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9" r:id="rId4"/>
    <p:sldId id="256" r:id="rId5"/>
    <p:sldId id="258" r:id="rId6"/>
    <p:sldId id="261" r:id="rId7"/>
    <p:sldId id="262" r:id="rId8"/>
    <p:sldId id="260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4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75F8C-603F-47E7-8A0F-46768FA74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05CE12-8AD0-4AA1-A6F5-8270F10FE0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2588F4-29FA-40B9-A215-575505DBA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9A35F-B286-4D2D-B8A4-7D5D14F2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672743-699C-4894-B728-1BB79E045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0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0AD02-C21F-4F0F-BEEA-1914262E1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4344099-3195-48F3-8505-38D3BED145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AE5986-F1FC-4C38-8E53-82FBB0AA8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2621E5-3E7F-4A79-AA75-8957A7976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DA32A2-C705-4089-BBED-C122706DA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8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BFD874-E0BF-48E3-BEBD-0B7BEE7BCC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AFD059-548C-4140-B55F-C9C3A8BCEC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0860CB-7B52-4B53-BFE6-6807A5F8C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13DF1B-45BF-4633-B848-0599BF0CB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20DD0E-0985-4BAD-BE09-49EDE8AC1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20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32F8E7-8E4E-4C80-8276-4AAFF0786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F9FF5C-2413-42C6-9C20-48B9F7485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C8176A-B56F-40B4-A526-BCECB89F1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0A8392-894A-44D9-AACE-02FDB012A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BD30C-5265-4278-9357-C79AAE30E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44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4864C5-EA93-418F-9424-9DDB28DC6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602C6A-9F1A-40B4-A20D-08DD6E304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D2D1AB-4701-46C7-B5A2-2CB0EE5DD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9CED74-98E1-4822-AF4E-93223A5E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7CFA37-8BF9-4A02-8272-0609F43B0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704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8CF8DD-7053-44A8-8C82-DC111D9AB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2E10BF-8889-4E97-AAEC-143EC29C0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FDD99BE-8933-42A9-A3E1-E24ABA549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37DA5D-3A47-44ED-A1BA-008494999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067912-A194-4F1C-BA1F-554EFC2AE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5C269C-F8E3-4BAB-9060-6CE797E0A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6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D620E5-6577-4399-88B3-A438D645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D9A44E-F444-4AF4-BBB7-16ED567AD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57C933-9927-456D-B7D6-F7B34652F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367F2D-4BBD-4572-BAF6-7C5E2E231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7735051-10A9-4ADE-8456-FDAD1D362F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8BB1F6F-EA00-4495-89A1-9E291DD78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A5CE0C0-9AFC-4687-87E4-A6AD8D970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31D22C4-98AA-485A-825C-326BBA62E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9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9B3837-4B0A-461D-9D6E-DF86198FB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23DE87-5F68-4292-A975-2A6279522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59BC4F-B310-4FBE-9B7F-57E65F0A4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2466ABA-023D-4962-840D-7A635495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21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1945C53-CE68-4B66-A82D-BBB7FB109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E64EE5-B78A-4CDF-A12D-9DF5EE73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60BE04-2C9B-4332-86EC-654C98B0C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043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09FB25-97B0-492A-9D0F-D2DB31BF2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E624DC-1308-4C98-ABE0-48B56006D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7152F3D-6928-4F43-8A37-9CBCB3247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BCD206-1105-47E3-97D0-FF673A990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9EF71E-68D5-4002-94F3-DFB451590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F1A340-0B68-4597-9889-6A9718EC6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894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7CE9B-679F-4DEE-8195-C60F0DD6F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EC27A4C-0EEE-4FF7-A7DB-44C8937242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60C7BF-2603-41CA-9715-B74C1C4399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5E1902-3E5B-45EB-B344-DE25719D6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863E66-ED32-4903-A85E-02604A10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192DCF-13E9-4654-9487-1439613F0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3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2B2285A-6F34-4541-91C8-A7833CFCA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141029-D9E8-47AB-9A2E-9B3429A02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75EDFE-5DBA-4106-9E50-A48C2EF377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21ED1-D385-4951-B9A0-4A1E753C52B5}" type="datetimeFigureOut">
              <a:rPr lang="zh-CN" altLang="en-US" smtClean="0"/>
              <a:t>2022/4/18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B93101-B423-4A11-BDC3-2C3A7A1E27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4EDBF2-BE1C-4D60-B2D3-AAB9BCF3B9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A3D1C-82D3-45B4-8A79-7107F0795A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8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7322BC7-7CDE-4020-AAAC-FDB116ACEBF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图形 367">
            <a:extLst>
              <a:ext uri="{FF2B5EF4-FFF2-40B4-BE49-F238E27FC236}">
                <a16:creationId xmlns:a16="http://schemas.microsoft.com/office/drawing/2014/main" id="{E52BB0C3-EC11-4198-AE16-2280A8D9C410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B7F51A-6ECC-4DDC-9ACB-52B22D542C7B}"/>
              </a:ext>
            </a:extLst>
          </p:cNvPr>
          <p:cNvSpPr txBox="1"/>
          <p:nvPr/>
        </p:nvSpPr>
        <p:spPr>
          <a:xfrm>
            <a:off x="2210159" y="1245143"/>
            <a:ext cx="77716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字制区喜脉体" panose="02000603000000000000" pitchFamily="2" charset="-122"/>
                <a:ea typeface="字制区喜脉体" panose="02000603000000000000" pitchFamily="2" charset="-122"/>
              </a:rPr>
              <a:t>劳动者工人剪影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D0CEC36-0F7C-49FB-8152-BD395D41B815}"/>
              </a:ext>
            </a:extLst>
          </p:cNvPr>
          <p:cNvGrpSpPr/>
          <p:nvPr/>
        </p:nvGrpSpPr>
        <p:grpSpPr>
          <a:xfrm>
            <a:off x="3156294" y="2862553"/>
            <a:ext cx="5879412" cy="534264"/>
            <a:chOff x="3156294" y="2768677"/>
            <a:chExt cx="5879412" cy="53426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CAD3BCA-5E14-4519-BDB8-92050323B948}"/>
                </a:ext>
              </a:extLst>
            </p:cNvPr>
            <p:cNvSpPr/>
            <p:nvPr/>
          </p:nvSpPr>
          <p:spPr>
            <a:xfrm rot="10800000">
              <a:off x="3156294" y="2768677"/>
              <a:ext cx="5879412" cy="534264"/>
            </a:xfrm>
            <a:custGeom>
              <a:avLst/>
              <a:gdLst>
                <a:gd name="connsiteX0" fmla="*/ 5879412 w 5879412"/>
                <a:gd name="connsiteY0" fmla="*/ 534264 h 534264"/>
                <a:gd name="connsiteX1" fmla="*/ 4804014 w 5879412"/>
                <a:gd name="connsiteY1" fmla="*/ 534264 h 534264"/>
                <a:gd name="connsiteX2" fmla="*/ 4015104 w 5879412"/>
                <a:gd name="connsiteY2" fmla="*/ 534264 h 534264"/>
                <a:gd name="connsiteX3" fmla="*/ 3764862 w 5879412"/>
                <a:gd name="connsiteY3" fmla="*/ 534264 h 534264"/>
                <a:gd name="connsiteX4" fmla="*/ 2939706 w 5879412"/>
                <a:gd name="connsiteY4" fmla="*/ 534264 h 534264"/>
                <a:gd name="connsiteX5" fmla="*/ 2689464 w 5879412"/>
                <a:gd name="connsiteY5" fmla="*/ 534264 h 534264"/>
                <a:gd name="connsiteX6" fmla="*/ 1900554 w 5879412"/>
                <a:gd name="connsiteY6" fmla="*/ 534264 h 534264"/>
                <a:gd name="connsiteX7" fmla="*/ 1864308 w 5879412"/>
                <a:gd name="connsiteY7" fmla="*/ 534264 h 534264"/>
                <a:gd name="connsiteX8" fmla="*/ 1075398 w 5879412"/>
                <a:gd name="connsiteY8" fmla="*/ 534264 h 534264"/>
                <a:gd name="connsiteX9" fmla="*/ 825156 w 5879412"/>
                <a:gd name="connsiteY9" fmla="*/ 534264 h 534264"/>
                <a:gd name="connsiteX10" fmla="*/ 0 w 5879412"/>
                <a:gd name="connsiteY10" fmla="*/ 534264 h 534264"/>
                <a:gd name="connsiteX11" fmla="*/ 191562 w 5879412"/>
                <a:gd name="connsiteY11" fmla="*/ 267132 h 534264"/>
                <a:gd name="connsiteX12" fmla="*/ 0 w 5879412"/>
                <a:gd name="connsiteY12" fmla="*/ 0 h 534264"/>
                <a:gd name="connsiteX13" fmla="*/ 825156 w 5879412"/>
                <a:gd name="connsiteY13" fmla="*/ 0 h 534264"/>
                <a:gd name="connsiteX14" fmla="*/ 1075398 w 5879412"/>
                <a:gd name="connsiteY14" fmla="*/ 0 h 534264"/>
                <a:gd name="connsiteX15" fmla="*/ 1864308 w 5879412"/>
                <a:gd name="connsiteY15" fmla="*/ 0 h 534264"/>
                <a:gd name="connsiteX16" fmla="*/ 1900554 w 5879412"/>
                <a:gd name="connsiteY16" fmla="*/ 0 h 534264"/>
                <a:gd name="connsiteX17" fmla="*/ 2689464 w 5879412"/>
                <a:gd name="connsiteY17" fmla="*/ 0 h 534264"/>
                <a:gd name="connsiteX18" fmla="*/ 2939706 w 5879412"/>
                <a:gd name="connsiteY18" fmla="*/ 0 h 534264"/>
                <a:gd name="connsiteX19" fmla="*/ 3764862 w 5879412"/>
                <a:gd name="connsiteY19" fmla="*/ 0 h 534264"/>
                <a:gd name="connsiteX20" fmla="*/ 4015104 w 5879412"/>
                <a:gd name="connsiteY20" fmla="*/ 0 h 534264"/>
                <a:gd name="connsiteX21" fmla="*/ 4804014 w 5879412"/>
                <a:gd name="connsiteY21" fmla="*/ 0 h 534264"/>
                <a:gd name="connsiteX22" fmla="*/ 5879412 w 5879412"/>
                <a:gd name="connsiteY22" fmla="*/ 0 h 534264"/>
                <a:gd name="connsiteX23" fmla="*/ 5687850 w 5879412"/>
                <a:gd name="connsiteY23" fmla="*/ 267132 h 53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79412" h="534264">
                  <a:moveTo>
                    <a:pt x="5879412" y="534264"/>
                  </a:moveTo>
                  <a:lnTo>
                    <a:pt x="4804014" y="534264"/>
                  </a:lnTo>
                  <a:lnTo>
                    <a:pt x="4015104" y="534264"/>
                  </a:lnTo>
                  <a:lnTo>
                    <a:pt x="3764862" y="534264"/>
                  </a:lnTo>
                  <a:lnTo>
                    <a:pt x="2939706" y="534264"/>
                  </a:lnTo>
                  <a:lnTo>
                    <a:pt x="2689464" y="534264"/>
                  </a:lnTo>
                  <a:lnTo>
                    <a:pt x="1900554" y="534264"/>
                  </a:lnTo>
                  <a:lnTo>
                    <a:pt x="1864308" y="534264"/>
                  </a:lnTo>
                  <a:lnTo>
                    <a:pt x="1075398" y="534264"/>
                  </a:lnTo>
                  <a:lnTo>
                    <a:pt x="825156" y="534264"/>
                  </a:lnTo>
                  <a:lnTo>
                    <a:pt x="0" y="534264"/>
                  </a:lnTo>
                  <a:lnTo>
                    <a:pt x="191562" y="267132"/>
                  </a:lnTo>
                  <a:lnTo>
                    <a:pt x="0" y="0"/>
                  </a:lnTo>
                  <a:lnTo>
                    <a:pt x="825156" y="0"/>
                  </a:lnTo>
                  <a:lnTo>
                    <a:pt x="1075398" y="0"/>
                  </a:lnTo>
                  <a:lnTo>
                    <a:pt x="1864308" y="0"/>
                  </a:lnTo>
                  <a:lnTo>
                    <a:pt x="1900554" y="0"/>
                  </a:lnTo>
                  <a:lnTo>
                    <a:pt x="2689464" y="0"/>
                  </a:lnTo>
                  <a:lnTo>
                    <a:pt x="2939706" y="0"/>
                  </a:lnTo>
                  <a:lnTo>
                    <a:pt x="3764862" y="0"/>
                  </a:lnTo>
                  <a:lnTo>
                    <a:pt x="4015104" y="0"/>
                  </a:lnTo>
                  <a:lnTo>
                    <a:pt x="4804014" y="0"/>
                  </a:lnTo>
                  <a:lnTo>
                    <a:pt x="5879412" y="0"/>
                  </a:lnTo>
                  <a:lnTo>
                    <a:pt x="5687850" y="26713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2B9D3E0-0C9B-432A-A963-59E06ADA3EC3}"/>
                </a:ext>
              </a:extLst>
            </p:cNvPr>
            <p:cNvSpPr txBox="1"/>
            <p:nvPr/>
          </p:nvSpPr>
          <p:spPr>
            <a:xfrm>
              <a:off x="3993708" y="2804975"/>
              <a:ext cx="4204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</a:rPr>
                <a:t>致敬劳动者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684DC0F-0B40-4ABC-932A-5D6A7506B8FF}"/>
              </a:ext>
            </a:extLst>
          </p:cNvPr>
          <p:cNvSpPr txBox="1"/>
          <p:nvPr/>
        </p:nvSpPr>
        <p:spPr>
          <a:xfrm>
            <a:off x="5316778" y="3936836"/>
            <a:ext cx="15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804343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4A22D97B-1A9B-4E81-AFA4-E7C5503E2CF8}"/>
              </a:ext>
            </a:extLst>
          </p:cNvPr>
          <p:cNvSpPr/>
          <p:nvPr/>
        </p:nvSpPr>
        <p:spPr>
          <a:xfrm>
            <a:off x="0" y="3838177"/>
            <a:ext cx="5518157" cy="3019823"/>
          </a:xfrm>
          <a:custGeom>
            <a:avLst/>
            <a:gdLst>
              <a:gd name="connsiteX0" fmla="*/ 13049955 w 14237406"/>
              <a:gd name="connsiteY0" fmla="*/ 7727950 h 7791450"/>
              <a:gd name="connsiteX1" fmla="*/ 13056305 w 14237406"/>
              <a:gd name="connsiteY1" fmla="*/ 7759700 h 7791450"/>
              <a:gd name="connsiteX2" fmla="*/ 13037255 w 14237406"/>
              <a:gd name="connsiteY2" fmla="*/ 7766050 h 7791450"/>
              <a:gd name="connsiteX3" fmla="*/ 13011855 w 14237406"/>
              <a:gd name="connsiteY3" fmla="*/ 7740650 h 7791450"/>
              <a:gd name="connsiteX4" fmla="*/ 13018205 w 14237406"/>
              <a:gd name="connsiteY4" fmla="*/ 7727950 h 7791450"/>
              <a:gd name="connsiteX5" fmla="*/ 13049955 w 14237406"/>
              <a:gd name="connsiteY5" fmla="*/ 7727950 h 7791450"/>
              <a:gd name="connsiteX6" fmla="*/ 5988756 w 14237406"/>
              <a:gd name="connsiteY6" fmla="*/ 7727950 h 7791450"/>
              <a:gd name="connsiteX7" fmla="*/ 5995106 w 14237406"/>
              <a:gd name="connsiteY7" fmla="*/ 7747000 h 7791450"/>
              <a:gd name="connsiteX8" fmla="*/ 5976056 w 14237406"/>
              <a:gd name="connsiteY8" fmla="*/ 7778750 h 7791450"/>
              <a:gd name="connsiteX9" fmla="*/ 5944306 w 14237406"/>
              <a:gd name="connsiteY9" fmla="*/ 7753350 h 7791450"/>
              <a:gd name="connsiteX10" fmla="*/ 5957006 w 14237406"/>
              <a:gd name="connsiteY10" fmla="*/ 7727950 h 7791450"/>
              <a:gd name="connsiteX11" fmla="*/ 5988756 w 14237406"/>
              <a:gd name="connsiteY11" fmla="*/ 7727950 h 7791450"/>
              <a:gd name="connsiteX12" fmla="*/ 12497505 w 14237406"/>
              <a:gd name="connsiteY12" fmla="*/ 7715250 h 7791450"/>
              <a:gd name="connsiteX13" fmla="*/ 12478455 w 14237406"/>
              <a:gd name="connsiteY13" fmla="*/ 7778750 h 7791450"/>
              <a:gd name="connsiteX14" fmla="*/ 12446705 w 14237406"/>
              <a:gd name="connsiteY14" fmla="*/ 7778750 h 7791450"/>
              <a:gd name="connsiteX15" fmla="*/ 12440355 w 14237406"/>
              <a:gd name="connsiteY15" fmla="*/ 7759700 h 7791450"/>
              <a:gd name="connsiteX16" fmla="*/ 12472105 w 14237406"/>
              <a:gd name="connsiteY16" fmla="*/ 7715250 h 7791450"/>
              <a:gd name="connsiteX17" fmla="*/ 12497505 w 14237406"/>
              <a:gd name="connsiteY17" fmla="*/ 7715250 h 7791450"/>
              <a:gd name="connsiteX18" fmla="*/ 14040556 w 14237406"/>
              <a:gd name="connsiteY18" fmla="*/ 7753350 h 7791450"/>
              <a:gd name="connsiteX19" fmla="*/ 13996106 w 14237406"/>
              <a:gd name="connsiteY19" fmla="*/ 7791450 h 7791450"/>
              <a:gd name="connsiteX20" fmla="*/ 13970706 w 14237406"/>
              <a:gd name="connsiteY20" fmla="*/ 7791450 h 7791450"/>
              <a:gd name="connsiteX21" fmla="*/ 13964356 w 14237406"/>
              <a:gd name="connsiteY21" fmla="*/ 7766050 h 7791450"/>
              <a:gd name="connsiteX22" fmla="*/ 13989756 w 14237406"/>
              <a:gd name="connsiteY22" fmla="*/ 7708900 h 7791450"/>
              <a:gd name="connsiteX23" fmla="*/ 14040556 w 14237406"/>
              <a:gd name="connsiteY23" fmla="*/ 7753350 h 7791450"/>
              <a:gd name="connsiteX24" fmla="*/ 13500805 w 14237406"/>
              <a:gd name="connsiteY24" fmla="*/ 7721600 h 7791450"/>
              <a:gd name="connsiteX25" fmla="*/ 13513505 w 14237406"/>
              <a:gd name="connsiteY25" fmla="*/ 7715250 h 7791450"/>
              <a:gd name="connsiteX26" fmla="*/ 13500805 w 14237406"/>
              <a:gd name="connsiteY26" fmla="*/ 7721600 h 7791450"/>
              <a:gd name="connsiteX27" fmla="*/ 343606 w 14237406"/>
              <a:gd name="connsiteY27" fmla="*/ 7708900 h 7791450"/>
              <a:gd name="connsiteX28" fmla="*/ 349956 w 14237406"/>
              <a:gd name="connsiteY28" fmla="*/ 7734300 h 7791450"/>
              <a:gd name="connsiteX29" fmla="*/ 337256 w 14237406"/>
              <a:gd name="connsiteY29" fmla="*/ 7740650 h 7791450"/>
              <a:gd name="connsiteX30" fmla="*/ 318206 w 14237406"/>
              <a:gd name="connsiteY30" fmla="*/ 7727950 h 7791450"/>
              <a:gd name="connsiteX31" fmla="*/ 318206 w 14237406"/>
              <a:gd name="connsiteY31" fmla="*/ 7708900 h 7791450"/>
              <a:gd name="connsiteX32" fmla="*/ 343606 w 14237406"/>
              <a:gd name="connsiteY32" fmla="*/ 7708900 h 7791450"/>
              <a:gd name="connsiteX33" fmla="*/ 13335705 w 14237406"/>
              <a:gd name="connsiteY33" fmla="*/ 7708900 h 7791450"/>
              <a:gd name="connsiteX34" fmla="*/ 13329355 w 14237406"/>
              <a:gd name="connsiteY34" fmla="*/ 7734300 h 7791450"/>
              <a:gd name="connsiteX35" fmla="*/ 13310305 w 14237406"/>
              <a:gd name="connsiteY35" fmla="*/ 7734300 h 7791450"/>
              <a:gd name="connsiteX36" fmla="*/ 13316655 w 14237406"/>
              <a:gd name="connsiteY36" fmla="*/ 7702550 h 7791450"/>
              <a:gd name="connsiteX37" fmla="*/ 13335705 w 14237406"/>
              <a:gd name="connsiteY37" fmla="*/ 7708900 h 7791450"/>
              <a:gd name="connsiteX38" fmla="*/ 12688005 w 14237406"/>
              <a:gd name="connsiteY38" fmla="*/ 7702550 h 7791450"/>
              <a:gd name="connsiteX39" fmla="*/ 12694355 w 14237406"/>
              <a:gd name="connsiteY39" fmla="*/ 7740650 h 7791450"/>
              <a:gd name="connsiteX40" fmla="*/ 12656255 w 14237406"/>
              <a:gd name="connsiteY40" fmla="*/ 7747000 h 7791450"/>
              <a:gd name="connsiteX41" fmla="*/ 12649905 w 14237406"/>
              <a:gd name="connsiteY41" fmla="*/ 7721600 h 7791450"/>
              <a:gd name="connsiteX42" fmla="*/ 12662605 w 14237406"/>
              <a:gd name="connsiteY42" fmla="*/ 7702550 h 7791450"/>
              <a:gd name="connsiteX43" fmla="*/ 12688005 w 14237406"/>
              <a:gd name="connsiteY43" fmla="*/ 7702550 h 7791450"/>
              <a:gd name="connsiteX44" fmla="*/ 12218105 w 14237406"/>
              <a:gd name="connsiteY44" fmla="*/ 7708900 h 7791450"/>
              <a:gd name="connsiteX45" fmla="*/ 12218105 w 14237406"/>
              <a:gd name="connsiteY45" fmla="*/ 7734300 h 7791450"/>
              <a:gd name="connsiteX46" fmla="*/ 12186355 w 14237406"/>
              <a:gd name="connsiteY46" fmla="*/ 7740650 h 7791450"/>
              <a:gd name="connsiteX47" fmla="*/ 12173655 w 14237406"/>
              <a:gd name="connsiteY47" fmla="*/ 7721600 h 7791450"/>
              <a:gd name="connsiteX48" fmla="*/ 12186355 w 14237406"/>
              <a:gd name="connsiteY48" fmla="*/ 7702550 h 7791450"/>
              <a:gd name="connsiteX49" fmla="*/ 12218105 w 14237406"/>
              <a:gd name="connsiteY49" fmla="*/ 7708900 h 7791450"/>
              <a:gd name="connsiteX50" fmla="*/ 5410906 w 14237406"/>
              <a:gd name="connsiteY50" fmla="*/ 7734300 h 7791450"/>
              <a:gd name="connsiteX51" fmla="*/ 5379156 w 14237406"/>
              <a:gd name="connsiteY51" fmla="*/ 7766050 h 7791450"/>
              <a:gd name="connsiteX52" fmla="*/ 5353756 w 14237406"/>
              <a:gd name="connsiteY52" fmla="*/ 7734300 h 7791450"/>
              <a:gd name="connsiteX53" fmla="*/ 5379156 w 14237406"/>
              <a:gd name="connsiteY53" fmla="*/ 7702550 h 7791450"/>
              <a:gd name="connsiteX54" fmla="*/ 5410906 w 14237406"/>
              <a:gd name="connsiteY54" fmla="*/ 7734300 h 7791450"/>
              <a:gd name="connsiteX55" fmla="*/ 12351455 w 14237406"/>
              <a:gd name="connsiteY55" fmla="*/ 7734300 h 7791450"/>
              <a:gd name="connsiteX56" fmla="*/ 12351455 w 14237406"/>
              <a:gd name="connsiteY56" fmla="*/ 7753350 h 7791450"/>
              <a:gd name="connsiteX57" fmla="*/ 12332405 w 14237406"/>
              <a:gd name="connsiteY57" fmla="*/ 7759700 h 7791450"/>
              <a:gd name="connsiteX58" fmla="*/ 12294305 w 14237406"/>
              <a:gd name="connsiteY58" fmla="*/ 7708900 h 7791450"/>
              <a:gd name="connsiteX59" fmla="*/ 12307005 w 14237406"/>
              <a:gd name="connsiteY59" fmla="*/ 7683500 h 7791450"/>
              <a:gd name="connsiteX60" fmla="*/ 12351455 w 14237406"/>
              <a:gd name="connsiteY60" fmla="*/ 7734300 h 7791450"/>
              <a:gd name="connsiteX61" fmla="*/ 12427655 w 14237406"/>
              <a:gd name="connsiteY61" fmla="*/ 7689850 h 7791450"/>
              <a:gd name="connsiteX62" fmla="*/ 12402255 w 14237406"/>
              <a:gd name="connsiteY62" fmla="*/ 7727950 h 7791450"/>
              <a:gd name="connsiteX63" fmla="*/ 12376855 w 14237406"/>
              <a:gd name="connsiteY63" fmla="*/ 7696200 h 7791450"/>
              <a:gd name="connsiteX64" fmla="*/ 12402255 w 14237406"/>
              <a:gd name="connsiteY64" fmla="*/ 7670800 h 7791450"/>
              <a:gd name="connsiteX65" fmla="*/ 12427655 w 14237406"/>
              <a:gd name="connsiteY65" fmla="*/ 7689850 h 7791450"/>
              <a:gd name="connsiteX66" fmla="*/ 12948355 w 14237406"/>
              <a:gd name="connsiteY66" fmla="*/ 7658100 h 7791450"/>
              <a:gd name="connsiteX67" fmla="*/ 12948355 w 14237406"/>
              <a:gd name="connsiteY67" fmla="*/ 7696200 h 7791450"/>
              <a:gd name="connsiteX68" fmla="*/ 12922955 w 14237406"/>
              <a:gd name="connsiteY68" fmla="*/ 7689850 h 7791450"/>
              <a:gd name="connsiteX69" fmla="*/ 12929305 w 14237406"/>
              <a:gd name="connsiteY69" fmla="*/ 7658100 h 7791450"/>
              <a:gd name="connsiteX70" fmla="*/ 12948355 w 14237406"/>
              <a:gd name="connsiteY70" fmla="*/ 7658100 h 7791450"/>
              <a:gd name="connsiteX71" fmla="*/ 12637205 w 14237406"/>
              <a:gd name="connsiteY71" fmla="*/ 7683500 h 7791450"/>
              <a:gd name="connsiteX72" fmla="*/ 12611805 w 14237406"/>
              <a:gd name="connsiteY72" fmla="*/ 7708900 h 7791450"/>
              <a:gd name="connsiteX73" fmla="*/ 12573705 w 14237406"/>
              <a:gd name="connsiteY73" fmla="*/ 7708900 h 7791450"/>
              <a:gd name="connsiteX74" fmla="*/ 12567355 w 14237406"/>
              <a:gd name="connsiteY74" fmla="*/ 7689850 h 7791450"/>
              <a:gd name="connsiteX75" fmla="*/ 12605455 w 14237406"/>
              <a:gd name="connsiteY75" fmla="*/ 7658100 h 7791450"/>
              <a:gd name="connsiteX76" fmla="*/ 12637205 w 14237406"/>
              <a:gd name="connsiteY76" fmla="*/ 7683500 h 7791450"/>
              <a:gd name="connsiteX77" fmla="*/ 14034206 w 14237406"/>
              <a:gd name="connsiteY77" fmla="*/ 7689850 h 7791450"/>
              <a:gd name="connsiteX78" fmla="*/ 14015156 w 14237406"/>
              <a:gd name="connsiteY78" fmla="*/ 7689850 h 7791450"/>
              <a:gd name="connsiteX79" fmla="*/ 14015156 w 14237406"/>
              <a:gd name="connsiteY79" fmla="*/ 7645400 h 7791450"/>
              <a:gd name="connsiteX80" fmla="*/ 14046906 w 14237406"/>
              <a:gd name="connsiteY80" fmla="*/ 7677150 h 7791450"/>
              <a:gd name="connsiteX81" fmla="*/ 14034206 w 14237406"/>
              <a:gd name="connsiteY81" fmla="*/ 7689850 h 7791450"/>
              <a:gd name="connsiteX82" fmla="*/ 1124656 w 14237406"/>
              <a:gd name="connsiteY82" fmla="*/ 7689850 h 7791450"/>
              <a:gd name="connsiteX83" fmla="*/ 1143706 w 14237406"/>
              <a:gd name="connsiteY83" fmla="*/ 7715250 h 7791450"/>
              <a:gd name="connsiteX84" fmla="*/ 1111956 w 14237406"/>
              <a:gd name="connsiteY84" fmla="*/ 7766050 h 7791450"/>
              <a:gd name="connsiteX85" fmla="*/ 1086556 w 14237406"/>
              <a:gd name="connsiteY85" fmla="*/ 7753350 h 7791450"/>
              <a:gd name="connsiteX86" fmla="*/ 1080206 w 14237406"/>
              <a:gd name="connsiteY86" fmla="*/ 7664450 h 7791450"/>
              <a:gd name="connsiteX87" fmla="*/ 1118306 w 14237406"/>
              <a:gd name="connsiteY87" fmla="*/ 7632700 h 7791450"/>
              <a:gd name="connsiteX88" fmla="*/ 1124656 w 14237406"/>
              <a:gd name="connsiteY88" fmla="*/ 7689850 h 7791450"/>
              <a:gd name="connsiteX89" fmla="*/ 13043605 w 14237406"/>
              <a:gd name="connsiteY89" fmla="*/ 7626350 h 7791450"/>
              <a:gd name="connsiteX90" fmla="*/ 13056305 w 14237406"/>
              <a:gd name="connsiteY90" fmla="*/ 7639050 h 7791450"/>
              <a:gd name="connsiteX91" fmla="*/ 13037255 w 14237406"/>
              <a:gd name="connsiteY91" fmla="*/ 7689850 h 7791450"/>
              <a:gd name="connsiteX92" fmla="*/ 13018205 w 14237406"/>
              <a:gd name="connsiteY92" fmla="*/ 7696200 h 7791450"/>
              <a:gd name="connsiteX93" fmla="*/ 12986455 w 14237406"/>
              <a:gd name="connsiteY93" fmla="*/ 7664450 h 7791450"/>
              <a:gd name="connsiteX94" fmla="*/ 13018205 w 14237406"/>
              <a:gd name="connsiteY94" fmla="*/ 7626350 h 7791450"/>
              <a:gd name="connsiteX95" fmla="*/ 13043605 w 14237406"/>
              <a:gd name="connsiteY95" fmla="*/ 7626350 h 7791450"/>
              <a:gd name="connsiteX96" fmla="*/ 12503855 w 14237406"/>
              <a:gd name="connsiteY96" fmla="*/ 7670800 h 7791450"/>
              <a:gd name="connsiteX97" fmla="*/ 12465755 w 14237406"/>
              <a:gd name="connsiteY97" fmla="*/ 7645400 h 7791450"/>
              <a:gd name="connsiteX98" fmla="*/ 12472105 w 14237406"/>
              <a:gd name="connsiteY98" fmla="*/ 7626350 h 7791450"/>
              <a:gd name="connsiteX99" fmla="*/ 12561005 w 14237406"/>
              <a:gd name="connsiteY99" fmla="*/ 7632700 h 7791450"/>
              <a:gd name="connsiteX100" fmla="*/ 12503855 w 14237406"/>
              <a:gd name="connsiteY100" fmla="*/ 7670800 h 7791450"/>
              <a:gd name="connsiteX101" fmla="*/ 13869106 w 14237406"/>
              <a:gd name="connsiteY101" fmla="*/ 7689850 h 7791450"/>
              <a:gd name="connsiteX102" fmla="*/ 13926256 w 14237406"/>
              <a:gd name="connsiteY102" fmla="*/ 7708900 h 7791450"/>
              <a:gd name="connsiteX103" fmla="*/ 13926256 w 14237406"/>
              <a:gd name="connsiteY103" fmla="*/ 7727950 h 7791450"/>
              <a:gd name="connsiteX104" fmla="*/ 13869106 w 14237406"/>
              <a:gd name="connsiteY104" fmla="*/ 7727950 h 7791450"/>
              <a:gd name="connsiteX105" fmla="*/ 13805606 w 14237406"/>
              <a:gd name="connsiteY105" fmla="*/ 7645400 h 7791450"/>
              <a:gd name="connsiteX106" fmla="*/ 13837356 w 14237406"/>
              <a:gd name="connsiteY106" fmla="*/ 7620000 h 7791450"/>
              <a:gd name="connsiteX107" fmla="*/ 13869106 w 14237406"/>
              <a:gd name="connsiteY107" fmla="*/ 7689850 h 7791450"/>
              <a:gd name="connsiteX108" fmla="*/ 12808655 w 14237406"/>
              <a:gd name="connsiteY108" fmla="*/ 7600950 h 7791450"/>
              <a:gd name="connsiteX109" fmla="*/ 12815005 w 14237406"/>
              <a:gd name="connsiteY109" fmla="*/ 7620000 h 7791450"/>
              <a:gd name="connsiteX110" fmla="*/ 12770555 w 14237406"/>
              <a:gd name="connsiteY110" fmla="*/ 7645400 h 7791450"/>
              <a:gd name="connsiteX111" fmla="*/ 12764205 w 14237406"/>
              <a:gd name="connsiteY111" fmla="*/ 7658100 h 7791450"/>
              <a:gd name="connsiteX112" fmla="*/ 12853105 w 14237406"/>
              <a:gd name="connsiteY112" fmla="*/ 7702550 h 7791450"/>
              <a:gd name="connsiteX113" fmla="*/ 12821355 w 14237406"/>
              <a:gd name="connsiteY113" fmla="*/ 7734300 h 7791450"/>
              <a:gd name="connsiteX114" fmla="*/ 12738805 w 14237406"/>
              <a:gd name="connsiteY114" fmla="*/ 7683500 h 7791450"/>
              <a:gd name="connsiteX115" fmla="*/ 12789605 w 14237406"/>
              <a:gd name="connsiteY115" fmla="*/ 7600950 h 7791450"/>
              <a:gd name="connsiteX116" fmla="*/ 12808655 w 14237406"/>
              <a:gd name="connsiteY116" fmla="*/ 7600950 h 7791450"/>
              <a:gd name="connsiteX117" fmla="*/ 845256 w 14237406"/>
              <a:gd name="connsiteY117" fmla="*/ 7632700 h 7791450"/>
              <a:gd name="connsiteX118" fmla="*/ 781756 w 14237406"/>
              <a:gd name="connsiteY118" fmla="*/ 7677150 h 7791450"/>
              <a:gd name="connsiteX119" fmla="*/ 750006 w 14237406"/>
              <a:gd name="connsiteY119" fmla="*/ 7626350 h 7791450"/>
              <a:gd name="connsiteX120" fmla="*/ 781756 w 14237406"/>
              <a:gd name="connsiteY120" fmla="*/ 7600950 h 7791450"/>
              <a:gd name="connsiteX121" fmla="*/ 845256 w 14237406"/>
              <a:gd name="connsiteY121" fmla="*/ 7632700 h 7791450"/>
              <a:gd name="connsiteX122" fmla="*/ 1054806 w 14237406"/>
              <a:gd name="connsiteY122" fmla="*/ 7620000 h 7791450"/>
              <a:gd name="connsiteX123" fmla="*/ 1054806 w 14237406"/>
              <a:gd name="connsiteY123" fmla="*/ 7645400 h 7791450"/>
              <a:gd name="connsiteX124" fmla="*/ 1035756 w 14237406"/>
              <a:gd name="connsiteY124" fmla="*/ 7645400 h 7791450"/>
              <a:gd name="connsiteX125" fmla="*/ 1023056 w 14237406"/>
              <a:gd name="connsiteY125" fmla="*/ 7626350 h 7791450"/>
              <a:gd name="connsiteX126" fmla="*/ 1004006 w 14237406"/>
              <a:gd name="connsiteY126" fmla="*/ 7626350 h 7791450"/>
              <a:gd name="connsiteX127" fmla="*/ 1004006 w 14237406"/>
              <a:gd name="connsiteY127" fmla="*/ 7664450 h 7791450"/>
              <a:gd name="connsiteX128" fmla="*/ 984956 w 14237406"/>
              <a:gd name="connsiteY128" fmla="*/ 7670800 h 7791450"/>
              <a:gd name="connsiteX129" fmla="*/ 965906 w 14237406"/>
              <a:gd name="connsiteY129" fmla="*/ 7639050 h 7791450"/>
              <a:gd name="connsiteX130" fmla="*/ 991306 w 14237406"/>
              <a:gd name="connsiteY130" fmla="*/ 7594600 h 7791450"/>
              <a:gd name="connsiteX131" fmla="*/ 1054806 w 14237406"/>
              <a:gd name="connsiteY131" fmla="*/ 7620000 h 7791450"/>
              <a:gd name="connsiteX132" fmla="*/ 540456 w 14237406"/>
              <a:gd name="connsiteY132" fmla="*/ 7658100 h 7791450"/>
              <a:gd name="connsiteX133" fmla="*/ 489656 w 14237406"/>
              <a:gd name="connsiteY133" fmla="*/ 7721600 h 7791450"/>
              <a:gd name="connsiteX134" fmla="*/ 476956 w 14237406"/>
              <a:gd name="connsiteY134" fmla="*/ 7727950 h 7791450"/>
              <a:gd name="connsiteX135" fmla="*/ 470606 w 14237406"/>
              <a:gd name="connsiteY135" fmla="*/ 7715250 h 7791450"/>
              <a:gd name="connsiteX136" fmla="*/ 496006 w 14237406"/>
              <a:gd name="connsiteY136" fmla="*/ 7683500 h 7791450"/>
              <a:gd name="connsiteX137" fmla="*/ 445206 w 14237406"/>
              <a:gd name="connsiteY137" fmla="*/ 7620000 h 7791450"/>
              <a:gd name="connsiteX138" fmla="*/ 470606 w 14237406"/>
              <a:gd name="connsiteY138" fmla="*/ 7588250 h 7791450"/>
              <a:gd name="connsiteX139" fmla="*/ 540456 w 14237406"/>
              <a:gd name="connsiteY139" fmla="*/ 7658100 h 7791450"/>
              <a:gd name="connsiteX140" fmla="*/ 400756 w 14237406"/>
              <a:gd name="connsiteY140" fmla="*/ 7620000 h 7791450"/>
              <a:gd name="connsiteX141" fmla="*/ 388056 w 14237406"/>
              <a:gd name="connsiteY141" fmla="*/ 7626350 h 7791450"/>
              <a:gd name="connsiteX142" fmla="*/ 375356 w 14237406"/>
              <a:gd name="connsiteY142" fmla="*/ 7607300 h 7791450"/>
              <a:gd name="connsiteX143" fmla="*/ 381706 w 14237406"/>
              <a:gd name="connsiteY143" fmla="*/ 7588250 h 7791450"/>
              <a:gd name="connsiteX144" fmla="*/ 400756 w 14237406"/>
              <a:gd name="connsiteY144" fmla="*/ 7588250 h 7791450"/>
              <a:gd name="connsiteX145" fmla="*/ 400756 w 14237406"/>
              <a:gd name="connsiteY145" fmla="*/ 7620000 h 7791450"/>
              <a:gd name="connsiteX146" fmla="*/ 12383205 w 14237406"/>
              <a:gd name="connsiteY146" fmla="*/ 7581900 h 7791450"/>
              <a:gd name="connsiteX147" fmla="*/ 12383205 w 14237406"/>
              <a:gd name="connsiteY147" fmla="*/ 7607300 h 7791450"/>
              <a:gd name="connsiteX148" fmla="*/ 12357805 w 14237406"/>
              <a:gd name="connsiteY148" fmla="*/ 7632700 h 7791450"/>
              <a:gd name="connsiteX149" fmla="*/ 12338755 w 14237406"/>
              <a:gd name="connsiteY149" fmla="*/ 7632700 h 7791450"/>
              <a:gd name="connsiteX150" fmla="*/ 12357805 w 14237406"/>
              <a:gd name="connsiteY150" fmla="*/ 7581900 h 7791450"/>
              <a:gd name="connsiteX151" fmla="*/ 12383205 w 14237406"/>
              <a:gd name="connsiteY151" fmla="*/ 7581900 h 7791450"/>
              <a:gd name="connsiteX152" fmla="*/ 12688005 w 14237406"/>
              <a:gd name="connsiteY152" fmla="*/ 7620000 h 7791450"/>
              <a:gd name="connsiteX153" fmla="*/ 12688005 w 14237406"/>
              <a:gd name="connsiteY153" fmla="*/ 7645400 h 7791450"/>
              <a:gd name="connsiteX154" fmla="*/ 12675305 w 14237406"/>
              <a:gd name="connsiteY154" fmla="*/ 7651750 h 7791450"/>
              <a:gd name="connsiteX155" fmla="*/ 12624505 w 14237406"/>
              <a:gd name="connsiteY155" fmla="*/ 7607300 h 7791450"/>
              <a:gd name="connsiteX156" fmla="*/ 12630855 w 14237406"/>
              <a:gd name="connsiteY156" fmla="*/ 7575550 h 7791450"/>
              <a:gd name="connsiteX157" fmla="*/ 12688005 w 14237406"/>
              <a:gd name="connsiteY157" fmla="*/ 7620000 h 7791450"/>
              <a:gd name="connsiteX158" fmla="*/ 13011855 w 14237406"/>
              <a:gd name="connsiteY158" fmla="*/ 7594600 h 7791450"/>
              <a:gd name="connsiteX159" fmla="*/ 12967405 w 14237406"/>
              <a:gd name="connsiteY159" fmla="*/ 7626350 h 7791450"/>
              <a:gd name="connsiteX160" fmla="*/ 12948355 w 14237406"/>
              <a:gd name="connsiteY160" fmla="*/ 7607300 h 7791450"/>
              <a:gd name="connsiteX161" fmla="*/ 12986455 w 14237406"/>
              <a:gd name="connsiteY161" fmla="*/ 7569200 h 7791450"/>
              <a:gd name="connsiteX162" fmla="*/ 13011855 w 14237406"/>
              <a:gd name="connsiteY162" fmla="*/ 7594600 h 7791450"/>
              <a:gd name="connsiteX163" fmla="*/ 12897555 w 14237406"/>
              <a:gd name="connsiteY163" fmla="*/ 7575550 h 7791450"/>
              <a:gd name="connsiteX164" fmla="*/ 12884855 w 14237406"/>
              <a:gd name="connsiteY164" fmla="*/ 7594600 h 7791450"/>
              <a:gd name="connsiteX165" fmla="*/ 12846755 w 14237406"/>
              <a:gd name="connsiteY165" fmla="*/ 7588250 h 7791450"/>
              <a:gd name="connsiteX166" fmla="*/ 12846755 w 14237406"/>
              <a:gd name="connsiteY166" fmla="*/ 7569200 h 7791450"/>
              <a:gd name="connsiteX167" fmla="*/ 12891205 w 14237406"/>
              <a:gd name="connsiteY167" fmla="*/ 7562850 h 7791450"/>
              <a:gd name="connsiteX168" fmla="*/ 12897555 w 14237406"/>
              <a:gd name="connsiteY168" fmla="*/ 7575550 h 7791450"/>
              <a:gd name="connsiteX169" fmla="*/ 12313355 w 14237406"/>
              <a:gd name="connsiteY169" fmla="*/ 7562850 h 7791450"/>
              <a:gd name="connsiteX170" fmla="*/ 12313355 w 14237406"/>
              <a:gd name="connsiteY170" fmla="*/ 7600950 h 7791450"/>
              <a:gd name="connsiteX171" fmla="*/ 12287955 w 14237406"/>
              <a:gd name="connsiteY171" fmla="*/ 7639050 h 7791450"/>
              <a:gd name="connsiteX172" fmla="*/ 12243505 w 14237406"/>
              <a:gd name="connsiteY172" fmla="*/ 7626350 h 7791450"/>
              <a:gd name="connsiteX173" fmla="*/ 12237155 w 14237406"/>
              <a:gd name="connsiteY173" fmla="*/ 7664450 h 7791450"/>
              <a:gd name="connsiteX174" fmla="*/ 12154605 w 14237406"/>
              <a:gd name="connsiteY174" fmla="*/ 7664450 h 7791450"/>
              <a:gd name="connsiteX175" fmla="*/ 12154605 w 14237406"/>
              <a:gd name="connsiteY175" fmla="*/ 7632700 h 7791450"/>
              <a:gd name="connsiteX176" fmla="*/ 12224455 w 14237406"/>
              <a:gd name="connsiteY176" fmla="*/ 7620000 h 7791450"/>
              <a:gd name="connsiteX177" fmla="*/ 12262555 w 14237406"/>
              <a:gd name="connsiteY177" fmla="*/ 7562850 h 7791450"/>
              <a:gd name="connsiteX178" fmla="*/ 12313355 w 14237406"/>
              <a:gd name="connsiteY178" fmla="*/ 7562850 h 7791450"/>
              <a:gd name="connsiteX179" fmla="*/ 7334956 w 14237406"/>
              <a:gd name="connsiteY179" fmla="*/ 7607300 h 7791450"/>
              <a:gd name="connsiteX180" fmla="*/ 7315906 w 14237406"/>
              <a:gd name="connsiteY180" fmla="*/ 7626350 h 7791450"/>
              <a:gd name="connsiteX181" fmla="*/ 7201606 w 14237406"/>
              <a:gd name="connsiteY181" fmla="*/ 7626350 h 7791450"/>
              <a:gd name="connsiteX182" fmla="*/ 7138106 w 14237406"/>
              <a:gd name="connsiteY182" fmla="*/ 7581900 h 7791450"/>
              <a:gd name="connsiteX183" fmla="*/ 7144456 w 14237406"/>
              <a:gd name="connsiteY183" fmla="*/ 7562850 h 7791450"/>
              <a:gd name="connsiteX184" fmla="*/ 7220656 w 14237406"/>
              <a:gd name="connsiteY184" fmla="*/ 7581900 h 7791450"/>
              <a:gd name="connsiteX185" fmla="*/ 7328606 w 14237406"/>
              <a:gd name="connsiteY185" fmla="*/ 7594600 h 7791450"/>
              <a:gd name="connsiteX186" fmla="*/ 7334956 w 14237406"/>
              <a:gd name="connsiteY186" fmla="*/ 7607300 h 7791450"/>
              <a:gd name="connsiteX187" fmla="*/ 13164255 w 14237406"/>
              <a:gd name="connsiteY187" fmla="*/ 7588250 h 7791450"/>
              <a:gd name="connsiteX188" fmla="*/ 13100755 w 14237406"/>
              <a:gd name="connsiteY188" fmla="*/ 7689850 h 7791450"/>
              <a:gd name="connsiteX189" fmla="*/ 13069005 w 14237406"/>
              <a:gd name="connsiteY189" fmla="*/ 7639050 h 7791450"/>
              <a:gd name="connsiteX190" fmla="*/ 13081705 w 14237406"/>
              <a:gd name="connsiteY190" fmla="*/ 7588250 h 7791450"/>
              <a:gd name="connsiteX191" fmla="*/ 13113455 w 14237406"/>
              <a:gd name="connsiteY191" fmla="*/ 7550150 h 7791450"/>
              <a:gd name="connsiteX192" fmla="*/ 13164255 w 14237406"/>
              <a:gd name="connsiteY192" fmla="*/ 7588250 h 7791450"/>
              <a:gd name="connsiteX193" fmla="*/ 12751505 w 14237406"/>
              <a:gd name="connsiteY193" fmla="*/ 7569200 h 7791450"/>
              <a:gd name="connsiteX194" fmla="*/ 12738805 w 14237406"/>
              <a:gd name="connsiteY194" fmla="*/ 7594600 h 7791450"/>
              <a:gd name="connsiteX195" fmla="*/ 12707055 w 14237406"/>
              <a:gd name="connsiteY195" fmla="*/ 7594600 h 7791450"/>
              <a:gd name="connsiteX196" fmla="*/ 12700705 w 14237406"/>
              <a:gd name="connsiteY196" fmla="*/ 7575550 h 7791450"/>
              <a:gd name="connsiteX197" fmla="*/ 12732455 w 14237406"/>
              <a:gd name="connsiteY197" fmla="*/ 7543800 h 7791450"/>
              <a:gd name="connsiteX198" fmla="*/ 12751505 w 14237406"/>
              <a:gd name="connsiteY198" fmla="*/ 7569200 h 7791450"/>
              <a:gd name="connsiteX199" fmla="*/ 12554655 w 14237406"/>
              <a:gd name="connsiteY199" fmla="*/ 7550150 h 7791450"/>
              <a:gd name="connsiteX200" fmla="*/ 12554655 w 14237406"/>
              <a:gd name="connsiteY200" fmla="*/ 7575550 h 7791450"/>
              <a:gd name="connsiteX201" fmla="*/ 12497505 w 14237406"/>
              <a:gd name="connsiteY201" fmla="*/ 7588250 h 7791450"/>
              <a:gd name="connsiteX202" fmla="*/ 12427655 w 14237406"/>
              <a:gd name="connsiteY202" fmla="*/ 7569200 h 7791450"/>
              <a:gd name="connsiteX203" fmla="*/ 12427655 w 14237406"/>
              <a:gd name="connsiteY203" fmla="*/ 7550150 h 7791450"/>
              <a:gd name="connsiteX204" fmla="*/ 12465755 w 14237406"/>
              <a:gd name="connsiteY204" fmla="*/ 7562850 h 7791450"/>
              <a:gd name="connsiteX205" fmla="*/ 12522905 w 14237406"/>
              <a:gd name="connsiteY205" fmla="*/ 7537450 h 7791450"/>
              <a:gd name="connsiteX206" fmla="*/ 12554655 w 14237406"/>
              <a:gd name="connsiteY206" fmla="*/ 7550150 h 7791450"/>
              <a:gd name="connsiteX207" fmla="*/ 692856 w 14237406"/>
              <a:gd name="connsiteY207" fmla="*/ 7613650 h 7791450"/>
              <a:gd name="connsiteX208" fmla="*/ 623006 w 14237406"/>
              <a:gd name="connsiteY208" fmla="*/ 7569200 h 7791450"/>
              <a:gd name="connsiteX209" fmla="*/ 597606 w 14237406"/>
              <a:gd name="connsiteY209" fmla="*/ 7620000 h 7791450"/>
              <a:gd name="connsiteX210" fmla="*/ 565856 w 14237406"/>
              <a:gd name="connsiteY210" fmla="*/ 7588250 h 7791450"/>
              <a:gd name="connsiteX211" fmla="*/ 616656 w 14237406"/>
              <a:gd name="connsiteY211" fmla="*/ 7537450 h 7791450"/>
              <a:gd name="connsiteX212" fmla="*/ 692856 w 14237406"/>
              <a:gd name="connsiteY212" fmla="*/ 7613650 h 7791450"/>
              <a:gd name="connsiteX213" fmla="*/ 889706 w 14237406"/>
              <a:gd name="connsiteY213" fmla="*/ 7562850 h 7791450"/>
              <a:gd name="connsiteX214" fmla="*/ 896056 w 14237406"/>
              <a:gd name="connsiteY214" fmla="*/ 7581900 h 7791450"/>
              <a:gd name="connsiteX215" fmla="*/ 870656 w 14237406"/>
              <a:gd name="connsiteY215" fmla="*/ 7613650 h 7791450"/>
              <a:gd name="connsiteX216" fmla="*/ 800806 w 14237406"/>
              <a:gd name="connsiteY216" fmla="*/ 7537450 h 7791450"/>
              <a:gd name="connsiteX217" fmla="*/ 819856 w 14237406"/>
              <a:gd name="connsiteY217" fmla="*/ 7518400 h 7791450"/>
              <a:gd name="connsiteX218" fmla="*/ 889706 w 14237406"/>
              <a:gd name="connsiteY218" fmla="*/ 7562850 h 7791450"/>
              <a:gd name="connsiteX219" fmla="*/ 750006 w 14237406"/>
              <a:gd name="connsiteY219" fmla="*/ 7537450 h 7791450"/>
              <a:gd name="connsiteX220" fmla="*/ 737306 w 14237406"/>
              <a:gd name="connsiteY220" fmla="*/ 7518400 h 7791450"/>
              <a:gd name="connsiteX221" fmla="*/ 756356 w 14237406"/>
              <a:gd name="connsiteY221" fmla="*/ 7518400 h 7791450"/>
              <a:gd name="connsiteX222" fmla="*/ 750006 w 14237406"/>
              <a:gd name="connsiteY222" fmla="*/ 7537450 h 7791450"/>
              <a:gd name="connsiteX223" fmla="*/ 13843706 w 14237406"/>
              <a:gd name="connsiteY223" fmla="*/ 7537450 h 7791450"/>
              <a:gd name="connsiteX224" fmla="*/ 13894506 w 14237406"/>
              <a:gd name="connsiteY224" fmla="*/ 7505700 h 7791450"/>
              <a:gd name="connsiteX225" fmla="*/ 13977056 w 14237406"/>
              <a:gd name="connsiteY225" fmla="*/ 7588250 h 7791450"/>
              <a:gd name="connsiteX226" fmla="*/ 13945306 w 14237406"/>
              <a:gd name="connsiteY226" fmla="*/ 7607300 h 7791450"/>
              <a:gd name="connsiteX227" fmla="*/ 13888156 w 14237406"/>
              <a:gd name="connsiteY227" fmla="*/ 7537450 h 7791450"/>
              <a:gd name="connsiteX228" fmla="*/ 13856406 w 14237406"/>
              <a:gd name="connsiteY228" fmla="*/ 7569200 h 7791450"/>
              <a:gd name="connsiteX229" fmla="*/ 13786556 w 14237406"/>
              <a:gd name="connsiteY229" fmla="*/ 7600950 h 7791450"/>
              <a:gd name="connsiteX230" fmla="*/ 13754806 w 14237406"/>
              <a:gd name="connsiteY230" fmla="*/ 7670800 h 7791450"/>
              <a:gd name="connsiteX231" fmla="*/ 13862756 w 14237406"/>
              <a:gd name="connsiteY231" fmla="*/ 7747000 h 7791450"/>
              <a:gd name="connsiteX232" fmla="*/ 13824656 w 14237406"/>
              <a:gd name="connsiteY232" fmla="*/ 7778750 h 7791450"/>
              <a:gd name="connsiteX233" fmla="*/ 13754806 w 14237406"/>
              <a:gd name="connsiteY233" fmla="*/ 7740650 h 7791450"/>
              <a:gd name="connsiteX234" fmla="*/ 13634155 w 14237406"/>
              <a:gd name="connsiteY234" fmla="*/ 7791450 h 7791450"/>
              <a:gd name="connsiteX235" fmla="*/ 13583355 w 14237406"/>
              <a:gd name="connsiteY235" fmla="*/ 7778750 h 7791450"/>
              <a:gd name="connsiteX236" fmla="*/ 13570655 w 14237406"/>
              <a:gd name="connsiteY236" fmla="*/ 7791450 h 7791450"/>
              <a:gd name="connsiteX237" fmla="*/ 13475405 w 14237406"/>
              <a:gd name="connsiteY237" fmla="*/ 7791450 h 7791450"/>
              <a:gd name="connsiteX238" fmla="*/ 13469055 w 14237406"/>
              <a:gd name="connsiteY238" fmla="*/ 7766050 h 7791450"/>
              <a:gd name="connsiteX239" fmla="*/ 13481755 w 14237406"/>
              <a:gd name="connsiteY239" fmla="*/ 7747000 h 7791450"/>
              <a:gd name="connsiteX240" fmla="*/ 13526205 w 14237406"/>
              <a:gd name="connsiteY240" fmla="*/ 7778750 h 7791450"/>
              <a:gd name="connsiteX241" fmla="*/ 13602405 w 14237406"/>
              <a:gd name="connsiteY241" fmla="*/ 7702550 h 7791450"/>
              <a:gd name="connsiteX242" fmla="*/ 13526205 w 14237406"/>
              <a:gd name="connsiteY242" fmla="*/ 7645400 h 7791450"/>
              <a:gd name="connsiteX243" fmla="*/ 13488105 w 14237406"/>
              <a:gd name="connsiteY243" fmla="*/ 7664450 h 7791450"/>
              <a:gd name="connsiteX244" fmla="*/ 13519855 w 14237406"/>
              <a:gd name="connsiteY244" fmla="*/ 7620000 h 7791450"/>
              <a:gd name="connsiteX245" fmla="*/ 13494455 w 14237406"/>
              <a:gd name="connsiteY245" fmla="*/ 7594600 h 7791450"/>
              <a:gd name="connsiteX246" fmla="*/ 13494455 w 14237406"/>
              <a:gd name="connsiteY246" fmla="*/ 7569200 h 7791450"/>
              <a:gd name="connsiteX247" fmla="*/ 13507155 w 14237406"/>
              <a:gd name="connsiteY247" fmla="*/ 7562850 h 7791450"/>
              <a:gd name="connsiteX248" fmla="*/ 13640505 w 14237406"/>
              <a:gd name="connsiteY248" fmla="*/ 7696200 h 7791450"/>
              <a:gd name="connsiteX249" fmla="*/ 13653205 w 14237406"/>
              <a:gd name="connsiteY249" fmla="*/ 7747000 h 7791450"/>
              <a:gd name="connsiteX250" fmla="*/ 13665905 w 14237406"/>
              <a:gd name="connsiteY250" fmla="*/ 7753350 h 7791450"/>
              <a:gd name="connsiteX251" fmla="*/ 13723056 w 14237406"/>
              <a:gd name="connsiteY251" fmla="*/ 7620000 h 7791450"/>
              <a:gd name="connsiteX252" fmla="*/ 13729406 w 14237406"/>
              <a:gd name="connsiteY252" fmla="*/ 7600950 h 7791450"/>
              <a:gd name="connsiteX253" fmla="*/ 13818306 w 14237406"/>
              <a:gd name="connsiteY253" fmla="*/ 7550150 h 7791450"/>
              <a:gd name="connsiteX254" fmla="*/ 13792906 w 14237406"/>
              <a:gd name="connsiteY254" fmla="*/ 7505700 h 7791450"/>
              <a:gd name="connsiteX255" fmla="*/ 13843706 w 14237406"/>
              <a:gd name="connsiteY255" fmla="*/ 7537450 h 7791450"/>
              <a:gd name="connsiteX256" fmla="*/ 2058106 w 14237406"/>
              <a:gd name="connsiteY256" fmla="*/ 7505700 h 7791450"/>
              <a:gd name="connsiteX257" fmla="*/ 2064456 w 14237406"/>
              <a:gd name="connsiteY257" fmla="*/ 7518400 h 7791450"/>
              <a:gd name="connsiteX258" fmla="*/ 1988256 w 14237406"/>
              <a:gd name="connsiteY258" fmla="*/ 7594600 h 7791450"/>
              <a:gd name="connsiteX259" fmla="*/ 1975556 w 14237406"/>
              <a:gd name="connsiteY259" fmla="*/ 7569200 h 7791450"/>
              <a:gd name="connsiteX260" fmla="*/ 2013656 w 14237406"/>
              <a:gd name="connsiteY260" fmla="*/ 7505700 h 7791450"/>
              <a:gd name="connsiteX261" fmla="*/ 2058106 w 14237406"/>
              <a:gd name="connsiteY261" fmla="*/ 7505700 h 7791450"/>
              <a:gd name="connsiteX262" fmla="*/ 705556 w 14237406"/>
              <a:gd name="connsiteY262" fmla="*/ 7505700 h 7791450"/>
              <a:gd name="connsiteX263" fmla="*/ 705556 w 14237406"/>
              <a:gd name="connsiteY263" fmla="*/ 7531100 h 7791450"/>
              <a:gd name="connsiteX264" fmla="*/ 686506 w 14237406"/>
              <a:gd name="connsiteY264" fmla="*/ 7537450 h 7791450"/>
              <a:gd name="connsiteX265" fmla="*/ 673806 w 14237406"/>
              <a:gd name="connsiteY265" fmla="*/ 7518400 h 7791450"/>
              <a:gd name="connsiteX266" fmla="*/ 686506 w 14237406"/>
              <a:gd name="connsiteY266" fmla="*/ 7493000 h 7791450"/>
              <a:gd name="connsiteX267" fmla="*/ 705556 w 14237406"/>
              <a:gd name="connsiteY267" fmla="*/ 7505700 h 7791450"/>
              <a:gd name="connsiteX268" fmla="*/ 1683456 w 14237406"/>
              <a:gd name="connsiteY268" fmla="*/ 7480300 h 7791450"/>
              <a:gd name="connsiteX269" fmla="*/ 1689806 w 14237406"/>
              <a:gd name="connsiteY269" fmla="*/ 7493000 h 7791450"/>
              <a:gd name="connsiteX270" fmla="*/ 1607256 w 14237406"/>
              <a:gd name="connsiteY270" fmla="*/ 7562850 h 7791450"/>
              <a:gd name="connsiteX271" fmla="*/ 1658056 w 14237406"/>
              <a:gd name="connsiteY271" fmla="*/ 7588250 h 7791450"/>
              <a:gd name="connsiteX272" fmla="*/ 1664406 w 14237406"/>
              <a:gd name="connsiteY272" fmla="*/ 7607300 h 7791450"/>
              <a:gd name="connsiteX273" fmla="*/ 1505656 w 14237406"/>
              <a:gd name="connsiteY273" fmla="*/ 7708900 h 7791450"/>
              <a:gd name="connsiteX274" fmla="*/ 1486606 w 14237406"/>
              <a:gd name="connsiteY274" fmla="*/ 7708900 h 7791450"/>
              <a:gd name="connsiteX275" fmla="*/ 1480256 w 14237406"/>
              <a:gd name="connsiteY275" fmla="*/ 7689850 h 7791450"/>
              <a:gd name="connsiteX276" fmla="*/ 1569156 w 14237406"/>
              <a:gd name="connsiteY276" fmla="*/ 7620000 h 7791450"/>
              <a:gd name="connsiteX277" fmla="*/ 1569156 w 14237406"/>
              <a:gd name="connsiteY277" fmla="*/ 7594600 h 7791450"/>
              <a:gd name="connsiteX278" fmla="*/ 1550106 w 14237406"/>
              <a:gd name="connsiteY278" fmla="*/ 7588250 h 7791450"/>
              <a:gd name="connsiteX279" fmla="*/ 1499306 w 14237406"/>
              <a:gd name="connsiteY279" fmla="*/ 7620000 h 7791450"/>
              <a:gd name="connsiteX280" fmla="*/ 1480256 w 14237406"/>
              <a:gd name="connsiteY280" fmla="*/ 7620000 h 7791450"/>
              <a:gd name="connsiteX281" fmla="*/ 1473906 w 14237406"/>
              <a:gd name="connsiteY281" fmla="*/ 7600950 h 7791450"/>
              <a:gd name="connsiteX282" fmla="*/ 1651706 w 14237406"/>
              <a:gd name="connsiteY282" fmla="*/ 7480300 h 7791450"/>
              <a:gd name="connsiteX283" fmla="*/ 1683456 w 14237406"/>
              <a:gd name="connsiteY283" fmla="*/ 7480300 h 7791450"/>
              <a:gd name="connsiteX284" fmla="*/ 12357805 w 14237406"/>
              <a:gd name="connsiteY284" fmla="*/ 7461250 h 7791450"/>
              <a:gd name="connsiteX285" fmla="*/ 12370505 w 14237406"/>
              <a:gd name="connsiteY285" fmla="*/ 7473950 h 7791450"/>
              <a:gd name="connsiteX286" fmla="*/ 12370505 w 14237406"/>
              <a:gd name="connsiteY286" fmla="*/ 7505700 h 7791450"/>
              <a:gd name="connsiteX287" fmla="*/ 12345105 w 14237406"/>
              <a:gd name="connsiteY287" fmla="*/ 7512050 h 7791450"/>
              <a:gd name="connsiteX288" fmla="*/ 12326055 w 14237406"/>
              <a:gd name="connsiteY288" fmla="*/ 7486650 h 7791450"/>
              <a:gd name="connsiteX289" fmla="*/ 12332405 w 14237406"/>
              <a:gd name="connsiteY289" fmla="*/ 7461250 h 7791450"/>
              <a:gd name="connsiteX290" fmla="*/ 12357805 w 14237406"/>
              <a:gd name="connsiteY290" fmla="*/ 7461250 h 7791450"/>
              <a:gd name="connsiteX291" fmla="*/ 13126155 w 14237406"/>
              <a:gd name="connsiteY291" fmla="*/ 7461250 h 7791450"/>
              <a:gd name="connsiteX292" fmla="*/ 13126155 w 14237406"/>
              <a:gd name="connsiteY292" fmla="*/ 7486650 h 7791450"/>
              <a:gd name="connsiteX293" fmla="*/ 13100755 w 14237406"/>
              <a:gd name="connsiteY293" fmla="*/ 7486650 h 7791450"/>
              <a:gd name="connsiteX294" fmla="*/ 13094405 w 14237406"/>
              <a:gd name="connsiteY294" fmla="*/ 7473950 h 7791450"/>
              <a:gd name="connsiteX295" fmla="*/ 13107105 w 14237406"/>
              <a:gd name="connsiteY295" fmla="*/ 7454900 h 7791450"/>
              <a:gd name="connsiteX296" fmla="*/ 13126155 w 14237406"/>
              <a:gd name="connsiteY296" fmla="*/ 7461250 h 7791450"/>
              <a:gd name="connsiteX297" fmla="*/ 13043605 w 14237406"/>
              <a:gd name="connsiteY297" fmla="*/ 7499350 h 7791450"/>
              <a:gd name="connsiteX298" fmla="*/ 13075355 w 14237406"/>
              <a:gd name="connsiteY298" fmla="*/ 7524750 h 7791450"/>
              <a:gd name="connsiteX299" fmla="*/ 13069005 w 14237406"/>
              <a:gd name="connsiteY299" fmla="*/ 7556500 h 7791450"/>
              <a:gd name="connsiteX300" fmla="*/ 12986455 w 14237406"/>
              <a:gd name="connsiteY300" fmla="*/ 7518400 h 7791450"/>
              <a:gd name="connsiteX301" fmla="*/ 13024555 w 14237406"/>
              <a:gd name="connsiteY301" fmla="*/ 7454900 h 7791450"/>
              <a:gd name="connsiteX302" fmla="*/ 13043605 w 14237406"/>
              <a:gd name="connsiteY302" fmla="*/ 7499350 h 7791450"/>
              <a:gd name="connsiteX303" fmla="*/ 6826956 w 14237406"/>
              <a:gd name="connsiteY303" fmla="*/ 7454900 h 7791450"/>
              <a:gd name="connsiteX304" fmla="*/ 6833306 w 14237406"/>
              <a:gd name="connsiteY304" fmla="*/ 7467600 h 7791450"/>
              <a:gd name="connsiteX305" fmla="*/ 6769806 w 14237406"/>
              <a:gd name="connsiteY305" fmla="*/ 7512050 h 7791450"/>
              <a:gd name="connsiteX306" fmla="*/ 6744406 w 14237406"/>
              <a:gd name="connsiteY306" fmla="*/ 7512050 h 7791450"/>
              <a:gd name="connsiteX307" fmla="*/ 6738056 w 14237406"/>
              <a:gd name="connsiteY307" fmla="*/ 7493000 h 7791450"/>
              <a:gd name="connsiteX308" fmla="*/ 6801556 w 14237406"/>
              <a:gd name="connsiteY308" fmla="*/ 7454900 h 7791450"/>
              <a:gd name="connsiteX309" fmla="*/ 6826956 w 14237406"/>
              <a:gd name="connsiteY309" fmla="*/ 7454900 h 7791450"/>
              <a:gd name="connsiteX310" fmla="*/ 13596055 w 14237406"/>
              <a:gd name="connsiteY310" fmla="*/ 7473950 h 7791450"/>
              <a:gd name="connsiteX311" fmla="*/ 13570655 w 14237406"/>
              <a:gd name="connsiteY311" fmla="*/ 7486650 h 7791450"/>
              <a:gd name="connsiteX312" fmla="*/ 13564305 w 14237406"/>
              <a:gd name="connsiteY312" fmla="*/ 7467600 h 7791450"/>
              <a:gd name="connsiteX313" fmla="*/ 13589705 w 14237406"/>
              <a:gd name="connsiteY313" fmla="*/ 7448550 h 7791450"/>
              <a:gd name="connsiteX314" fmla="*/ 13596055 w 14237406"/>
              <a:gd name="connsiteY314" fmla="*/ 7473950 h 7791450"/>
              <a:gd name="connsiteX315" fmla="*/ 9944805 w 14237406"/>
              <a:gd name="connsiteY315" fmla="*/ 7448550 h 7791450"/>
              <a:gd name="connsiteX316" fmla="*/ 9951155 w 14237406"/>
              <a:gd name="connsiteY316" fmla="*/ 7473950 h 7791450"/>
              <a:gd name="connsiteX317" fmla="*/ 9894005 w 14237406"/>
              <a:gd name="connsiteY317" fmla="*/ 7512050 h 7791450"/>
              <a:gd name="connsiteX318" fmla="*/ 9894005 w 14237406"/>
              <a:gd name="connsiteY318" fmla="*/ 7531100 h 7791450"/>
              <a:gd name="connsiteX319" fmla="*/ 9995605 w 14237406"/>
              <a:gd name="connsiteY319" fmla="*/ 7531100 h 7791450"/>
              <a:gd name="connsiteX320" fmla="*/ 10001955 w 14237406"/>
              <a:gd name="connsiteY320" fmla="*/ 7543800 h 7791450"/>
              <a:gd name="connsiteX321" fmla="*/ 9836855 w 14237406"/>
              <a:gd name="connsiteY321" fmla="*/ 7600950 h 7791450"/>
              <a:gd name="connsiteX322" fmla="*/ 9760655 w 14237406"/>
              <a:gd name="connsiteY322" fmla="*/ 7588250 h 7791450"/>
              <a:gd name="connsiteX323" fmla="*/ 9614605 w 14237406"/>
              <a:gd name="connsiteY323" fmla="*/ 7620000 h 7791450"/>
              <a:gd name="connsiteX324" fmla="*/ 9519355 w 14237406"/>
              <a:gd name="connsiteY324" fmla="*/ 7588250 h 7791450"/>
              <a:gd name="connsiteX325" fmla="*/ 9519355 w 14237406"/>
              <a:gd name="connsiteY325" fmla="*/ 7569200 h 7791450"/>
              <a:gd name="connsiteX326" fmla="*/ 9906705 w 14237406"/>
              <a:gd name="connsiteY326" fmla="*/ 7448550 h 7791450"/>
              <a:gd name="connsiteX327" fmla="*/ 9944805 w 14237406"/>
              <a:gd name="connsiteY327" fmla="*/ 7448550 h 7791450"/>
              <a:gd name="connsiteX328" fmla="*/ 7106356 w 14237406"/>
              <a:gd name="connsiteY328" fmla="*/ 7448550 h 7791450"/>
              <a:gd name="connsiteX329" fmla="*/ 7112706 w 14237406"/>
              <a:gd name="connsiteY329" fmla="*/ 7467600 h 7791450"/>
              <a:gd name="connsiteX330" fmla="*/ 7100006 w 14237406"/>
              <a:gd name="connsiteY330" fmla="*/ 7486650 h 7791450"/>
              <a:gd name="connsiteX331" fmla="*/ 7023806 w 14237406"/>
              <a:gd name="connsiteY331" fmla="*/ 7486650 h 7791450"/>
              <a:gd name="connsiteX332" fmla="*/ 7017456 w 14237406"/>
              <a:gd name="connsiteY332" fmla="*/ 7467600 h 7791450"/>
              <a:gd name="connsiteX333" fmla="*/ 7036506 w 14237406"/>
              <a:gd name="connsiteY333" fmla="*/ 7448550 h 7791450"/>
              <a:gd name="connsiteX334" fmla="*/ 7106356 w 14237406"/>
              <a:gd name="connsiteY334" fmla="*/ 7448550 h 7791450"/>
              <a:gd name="connsiteX335" fmla="*/ 12472105 w 14237406"/>
              <a:gd name="connsiteY335" fmla="*/ 7473950 h 7791450"/>
              <a:gd name="connsiteX336" fmla="*/ 12497505 w 14237406"/>
              <a:gd name="connsiteY336" fmla="*/ 7461250 h 7791450"/>
              <a:gd name="connsiteX337" fmla="*/ 12522905 w 14237406"/>
              <a:gd name="connsiteY337" fmla="*/ 7461250 h 7791450"/>
              <a:gd name="connsiteX338" fmla="*/ 12529255 w 14237406"/>
              <a:gd name="connsiteY338" fmla="*/ 7473950 h 7791450"/>
              <a:gd name="connsiteX339" fmla="*/ 12491155 w 14237406"/>
              <a:gd name="connsiteY339" fmla="*/ 7512050 h 7791450"/>
              <a:gd name="connsiteX340" fmla="*/ 12421305 w 14237406"/>
              <a:gd name="connsiteY340" fmla="*/ 7473950 h 7791450"/>
              <a:gd name="connsiteX341" fmla="*/ 12427655 w 14237406"/>
              <a:gd name="connsiteY341" fmla="*/ 7442200 h 7791450"/>
              <a:gd name="connsiteX342" fmla="*/ 12472105 w 14237406"/>
              <a:gd name="connsiteY342" fmla="*/ 7473950 h 7791450"/>
              <a:gd name="connsiteX343" fmla="*/ 718256 w 14237406"/>
              <a:gd name="connsiteY343" fmla="*/ 7454900 h 7791450"/>
              <a:gd name="connsiteX344" fmla="*/ 699206 w 14237406"/>
              <a:gd name="connsiteY344" fmla="*/ 7442200 h 7791450"/>
              <a:gd name="connsiteX345" fmla="*/ 667456 w 14237406"/>
              <a:gd name="connsiteY345" fmla="*/ 7486650 h 7791450"/>
              <a:gd name="connsiteX346" fmla="*/ 648406 w 14237406"/>
              <a:gd name="connsiteY346" fmla="*/ 7486650 h 7791450"/>
              <a:gd name="connsiteX347" fmla="*/ 635706 w 14237406"/>
              <a:gd name="connsiteY347" fmla="*/ 7467600 h 7791450"/>
              <a:gd name="connsiteX348" fmla="*/ 673806 w 14237406"/>
              <a:gd name="connsiteY348" fmla="*/ 7435850 h 7791450"/>
              <a:gd name="connsiteX349" fmla="*/ 718256 w 14237406"/>
              <a:gd name="connsiteY349" fmla="*/ 7454900 h 7791450"/>
              <a:gd name="connsiteX350" fmla="*/ 12662605 w 14237406"/>
              <a:gd name="connsiteY350" fmla="*/ 7416800 h 7791450"/>
              <a:gd name="connsiteX351" fmla="*/ 12700705 w 14237406"/>
              <a:gd name="connsiteY351" fmla="*/ 7461250 h 7791450"/>
              <a:gd name="connsiteX352" fmla="*/ 12732455 w 14237406"/>
              <a:gd name="connsiteY352" fmla="*/ 7448550 h 7791450"/>
              <a:gd name="connsiteX353" fmla="*/ 12764205 w 14237406"/>
              <a:gd name="connsiteY353" fmla="*/ 7448550 h 7791450"/>
              <a:gd name="connsiteX354" fmla="*/ 12770555 w 14237406"/>
              <a:gd name="connsiteY354" fmla="*/ 7480300 h 7791450"/>
              <a:gd name="connsiteX355" fmla="*/ 12719755 w 14237406"/>
              <a:gd name="connsiteY355" fmla="*/ 7480300 h 7791450"/>
              <a:gd name="connsiteX356" fmla="*/ 12662605 w 14237406"/>
              <a:gd name="connsiteY356" fmla="*/ 7537450 h 7791450"/>
              <a:gd name="connsiteX357" fmla="*/ 12605455 w 14237406"/>
              <a:gd name="connsiteY357" fmla="*/ 7486650 h 7791450"/>
              <a:gd name="connsiteX358" fmla="*/ 12637205 w 14237406"/>
              <a:gd name="connsiteY358" fmla="*/ 7416800 h 7791450"/>
              <a:gd name="connsiteX359" fmla="*/ 12662605 w 14237406"/>
              <a:gd name="connsiteY359" fmla="*/ 7416800 h 7791450"/>
              <a:gd name="connsiteX360" fmla="*/ 13792906 w 14237406"/>
              <a:gd name="connsiteY360" fmla="*/ 7404100 h 7791450"/>
              <a:gd name="connsiteX361" fmla="*/ 13843706 w 14237406"/>
              <a:gd name="connsiteY361" fmla="*/ 7435850 h 7791450"/>
              <a:gd name="connsiteX362" fmla="*/ 13843706 w 14237406"/>
              <a:gd name="connsiteY362" fmla="*/ 7454900 h 7791450"/>
              <a:gd name="connsiteX363" fmla="*/ 13824656 w 14237406"/>
              <a:gd name="connsiteY363" fmla="*/ 7461250 h 7791450"/>
              <a:gd name="connsiteX364" fmla="*/ 13773856 w 14237406"/>
              <a:gd name="connsiteY364" fmla="*/ 7416800 h 7791450"/>
              <a:gd name="connsiteX365" fmla="*/ 13780206 w 14237406"/>
              <a:gd name="connsiteY365" fmla="*/ 7404100 h 7791450"/>
              <a:gd name="connsiteX366" fmla="*/ 13792906 w 14237406"/>
              <a:gd name="connsiteY366" fmla="*/ 7404100 h 7791450"/>
              <a:gd name="connsiteX367" fmla="*/ 521406 w 14237406"/>
              <a:gd name="connsiteY367" fmla="*/ 7435850 h 7791450"/>
              <a:gd name="connsiteX368" fmla="*/ 489656 w 14237406"/>
              <a:gd name="connsiteY368" fmla="*/ 7499350 h 7791450"/>
              <a:gd name="connsiteX369" fmla="*/ 489656 w 14237406"/>
              <a:gd name="connsiteY369" fmla="*/ 7512050 h 7791450"/>
              <a:gd name="connsiteX370" fmla="*/ 438856 w 14237406"/>
              <a:gd name="connsiteY370" fmla="*/ 7442200 h 7791450"/>
              <a:gd name="connsiteX371" fmla="*/ 470606 w 14237406"/>
              <a:gd name="connsiteY371" fmla="*/ 7404100 h 7791450"/>
              <a:gd name="connsiteX372" fmla="*/ 521406 w 14237406"/>
              <a:gd name="connsiteY372" fmla="*/ 7435850 h 7791450"/>
              <a:gd name="connsiteX373" fmla="*/ 12834055 w 14237406"/>
              <a:gd name="connsiteY373" fmla="*/ 7404100 h 7791450"/>
              <a:gd name="connsiteX374" fmla="*/ 12827705 w 14237406"/>
              <a:gd name="connsiteY374" fmla="*/ 7429500 h 7791450"/>
              <a:gd name="connsiteX375" fmla="*/ 12808655 w 14237406"/>
              <a:gd name="connsiteY375" fmla="*/ 7429500 h 7791450"/>
              <a:gd name="connsiteX376" fmla="*/ 12802305 w 14237406"/>
              <a:gd name="connsiteY376" fmla="*/ 7410450 h 7791450"/>
              <a:gd name="connsiteX377" fmla="*/ 12815005 w 14237406"/>
              <a:gd name="connsiteY377" fmla="*/ 7397750 h 7791450"/>
              <a:gd name="connsiteX378" fmla="*/ 12834055 w 14237406"/>
              <a:gd name="connsiteY378" fmla="*/ 7404100 h 7791450"/>
              <a:gd name="connsiteX379" fmla="*/ 12503855 w 14237406"/>
              <a:gd name="connsiteY379" fmla="*/ 7423150 h 7791450"/>
              <a:gd name="connsiteX380" fmla="*/ 12472105 w 14237406"/>
              <a:gd name="connsiteY380" fmla="*/ 7416800 h 7791450"/>
              <a:gd name="connsiteX381" fmla="*/ 12472105 w 14237406"/>
              <a:gd name="connsiteY381" fmla="*/ 7397750 h 7791450"/>
              <a:gd name="connsiteX382" fmla="*/ 12510205 w 14237406"/>
              <a:gd name="connsiteY382" fmla="*/ 7397750 h 7791450"/>
              <a:gd name="connsiteX383" fmla="*/ 12503855 w 14237406"/>
              <a:gd name="connsiteY383" fmla="*/ 7423150 h 7791450"/>
              <a:gd name="connsiteX384" fmla="*/ 623006 w 14237406"/>
              <a:gd name="connsiteY384" fmla="*/ 7423150 h 7791450"/>
              <a:gd name="connsiteX385" fmla="*/ 584906 w 14237406"/>
              <a:gd name="connsiteY385" fmla="*/ 7486650 h 7791450"/>
              <a:gd name="connsiteX386" fmla="*/ 565856 w 14237406"/>
              <a:gd name="connsiteY386" fmla="*/ 7493000 h 7791450"/>
              <a:gd name="connsiteX387" fmla="*/ 553156 w 14237406"/>
              <a:gd name="connsiteY387" fmla="*/ 7473950 h 7791450"/>
              <a:gd name="connsiteX388" fmla="*/ 572206 w 14237406"/>
              <a:gd name="connsiteY388" fmla="*/ 7448550 h 7791450"/>
              <a:gd name="connsiteX389" fmla="*/ 584906 w 14237406"/>
              <a:gd name="connsiteY389" fmla="*/ 7404100 h 7791450"/>
              <a:gd name="connsiteX390" fmla="*/ 616656 w 14237406"/>
              <a:gd name="connsiteY390" fmla="*/ 7391400 h 7791450"/>
              <a:gd name="connsiteX391" fmla="*/ 623006 w 14237406"/>
              <a:gd name="connsiteY391" fmla="*/ 7423150 h 7791450"/>
              <a:gd name="connsiteX392" fmla="*/ 13627805 w 14237406"/>
              <a:gd name="connsiteY392" fmla="*/ 7385050 h 7791450"/>
              <a:gd name="connsiteX393" fmla="*/ 13602405 w 14237406"/>
              <a:gd name="connsiteY393" fmla="*/ 7416800 h 7791450"/>
              <a:gd name="connsiteX394" fmla="*/ 13583355 w 14237406"/>
              <a:gd name="connsiteY394" fmla="*/ 7410450 h 7791450"/>
              <a:gd name="connsiteX395" fmla="*/ 13621455 w 14237406"/>
              <a:gd name="connsiteY395" fmla="*/ 7372350 h 7791450"/>
              <a:gd name="connsiteX396" fmla="*/ 13627805 w 14237406"/>
              <a:gd name="connsiteY396" fmla="*/ 7385050 h 7791450"/>
              <a:gd name="connsiteX397" fmla="*/ 6649156 w 14237406"/>
              <a:gd name="connsiteY397" fmla="*/ 7372350 h 7791450"/>
              <a:gd name="connsiteX398" fmla="*/ 6611056 w 14237406"/>
              <a:gd name="connsiteY398" fmla="*/ 7416800 h 7791450"/>
              <a:gd name="connsiteX399" fmla="*/ 6395156 w 14237406"/>
              <a:gd name="connsiteY399" fmla="*/ 7423150 h 7791450"/>
              <a:gd name="connsiteX400" fmla="*/ 6306256 w 14237406"/>
              <a:gd name="connsiteY400" fmla="*/ 7391400 h 7791450"/>
              <a:gd name="connsiteX401" fmla="*/ 6318956 w 14237406"/>
              <a:gd name="connsiteY401" fmla="*/ 7372350 h 7791450"/>
              <a:gd name="connsiteX402" fmla="*/ 6649156 w 14237406"/>
              <a:gd name="connsiteY402" fmla="*/ 7372350 h 7791450"/>
              <a:gd name="connsiteX403" fmla="*/ 1689806 w 14237406"/>
              <a:gd name="connsiteY403" fmla="*/ 7404100 h 7791450"/>
              <a:gd name="connsiteX404" fmla="*/ 1677106 w 14237406"/>
              <a:gd name="connsiteY404" fmla="*/ 7416800 h 7791450"/>
              <a:gd name="connsiteX405" fmla="*/ 1581856 w 14237406"/>
              <a:gd name="connsiteY405" fmla="*/ 7461250 h 7791450"/>
              <a:gd name="connsiteX406" fmla="*/ 1556456 w 14237406"/>
              <a:gd name="connsiteY406" fmla="*/ 7461250 h 7791450"/>
              <a:gd name="connsiteX407" fmla="*/ 1550106 w 14237406"/>
              <a:gd name="connsiteY407" fmla="*/ 7442200 h 7791450"/>
              <a:gd name="connsiteX408" fmla="*/ 1639006 w 14237406"/>
              <a:gd name="connsiteY408" fmla="*/ 7366000 h 7791450"/>
              <a:gd name="connsiteX409" fmla="*/ 1689806 w 14237406"/>
              <a:gd name="connsiteY409" fmla="*/ 7404100 h 7791450"/>
              <a:gd name="connsiteX410" fmla="*/ 12326055 w 14237406"/>
              <a:gd name="connsiteY410" fmla="*/ 7442200 h 7791450"/>
              <a:gd name="connsiteX411" fmla="*/ 12275255 w 14237406"/>
              <a:gd name="connsiteY411" fmla="*/ 7461250 h 7791450"/>
              <a:gd name="connsiteX412" fmla="*/ 12256205 w 14237406"/>
              <a:gd name="connsiteY412" fmla="*/ 7454900 h 7791450"/>
              <a:gd name="connsiteX413" fmla="*/ 12262555 w 14237406"/>
              <a:gd name="connsiteY413" fmla="*/ 7423150 h 7791450"/>
              <a:gd name="connsiteX414" fmla="*/ 12211755 w 14237406"/>
              <a:gd name="connsiteY414" fmla="*/ 7397750 h 7791450"/>
              <a:gd name="connsiteX415" fmla="*/ 12205405 w 14237406"/>
              <a:gd name="connsiteY415" fmla="*/ 7378700 h 7791450"/>
              <a:gd name="connsiteX416" fmla="*/ 12237155 w 14237406"/>
              <a:gd name="connsiteY416" fmla="*/ 7359650 h 7791450"/>
              <a:gd name="connsiteX417" fmla="*/ 12326055 w 14237406"/>
              <a:gd name="connsiteY417" fmla="*/ 7442200 h 7791450"/>
              <a:gd name="connsiteX418" fmla="*/ 12554655 w 14237406"/>
              <a:gd name="connsiteY418" fmla="*/ 7359650 h 7791450"/>
              <a:gd name="connsiteX419" fmla="*/ 12548305 w 14237406"/>
              <a:gd name="connsiteY419" fmla="*/ 7372350 h 7791450"/>
              <a:gd name="connsiteX420" fmla="*/ 12529255 w 14237406"/>
              <a:gd name="connsiteY420" fmla="*/ 7353300 h 7791450"/>
              <a:gd name="connsiteX421" fmla="*/ 12554655 w 14237406"/>
              <a:gd name="connsiteY421" fmla="*/ 7359650 h 7791450"/>
              <a:gd name="connsiteX422" fmla="*/ 1067506 w 14237406"/>
              <a:gd name="connsiteY422" fmla="*/ 7366000 h 7791450"/>
              <a:gd name="connsiteX423" fmla="*/ 1073856 w 14237406"/>
              <a:gd name="connsiteY423" fmla="*/ 7353300 h 7791450"/>
              <a:gd name="connsiteX424" fmla="*/ 1067506 w 14237406"/>
              <a:gd name="connsiteY424" fmla="*/ 7366000 h 7791450"/>
              <a:gd name="connsiteX425" fmla="*/ 13513505 w 14237406"/>
              <a:gd name="connsiteY425" fmla="*/ 7359650 h 7791450"/>
              <a:gd name="connsiteX426" fmla="*/ 13513505 w 14237406"/>
              <a:gd name="connsiteY426" fmla="*/ 7385050 h 7791450"/>
              <a:gd name="connsiteX427" fmla="*/ 13494455 w 14237406"/>
              <a:gd name="connsiteY427" fmla="*/ 7391400 h 7791450"/>
              <a:gd name="connsiteX428" fmla="*/ 13462705 w 14237406"/>
              <a:gd name="connsiteY428" fmla="*/ 7353300 h 7791450"/>
              <a:gd name="connsiteX429" fmla="*/ 13481755 w 14237406"/>
              <a:gd name="connsiteY429" fmla="*/ 7346950 h 7791450"/>
              <a:gd name="connsiteX430" fmla="*/ 13513505 w 14237406"/>
              <a:gd name="connsiteY430" fmla="*/ 7359650 h 7791450"/>
              <a:gd name="connsiteX431" fmla="*/ 13234105 w 14237406"/>
              <a:gd name="connsiteY431" fmla="*/ 7346950 h 7791450"/>
              <a:gd name="connsiteX432" fmla="*/ 13291255 w 14237406"/>
              <a:gd name="connsiteY432" fmla="*/ 7410450 h 7791450"/>
              <a:gd name="connsiteX433" fmla="*/ 13361105 w 14237406"/>
              <a:gd name="connsiteY433" fmla="*/ 7448550 h 7791450"/>
              <a:gd name="connsiteX434" fmla="*/ 13367455 w 14237406"/>
              <a:gd name="connsiteY434" fmla="*/ 7461250 h 7791450"/>
              <a:gd name="connsiteX435" fmla="*/ 13278555 w 14237406"/>
              <a:gd name="connsiteY435" fmla="*/ 7524750 h 7791450"/>
              <a:gd name="connsiteX436" fmla="*/ 13278555 w 14237406"/>
              <a:gd name="connsiteY436" fmla="*/ 7562850 h 7791450"/>
              <a:gd name="connsiteX437" fmla="*/ 13329355 w 14237406"/>
              <a:gd name="connsiteY437" fmla="*/ 7594600 h 7791450"/>
              <a:gd name="connsiteX438" fmla="*/ 13354755 w 14237406"/>
              <a:gd name="connsiteY438" fmla="*/ 7581900 h 7791450"/>
              <a:gd name="connsiteX439" fmla="*/ 13386505 w 14237406"/>
              <a:gd name="connsiteY439" fmla="*/ 7581900 h 7791450"/>
              <a:gd name="connsiteX440" fmla="*/ 13392855 w 14237406"/>
              <a:gd name="connsiteY440" fmla="*/ 7613650 h 7791450"/>
              <a:gd name="connsiteX441" fmla="*/ 13303955 w 14237406"/>
              <a:gd name="connsiteY441" fmla="*/ 7639050 h 7791450"/>
              <a:gd name="connsiteX442" fmla="*/ 13246805 w 14237406"/>
              <a:gd name="connsiteY442" fmla="*/ 7639050 h 7791450"/>
              <a:gd name="connsiteX443" fmla="*/ 13189655 w 14237406"/>
              <a:gd name="connsiteY443" fmla="*/ 7689850 h 7791450"/>
              <a:gd name="connsiteX444" fmla="*/ 13170605 w 14237406"/>
              <a:gd name="connsiteY444" fmla="*/ 7689850 h 7791450"/>
              <a:gd name="connsiteX445" fmla="*/ 13157905 w 14237406"/>
              <a:gd name="connsiteY445" fmla="*/ 7664450 h 7791450"/>
              <a:gd name="connsiteX446" fmla="*/ 13265855 w 14237406"/>
              <a:gd name="connsiteY446" fmla="*/ 7575550 h 7791450"/>
              <a:gd name="connsiteX447" fmla="*/ 13240455 w 14237406"/>
              <a:gd name="connsiteY447" fmla="*/ 7550150 h 7791450"/>
              <a:gd name="connsiteX448" fmla="*/ 13272205 w 14237406"/>
              <a:gd name="connsiteY448" fmla="*/ 7493000 h 7791450"/>
              <a:gd name="connsiteX449" fmla="*/ 13272205 w 14237406"/>
              <a:gd name="connsiteY449" fmla="*/ 7473950 h 7791450"/>
              <a:gd name="connsiteX450" fmla="*/ 13253155 w 14237406"/>
              <a:gd name="connsiteY450" fmla="*/ 7429500 h 7791450"/>
              <a:gd name="connsiteX451" fmla="*/ 13196005 w 14237406"/>
              <a:gd name="connsiteY451" fmla="*/ 7467600 h 7791450"/>
              <a:gd name="connsiteX452" fmla="*/ 13176955 w 14237406"/>
              <a:gd name="connsiteY452" fmla="*/ 7454900 h 7791450"/>
              <a:gd name="connsiteX453" fmla="*/ 13132505 w 14237406"/>
              <a:gd name="connsiteY453" fmla="*/ 7378700 h 7791450"/>
              <a:gd name="connsiteX454" fmla="*/ 13145205 w 14237406"/>
              <a:gd name="connsiteY454" fmla="*/ 7366000 h 7791450"/>
              <a:gd name="connsiteX455" fmla="*/ 13189655 w 14237406"/>
              <a:gd name="connsiteY455" fmla="*/ 7410450 h 7791450"/>
              <a:gd name="connsiteX456" fmla="*/ 13208705 w 14237406"/>
              <a:gd name="connsiteY456" fmla="*/ 7410450 h 7791450"/>
              <a:gd name="connsiteX457" fmla="*/ 13221405 w 14237406"/>
              <a:gd name="connsiteY457" fmla="*/ 7385050 h 7791450"/>
              <a:gd name="connsiteX458" fmla="*/ 13208705 w 14237406"/>
              <a:gd name="connsiteY458" fmla="*/ 7359650 h 7791450"/>
              <a:gd name="connsiteX459" fmla="*/ 13215055 w 14237406"/>
              <a:gd name="connsiteY459" fmla="*/ 7346950 h 7791450"/>
              <a:gd name="connsiteX460" fmla="*/ 13234105 w 14237406"/>
              <a:gd name="connsiteY460" fmla="*/ 7346950 h 7791450"/>
              <a:gd name="connsiteX461" fmla="*/ 1264356 w 14237406"/>
              <a:gd name="connsiteY461" fmla="*/ 7353300 h 7791450"/>
              <a:gd name="connsiteX462" fmla="*/ 1264356 w 14237406"/>
              <a:gd name="connsiteY462" fmla="*/ 7378700 h 7791450"/>
              <a:gd name="connsiteX463" fmla="*/ 1245306 w 14237406"/>
              <a:gd name="connsiteY463" fmla="*/ 7397750 h 7791450"/>
              <a:gd name="connsiteX464" fmla="*/ 1219906 w 14237406"/>
              <a:gd name="connsiteY464" fmla="*/ 7397750 h 7791450"/>
              <a:gd name="connsiteX465" fmla="*/ 1207206 w 14237406"/>
              <a:gd name="connsiteY465" fmla="*/ 7385050 h 7791450"/>
              <a:gd name="connsiteX466" fmla="*/ 1245306 w 14237406"/>
              <a:gd name="connsiteY466" fmla="*/ 7346950 h 7791450"/>
              <a:gd name="connsiteX467" fmla="*/ 1264356 w 14237406"/>
              <a:gd name="connsiteY467" fmla="*/ 7353300 h 7791450"/>
              <a:gd name="connsiteX468" fmla="*/ 642056 w 14237406"/>
              <a:gd name="connsiteY468" fmla="*/ 7346950 h 7791450"/>
              <a:gd name="connsiteX469" fmla="*/ 642056 w 14237406"/>
              <a:gd name="connsiteY469" fmla="*/ 7378700 h 7791450"/>
              <a:gd name="connsiteX470" fmla="*/ 616656 w 14237406"/>
              <a:gd name="connsiteY470" fmla="*/ 7385050 h 7791450"/>
              <a:gd name="connsiteX471" fmla="*/ 616656 w 14237406"/>
              <a:gd name="connsiteY471" fmla="*/ 7346950 h 7791450"/>
              <a:gd name="connsiteX472" fmla="*/ 642056 w 14237406"/>
              <a:gd name="connsiteY472" fmla="*/ 7346950 h 7791450"/>
              <a:gd name="connsiteX473" fmla="*/ 13303955 w 14237406"/>
              <a:gd name="connsiteY473" fmla="*/ 7366000 h 7791450"/>
              <a:gd name="connsiteX474" fmla="*/ 13284905 w 14237406"/>
              <a:gd name="connsiteY474" fmla="*/ 7353300 h 7791450"/>
              <a:gd name="connsiteX475" fmla="*/ 13297605 w 14237406"/>
              <a:gd name="connsiteY475" fmla="*/ 7340600 h 7791450"/>
              <a:gd name="connsiteX476" fmla="*/ 13303955 w 14237406"/>
              <a:gd name="connsiteY476" fmla="*/ 7366000 h 7791450"/>
              <a:gd name="connsiteX477" fmla="*/ 13094405 w 14237406"/>
              <a:gd name="connsiteY477" fmla="*/ 7372350 h 7791450"/>
              <a:gd name="connsiteX478" fmla="*/ 13081705 w 14237406"/>
              <a:gd name="connsiteY478" fmla="*/ 7397750 h 7791450"/>
              <a:gd name="connsiteX479" fmla="*/ 13037255 w 14237406"/>
              <a:gd name="connsiteY479" fmla="*/ 7359650 h 7791450"/>
              <a:gd name="connsiteX480" fmla="*/ 13062655 w 14237406"/>
              <a:gd name="connsiteY480" fmla="*/ 7340600 h 7791450"/>
              <a:gd name="connsiteX481" fmla="*/ 13094405 w 14237406"/>
              <a:gd name="connsiteY481" fmla="*/ 7372350 h 7791450"/>
              <a:gd name="connsiteX482" fmla="*/ 12726105 w 14237406"/>
              <a:gd name="connsiteY482" fmla="*/ 7340600 h 7791450"/>
              <a:gd name="connsiteX483" fmla="*/ 12726105 w 14237406"/>
              <a:gd name="connsiteY483" fmla="*/ 7378700 h 7791450"/>
              <a:gd name="connsiteX484" fmla="*/ 12688005 w 14237406"/>
              <a:gd name="connsiteY484" fmla="*/ 7378700 h 7791450"/>
              <a:gd name="connsiteX485" fmla="*/ 12681655 w 14237406"/>
              <a:gd name="connsiteY485" fmla="*/ 7359650 h 7791450"/>
              <a:gd name="connsiteX486" fmla="*/ 12694355 w 14237406"/>
              <a:gd name="connsiteY486" fmla="*/ 7340600 h 7791450"/>
              <a:gd name="connsiteX487" fmla="*/ 12726105 w 14237406"/>
              <a:gd name="connsiteY487" fmla="*/ 7340600 h 7791450"/>
              <a:gd name="connsiteX488" fmla="*/ 13392855 w 14237406"/>
              <a:gd name="connsiteY488" fmla="*/ 7385050 h 7791450"/>
              <a:gd name="connsiteX489" fmla="*/ 13361105 w 14237406"/>
              <a:gd name="connsiteY489" fmla="*/ 7391400 h 7791450"/>
              <a:gd name="connsiteX490" fmla="*/ 13329355 w 14237406"/>
              <a:gd name="connsiteY490" fmla="*/ 7359650 h 7791450"/>
              <a:gd name="connsiteX491" fmla="*/ 13342055 w 14237406"/>
              <a:gd name="connsiteY491" fmla="*/ 7327900 h 7791450"/>
              <a:gd name="connsiteX492" fmla="*/ 13392855 w 14237406"/>
              <a:gd name="connsiteY492" fmla="*/ 7385050 h 7791450"/>
              <a:gd name="connsiteX493" fmla="*/ 5309306 w 14237406"/>
              <a:gd name="connsiteY493" fmla="*/ 7346950 h 7791450"/>
              <a:gd name="connsiteX494" fmla="*/ 5233106 w 14237406"/>
              <a:gd name="connsiteY494" fmla="*/ 7385050 h 7791450"/>
              <a:gd name="connsiteX495" fmla="*/ 5169606 w 14237406"/>
              <a:gd name="connsiteY495" fmla="*/ 7378700 h 7791450"/>
              <a:gd name="connsiteX496" fmla="*/ 5144206 w 14237406"/>
              <a:gd name="connsiteY496" fmla="*/ 7366000 h 7791450"/>
              <a:gd name="connsiteX497" fmla="*/ 5156906 w 14237406"/>
              <a:gd name="connsiteY497" fmla="*/ 7340600 h 7791450"/>
              <a:gd name="connsiteX498" fmla="*/ 5277556 w 14237406"/>
              <a:gd name="connsiteY498" fmla="*/ 7321550 h 7791450"/>
              <a:gd name="connsiteX499" fmla="*/ 5309306 w 14237406"/>
              <a:gd name="connsiteY499" fmla="*/ 7346950 h 7791450"/>
              <a:gd name="connsiteX500" fmla="*/ 13557955 w 14237406"/>
              <a:gd name="connsiteY500" fmla="*/ 7315200 h 7791450"/>
              <a:gd name="connsiteX501" fmla="*/ 13570655 w 14237406"/>
              <a:gd name="connsiteY501" fmla="*/ 7334250 h 7791450"/>
              <a:gd name="connsiteX502" fmla="*/ 13526205 w 14237406"/>
              <a:gd name="connsiteY502" fmla="*/ 7340600 h 7791450"/>
              <a:gd name="connsiteX503" fmla="*/ 13538905 w 14237406"/>
              <a:gd name="connsiteY503" fmla="*/ 7315200 h 7791450"/>
              <a:gd name="connsiteX504" fmla="*/ 13557955 w 14237406"/>
              <a:gd name="connsiteY504" fmla="*/ 7315200 h 7791450"/>
              <a:gd name="connsiteX505" fmla="*/ 12459405 w 14237406"/>
              <a:gd name="connsiteY505" fmla="*/ 7340600 h 7791450"/>
              <a:gd name="connsiteX506" fmla="*/ 12434005 w 14237406"/>
              <a:gd name="connsiteY506" fmla="*/ 7372350 h 7791450"/>
              <a:gd name="connsiteX507" fmla="*/ 12408605 w 14237406"/>
              <a:gd name="connsiteY507" fmla="*/ 7346950 h 7791450"/>
              <a:gd name="connsiteX508" fmla="*/ 12434005 w 14237406"/>
              <a:gd name="connsiteY508" fmla="*/ 7315200 h 7791450"/>
              <a:gd name="connsiteX509" fmla="*/ 12459405 w 14237406"/>
              <a:gd name="connsiteY509" fmla="*/ 7340600 h 7791450"/>
              <a:gd name="connsiteX510" fmla="*/ 14034206 w 14237406"/>
              <a:gd name="connsiteY510" fmla="*/ 7321550 h 7791450"/>
              <a:gd name="connsiteX511" fmla="*/ 13989756 w 14237406"/>
              <a:gd name="connsiteY511" fmla="*/ 7372350 h 7791450"/>
              <a:gd name="connsiteX512" fmla="*/ 14034206 w 14237406"/>
              <a:gd name="connsiteY512" fmla="*/ 7435850 h 7791450"/>
              <a:gd name="connsiteX513" fmla="*/ 14008806 w 14237406"/>
              <a:gd name="connsiteY513" fmla="*/ 7493000 h 7791450"/>
              <a:gd name="connsiteX514" fmla="*/ 14034206 w 14237406"/>
              <a:gd name="connsiteY514" fmla="*/ 7531100 h 7791450"/>
              <a:gd name="connsiteX515" fmla="*/ 14008806 w 14237406"/>
              <a:gd name="connsiteY515" fmla="*/ 7537450 h 7791450"/>
              <a:gd name="connsiteX516" fmla="*/ 13983406 w 14237406"/>
              <a:gd name="connsiteY516" fmla="*/ 7518400 h 7791450"/>
              <a:gd name="connsiteX517" fmla="*/ 13996106 w 14237406"/>
              <a:gd name="connsiteY517" fmla="*/ 7442200 h 7791450"/>
              <a:gd name="connsiteX518" fmla="*/ 13951656 w 14237406"/>
              <a:gd name="connsiteY518" fmla="*/ 7378700 h 7791450"/>
              <a:gd name="connsiteX519" fmla="*/ 14027856 w 14237406"/>
              <a:gd name="connsiteY519" fmla="*/ 7308850 h 7791450"/>
              <a:gd name="connsiteX520" fmla="*/ 14034206 w 14237406"/>
              <a:gd name="connsiteY520" fmla="*/ 7321550 h 7791450"/>
              <a:gd name="connsiteX521" fmla="*/ 13850056 w 14237406"/>
              <a:gd name="connsiteY521" fmla="*/ 7340600 h 7791450"/>
              <a:gd name="connsiteX522" fmla="*/ 13900856 w 14237406"/>
              <a:gd name="connsiteY522" fmla="*/ 7315200 h 7791450"/>
              <a:gd name="connsiteX523" fmla="*/ 13919906 w 14237406"/>
              <a:gd name="connsiteY523" fmla="*/ 7327900 h 7791450"/>
              <a:gd name="connsiteX524" fmla="*/ 13843706 w 14237406"/>
              <a:gd name="connsiteY524" fmla="*/ 7378700 h 7791450"/>
              <a:gd name="connsiteX525" fmla="*/ 13761156 w 14237406"/>
              <a:gd name="connsiteY525" fmla="*/ 7321550 h 7791450"/>
              <a:gd name="connsiteX526" fmla="*/ 13786556 w 14237406"/>
              <a:gd name="connsiteY526" fmla="*/ 7302500 h 7791450"/>
              <a:gd name="connsiteX527" fmla="*/ 13850056 w 14237406"/>
              <a:gd name="connsiteY527" fmla="*/ 7340600 h 7791450"/>
              <a:gd name="connsiteX528" fmla="*/ 13761156 w 14237406"/>
              <a:gd name="connsiteY528" fmla="*/ 7391400 h 7791450"/>
              <a:gd name="connsiteX529" fmla="*/ 13704005 w 14237406"/>
              <a:gd name="connsiteY529" fmla="*/ 7385050 h 7791450"/>
              <a:gd name="connsiteX530" fmla="*/ 13678605 w 14237406"/>
              <a:gd name="connsiteY530" fmla="*/ 7404100 h 7791450"/>
              <a:gd name="connsiteX531" fmla="*/ 13767506 w 14237406"/>
              <a:gd name="connsiteY531" fmla="*/ 7442200 h 7791450"/>
              <a:gd name="connsiteX532" fmla="*/ 13742106 w 14237406"/>
              <a:gd name="connsiteY532" fmla="*/ 7499350 h 7791450"/>
              <a:gd name="connsiteX533" fmla="*/ 13653205 w 14237406"/>
              <a:gd name="connsiteY533" fmla="*/ 7423150 h 7791450"/>
              <a:gd name="connsiteX534" fmla="*/ 13627805 w 14237406"/>
              <a:gd name="connsiteY534" fmla="*/ 7448550 h 7791450"/>
              <a:gd name="connsiteX535" fmla="*/ 13646855 w 14237406"/>
              <a:gd name="connsiteY535" fmla="*/ 7493000 h 7791450"/>
              <a:gd name="connsiteX536" fmla="*/ 13596055 w 14237406"/>
              <a:gd name="connsiteY536" fmla="*/ 7524750 h 7791450"/>
              <a:gd name="connsiteX537" fmla="*/ 13653205 w 14237406"/>
              <a:gd name="connsiteY537" fmla="*/ 7569200 h 7791450"/>
              <a:gd name="connsiteX538" fmla="*/ 13615105 w 14237406"/>
              <a:gd name="connsiteY538" fmla="*/ 7594600 h 7791450"/>
              <a:gd name="connsiteX539" fmla="*/ 13532555 w 14237406"/>
              <a:gd name="connsiteY539" fmla="*/ 7524750 h 7791450"/>
              <a:gd name="connsiteX540" fmla="*/ 13488105 w 14237406"/>
              <a:gd name="connsiteY540" fmla="*/ 7493000 h 7791450"/>
              <a:gd name="connsiteX541" fmla="*/ 13456355 w 14237406"/>
              <a:gd name="connsiteY541" fmla="*/ 7448550 h 7791450"/>
              <a:gd name="connsiteX542" fmla="*/ 13456355 w 14237406"/>
              <a:gd name="connsiteY542" fmla="*/ 7423150 h 7791450"/>
              <a:gd name="connsiteX543" fmla="*/ 13475405 w 14237406"/>
              <a:gd name="connsiteY543" fmla="*/ 7423150 h 7791450"/>
              <a:gd name="connsiteX544" fmla="*/ 13507155 w 14237406"/>
              <a:gd name="connsiteY544" fmla="*/ 7461250 h 7791450"/>
              <a:gd name="connsiteX545" fmla="*/ 13545255 w 14237406"/>
              <a:gd name="connsiteY545" fmla="*/ 7404100 h 7791450"/>
              <a:gd name="connsiteX546" fmla="*/ 13659555 w 14237406"/>
              <a:gd name="connsiteY546" fmla="*/ 7296150 h 7791450"/>
              <a:gd name="connsiteX547" fmla="*/ 13761156 w 14237406"/>
              <a:gd name="connsiteY547" fmla="*/ 7391400 h 7791450"/>
              <a:gd name="connsiteX548" fmla="*/ 5804606 w 14237406"/>
              <a:gd name="connsiteY548" fmla="*/ 7315200 h 7791450"/>
              <a:gd name="connsiteX549" fmla="*/ 5855406 w 14237406"/>
              <a:gd name="connsiteY549" fmla="*/ 7321550 h 7791450"/>
              <a:gd name="connsiteX550" fmla="*/ 5874456 w 14237406"/>
              <a:gd name="connsiteY550" fmla="*/ 7340600 h 7791450"/>
              <a:gd name="connsiteX551" fmla="*/ 5823656 w 14237406"/>
              <a:gd name="connsiteY551" fmla="*/ 7397750 h 7791450"/>
              <a:gd name="connsiteX552" fmla="*/ 5664906 w 14237406"/>
              <a:gd name="connsiteY552" fmla="*/ 7334250 h 7791450"/>
              <a:gd name="connsiteX553" fmla="*/ 5747456 w 14237406"/>
              <a:gd name="connsiteY553" fmla="*/ 7296150 h 7791450"/>
              <a:gd name="connsiteX554" fmla="*/ 5804606 w 14237406"/>
              <a:gd name="connsiteY554" fmla="*/ 7315200 h 7791450"/>
              <a:gd name="connsiteX555" fmla="*/ 13418255 w 14237406"/>
              <a:gd name="connsiteY555" fmla="*/ 7289800 h 7791450"/>
              <a:gd name="connsiteX556" fmla="*/ 13418255 w 14237406"/>
              <a:gd name="connsiteY556" fmla="*/ 7327900 h 7791450"/>
              <a:gd name="connsiteX557" fmla="*/ 13386505 w 14237406"/>
              <a:gd name="connsiteY557" fmla="*/ 7308850 h 7791450"/>
              <a:gd name="connsiteX558" fmla="*/ 13399205 w 14237406"/>
              <a:gd name="connsiteY558" fmla="*/ 7289800 h 7791450"/>
              <a:gd name="connsiteX559" fmla="*/ 13418255 w 14237406"/>
              <a:gd name="connsiteY559" fmla="*/ 7289800 h 7791450"/>
              <a:gd name="connsiteX560" fmla="*/ 12662605 w 14237406"/>
              <a:gd name="connsiteY560" fmla="*/ 7315200 h 7791450"/>
              <a:gd name="connsiteX561" fmla="*/ 12618155 w 14237406"/>
              <a:gd name="connsiteY561" fmla="*/ 7353300 h 7791450"/>
              <a:gd name="connsiteX562" fmla="*/ 12599105 w 14237406"/>
              <a:gd name="connsiteY562" fmla="*/ 7334250 h 7791450"/>
              <a:gd name="connsiteX563" fmla="*/ 12637205 w 14237406"/>
              <a:gd name="connsiteY563" fmla="*/ 7289800 h 7791450"/>
              <a:gd name="connsiteX564" fmla="*/ 12662605 w 14237406"/>
              <a:gd name="connsiteY564" fmla="*/ 7315200 h 7791450"/>
              <a:gd name="connsiteX565" fmla="*/ 362656 w 14237406"/>
              <a:gd name="connsiteY565" fmla="*/ 7308850 h 7791450"/>
              <a:gd name="connsiteX566" fmla="*/ 343606 w 14237406"/>
              <a:gd name="connsiteY566" fmla="*/ 7340600 h 7791450"/>
              <a:gd name="connsiteX567" fmla="*/ 318206 w 14237406"/>
              <a:gd name="connsiteY567" fmla="*/ 7315200 h 7791450"/>
              <a:gd name="connsiteX568" fmla="*/ 343606 w 14237406"/>
              <a:gd name="connsiteY568" fmla="*/ 7283450 h 7791450"/>
              <a:gd name="connsiteX569" fmla="*/ 362656 w 14237406"/>
              <a:gd name="connsiteY569" fmla="*/ 7308850 h 7791450"/>
              <a:gd name="connsiteX570" fmla="*/ 12586405 w 14237406"/>
              <a:gd name="connsiteY570" fmla="*/ 7264400 h 7791450"/>
              <a:gd name="connsiteX571" fmla="*/ 12586405 w 14237406"/>
              <a:gd name="connsiteY571" fmla="*/ 7289800 h 7791450"/>
              <a:gd name="connsiteX572" fmla="*/ 12541955 w 14237406"/>
              <a:gd name="connsiteY572" fmla="*/ 7315200 h 7791450"/>
              <a:gd name="connsiteX573" fmla="*/ 12535605 w 14237406"/>
              <a:gd name="connsiteY573" fmla="*/ 7296150 h 7791450"/>
              <a:gd name="connsiteX574" fmla="*/ 12554655 w 14237406"/>
              <a:gd name="connsiteY574" fmla="*/ 7264400 h 7791450"/>
              <a:gd name="connsiteX575" fmla="*/ 12586405 w 14237406"/>
              <a:gd name="connsiteY575" fmla="*/ 7264400 h 7791450"/>
              <a:gd name="connsiteX576" fmla="*/ 2566106 w 14237406"/>
              <a:gd name="connsiteY576" fmla="*/ 7321550 h 7791450"/>
              <a:gd name="connsiteX577" fmla="*/ 2623256 w 14237406"/>
              <a:gd name="connsiteY577" fmla="*/ 7289800 h 7791450"/>
              <a:gd name="connsiteX578" fmla="*/ 2661356 w 14237406"/>
              <a:gd name="connsiteY578" fmla="*/ 7296150 h 7791450"/>
              <a:gd name="connsiteX579" fmla="*/ 2718506 w 14237406"/>
              <a:gd name="connsiteY579" fmla="*/ 7378700 h 7791450"/>
              <a:gd name="connsiteX580" fmla="*/ 2699456 w 14237406"/>
              <a:gd name="connsiteY580" fmla="*/ 7410450 h 7791450"/>
              <a:gd name="connsiteX581" fmla="*/ 2731206 w 14237406"/>
              <a:gd name="connsiteY581" fmla="*/ 7461250 h 7791450"/>
              <a:gd name="connsiteX582" fmla="*/ 2648656 w 14237406"/>
              <a:gd name="connsiteY582" fmla="*/ 7531100 h 7791450"/>
              <a:gd name="connsiteX583" fmla="*/ 2559756 w 14237406"/>
              <a:gd name="connsiteY583" fmla="*/ 7499350 h 7791450"/>
              <a:gd name="connsiteX584" fmla="*/ 2489906 w 14237406"/>
              <a:gd name="connsiteY584" fmla="*/ 7537450 h 7791450"/>
              <a:gd name="connsiteX585" fmla="*/ 2381956 w 14237406"/>
              <a:gd name="connsiteY585" fmla="*/ 7486650 h 7791450"/>
              <a:gd name="connsiteX586" fmla="*/ 2375606 w 14237406"/>
              <a:gd name="connsiteY586" fmla="*/ 7473950 h 7791450"/>
              <a:gd name="connsiteX587" fmla="*/ 2407356 w 14237406"/>
              <a:gd name="connsiteY587" fmla="*/ 7410450 h 7791450"/>
              <a:gd name="connsiteX588" fmla="*/ 2388306 w 14237406"/>
              <a:gd name="connsiteY588" fmla="*/ 7359650 h 7791450"/>
              <a:gd name="connsiteX589" fmla="*/ 2407356 w 14237406"/>
              <a:gd name="connsiteY589" fmla="*/ 7340600 h 7791450"/>
              <a:gd name="connsiteX590" fmla="*/ 2483556 w 14237406"/>
              <a:gd name="connsiteY590" fmla="*/ 7416800 h 7791450"/>
              <a:gd name="connsiteX591" fmla="*/ 2515306 w 14237406"/>
              <a:gd name="connsiteY591" fmla="*/ 7385050 h 7791450"/>
              <a:gd name="connsiteX592" fmla="*/ 2458156 w 14237406"/>
              <a:gd name="connsiteY592" fmla="*/ 7308850 h 7791450"/>
              <a:gd name="connsiteX593" fmla="*/ 2502606 w 14237406"/>
              <a:gd name="connsiteY593" fmla="*/ 7264400 h 7791450"/>
              <a:gd name="connsiteX594" fmla="*/ 2566106 w 14237406"/>
              <a:gd name="connsiteY594" fmla="*/ 7321550 h 7791450"/>
              <a:gd name="connsiteX595" fmla="*/ 991306 w 14237406"/>
              <a:gd name="connsiteY595" fmla="*/ 7296150 h 7791450"/>
              <a:gd name="connsiteX596" fmla="*/ 972256 w 14237406"/>
              <a:gd name="connsiteY596" fmla="*/ 7296150 h 7791450"/>
              <a:gd name="connsiteX597" fmla="*/ 965906 w 14237406"/>
              <a:gd name="connsiteY597" fmla="*/ 7264400 h 7791450"/>
              <a:gd name="connsiteX598" fmla="*/ 991306 w 14237406"/>
              <a:gd name="connsiteY598" fmla="*/ 7264400 h 7791450"/>
              <a:gd name="connsiteX599" fmla="*/ 991306 w 14237406"/>
              <a:gd name="connsiteY599" fmla="*/ 7296150 h 7791450"/>
              <a:gd name="connsiteX600" fmla="*/ 502356 w 14237406"/>
              <a:gd name="connsiteY600" fmla="*/ 7264400 h 7791450"/>
              <a:gd name="connsiteX601" fmla="*/ 508706 w 14237406"/>
              <a:gd name="connsiteY601" fmla="*/ 7277100 h 7791450"/>
              <a:gd name="connsiteX602" fmla="*/ 489656 w 14237406"/>
              <a:gd name="connsiteY602" fmla="*/ 7340600 h 7791450"/>
              <a:gd name="connsiteX603" fmla="*/ 457906 w 14237406"/>
              <a:gd name="connsiteY603" fmla="*/ 7340600 h 7791450"/>
              <a:gd name="connsiteX604" fmla="*/ 438856 w 14237406"/>
              <a:gd name="connsiteY604" fmla="*/ 7315200 h 7791450"/>
              <a:gd name="connsiteX605" fmla="*/ 483306 w 14237406"/>
              <a:gd name="connsiteY605" fmla="*/ 7264400 h 7791450"/>
              <a:gd name="connsiteX606" fmla="*/ 502356 w 14237406"/>
              <a:gd name="connsiteY606" fmla="*/ 7264400 h 7791450"/>
              <a:gd name="connsiteX607" fmla="*/ 12370505 w 14237406"/>
              <a:gd name="connsiteY607" fmla="*/ 7283450 h 7791450"/>
              <a:gd name="connsiteX608" fmla="*/ 12345105 w 14237406"/>
              <a:gd name="connsiteY608" fmla="*/ 7334250 h 7791450"/>
              <a:gd name="connsiteX609" fmla="*/ 12389555 w 14237406"/>
              <a:gd name="connsiteY609" fmla="*/ 7378700 h 7791450"/>
              <a:gd name="connsiteX610" fmla="*/ 12389555 w 14237406"/>
              <a:gd name="connsiteY610" fmla="*/ 7397750 h 7791450"/>
              <a:gd name="connsiteX611" fmla="*/ 12370505 w 14237406"/>
              <a:gd name="connsiteY611" fmla="*/ 7410450 h 7791450"/>
              <a:gd name="connsiteX612" fmla="*/ 12332405 w 14237406"/>
              <a:gd name="connsiteY612" fmla="*/ 7340600 h 7791450"/>
              <a:gd name="connsiteX613" fmla="*/ 12281605 w 14237406"/>
              <a:gd name="connsiteY613" fmla="*/ 7308850 h 7791450"/>
              <a:gd name="connsiteX614" fmla="*/ 12186355 w 14237406"/>
              <a:gd name="connsiteY614" fmla="*/ 7321550 h 7791450"/>
              <a:gd name="connsiteX615" fmla="*/ 12180005 w 14237406"/>
              <a:gd name="connsiteY615" fmla="*/ 7302500 h 7791450"/>
              <a:gd name="connsiteX616" fmla="*/ 12224455 w 14237406"/>
              <a:gd name="connsiteY616" fmla="*/ 7270750 h 7791450"/>
              <a:gd name="connsiteX617" fmla="*/ 12262555 w 14237406"/>
              <a:gd name="connsiteY617" fmla="*/ 7283450 h 7791450"/>
              <a:gd name="connsiteX618" fmla="*/ 12300655 w 14237406"/>
              <a:gd name="connsiteY618" fmla="*/ 7251700 h 7791450"/>
              <a:gd name="connsiteX619" fmla="*/ 12370505 w 14237406"/>
              <a:gd name="connsiteY619" fmla="*/ 7283450 h 7791450"/>
              <a:gd name="connsiteX620" fmla="*/ 13615105 w 14237406"/>
              <a:gd name="connsiteY620" fmla="*/ 7270750 h 7791450"/>
              <a:gd name="connsiteX621" fmla="*/ 13589705 w 14237406"/>
              <a:gd name="connsiteY621" fmla="*/ 7258050 h 7791450"/>
              <a:gd name="connsiteX622" fmla="*/ 13596055 w 14237406"/>
              <a:gd name="connsiteY622" fmla="*/ 7239000 h 7791450"/>
              <a:gd name="connsiteX623" fmla="*/ 13646855 w 14237406"/>
              <a:gd name="connsiteY623" fmla="*/ 7239000 h 7791450"/>
              <a:gd name="connsiteX624" fmla="*/ 13615105 w 14237406"/>
              <a:gd name="connsiteY624" fmla="*/ 7270750 h 7791450"/>
              <a:gd name="connsiteX625" fmla="*/ 7779456 w 14237406"/>
              <a:gd name="connsiteY625" fmla="*/ 7251700 h 7791450"/>
              <a:gd name="connsiteX626" fmla="*/ 7677856 w 14237406"/>
              <a:gd name="connsiteY626" fmla="*/ 7340600 h 7791450"/>
              <a:gd name="connsiteX627" fmla="*/ 7601656 w 14237406"/>
              <a:gd name="connsiteY627" fmla="*/ 7264400 h 7791450"/>
              <a:gd name="connsiteX628" fmla="*/ 7608006 w 14237406"/>
              <a:gd name="connsiteY628" fmla="*/ 7239000 h 7791450"/>
              <a:gd name="connsiteX629" fmla="*/ 7646106 w 14237406"/>
              <a:gd name="connsiteY629" fmla="*/ 7239000 h 7791450"/>
              <a:gd name="connsiteX630" fmla="*/ 7677856 w 14237406"/>
              <a:gd name="connsiteY630" fmla="*/ 7264400 h 7791450"/>
              <a:gd name="connsiteX631" fmla="*/ 7741356 w 14237406"/>
              <a:gd name="connsiteY631" fmla="*/ 7232650 h 7791450"/>
              <a:gd name="connsiteX632" fmla="*/ 7779456 w 14237406"/>
              <a:gd name="connsiteY632" fmla="*/ 7251700 h 7791450"/>
              <a:gd name="connsiteX633" fmla="*/ 13157905 w 14237406"/>
              <a:gd name="connsiteY633" fmla="*/ 7264400 h 7791450"/>
              <a:gd name="connsiteX634" fmla="*/ 13132505 w 14237406"/>
              <a:gd name="connsiteY634" fmla="*/ 7308850 h 7791450"/>
              <a:gd name="connsiteX635" fmla="*/ 13100755 w 14237406"/>
              <a:gd name="connsiteY635" fmla="*/ 7258050 h 7791450"/>
              <a:gd name="connsiteX636" fmla="*/ 13126155 w 14237406"/>
              <a:gd name="connsiteY636" fmla="*/ 7226300 h 7791450"/>
              <a:gd name="connsiteX637" fmla="*/ 13157905 w 14237406"/>
              <a:gd name="connsiteY637" fmla="*/ 7264400 h 7791450"/>
              <a:gd name="connsiteX638" fmla="*/ 12840405 w 14237406"/>
              <a:gd name="connsiteY638" fmla="*/ 7232650 h 7791450"/>
              <a:gd name="connsiteX639" fmla="*/ 12840405 w 14237406"/>
              <a:gd name="connsiteY639" fmla="*/ 7258050 h 7791450"/>
              <a:gd name="connsiteX640" fmla="*/ 12795955 w 14237406"/>
              <a:gd name="connsiteY640" fmla="*/ 7296150 h 7791450"/>
              <a:gd name="connsiteX641" fmla="*/ 12815005 w 14237406"/>
              <a:gd name="connsiteY641" fmla="*/ 7321550 h 7791450"/>
              <a:gd name="connsiteX642" fmla="*/ 12865805 w 14237406"/>
              <a:gd name="connsiteY642" fmla="*/ 7302500 h 7791450"/>
              <a:gd name="connsiteX643" fmla="*/ 12929305 w 14237406"/>
              <a:gd name="connsiteY643" fmla="*/ 7327900 h 7791450"/>
              <a:gd name="connsiteX644" fmla="*/ 12929305 w 14237406"/>
              <a:gd name="connsiteY644" fmla="*/ 7353300 h 7791450"/>
              <a:gd name="connsiteX645" fmla="*/ 12891205 w 14237406"/>
              <a:gd name="connsiteY645" fmla="*/ 7346950 h 7791450"/>
              <a:gd name="connsiteX646" fmla="*/ 12878505 w 14237406"/>
              <a:gd name="connsiteY646" fmla="*/ 7359650 h 7791450"/>
              <a:gd name="connsiteX647" fmla="*/ 12986455 w 14237406"/>
              <a:gd name="connsiteY647" fmla="*/ 7423150 h 7791450"/>
              <a:gd name="connsiteX648" fmla="*/ 12967405 w 14237406"/>
              <a:gd name="connsiteY648" fmla="*/ 7448550 h 7791450"/>
              <a:gd name="connsiteX649" fmla="*/ 12910255 w 14237406"/>
              <a:gd name="connsiteY649" fmla="*/ 7505700 h 7791450"/>
              <a:gd name="connsiteX650" fmla="*/ 12891205 w 14237406"/>
              <a:gd name="connsiteY650" fmla="*/ 7512050 h 7791450"/>
              <a:gd name="connsiteX651" fmla="*/ 12853105 w 14237406"/>
              <a:gd name="connsiteY651" fmla="*/ 7480300 h 7791450"/>
              <a:gd name="connsiteX652" fmla="*/ 12910255 w 14237406"/>
              <a:gd name="connsiteY652" fmla="*/ 7435850 h 7791450"/>
              <a:gd name="connsiteX653" fmla="*/ 12840405 w 14237406"/>
              <a:gd name="connsiteY653" fmla="*/ 7353300 h 7791450"/>
              <a:gd name="connsiteX654" fmla="*/ 12757855 w 14237406"/>
              <a:gd name="connsiteY654" fmla="*/ 7308850 h 7791450"/>
              <a:gd name="connsiteX655" fmla="*/ 12827705 w 14237406"/>
              <a:gd name="connsiteY655" fmla="*/ 7226300 h 7791450"/>
              <a:gd name="connsiteX656" fmla="*/ 12840405 w 14237406"/>
              <a:gd name="connsiteY656" fmla="*/ 7232650 h 7791450"/>
              <a:gd name="connsiteX657" fmla="*/ 705556 w 14237406"/>
              <a:gd name="connsiteY657" fmla="*/ 7213600 h 7791450"/>
              <a:gd name="connsiteX658" fmla="*/ 705556 w 14237406"/>
              <a:gd name="connsiteY658" fmla="*/ 7251700 h 7791450"/>
              <a:gd name="connsiteX659" fmla="*/ 692856 w 14237406"/>
              <a:gd name="connsiteY659" fmla="*/ 7264400 h 7791450"/>
              <a:gd name="connsiteX660" fmla="*/ 661106 w 14237406"/>
              <a:gd name="connsiteY660" fmla="*/ 7264400 h 7791450"/>
              <a:gd name="connsiteX661" fmla="*/ 654756 w 14237406"/>
              <a:gd name="connsiteY661" fmla="*/ 7239000 h 7791450"/>
              <a:gd name="connsiteX662" fmla="*/ 686506 w 14237406"/>
              <a:gd name="connsiteY662" fmla="*/ 7213600 h 7791450"/>
              <a:gd name="connsiteX663" fmla="*/ 705556 w 14237406"/>
              <a:gd name="connsiteY663" fmla="*/ 7213600 h 7791450"/>
              <a:gd name="connsiteX664" fmla="*/ 14015156 w 14237406"/>
              <a:gd name="connsiteY664" fmla="*/ 7232650 h 7791450"/>
              <a:gd name="connsiteX665" fmla="*/ 13977056 w 14237406"/>
              <a:gd name="connsiteY665" fmla="*/ 7226300 h 7791450"/>
              <a:gd name="connsiteX666" fmla="*/ 13977056 w 14237406"/>
              <a:gd name="connsiteY666" fmla="*/ 7207250 h 7791450"/>
              <a:gd name="connsiteX667" fmla="*/ 14034206 w 14237406"/>
              <a:gd name="connsiteY667" fmla="*/ 7219950 h 7791450"/>
              <a:gd name="connsiteX668" fmla="*/ 14015156 w 14237406"/>
              <a:gd name="connsiteY668" fmla="*/ 7232650 h 7791450"/>
              <a:gd name="connsiteX669" fmla="*/ 12192705 w 14237406"/>
              <a:gd name="connsiteY669" fmla="*/ 7232650 h 7791450"/>
              <a:gd name="connsiteX670" fmla="*/ 12160955 w 14237406"/>
              <a:gd name="connsiteY670" fmla="*/ 7239000 h 7791450"/>
              <a:gd name="connsiteX671" fmla="*/ 12160955 w 14237406"/>
              <a:gd name="connsiteY671" fmla="*/ 7200900 h 7791450"/>
              <a:gd name="connsiteX672" fmla="*/ 12192705 w 14237406"/>
              <a:gd name="connsiteY672" fmla="*/ 7207250 h 7791450"/>
              <a:gd name="connsiteX673" fmla="*/ 12192705 w 14237406"/>
              <a:gd name="connsiteY673" fmla="*/ 7232650 h 7791450"/>
              <a:gd name="connsiteX674" fmla="*/ 286456 w 14237406"/>
              <a:gd name="connsiteY674" fmla="*/ 7258050 h 7791450"/>
              <a:gd name="connsiteX675" fmla="*/ 254706 w 14237406"/>
              <a:gd name="connsiteY675" fmla="*/ 7296150 h 7791450"/>
              <a:gd name="connsiteX676" fmla="*/ 210256 w 14237406"/>
              <a:gd name="connsiteY676" fmla="*/ 7232650 h 7791450"/>
              <a:gd name="connsiteX677" fmla="*/ 235656 w 14237406"/>
              <a:gd name="connsiteY677" fmla="*/ 7200900 h 7791450"/>
              <a:gd name="connsiteX678" fmla="*/ 286456 w 14237406"/>
              <a:gd name="connsiteY678" fmla="*/ 7258050 h 7791450"/>
              <a:gd name="connsiteX679" fmla="*/ 13653205 w 14237406"/>
              <a:gd name="connsiteY679" fmla="*/ 7181850 h 7791450"/>
              <a:gd name="connsiteX680" fmla="*/ 13678605 w 14237406"/>
              <a:gd name="connsiteY680" fmla="*/ 7213600 h 7791450"/>
              <a:gd name="connsiteX681" fmla="*/ 13665905 w 14237406"/>
              <a:gd name="connsiteY681" fmla="*/ 7219950 h 7791450"/>
              <a:gd name="connsiteX682" fmla="*/ 13627805 w 14237406"/>
              <a:gd name="connsiteY682" fmla="*/ 7181850 h 7791450"/>
              <a:gd name="connsiteX683" fmla="*/ 13653205 w 14237406"/>
              <a:gd name="connsiteY683" fmla="*/ 7181850 h 7791450"/>
              <a:gd name="connsiteX684" fmla="*/ 12884855 w 14237406"/>
              <a:gd name="connsiteY684" fmla="*/ 7188200 h 7791450"/>
              <a:gd name="connsiteX685" fmla="*/ 12865805 w 14237406"/>
              <a:gd name="connsiteY685" fmla="*/ 7213600 h 7791450"/>
              <a:gd name="connsiteX686" fmla="*/ 12859455 w 14237406"/>
              <a:gd name="connsiteY686" fmla="*/ 7194550 h 7791450"/>
              <a:gd name="connsiteX687" fmla="*/ 12872155 w 14237406"/>
              <a:gd name="connsiteY687" fmla="*/ 7181850 h 7791450"/>
              <a:gd name="connsiteX688" fmla="*/ 12884855 w 14237406"/>
              <a:gd name="connsiteY688" fmla="*/ 7188200 h 7791450"/>
              <a:gd name="connsiteX689" fmla="*/ 737306 w 14237406"/>
              <a:gd name="connsiteY689" fmla="*/ 7200900 h 7791450"/>
              <a:gd name="connsiteX690" fmla="*/ 737306 w 14237406"/>
              <a:gd name="connsiteY690" fmla="*/ 7181850 h 7791450"/>
              <a:gd name="connsiteX691" fmla="*/ 756356 w 14237406"/>
              <a:gd name="connsiteY691" fmla="*/ 7194550 h 7791450"/>
              <a:gd name="connsiteX692" fmla="*/ 737306 w 14237406"/>
              <a:gd name="connsiteY692" fmla="*/ 7200900 h 7791450"/>
              <a:gd name="connsiteX693" fmla="*/ 635706 w 14237406"/>
              <a:gd name="connsiteY693" fmla="*/ 7226300 h 7791450"/>
              <a:gd name="connsiteX694" fmla="*/ 597606 w 14237406"/>
              <a:gd name="connsiteY694" fmla="*/ 7226300 h 7791450"/>
              <a:gd name="connsiteX695" fmla="*/ 591256 w 14237406"/>
              <a:gd name="connsiteY695" fmla="*/ 7239000 h 7791450"/>
              <a:gd name="connsiteX696" fmla="*/ 603956 w 14237406"/>
              <a:gd name="connsiteY696" fmla="*/ 7283450 h 7791450"/>
              <a:gd name="connsiteX697" fmla="*/ 565856 w 14237406"/>
              <a:gd name="connsiteY697" fmla="*/ 7289800 h 7791450"/>
              <a:gd name="connsiteX698" fmla="*/ 546806 w 14237406"/>
              <a:gd name="connsiteY698" fmla="*/ 7315200 h 7791450"/>
              <a:gd name="connsiteX699" fmla="*/ 534106 w 14237406"/>
              <a:gd name="connsiteY699" fmla="*/ 7308850 h 7791450"/>
              <a:gd name="connsiteX700" fmla="*/ 565856 w 14237406"/>
              <a:gd name="connsiteY700" fmla="*/ 7264400 h 7791450"/>
              <a:gd name="connsiteX701" fmla="*/ 534106 w 14237406"/>
              <a:gd name="connsiteY701" fmla="*/ 7226300 h 7791450"/>
              <a:gd name="connsiteX702" fmla="*/ 572206 w 14237406"/>
              <a:gd name="connsiteY702" fmla="*/ 7181850 h 7791450"/>
              <a:gd name="connsiteX703" fmla="*/ 635706 w 14237406"/>
              <a:gd name="connsiteY703" fmla="*/ 7226300 h 7791450"/>
              <a:gd name="connsiteX704" fmla="*/ 12281605 w 14237406"/>
              <a:gd name="connsiteY704" fmla="*/ 7181850 h 7791450"/>
              <a:gd name="connsiteX705" fmla="*/ 12281605 w 14237406"/>
              <a:gd name="connsiteY705" fmla="*/ 7200900 h 7791450"/>
              <a:gd name="connsiteX706" fmla="*/ 12249855 w 14237406"/>
              <a:gd name="connsiteY706" fmla="*/ 7207250 h 7791450"/>
              <a:gd name="connsiteX707" fmla="*/ 12249855 w 14237406"/>
              <a:gd name="connsiteY707" fmla="*/ 7175500 h 7791450"/>
              <a:gd name="connsiteX708" fmla="*/ 12281605 w 14237406"/>
              <a:gd name="connsiteY708" fmla="*/ 7181850 h 7791450"/>
              <a:gd name="connsiteX709" fmla="*/ 1734256 w 14237406"/>
              <a:gd name="connsiteY709" fmla="*/ 7200900 h 7791450"/>
              <a:gd name="connsiteX710" fmla="*/ 1696156 w 14237406"/>
              <a:gd name="connsiteY710" fmla="*/ 7239000 h 7791450"/>
              <a:gd name="connsiteX711" fmla="*/ 1664406 w 14237406"/>
              <a:gd name="connsiteY711" fmla="*/ 7213600 h 7791450"/>
              <a:gd name="connsiteX712" fmla="*/ 1702506 w 14237406"/>
              <a:gd name="connsiteY712" fmla="*/ 7175500 h 7791450"/>
              <a:gd name="connsiteX713" fmla="*/ 1734256 w 14237406"/>
              <a:gd name="connsiteY713" fmla="*/ 7200900 h 7791450"/>
              <a:gd name="connsiteX714" fmla="*/ 12129205 w 14237406"/>
              <a:gd name="connsiteY714" fmla="*/ 7200900 h 7791450"/>
              <a:gd name="connsiteX715" fmla="*/ 12078405 w 14237406"/>
              <a:gd name="connsiteY715" fmla="*/ 7258050 h 7791450"/>
              <a:gd name="connsiteX716" fmla="*/ 12033955 w 14237406"/>
              <a:gd name="connsiteY716" fmla="*/ 7207250 h 7791450"/>
              <a:gd name="connsiteX717" fmla="*/ 12084755 w 14237406"/>
              <a:gd name="connsiteY717" fmla="*/ 7169150 h 7791450"/>
              <a:gd name="connsiteX718" fmla="*/ 12129205 w 14237406"/>
              <a:gd name="connsiteY718" fmla="*/ 7200900 h 7791450"/>
              <a:gd name="connsiteX719" fmla="*/ 13875456 w 14237406"/>
              <a:gd name="connsiteY719" fmla="*/ 7169150 h 7791450"/>
              <a:gd name="connsiteX720" fmla="*/ 13888156 w 14237406"/>
              <a:gd name="connsiteY720" fmla="*/ 7162800 h 7791450"/>
              <a:gd name="connsiteX721" fmla="*/ 13875456 w 14237406"/>
              <a:gd name="connsiteY721" fmla="*/ 7169150 h 7791450"/>
              <a:gd name="connsiteX722" fmla="*/ 2832806 w 14237406"/>
              <a:gd name="connsiteY722" fmla="*/ 7258050 h 7791450"/>
              <a:gd name="connsiteX723" fmla="*/ 2820106 w 14237406"/>
              <a:gd name="connsiteY723" fmla="*/ 7251700 h 7791450"/>
              <a:gd name="connsiteX724" fmla="*/ 2909006 w 14237406"/>
              <a:gd name="connsiteY724" fmla="*/ 7162800 h 7791450"/>
              <a:gd name="connsiteX725" fmla="*/ 2832806 w 14237406"/>
              <a:gd name="connsiteY725" fmla="*/ 7258050 h 7791450"/>
              <a:gd name="connsiteX726" fmla="*/ 12688005 w 14237406"/>
              <a:gd name="connsiteY726" fmla="*/ 7169150 h 7791450"/>
              <a:gd name="connsiteX727" fmla="*/ 12656255 w 14237406"/>
              <a:gd name="connsiteY727" fmla="*/ 7175500 h 7791450"/>
              <a:gd name="connsiteX728" fmla="*/ 12662605 w 14237406"/>
              <a:gd name="connsiteY728" fmla="*/ 7150100 h 7791450"/>
              <a:gd name="connsiteX729" fmla="*/ 12688005 w 14237406"/>
              <a:gd name="connsiteY729" fmla="*/ 7169150 h 7791450"/>
              <a:gd name="connsiteX730" fmla="*/ 730956 w 14237406"/>
              <a:gd name="connsiteY730" fmla="*/ 7137400 h 7791450"/>
              <a:gd name="connsiteX731" fmla="*/ 724606 w 14237406"/>
              <a:gd name="connsiteY731" fmla="*/ 7150100 h 7791450"/>
              <a:gd name="connsiteX732" fmla="*/ 705556 w 14237406"/>
              <a:gd name="connsiteY732" fmla="*/ 7143750 h 7791450"/>
              <a:gd name="connsiteX733" fmla="*/ 711906 w 14237406"/>
              <a:gd name="connsiteY733" fmla="*/ 7131050 h 7791450"/>
              <a:gd name="connsiteX734" fmla="*/ 730956 w 14237406"/>
              <a:gd name="connsiteY734" fmla="*/ 7137400 h 7791450"/>
              <a:gd name="connsiteX735" fmla="*/ 14015156 w 14237406"/>
              <a:gd name="connsiteY735" fmla="*/ 7143750 h 7791450"/>
              <a:gd name="connsiteX736" fmla="*/ 14002456 w 14237406"/>
              <a:gd name="connsiteY736" fmla="*/ 7156450 h 7791450"/>
              <a:gd name="connsiteX737" fmla="*/ 13977056 w 14237406"/>
              <a:gd name="connsiteY737" fmla="*/ 7124700 h 7791450"/>
              <a:gd name="connsiteX738" fmla="*/ 13989756 w 14237406"/>
              <a:gd name="connsiteY738" fmla="*/ 7112000 h 7791450"/>
              <a:gd name="connsiteX739" fmla="*/ 14015156 w 14237406"/>
              <a:gd name="connsiteY739" fmla="*/ 7143750 h 7791450"/>
              <a:gd name="connsiteX740" fmla="*/ 413456 w 14237406"/>
              <a:gd name="connsiteY740" fmla="*/ 7150100 h 7791450"/>
              <a:gd name="connsiteX741" fmla="*/ 388056 w 14237406"/>
              <a:gd name="connsiteY741" fmla="*/ 7181850 h 7791450"/>
              <a:gd name="connsiteX742" fmla="*/ 349956 w 14237406"/>
              <a:gd name="connsiteY742" fmla="*/ 7137400 h 7791450"/>
              <a:gd name="connsiteX743" fmla="*/ 375356 w 14237406"/>
              <a:gd name="connsiteY743" fmla="*/ 7112000 h 7791450"/>
              <a:gd name="connsiteX744" fmla="*/ 413456 w 14237406"/>
              <a:gd name="connsiteY744" fmla="*/ 7150100 h 7791450"/>
              <a:gd name="connsiteX745" fmla="*/ 1340556 w 14237406"/>
              <a:gd name="connsiteY745" fmla="*/ 7143750 h 7791450"/>
              <a:gd name="connsiteX746" fmla="*/ 1143706 w 14237406"/>
              <a:gd name="connsiteY746" fmla="*/ 7251700 h 7791450"/>
              <a:gd name="connsiteX747" fmla="*/ 1086556 w 14237406"/>
              <a:gd name="connsiteY747" fmla="*/ 7239000 h 7791450"/>
              <a:gd name="connsiteX748" fmla="*/ 1061156 w 14237406"/>
              <a:gd name="connsiteY748" fmla="*/ 7289800 h 7791450"/>
              <a:gd name="connsiteX749" fmla="*/ 1042106 w 14237406"/>
              <a:gd name="connsiteY749" fmla="*/ 7296150 h 7791450"/>
              <a:gd name="connsiteX750" fmla="*/ 1016706 w 14237406"/>
              <a:gd name="connsiteY750" fmla="*/ 7258050 h 7791450"/>
              <a:gd name="connsiteX751" fmla="*/ 1073856 w 14237406"/>
              <a:gd name="connsiteY751" fmla="*/ 7200900 h 7791450"/>
              <a:gd name="connsiteX752" fmla="*/ 1105606 w 14237406"/>
              <a:gd name="connsiteY752" fmla="*/ 7194550 h 7791450"/>
              <a:gd name="connsiteX753" fmla="*/ 1162756 w 14237406"/>
              <a:gd name="connsiteY753" fmla="*/ 7150100 h 7791450"/>
              <a:gd name="connsiteX754" fmla="*/ 1213556 w 14237406"/>
              <a:gd name="connsiteY754" fmla="*/ 7188200 h 7791450"/>
              <a:gd name="connsiteX755" fmla="*/ 1302456 w 14237406"/>
              <a:gd name="connsiteY755" fmla="*/ 7105650 h 7791450"/>
              <a:gd name="connsiteX756" fmla="*/ 1340556 w 14237406"/>
              <a:gd name="connsiteY756" fmla="*/ 7143750 h 7791450"/>
              <a:gd name="connsiteX757" fmla="*/ 534106 w 14237406"/>
              <a:gd name="connsiteY757" fmla="*/ 7150100 h 7791450"/>
              <a:gd name="connsiteX758" fmla="*/ 483306 w 14237406"/>
              <a:gd name="connsiteY758" fmla="*/ 7207250 h 7791450"/>
              <a:gd name="connsiteX759" fmla="*/ 457906 w 14237406"/>
              <a:gd name="connsiteY759" fmla="*/ 7207250 h 7791450"/>
              <a:gd name="connsiteX760" fmla="*/ 457906 w 14237406"/>
              <a:gd name="connsiteY760" fmla="*/ 7188200 h 7791450"/>
              <a:gd name="connsiteX761" fmla="*/ 496006 w 14237406"/>
              <a:gd name="connsiteY761" fmla="*/ 7150100 h 7791450"/>
              <a:gd name="connsiteX762" fmla="*/ 476956 w 14237406"/>
              <a:gd name="connsiteY762" fmla="*/ 7124700 h 7791450"/>
              <a:gd name="connsiteX763" fmla="*/ 476956 w 14237406"/>
              <a:gd name="connsiteY763" fmla="*/ 7105650 h 7791450"/>
              <a:gd name="connsiteX764" fmla="*/ 534106 w 14237406"/>
              <a:gd name="connsiteY764" fmla="*/ 7150100 h 7791450"/>
              <a:gd name="connsiteX765" fmla="*/ 13888156 w 14237406"/>
              <a:gd name="connsiteY765" fmla="*/ 7099300 h 7791450"/>
              <a:gd name="connsiteX766" fmla="*/ 13881806 w 14237406"/>
              <a:gd name="connsiteY766" fmla="*/ 7124700 h 7791450"/>
              <a:gd name="connsiteX767" fmla="*/ 13862756 w 14237406"/>
              <a:gd name="connsiteY767" fmla="*/ 7118350 h 7791450"/>
              <a:gd name="connsiteX768" fmla="*/ 13869106 w 14237406"/>
              <a:gd name="connsiteY768" fmla="*/ 7099300 h 7791450"/>
              <a:gd name="connsiteX769" fmla="*/ 13888156 w 14237406"/>
              <a:gd name="connsiteY769" fmla="*/ 7099300 h 7791450"/>
              <a:gd name="connsiteX770" fmla="*/ 648406 w 14237406"/>
              <a:gd name="connsiteY770" fmla="*/ 7105650 h 7791450"/>
              <a:gd name="connsiteX771" fmla="*/ 603956 w 14237406"/>
              <a:gd name="connsiteY771" fmla="*/ 7143750 h 7791450"/>
              <a:gd name="connsiteX772" fmla="*/ 553156 w 14237406"/>
              <a:gd name="connsiteY772" fmla="*/ 7118350 h 7791450"/>
              <a:gd name="connsiteX773" fmla="*/ 553156 w 14237406"/>
              <a:gd name="connsiteY773" fmla="*/ 7099300 h 7791450"/>
              <a:gd name="connsiteX774" fmla="*/ 623006 w 14237406"/>
              <a:gd name="connsiteY774" fmla="*/ 7073900 h 7791450"/>
              <a:gd name="connsiteX775" fmla="*/ 648406 w 14237406"/>
              <a:gd name="connsiteY775" fmla="*/ 7105650 h 7791450"/>
              <a:gd name="connsiteX776" fmla="*/ 12192705 w 14237406"/>
              <a:gd name="connsiteY776" fmla="*/ 7086600 h 7791450"/>
              <a:gd name="connsiteX777" fmla="*/ 12192705 w 14237406"/>
              <a:gd name="connsiteY777" fmla="*/ 7118350 h 7791450"/>
              <a:gd name="connsiteX778" fmla="*/ 12173655 w 14237406"/>
              <a:gd name="connsiteY778" fmla="*/ 7124700 h 7791450"/>
              <a:gd name="connsiteX779" fmla="*/ 12148255 w 14237406"/>
              <a:gd name="connsiteY779" fmla="*/ 7099300 h 7791450"/>
              <a:gd name="connsiteX780" fmla="*/ 12173655 w 14237406"/>
              <a:gd name="connsiteY780" fmla="*/ 7067550 h 7791450"/>
              <a:gd name="connsiteX781" fmla="*/ 12192705 w 14237406"/>
              <a:gd name="connsiteY781" fmla="*/ 7086600 h 7791450"/>
              <a:gd name="connsiteX782" fmla="*/ 12884855 w 14237406"/>
              <a:gd name="connsiteY782" fmla="*/ 7124700 h 7791450"/>
              <a:gd name="connsiteX783" fmla="*/ 12922955 w 14237406"/>
              <a:gd name="connsiteY783" fmla="*/ 7124700 h 7791450"/>
              <a:gd name="connsiteX784" fmla="*/ 12929305 w 14237406"/>
              <a:gd name="connsiteY784" fmla="*/ 7156450 h 7791450"/>
              <a:gd name="connsiteX785" fmla="*/ 12903905 w 14237406"/>
              <a:gd name="connsiteY785" fmla="*/ 7169150 h 7791450"/>
              <a:gd name="connsiteX786" fmla="*/ 12891205 w 14237406"/>
              <a:gd name="connsiteY786" fmla="*/ 7131050 h 7791450"/>
              <a:gd name="connsiteX787" fmla="*/ 12878505 w 14237406"/>
              <a:gd name="connsiteY787" fmla="*/ 7124700 h 7791450"/>
              <a:gd name="connsiteX788" fmla="*/ 12821355 w 14237406"/>
              <a:gd name="connsiteY788" fmla="*/ 7143750 h 7791450"/>
              <a:gd name="connsiteX789" fmla="*/ 12700705 w 14237406"/>
              <a:gd name="connsiteY789" fmla="*/ 7283450 h 7791450"/>
              <a:gd name="connsiteX790" fmla="*/ 12649905 w 14237406"/>
              <a:gd name="connsiteY790" fmla="*/ 7245350 h 7791450"/>
              <a:gd name="connsiteX791" fmla="*/ 12649905 w 14237406"/>
              <a:gd name="connsiteY791" fmla="*/ 7219950 h 7791450"/>
              <a:gd name="connsiteX792" fmla="*/ 12662605 w 14237406"/>
              <a:gd name="connsiteY792" fmla="*/ 7207250 h 7791450"/>
              <a:gd name="connsiteX793" fmla="*/ 12713405 w 14237406"/>
              <a:gd name="connsiteY793" fmla="*/ 7239000 h 7791450"/>
              <a:gd name="connsiteX794" fmla="*/ 12745155 w 14237406"/>
              <a:gd name="connsiteY794" fmla="*/ 7169150 h 7791450"/>
              <a:gd name="connsiteX795" fmla="*/ 12732455 w 14237406"/>
              <a:gd name="connsiteY795" fmla="*/ 7131050 h 7791450"/>
              <a:gd name="connsiteX796" fmla="*/ 12795955 w 14237406"/>
              <a:gd name="connsiteY796" fmla="*/ 7092950 h 7791450"/>
              <a:gd name="connsiteX797" fmla="*/ 12795955 w 14237406"/>
              <a:gd name="connsiteY797" fmla="*/ 7061200 h 7791450"/>
              <a:gd name="connsiteX798" fmla="*/ 12821355 w 14237406"/>
              <a:gd name="connsiteY798" fmla="*/ 7061200 h 7791450"/>
              <a:gd name="connsiteX799" fmla="*/ 12884855 w 14237406"/>
              <a:gd name="connsiteY799" fmla="*/ 7124700 h 7791450"/>
              <a:gd name="connsiteX800" fmla="*/ 3778956 w 14237406"/>
              <a:gd name="connsiteY800" fmla="*/ 7143750 h 7791450"/>
              <a:gd name="connsiteX801" fmla="*/ 3798006 w 14237406"/>
              <a:gd name="connsiteY801" fmla="*/ 7131050 h 7791450"/>
              <a:gd name="connsiteX802" fmla="*/ 3817056 w 14237406"/>
              <a:gd name="connsiteY802" fmla="*/ 7131050 h 7791450"/>
              <a:gd name="connsiteX803" fmla="*/ 3823406 w 14237406"/>
              <a:gd name="connsiteY803" fmla="*/ 7150100 h 7791450"/>
              <a:gd name="connsiteX804" fmla="*/ 3766256 w 14237406"/>
              <a:gd name="connsiteY804" fmla="*/ 7143750 h 7791450"/>
              <a:gd name="connsiteX805" fmla="*/ 3740856 w 14237406"/>
              <a:gd name="connsiteY805" fmla="*/ 7156450 h 7791450"/>
              <a:gd name="connsiteX806" fmla="*/ 3658306 w 14237406"/>
              <a:gd name="connsiteY806" fmla="*/ 7086600 h 7791450"/>
              <a:gd name="connsiteX807" fmla="*/ 3658306 w 14237406"/>
              <a:gd name="connsiteY807" fmla="*/ 7067550 h 7791450"/>
              <a:gd name="connsiteX808" fmla="*/ 3671006 w 14237406"/>
              <a:gd name="connsiteY808" fmla="*/ 7061200 h 7791450"/>
              <a:gd name="connsiteX809" fmla="*/ 3778956 w 14237406"/>
              <a:gd name="connsiteY809" fmla="*/ 7143750 h 7791450"/>
              <a:gd name="connsiteX810" fmla="*/ 13811956 w 14237406"/>
              <a:gd name="connsiteY810" fmla="*/ 7169150 h 7791450"/>
              <a:gd name="connsiteX811" fmla="*/ 13881806 w 14237406"/>
              <a:gd name="connsiteY811" fmla="*/ 7277100 h 7791450"/>
              <a:gd name="connsiteX812" fmla="*/ 13856406 w 14237406"/>
              <a:gd name="connsiteY812" fmla="*/ 7277100 h 7791450"/>
              <a:gd name="connsiteX813" fmla="*/ 13672255 w 14237406"/>
              <a:gd name="connsiteY813" fmla="*/ 7112000 h 7791450"/>
              <a:gd name="connsiteX814" fmla="*/ 13678605 w 14237406"/>
              <a:gd name="connsiteY814" fmla="*/ 7092950 h 7791450"/>
              <a:gd name="connsiteX815" fmla="*/ 13767506 w 14237406"/>
              <a:gd name="connsiteY815" fmla="*/ 7169150 h 7791450"/>
              <a:gd name="connsiteX816" fmla="*/ 13792906 w 14237406"/>
              <a:gd name="connsiteY816" fmla="*/ 7162800 h 7791450"/>
              <a:gd name="connsiteX817" fmla="*/ 13799256 w 14237406"/>
              <a:gd name="connsiteY817" fmla="*/ 7143750 h 7791450"/>
              <a:gd name="connsiteX818" fmla="*/ 13754806 w 14237406"/>
              <a:gd name="connsiteY818" fmla="*/ 7054850 h 7791450"/>
              <a:gd name="connsiteX819" fmla="*/ 13824656 w 14237406"/>
              <a:gd name="connsiteY819" fmla="*/ 7137400 h 7791450"/>
              <a:gd name="connsiteX820" fmla="*/ 13811956 w 14237406"/>
              <a:gd name="connsiteY820" fmla="*/ 7169150 h 7791450"/>
              <a:gd name="connsiteX821" fmla="*/ 13145205 w 14237406"/>
              <a:gd name="connsiteY821" fmla="*/ 7137400 h 7791450"/>
              <a:gd name="connsiteX822" fmla="*/ 13081705 w 14237406"/>
              <a:gd name="connsiteY822" fmla="*/ 7181850 h 7791450"/>
              <a:gd name="connsiteX823" fmla="*/ 13037255 w 14237406"/>
              <a:gd name="connsiteY823" fmla="*/ 7162800 h 7791450"/>
              <a:gd name="connsiteX824" fmla="*/ 13018205 w 14237406"/>
              <a:gd name="connsiteY824" fmla="*/ 7181850 h 7791450"/>
              <a:gd name="connsiteX825" fmla="*/ 13043605 w 14237406"/>
              <a:gd name="connsiteY825" fmla="*/ 7213600 h 7791450"/>
              <a:gd name="connsiteX826" fmla="*/ 13024555 w 14237406"/>
              <a:gd name="connsiteY826" fmla="*/ 7245350 h 7791450"/>
              <a:gd name="connsiteX827" fmla="*/ 13069005 w 14237406"/>
              <a:gd name="connsiteY827" fmla="*/ 7296150 h 7791450"/>
              <a:gd name="connsiteX828" fmla="*/ 13043605 w 14237406"/>
              <a:gd name="connsiteY828" fmla="*/ 7321550 h 7791450"/>
              <a:gd name="connsiteX829" fmla="*/ 13005505 w 14237406"/>
              <a:gd name="connsiteY829" fmla="*/ 7308850 h 7791450"/>
              <a:gd name="connsiteX830" fmla="*/ 12967405 w 14237406"/>
              <a:gd name="connsiteY830" fmla="*/ 7321550 h 7791450"/>
              <a:gd name="connsiteX831" fmla="*/ 12954705 w 14237406"/>
              <a:gd name="connsiteY831" fmla="*/ 7315200 h 7791450"/>
              <a:gd name="connsiteX832" fmla="*/ 12954705 w 14237406"/>
              <a:gd name="connsiteY832" fmla="*/ 7283450 h 7791450"/>
              <a:gd name="connsiteX833" fmla="*/ 12999155 w 14237406"/>
              <a:gd name="connsiteY833" fmla="*/ 7200900 h 7791450"/>
              <a:gd name="connsiteX834" fmla="*/ 12986455 w 14237406"/>
              <a:gd name="connsiteY834" fmla="*/ 7169150 h 7791450"/>
              <a:gd name="connsiteX835" fmla="*/ 13030905 w 14237406"/>
              <a:gd name="connsiteY835" fmla="*/ 7118350 h 7791450"/>
              <a:gd name="connsiteX836" fmla="*/ 13062655 w 14237406"/>
              <a:gd name="connsiteY836" fmla="*/ 7124700 h 7791450"/>
              <a:gd name="connsiteX837" fmla="*/ 13075355 w 14237406"/>
              <a:gd name="connsiteY837" fmla="*/ 7105650 h 7791450"/>
              <a:gd name="connsiteX838" fmla="*/ 13049955 w 14237406"/>
              <a:gd name="connsiteY838" fmla="*/ 7067550 h 7791450"/>
              <a:gd name="connsiteX839" fmla="*/ 13062655 w 14237406"/>
              <a:gd name="connsiteY839" fmla="*/ 7054850 h 7791450"/>
              <a:gd name="connsiteX840" fmla="*/ 13145205 w 14237406"/>
              <a:gd name="connsiteY840" fmla="*/ 7137400 h 7791450"/>
              <a:gd name="connsiteX841" fmla="*/ 12719755 w 14237406"/>
              <a:gd name="connsiteY841" fmla="*/ 7073900 h 7791450"/>
              <a:gd name="connsiteX842" fmla="*/ 12662605 w 14237406"/>
              <a:gd name="connsiteY842" fmla="*/ 7092950 h 7791450"/>
              <a:gd name="connsiteX843" fmla="*/ 12605455 w 14237406"/>
              <a:gd name="connsiteY843" fmla="*/ 7131050 h 7791450"/>
              <a:gd name="connsiteX844" fmla="*/ 12599105 w 14237406"/>
              <a:gd name="connsiteY844" fmla="*/ 7112000 h 7791450"/>
              <a:gd name="connsiteX845" fmla="*/ 12707055 w 14237406"/>
              <a:gd name="connsiteY845" fmla="*/ 7054850 h 7791450"/>
              <a:gd name="connsiteX846" fmla="*/ 12719755 w 14237406"/>
              <a:gd name="connsiteY846" fmla="*/ 7073900 h 7791450"/>
              <a:gd name="connsiteX847" fmla="*/ 13945306 w 14237406"/>
              <a:gd name="connsiteY847" fmla="*/ 7048500 h 7791450"/>
              <a:gd name="connsiteX848" fmla="*/ 13932606 w 14237406"/>
              <a:gd name="connsiteY848" fmla="*/ 7086600 h 7791450"/>
              <a:gd name="connsiteX849" fmla="*/ 13913556 w 14237406"/>
              <a:gd name="connsiteY849" fmla="*/ 7086600 h 7791450"/>
              <a:gd name="connsiteX850" fmla="*/ 13926256 w 14237406"/>
              <a:gd name="connsiteY850" fmla="*/ 7048500 h 7791450"/>
              <a:gd name="connsiteX851" fmla="*/ 13945306 w 14237406"/>
              <a:gd name="connsiteY851" fmla="*/ 7048500 h 7791450"/>
              <a:gd name="connsiteX852" fmla="*/ 13494455 w 14237406"/>
              <a:gd name="connsiteY852" fmla="*/ 7092950 h 7791450"/>
              <a:gd name="connsiteX853" fmla="*/ 13500805 w 14237406"/>
              <a:gd name="connsiteY853" fmla="*/ 7105650 h 7791450"/>
              <a:gd name="connsiteX854" fmla="*/ 13462705 w 14237406"/>
              <a:gd name="connsiteY854" fmla="*/ 7131050 h 7791450"/>
              <a:gd name="connsiteX855" fmla="*/ 13380155 w 14237406"/>
              <a:gd name="connsiteY855" fmla="*/ 7092950 h 7791450"/>
              <a:gd name="connsiteX856" fmla="*/ 13316655 w 14237406"/>
              <a:gd name="connsiteY856" fmla="*/ 7150100 h 7791450"/>
              <a:gd name="connsiteX857" fmla="*/ 13310305 w 14237406"/>
              <a:gd name="connsiteY857" fmla="*/ 7131050 h 7791450"/>
              <a:gd name="connsiteX858" fmla="*/ 13367455 w 14237406"/>
              <a:gd name="connsiteY858" fmla="*/ 7048500 h 7791450"/>
              <a:gd name="connsiteX859" fmla="*/ 13494455 w 14237406"/>
              <a:gd name="connsiteY859" fmla="*/ 7092950 h 7791450"/>
              <a:gd name="connsiteX860" fmla="*/ 2832806 w 14237406"/>
              <a:gd name="connsiteY860" fmla="*/ 7054850 h 7791450"/>
              <a:gd name="connsiteX861" fmla="*/ 2851856 w 14237406"/>
              <a:gd name="connsiteY861" fmla="*/ 7054850 h 7791450"/>
              <a:gd name="connsiteX862" fmla="*/ 2832806 w 14237406"/>
              <a:gd name="connsiteY862" fmla="*/ 7054850 h 7791450"/>
              <a:gd name="connsiteX863" fmla="*/ 13183305 w 14237406"/>
              <a:gd name="connsiteY863" fmla="*/ 7048500 h 7791450"/>
              <a:gd name="connsiteX864" fmla="*/ 13183305 w 14237406"/>
              <a:gd name="connsiteY864" fmla="*/ 7067550 h 7791450"/>
              <a:gd name="connsiteX865" fmla="*/ 13157905 w 14237406"/>
              <a:gd name="connsiteY865" fmla="*/ 7080250 h 7791450"/>
              <a:gd name="connsiteX866" fmla="*/ 13100755 w 14237406"/>
              <a:gd name="connsiteY866" fmla="*/ 7054850 h 7791450"/>
              <a:gd name="connsiteX867" fmla="*/ 13119805 w 14237406"/>
              <a:gd name="connsiteY867" fmla="*/ 7042150 h 7791450"/>
              <a:gd name="connsiteX868" fmla="*/ 13183305 w 14237406"/>
              <a:gd name="connsiteY868" fmla="*/ 7048500 h 7791450"/>
              <a:gd name="connsiteX869" fmla="*/ 12567355 w 14237406"/>
              <a:gd name="connsiteY869" fmla="*/ 7118350 h 7791450"/>
              <a:gd name="connsiteX870" fmla="*/ 12548305 w 14237406"/>
              <a:gd name="connsiteY870" fmla="*/ 7156450 h 7791450"/>
              <a:gd name="connsiteX871" fmla="*/ 12580055 w 14237406"/>
              <a:gd name="connsiteY871" fmla="*/ 7213600 h 7791450"/>
              <a:gd name="connsiteX872" fmla="*/ 12529255 w 14237406"/>
              <a:gd name="connsiteY872" fmla="*/ 7232650 h 7791450"/>
              <a:gd name="connsiteX873" fmla="*/ 12503855 w 14237406"/>
              <a:gd name="connsiteY873" fmla="*/ 7232650 h 7791450"/>
              <a:gd name="connsiteX874" fmla="*/ 12497505 w 14237406"/>
              <a:gd name="connsiteY874" fmla="*/ 7213600 h 7791450"/>
              <a:gd name="connsiteX875" fmla="*/ 12510205 w 14237406"/>
              <a:gd name="connsiteY875" fmla="*/ 7181850 h 7791450"/>
              <a:gd name="connsiteX876" fmla="*/ 12459405 w 14237406"/>
              <a:gd name="connsiteY876" fmla="*/ 7118350 h 7791450"/>
              <a:gd name="connsiteX877" fmla="*/ 12503855 w 14237406"/>
              <a:gd name="connsiteY877" fmla="*/ 7067550 h 7791450"/>
              <a:gd name="connsiteX878" fmla="*/ 12529255 w 14237406"/>
              <a:gd name="connsiteY878" fmla="*/ 7042150 h 7791450"/>
              <a:gd name="connsiteX879" fmla="*/ 12567355 w 14237406"/>
              <a:gd name="connsiteY879" fmla="*/ 7118350 h 7791450"/>
              <a:gd name="connsiteX880" fmla="*/ 743656 w 14237406"/>
              <a:gd name="connsiteY880" fmla="*/ 7067550 h 7791450"/>
              <a:gd name="connsiteX881" fmla="*/ 711906 w 14237406"/>
              <a:gd name="connsiteY881" fmla="*/ 7099300 h 7791450"/>
              <a:gd name="connsiteX882" fmla="*/ 686506 w 14237406"/>
              <a:gd name="connsiteY882" fmla="*/ 7067550 h 7791450"/>
              <a:gd name="connsiteX883" fmla="*/ 711906 w 14237406"/>
              <a:gd name="connsiteY883" fmla="*/ 7042150 h 7791450"/>
              <a:gd name="connsiteX884" fmla="*/ 743656 w 14237406"/>
              <a:gd name="connsiteY884" fmla="*/ 7067550 h 7791450"/>
              <a:gd name="connsiteX885" fmla="*/ 438856 w 14237406"/>
              <a:gd name="connsiteY885" fmla="*/ 7048500 h 7791450"/>
              <a:gd name="connsiteX886" fmla="*/ 432506 w 14237406"/>
              <a:gd name="connsiteY886" fmla="*/ 7073900 h 7791450"/>
              <a:gd name="connsiteX887" fmla="*/ 400756 w 14237406"/>
              <a:gd name="connsiteY887" fmla="*/ 7067550 h 7791450"/>
              <a:gd name="connsiteX888" fmla="*/ 407106 w 14237406"/>
              <a:gd name="connsiteY888" fmla="*/ 7042150 h 7791450"/>
              <a:gd name="connsiteX889" fmla="*/ 438856 w 14237406"/>
              <a:gd name="connsiteY889" fmla="*/ 7048500 h 7791450"/>
              <a:gd name="connsiteX890" fmla="*/ 3823406 w 14237406"/>
              <a:gd name="connsiteY890" fmla="*/ 7029450 h 7791450"/>
              <a:gd name="connsiteX891" fmla="*/ 3766256 w 14237406"/>
              <a:gd name="connsiteY891" fmla="*/ 7092950 h 7791450"/>
              <a:gd name="connsiteX892" fmla="*/ 3747206 w 14237406"/>
              <a:gd name="connsiteY892" fmla="*/ 7080250 h 7791450"/>
              <a:gd name="connsiteX893" fmla="*/ 3810706 w 14237406"/>
              <a:gd name="connsiteY893" fmla="*/ 7023100 h 7791450"/>
              <a:gd name="connsiteX894" fmla="*/ 3823406 w 14237406"/>
              <a:gd name="connsiteY894" fmla="*/ 7029450 h 7791450"/>
              <a:gd name="connsiteX895" fmla="*/ 12992805 w 14237406"/>
              <a:gd name="connsiteY895" fmla="*/ 7023100 h 7791450"/>
              <a:gd name="connsiteX896" fmla="*/ 12999155 w 14237406"/>
              <a:gd name="connsiteY896" fmla="*/ 7042150 h 7791450"/>
              <a:gd name="connsiteX897" fmla="*/ 12986455 w 14237406"/>
              <a:gd name="connsiteY897" fmla="*/ 7067550 h 7791450"/>
              <a:gd name="connsiteX898" fmla="*/ 12954705 w 14237406"/>
              <a:gd name="connsiteY898" fmla="*/ 7067550 h 7791450"/>
              <a:gd name="connsiteX899" fmla="*/ 12948355 w 14237406"/>
              <a:gd name="connsiteY899" fmla="*/ 7042150 h 7791450"/>
              <a:gd name="connsiteX900" fmla="*/ 12973755 w 14237406"/>
              <a:gd name="connsiteY900" fmla="*/ 7016750 h 7791450"/>
              <a:gd name="connsiteX901" fmla="*/ 12992805 w 14237406"/>
              <a:gd name="connsiteY901" fmla="*/ 7023100 h 7791450"/>
              <a:gd name="connsiteX902" fmla="*/ 13850056 w 14237406"/>
              <a:gd name="connsiteY902" fmla="*/ 7010400 h 7791450"/>
              <a:gd name="connsiteX903" fmla="*/ 13862756 w 14237406"/>
              <a:gd name="connsiteY903" fmla="*/ 7023100 h 7791450"/>
              <a:gd name="connsiteX904" fmla="*/ 13831006 w 14237406"/>
              <a:gd name="connsiteY904" fmla="*/ 7048500 h 7791450"/>
              <a:gd name="connsiteX905" fmla="*/ 13811956 w 14237406"/>
              <a:gd name="connsiteY905" fmla="*/ 7029450 h 7791450"/>
              <a:gd name="connsiteX906" fmla="*/ 13824656 w 14237406"/>
              <a:gd name="connsiteY906" fmla="*/ 7010400 h 7791450"/>
              <a:gd name="connsiteX907" fmla="*/ 13850056 w 14237406"/>
              <a:gd name="connsiteY907" fmla="*/ 7010400 h 7791450"/>
              <a:gd name="connsiteX908" fmla="*/ 578556 w 14237406"/>
              <a:gd name="connsiteY908" fmla="*/ 7016750 h 7791450"/>
              <a:gd name="connsiteX909" fmla="*/ 546806 w 14237406"/>
              <a:gd name="connsiteY909" fmla="*/ 7042150 h 7791450"/>
              <a:gd name="connsiteX910" fmla="*/ 496006 w 14237406"/>
              <a:gd name="connsiteY910" fmla="*/ 7010400 h 7791450"/>
              <a:gd name="connsiteX911" fmla="*/ 496006 w 14237406"/>
              <a:gd name="connsiteY911" fmla="*/ 7061200 h 7791450"/>
              <a:gd name="connsiteX912" fmla="*/ 476956 w 14237406"/>
              <a:gd name="connsiteY912" fmla="*/ 7061200 h 7791450"/>
              <a:gd name="connsiteX913" fmla="*/ 476956 w 14237406"/>
              <a:gd name="connsiteY913" fmla="*/ 7010400 h 7791450"/>
              <a:gd name="connsiteX914" fmla="*/ 515056 w 14237406"/>
              <a:gd name="connsiteY914" fmla="*/ 6991350 h 7791450"/>
              <a:gd name="connsiteX915" fmla="*/ 578556 w 14237406"/>
              <a:gd name="connsiteY915" fmla="*/ 7016750 h 7791450"/>
              <a:gd name="connsiteX916" fmla="*/ 12599105 w 14237406"/>
              <a:gd name="connsiteY916" fmla="*/ 7016750 h 7791450"/>
              <a:gd name="connsiteX917" fmla="*/ 12561005 w 14237406"/>
              <a:gd name="connsiteY917" fmla="*/ 7016750 h 7791450"/>
              <a:gd name="connsiteX918" fmla="*/ 12561005 w 14237406"/>
              <a:gd name="connsiteY918" fmla="*/ 6978650 h 7791450"/>
              <a:gd name="connsiteX919" fmla="*/ 12599105 w 14237406"/>
              <a:gd name="connsiteY919" fmla="*/ 6978650 h 7791450"/>
              <a:gd name="connsiteX920" fmla="*/ 12599105 w 14237406"/>
              <a:gd name="connsiteY920" fmla="*/ 7016750 h 7791450"/>
              <a:gd name="connsiteX921" fmla="*/ 419806 w 14237406"/>
              <a:gd name="connsiteY921" fmla="*/ 6991350 h 7791450"/>
              <a:gd name="connsiteX922" fmla="*/ 419806 w 14237406"/>
              <a:gd name="connsiteY922" fmla="*/ 7010400 h 7791450"/>
              <a:gd name="connsiteX923" fmla="*/ 362656 w 14237406"/>
              <a:gd name="connsiteY923" fmla="*/ 7010400 h 7791450"/>
              <a:gd name="connsiteX924" fmla="*/ 362656 w 14237406"/>
              <a:gd name="connsiteY924" fmla="*/ 6985000 h 7791450"/>
              <a:gd name="connsiteX925" fmla="*/ 394406 w 14237406"/>
              <a:gd name="connsiteY925" fmla="*/ 6978650 h 7791450"/>
              <a:gd name="connsiteX926" fmla="*/ 419806 w 14237406"/>
              <a:gd name="connsiteY926" fmla="*/ 6991350 h 7791450"/>
              <a:gd name="connsiteX927" fmla="*/ 838906 w 14237406"/>
              <a:gd name="connsiteY927" fmla="*/ 6978650 h 7791450"/>
              <a:gd name="connsiteX928" fmla="*/ 826206 w 14237406"/>
              <a:gd name="connsiteY928" fmla="*/ 6991350 h 7791450"/>
              <a:gd name="connsiteX929" fmla="*/ 807156 w 14237406"/>
              <a:gd name="connsiteY929" fmla="*/ 6991350 h 7791450"/>
              <a:gd name="connsiteX930" fmla="*/ 807156 w 14237406"/>
              <a:gd name="connsiteY930" fmla="*/ 6953250 h 7791450"/>
              <a:gd name="connsiteX931" fmla="*/ 838906 w 14237406"/>
              <a:gd name="connsiteY931" fmla="*/ 6978650 h 7791450"/>
              <a:gd name="connsiteX932" fmla="*/ 13176955 w 14237406"/>
              <a:gd name="connsiteY932" fmla="*/ 6965950 h 7791450"/>
              <a:gd name="connsiteX933" fmla="*/ 13132505 w 14237406"/>
              <a:gd name="connsiteY933" fmla="*/ 7010400 h 7791450"/>
              <a:gd name="connsiteX934" fmla="*/ 13100755 w 14237406"/>
              <a:gd name="connsiteY934" fmla="*/ 7010400 h 7791450"/>
              <a:gd name="connsiteX935" fmla="*/ 13100755 w 14237406"/>
              <a:gd name="connsiteY935" fmla="*/ 6972300 h 7791450"/>
              <a:gd name="connsiteX936" fmla="*/ 13145205 w 14237406"/>
              <a:gd name="connsiteY936" fmla="*/ 6940550 h 7791450"/>
              <a:gd name="connsiteX937" fmla="*/ 13176955 w 14237406"/>
              <a:gd name="connsiteY937" fmla="*/ 6965950 h 7791450"/>
              <a:gd name="connsiteX938" fmla="*/ 12897555 w 14237406"/>
              <a:gd name="connsiteY938" fmla="*/ 6965950 h 7791450"/>
              <a:gd name="connsiteX939" fmla="*/ 12878505 w 14237406"/>
              <a:gd name="connsiteY939" fmla="*/ 6985000 h 7791450"/>
              <a:gd name="connsiteX940" fmla="*/ 12859455 w 14237406"/>
              <a:gd name="connsiteY940" fmla="*/ 6978650 h 7791450"/>
              <a:gd name="connsiteX941" fmla="*/ 12859455 w 14237406"/>
              <a:gd name="connsiteY941" fmla="*/ 6953250 h 7791450"/>
              <a:gd name="connsiteX942" fmla="*/ 12872155 w 14237406"/>
              <a:gd name="connsiteY942" fmla="*/ 6940550 h 7791450"/>
              <a:gd name="connsiteX943" fmla="*/ 12897555 w 14237406"/>
              <a:gd name="connsiteY943" fmla="*/ 6965950 h 7791450"/>
              <a:gd name="connsiteX944" fmla="*/ 12789605 w 14237406"/>
              <a:gd name="connsiteY944" fmla="*/ 6953250 h 7791450"/>
              <a:gd name="connsiteX945" fmla="*/ 12751505 w 14237406"/>
              <a:gd name="connsiteY945" fmla="*/ 7016750 h 7791450"/>
              <a:gd name="connsiteX946" fmla="*/ 12707055 w 14237406"/>
              <a:gd name="connsiteY946" fmla="*/ 6985000 h 7791450"/>
              <a:gd name="connsiteX947" fmla="*/ 12789605 w 14237406"/>
              <a:gd name="connsiteY947" fmla="*/ 6940550 h 7791450"/>
              <a:gd name="connsiteX948" fmla="*/ 12789605 w 14237406"/>
              <a:gd name="connsiteY948" fmla="*/ 6953250 h 7791450"/>
              <a:gd name="connsiteX949" fmla="*/ 4725106 w 14237406"/>
              <a:gd name="connsiteY949" fmla="*/ 6953250 h 7791450"/>
              <a:gd name="connsiteX950" fmla="*/ 4794956 w 14237406"/>
              <a:gd name="connsiteY950" fmla="*/ 6953250 h 7791450"/>
              <a:gd name="connsiteX951" fmla="*/ 4801306 w 14237406"/>
              <a:gd name="connsiteY951" fmla="*/ 6965950 h 7791450"/>
              <a:gd name="connsiteX952" fmla="*/ 4579056 w 14237406"/>
              <a:gd name="connsiteY952" fmla="*/ 7029450 h 7791450"/>
              <a:gd name="connsiteX953" fmla="*/ 4464756 w 14237406"/>
              <a:gd name="connsiteY953" fmla="*/ 7035800 h 7791450"/>
              <a:gd name="connsiteX954" fmla="*/ 4433006 w 14237406"/>
              <a:gd name="connsiteY954" fmla="*/ 7054850 h 7791450"/>
              <a:gd name="connsiteX955" fmla="*/ 4394906 w 14237406"/>
              <a:gd name="connsiteY955" fmla="*/ 7061200 h 7791450"/>
              <a:gd name="connsiteX956" fmla="*/ 4267906 w 14237406"/>
              <a:gd name="connsiteY956" fmla="*/ 7105650 h 7791450"/>
              <a:gd name="connsiteX957" fmla="*/ 4242506 w 14237406"/>
              <a:gd name="connsiteY957" fmla="*/ 7080250 h 7791450"/>
              <a:gd name="connsiteX958" fmla="*/ 4325056 w 14237406"/>
              <a:gd name="connsiteY958" fmla="*/ 7042150 h 7791450"/>
              <a:gd name="connsiteX959" fmla="*/ 4401256 w 14237406"/>
              <a:gd name="connsiteY959" fmla="*/ 6997700 h 7791450"/>
              <a:gd name="connsiteX960" fmla="*/ 4566356 w 14237406"/>
              <a:gd name="connsiteY960" fmla="*/ 6940550 h 7791450"/>
              <a:gd name="connsiteX961" fmla="*/ 4725106 w 14237406"/>
              <a:gd name="connsiteY961" fmla="*/ 6953250 h 7791450"/>
              <a:gd name="connsiteX962" fmla="*/ 572206 w 14237406"/>
              <a:gd name="connsiteY962" fmla="*/ 6959600 h 7791450"/>
              <a:gd name="connsiteX963" fmla="*/ 572206 w 14237406"/>
              <a:gd name="connsiteY963" fmla="*/ 6934200 h 7791450"/>
              <a:gd name="connsiteX964" fmla="*/ 572206 w 14237406"/>
              <a:gd name="connsiteY964" fmla="*/ 6959600 h 7791450"/>
              <a:gd name="connsiteX965" fmla="*/ 14199306 w 14237406"/>
              <a:gd name="connsiteY965" fmla="*/ 6921500 h 7791450"/>
              <a:gd name="connsiteX966" fmla="*/ 14205656 w 14237406"/>
              <a:gd name="connsiteY966" fmla="*/ 6946900 h 7791450"/>
              <a:gd name="connsiteX967" fmla="*/ 14173906 w 14237406"/>
              <a:gd name="connsiteY967" fmla="*/ 6921500 h 7791450"/>
              <a:gd name="connsiteX968" fmla="*/ 14199306 w 14237406"/>
              <a:gd name="connsiteY968" fmla="*/ 6921500 h 7791450"/>
              <a:gd name="connsiteX969" fmla="*/ 12535605 w 14237406"/>
              <a:gd name="connsiteY969" fmla="*/ 6921500 h 7791450"/>
              <a:gd name="connsiteX970" fmla="*/ 12541955 w 14237406"/>
              <a:gd name="connsiteY970" fmla="*/ 6940550 h 7791450"/>
              <a:gd name="connsiteX971" fmla="*/ 12497505 w 14237406"/>
              <a:gd name="connsiteY971" fmla="*/ 6978650 h 7791450"/>
              <a:gd name="connsiteX972" fmla="*/ 12472105 w 14237406"/>
              <a:gd name="connsiteY972" fmla="*/ 6953250 h 7791450"/>
              <a:gd name="connsiteX973" fmla="*/ 12491155 w 14237406"/>
              <a:gd name="connsiteY973" fmla="*/ 6921500 h 7791450"/>
              <a:gd name="connsiteX974" fmla="*/ 12535605 w 14237406"/>
              <a:gd name="connsiteY974" fmla="*/ 6921500 h 7791450"/>
              <a:gd name="connsiteX975" fmla="*/ 2896306 w 14237406"/>
              <a:gd name="connsiteY975" fmla="*/ 6934200 h 7791450"/>
              <a:gd name="connsiteX976" fmla="*/ 2902656 w 14237406"/>
              <a:gd name="connsiteY976" fmla="*/ 6921500 h 7791450"/>
              <a:gd name="connsiteX977" fmla="*/ 2896306 w 14237406"/>
              <a:gd name="connsiteY977" fmla="*/ 6934200 h 7791450"/>
              <a:gd name="connsiteX978" fmla="*/ 908756 w 14237406"/>
              <a:gd name="connsiteY978" fmla="*/ 6934200 h 7791450"/>
              <a:gd name="connsiteX979" fmla="*/ 877006 w 14237406"/>
              <a:gd name="connsiteY979" fmla="*/ 6959600 h 7791450"/>
              <a:gd name="connsiteX980" fmla="*/ 826206 w 14237406"/>
              <a:gd name="connsiteY980" fmla="*/ 6908800 h 7791450"/>
              <a:gd name="connsiteX981" fmla="*/ 838906 w 14237406"/>
              <a:gd name="connsiteY981" fmla="*/ 6902450 h 7791450"/>
              <a:gd name="connsiteX982" fmla="*/ 908756 w 14237406"/>
              <a:gd name="connsiteY982" fmla="*/ 6934200 h 7791450"/>
              <a:gd name="connsiteX983" fmla="*/ 743656 w 14237406"/>
              <a:gd name="connsiteY983" fmla="*/ 6902450 h 7791450"/>
              <a:gd name="connsiteX984" fmla="*/ 762706 w 14237406"/>
              <a:gd name="connsiteY984" fmla="*/ 6991350 h 7791450"/>
              <a:gd name="connsiteX985" fmla="*/ 661106 w 14237406"/>
              <a:gd name="connsiteY985" fmla="*/ 7016750 h 7791450"/>
              <a:gd name="connsiteX986" fmla="*/ 584906 w 14237406"/>
              <a:gd name="connsiteY986" fmla="*/ 7010400 h 7791450"/>
              <a:gd name="connsiteX987" fmla="*/ 654756 w 14237406"/>
              <a:gd name="connsiteY987" fmla="*/ 6921500 h 7791450"/>
              <a:gd name="connsiteX988" fmla="*/ 724606 w 14237406"/>
              <a:gd name="connsiteY988" fmla="*/ 6902450 h 7791450"/>
              <a:gd name="connsiteX989" fmla="*/ 743656 w 14237406"/>
              <a:gd name="connsiteY989" fmla="*/ 6902450 h 7791450"/>
              <a:gd name="connsiteX990" fmla="*/ 3848806 w 14237406"/>
              <a:gd name="connsiteY990" fmla="*/ 6889750 h 7791450"/>
              <a:gd name="connsiteX991" fmla="*/ 3848806 w 14237406"/>
              <a:gd name="connsiteY991" fmla="*/ 6921500 h 7791450"/>
              <a:gd name="connsiteX992" fmla="*/ 3810706 w 14237406"/>
              <a:gd name="connsiteY992" fmla="*/ 6927850 h 7791450"/>
              <a:gd name="connsiteX993" fmla="*/ 3798006 w 14237406"/>
              <a:gd name="connsiteY993" fmla="*/ 6915150 h 7791450"/>
              <a:gd name="connsiteX994" fmla="*/ 3823406 w 14237406"/>
              <a:gd name="connsiteY994" fmla="*/ 6889750 h 7791450"/>
              <a:gd name="connsiteX995" fmla="*/ 3848806 w 14237406"/>
              <a:gd name="connsiteY995" fmla="*/ 6889750 h 7791450"/>
              <a:gd name="connsiteX996" fmla="*/ 3709106 w 14237406"/>
              <a:gd name="connsiteY996" fmla="*/ 6934200 h 7791450"/>
              <a:gd name="connsiteX997" fmla="*/ 3785306 w 14237406"/>
              <a:gd name="connsiteY997" fmla="*/ 6985000 h 7791450"/>
              <a:gd name="connsiteX998" fmla="*/ 3798006 w 14237406"/>
              <a:gd name="connsiteY998" fmla="*/ 7010400 h 7791450"/>
              <a:gd name="connsiteX999" fmla="*/ 3785306 w 14237406"/>
              <a:gd name="connsiteY999" fmla="*/ 7016750 h 7791450"/>
              <a:gd name="connsiteX1000" fmla="*/ 3594806 w 14237406"/>
              <a:gd name="connsiteY1000" fmla="*/ 6915150 h 7791450"/>
              <a:gd name="connsiteX1001" fmla="*/ 3594806 w 14237406"/>
              <a:gd name="connsiteY1001" fmla="*/ 6889750 h 7791450"/>
              <a:gd name="connsiteX1002" fmla="*/ 3728156 w 14237406"/>
              <a:gd name="connsiteY1002" fmla="*/ 6908800 h 7791450"/>
              <a:gd name="connsiteX1003" fmla="*/ 3709106 w 14237406"/>
              <a:gd name="connsiteY1003" fmla="*/ 6934200 h 7791450"/>
              <a:gd name="connsiteX1004" fmla="*/ 1086556 w 14237406"/>
              <a:gd name="connsiteY1004" fmla="*/ 6896100 h 7791450"/>
              <a:gd name="connsiteX1005" fmla="*/ 1150056 w 14237406"/>
              <a:gd name="connsiteY1005" fmla="*/ 7035800 h 7791450"/>
              <a:gd name="connsiteX1006" fmla="*/ 1105606 w 14237406"/>
              <a:gd name="connsiteY1006" fmla="*/ 7105650 h 7791450"/>
              <a:gd name="connsiteX1007" fmla="*/ 1067506 w 14237406"/>
              <a:gd name="connsiteY1007" fmla="*/ 7061200 h 7791450"/>
              <a:gd name="connsiteX1008" fmla="*/ 991306 w 14237406"/>
              <a:gd name="connsiteY1008" fmla="*/ 7112000 h 7791450"/>
              <a:gd name="connsiteX1009" fmla="*/ 946856 w 14237406"/>
              <a:gd name="connsiteY1009" fmla="*/ 7042150 h 7791450"/>
              <a:gd name="connsiteX1010" fmla="*/ 915106 w 14237406"/>
              <a:gd name="connsiteY1010" fmla="*/ 7073900 h 7791450"/>
              <a:gd name="connsiteX1011" fmla="*/ 902406 w 14237406"/>
              <a:gd name="connsiteY1011" fmla="*/ 7143750 h 7791450"/>
              <a:gd name="connsiteX1012" fmla="*/ 940506 w 14237406"/>
              <a:gd name="connsiteY1012" fmla="*/ 7181850 h 7791450"/>
              <a:gd name="connsiteX1013" fmla="*/ 940506 w 14237406"/>
              <a:gd name="connsiteY1013" fmla="*/ 7207250 h 7791450"/>
              <a:gd name="connsiteX1014" fmla="*/ 896056 w 14237406"/>
              <a:gd name="connsiteY1014" fmla="*/ 7188200 h 7791450"/>
              <a:gd name="connsiteX1015" fmla="*/ 877006 w 14237406"/>
              <a:gd name="connsiteY1015" fmla="*/ 7226300 h 7791450"/>
              <a:gd name="connsiteX1016" fmla="*/ 1023056 w 14237406"/>
              <a:gd name="connsiteY1016" fmla="*/ 7340600 h 7791450"/>
              <a:gd name="connsiteX1017" fmla="*/ 1029406 w 14237406"/>
              <a:gd name="connsiteY1017" fmla="*/ 7359650 h 7791450"/>
              <a:gd name="connsiteX1018" fmla="*/ 1004006 w 14237406"/>
              <a:gd name="connsiteY1018" fmla="*/ 7391400 h 7791450"/>
              <a:gd name="connsiteX1019" fmla="*/ 959556 w 14237406"/>
              <a:gd name="connsiteY1019" fmla="*/ 7359650 h 7791450"/>
              <a:gd name="connsiteX1020" fmla="*/ 908756 w 14237406"/>
              <a:gd name="connsiteY1020" fmla="*/ 7429500 h 7791450"/>
              <a:gd name="connsiteX1021" fmla="*/ 908756 w 14237406"/>
              <a:gd name="connsiteY1021" fmla="*/ 7454900 h 7791450"/>
              <a:gd name="connsiteX1022" fmla="*/ 927806 w 14237406"/>
              <a:gd name="connsiteY1022" fmla="*/ 7467600 h 7791450"/>
              <a:gd name="connsiteX1023" fmla="*/ 972256 w 14237406"/>
              <a:gd name="connsiteY1023" fmla="*/ 7429500 h 7791450"/>
              <a:gd name="connsiteX1024" fmla="*/ 1042106 w 14237406"/>
              <a:gd name="connsiteY1024" fmla="*/ 7410450 h 7791450"/>
              <a:gd name="connsiteX1025" fmla="*/ 1162756 w 14237406"/>
              <a:gd name="connsiteY1025" fmla="*/ 7518400 h 7791450"/>
              <a:gd name="connsiteX1026" fmla="*/ 1054806 w 14237406"/>
              <a:gd name="connsiteY1026" fmla="*/ 7543800 h 7791450"/>
              <a:gd name="connsiteX1027" fmla="*/ 978606 w 14237406"/>
              <a:gd name="connsiteY1027" fmla="*/ 7512050 h 7791450"/>
              <a:gd name="connsiteX1028" fmla="*/ 902406 w 14237406"/>
              <a:gd name="connsiteY1028" fmla="*/ 7531100 h 7791450"/>
              <a:gd name="connsiteX1029" fmla="*/ 724606 w 14237406"/>
              <a:gd name="connsiteY1029" fmla="*/ 7378700 h 7791450"/>
              <a:gd name="connsiteX1030" fmla="*/ 686506 w 14237406"/>
              <a:gd name="connsiteY1030" fmla="*/ 7372350 h 7791450"/>
              <a:gd name="connsiteX1031" fmla="*/ 673806 w 14237406"/>
              <a:gd name="connsiteY1031" fmla="*/ 7340600 h 7791450"/>
              <a:gd name="connsiteX1032" fmla="*/ 686506 w 14237406"/>
              <a:gd name="connsiteY1032" fmla="*/ 7321550 h 7791450"/>
              <a:gd name="connsiteX1033" fmla="*/ 743656 w 14237406"/>
              <a:gd name="connsiteY1033" fmla="*/ 7359650 h 7791450"/>
              <a:gd name="connsiteX1034" fmla="*/ 762706 w 14237406"/>
              <a:gd name="connsiteY1034" fmla="*/ 7334250 h 7791450"/>
              <a:gd name="connsiteX1035" fmla="*/ 743656 w 14237406"/>
              <a:gd name="connsiteY1035" fmla="*/ 7289800 h 7791450"/>
              <a:gd name="connsiteX1036" fmla="*/ 819856 w 14237406"/>
              <a:gd name="connsiteY1036" fmla="*/ 7162800 h 7791450"/>
              <a:gd name="connsiteX1037" fmla="*/ 794456 w 14237406"/>
              <a:gd name="connsiteY1037" fmla="*/ 7118350 h 7791450"/>
              <a:gd name="connsiteX1038" fmla="*/ 800806 w 14237406"/>
              <a:gd name="connsiteY1038" fmla="*/ 7105650 h 7791450"/>
              <a:gd name="connsiteX1039" fmla="*/ 845256 w 14237406"/>
              <a:gd name="connsiteY1039" fmla="*/ 7099300 h 7791450"/>
              <a:gd name="connsiteX1040" fmla="*/ 826206 w 14237406"/>
              <a:gd name="connsiteY1040" fmla="*/ 7048500 h 7791450"/>
              <a:gd name="connsiteX1041" fmla="*/ 896056 w 14237406"/>
              <a:gd name="connsiteY1041" fmla="*/ 7023100 h 7791450"/>
              <a:gd name="connsiteX1042" fmla="*/ 940506 w 14237406"/>
              <a:gd name="connsiteY1042" fmla="*/ 7042150 h 7791450"/>
              <a:gd name="connsiteX1043" fmla="*/ 1067506 w 14237406"/>
              <a:gd name="connsiteY1043" fmla="*/ 6889750 h 7791450"/>
              <a:gd name="connsiteX1044" fmla="*/ 1086556 w 14237406"/>
              <a:gd name="connsiteY1044" fmla="*/ 6896100 h 7791450"/>
              <a:gd name="connsiteX1045" fmla="*/ 349956 w 14237406"/>
              <a:gd name="connsiteY1045" fmla="*/ 6889750 h 7791450"/>
              <a:gd name="connsiteX1046" fmla="*/ 343606 w 14237406"/>
              <a:gd name="connsiteY1046" fmla="*/ 6927850 h 7791450"/>
              <a:gd name="connsiteX1047" fmla="*/ 324556 w 14237406"/>
              <a:gd name="connsiteY1047" fmla="*/ 6927850 h 7791450"/>
              <a:gd name="connsiteX1048" fmla="*/ 311856 w 14237406"/>
              <a:gd name="connsiteY1048" fmla="*/ 6915150 h 7791450"/>
              <a:gd name="connsiteX1049" fmla="*/ 330906 w 14237406"/>
              <a:gd name="connsiteY1049" fmla="*/ 6889750 h 7791450"/>
              <a:gd name="connsiteX1050" fmla="*/ 349956 w 14237406"/>
              <a:gd name="connsiteY1050" fmla="*/ 6889750 h 7791450"/>
              <a:gd name="connsiteX1051" fmla="*/ 12745155 w 14237406"/>
              <a:gd name="connsiteY1051" fmla="*/ 6877050 h 7791450"/>
              <a:gd name="connsiteX1052" fmla="*/ 12745155 w 14237406"/>
              <a:gd name="connsiteY1052" fmla="*/ 6902450 h 7791450"/>
              <a:gd name="connsiteX1053" fmla="*/ 12700705 w 14237406"/>
              <a:gd name="connsiteY1053" fmla="*/ 6921500 h 7791450"/>
              <a:gd name="connsiteX1054" fmla="*/ 12688005 w 14237406"/>
              <a:gd name="connsiteY1054" fmla="*/ 6972300 h 7791450"/>
              <a:gd name="connsiteX1055" fmla="*/ 12668955 w 14237406"/>
              <a:gd name="connsiteY1055" fmla="*/ 6978650 h 7791450"/>
              <a:gd name="connsiteX1056" fmla="*/ 12649905 w 14237406"/>
              <a:gd name="connsiteY1056" fmla="*/ 6953250 h 7791450"/>
              <a:gd name="connsiteX1057" fmla="*/ 12726105 w 14237406"/>
              <a:gd name="connsiteY1057" fmla="*/ 6870700 h 7791450"/>
              <a:gd name="connsiteX1058" fmla="*/ 12745155 w 14237406"/>
              <a:gd name="connsiteY1058" fmla="*/ 6877050 h 7791450"/>
              <a:gd name="connsiteX1059" fmla="*/ 14097706 w 14237406"/>
              <a:gd name="connsiteY1059" fmla="*/ 6908800 h 7791450"/>
              <a:gd name="connsiteX1060" fmla="*/ 14072306 w 14237406"/>
              <a:gd name="connsiteY1060" fmla="*/ 6946900 h 7791450"/>
              <a:gd name="connsiteX1061" fmla="*/ 14027856 w 14237406"/>
              <a:gd name="connsiteY1061" fmla="*/ 6921500 h 7791450"/>
              <a:gd name="connsiteX1062" fmla="*/ 13996106 w 14237406"/>
              <a:gd name="connsiteY1062" fmla="*/ 6953250 h 7791450"/>
              <a:gd name="connsiteX1063" fmla="*/ 13989756 w 14237406"/>
              <a:gd name="connsiteY1063" fmla="*/ 6934200 h 7791450"/>
              <a:gd name="connsiteX1064" fmla="*/ 14015156 w 14237406"/>
              <a:gd name="connsiteY1064" fmla="*/ 6915150 h 7791450"/>
              <a:gd name="connsiteX1065" fmla="*/ 13989756 w 14237406"/>
              <a:gd name="connsiteY1065" fmla="*/ 6870700 h 7791450"/>
              <a:gd name="connsiteX1066" fmla="*/ 13996106 w 14237406"/>
              <a:gd name="connsiteY1066" fmla="*/ 6858000 h 7791450"/>
              <a:gd name="connsiteX1067" fmla="*/ 14097706 w 14237406"/>
              <a:gd name="connsiteY1067" fmla="*/ 6908800 h 7791450"/>
              <a:gd name="connsiteX1068" fmla="*/ 902406 w 14237406"/>
              <a:gd name="connsiteY1068" fmla="*/ 6877050 h 7791450"/>
              <a:gd name="connsiteX1069" fmla="*/ 883356 w 14237406"/>
              <a:gd name="connsiteY1069" fmla="*/ 6864350 h 7791450"/>
              <a:gd name="connsiteX1070" fmla="*/ 902406 w 14237406"/>
              <a:gd name="connsiteY1070" fmla="*/ 6851650 h 7791450"/>
              <a:gd name="connsiteX1071" fmla="*/ 902406 w 14237406"/>
              <a:gd name="connsiteY1071" fmla="*/ 6877050 h 7791450"/>
              <a:gd name="connsiteX1072" fmla="*/ 407106 w 14237406"/>
              <a:gd name="connsiteY1072" fmla="*/ 6858000 h 7791450"/>
              <a:gd name="connsiteX1073" fmla="*/ 388056 w 14237406"/>
              <a:gd name="connsiteY1073" fmla="*/ 6883400 h 7791450"/>
              <a:gd name="connsiteX1074" fmla="*/ 476956 w 14237406"/>
              <a:gd name="connsiteY1074" fmla="*/ 6915150 h 7791450"/>
              <a:gd name="connsiteX1075" fmla="*/ 489656 w 14237406"/>
              <a:gd name="connsiteY1075" fmla="*/ 6927850 h 7791450"/>
              <a:gd name="connsiteX1076" fmla="*/ 489656 w 14237406"/>
              <a:gd name="connsiteY1076" fmla="*/ 6946900 h 7791450"/>
              <a:gd name="connsiteX1077" fmla="*/ 407106 w 14237406"/>
              <a:gd name="connsiteY1077" fmla="*/ 6946900 h 7791450"/>
              <a:gd name="connsiteX1078" fmla="*/ 394406 w 14237406"/>
              <a:gd name="connsiteY1078" fmla="*/ 6908800 h 7791450"/>
              <a:gd name="connsiteX1079" fmla="*/ 388056 w 14237406"/>
              <a:gd name="connsiteY1079" fmla="*/ 6851650 h 7791450"/>
              <a:gd name="connsiteX1080" fmla="*/ 407106 w 14237406"/>
              <a:gd name="connsiteY1080" fmla="*/ 6858000 h 7791450"/>
              <a:gd name="connsiteX1081" fmla="*/ 13221405 w 14237406"/>
              <a:gd name="connsiteY1081" fmla="*/ 6864350 h 7791450"/>
              <a:gd name="connsiteX1082" fmla="*/ 13189655 w 14237406"/>
              <a:gd name="connsiteY1082" fmla="*/ 6870700 h 7791450"/>
              <a:gd name="connsiteX1083" fmla="*/ 13189655 w 14237406"/>
              <a:gd name="connsiteY1083" fmla="*/ 6845300 h 7791450"/>
              <a:gd name="connsiteX1084" fmla="*/ 13202355 w 14237406"/>
              <a:gd name="connsiteY1084" fmla="*/ 6832600 h 7791450"/>
              <a:gd name="connsiteX1085" fmla="*/ 13221405 w 14237406"/>
              <a:gd name="connsiteY1085" fmla="*/ 6864350 h 7791450"/>
              <a:gd name="connsiteX1086" fmla="*/ 13126155 w 14237406"/>
              <a:gd name="connsiteY1086" fmla="*/ 6864350 h 7791450"/>
              <a:gd name="connsiteX1087" fmla="*/ 13126155 w 14237406"/>
              <a:gd name="connsiteY1087" fmla="*/ 6883400 h 7791450"/>
              <a:gd name="connsiteX1088" fmla="*/ 13056305 w 14237406"/>
              <a:gd name="connsiteY1088" fmla="*/ 6985000 h 7791450"/>
              <a:gd name="connsiteX1089" fmla="*/ 13011855 w 14237406"/>
              <a:gd name="connsiteY1089" fmla="*/ 6940550 h 7791450"/>
              <a:gd name="connsiteX1090" fmla="*/ 12954705 w 14237406"/>
              <a:gd name="connsiteY1090" fmla="*/ 6985000 h 7791450"/>
              <a:gd name="connsiteX1091" fmla="*/ 12929305 w 14237406"/>
              <a:gd name="connsiteY1091" fmla="*/ 6953250 h 7791450"/>
              <a:gd name="connsiteX1092" fmla="*/ 12973755 w 14237406"/>
              <a:gd name="connsiteY1092" fmla="*/ 6915150 h 7791450"/>
              <a:gd name="connsiteX1093" fmla="*/ 12948355 w 14237406"/>
              <a:gd name="connsiteY1093" fmla="*/ 6889750 h 7791450"/>
              <a:gd name="connsiteX1094" fmla="*/ 12903905 w 14237406"/>
              <a:gd name="connsiteY1094" fmla="*/ 6908800 h 7791450"/>
              <a:gd name="connsiteX1095" fmla="*/ 12884855 w 14237406"/>
              <a:gd name="connsiteY1095" fmla="*/ 6889750 h 7791450"/>
              <a:gd name="connsiteX1096" fmla="*/ 12942005 w 14237406"/>
              <a:gd name="connsiteY1096" fmla="*/ 6845300 h 7791450"/>
              <a:gd name="connsiteX1097" fmla="*/ 13024555 w 14237406"/>
              <a:gd name="connsiteY1097" fmla="*/ 6921500 h 7791450"/>
              <a:gd name="connsiteX1098" fmla="*/ 13043605 w 14237406"/>
              <a:gd name="connsiteY1098" fmla="*/ 6864350 h 7791450"/>
              <a:gd name="connsiteX1099" fmla="*/ 13075355 w 14237406"/>
              <a:gd name="connsiteY1099" fmla="*/ 6832600 h 7791450"/>
              <a:gd name="connsiteX1100" fmla="*/ 13126155 w 14237406"/>
              <a:gd name="connsiteY1100" fmla="*/ 6864350 h 7791450"/>
              <a:gd name="connsiteX1101" fmla="*/ 12751505 w 14237406"/>
              <a:gd name="connsiteY1101" fmla="*/ 6845300 h 7791450"/>
              <a:gd name="connsiteX1102" fmla="*/ 12757855 w 14237406"/>
              <a:gd name="connsiteY1102" fmla="*/ 6832600 h 7791450"/>
              <a:gd name="connsiteX1103" fmla="*/ 12751505 w 14237406"/>
              <a:gd name="connsiteY1103" fmla="*/ 6845300 h 7791450"/>
              <a:gd name="connsiteX1104" fmla="*/ 673806 w 14237406"/>
              <a:gd name="connsiteY1104" fmla="*/ 6858000 h 7791450"/>
              <a:gd name="connsiteX1105" fmla="*/ 648406 w 14237406"/>
              <a:gd name="connsiteY1105" fmla="*/ 6845300 h 7791450"/>
              <a:gd name="connsiteX1106" fmla="*/ 673806 w 14237406"/>
              <a:gd name="connsiteY1106" fmla="*/ 6832600 h 7791450"/>
              <a:gd name="connsiteX1107" fmla="*/ 673806 w 14237406"/>
              <a:gd name="connsiteY1107" fmla="*/ 6858000 h 7791450"/>
              <a:gd name="connsiteX1108" fmla="*/ 12834055 w 14237406"/>
              <a:gd name="connsiteY1108" fmla="*/ 6826250 h 7791450"/>
              <a:gd name="connsiteX1109" fmla="*/ 12840405 w 14237406"/>
              <a:gd name="connsiteY1109" fmla="*/ 6864350 h 7791450"/>
              <a:gd name="connsiteX1110" fmla="*/ 12808655 w 14237406"/>
              <a:gd name="connsiteY1110" fmla="*/ 6870700 h 7791450"/>
              <a:gd name="connsiteX1111" fmla="*/ 12795955 w 14237406"/>
              <a:gd name="connsiteY1111" fmla="*/ 6845300 h 7791450"/>
              <a:gd name="connsiteX1112" fmla="*/ 12815005 w 14237406"/>
              <a:gd name="connsiteY1112" fmla="*/ 6826250 h 7791450"/>
              <a:gd name="connsiteX1113" fmla="*/ 12834055 w 14237406"/>
              <a:gd name="connsiteY1113" fmla="*/ 6826250 h 7791450"/>
              <a:gd name="connsiteX1114" fmla="*/ 12605455 w 14237406"/>
              <a:gd name="connsiteY1114" fmla="*/ 6896100 h 7791450"/>
              <a:gd name="connsiteX1115" fmla="*/ 12599105 w 14237406"/>
              <a:gd name="connsiteY1115" fmla="*/ 6908800 h 7791450"/>
              <a:gd name="connsiteX1116" fmla="*/ 12580055 w 14237406"/>
              <a:gd name="connsiteY1116" fmla="*/ 6908800 h 7791450"/>
              <a:gd name="connsiteX1117" fmla="*/ 12535605 w 14237406"/>
              <a:gd name="connsiteY1117" fmla="*/ 6845300 h 7791450"/>
              <a:gd name="connsiteX1118" fmla="*/ 12548305 w 14237406"/>
              <a:gd name="connsiteY1118" fmla="*/ 6826250 h 7791450"/>
              <a:gd name="connsiteX1119" fmla="*/ 12605455 w 14237406"/>
              <a:gd name="connsiteY1119" fmla="*/ 6896100 h 7791450"/>
              <a:gd name="connsiteX1120" fmla="*/ 1004006 w 14237406"/>
              <a:gd name="connsiteY1120" fmla="*/ 6832600 h 7791450"/>
              <a:gd name="connsiteX1121" fmla="*/ 1010356 w 14237406"/>
              <a:gd name="connsiteY1121" fmla="*/ 6851650 h 7791450"/>
              <a:gd name="connsiteX1122" fmla="*/ 991306 w 14237406"/>
              <a:gd name="connsiteY1122" fmla="*/ 6877050 h 7791450"/>
              <a:gd name="connsiteX1123" fmla="*/ 965906 w 14237406"/>
              <a:gd name="connsiteY1123" fmla="*/ 6877050 h 7791450"/>
              <a:gd name="connsiteX1124" fmla="*/ 959556 w 14237406"/>
              <a:gd name="connsiteY1124" fmla="*/ 6858000 h 7791450"/>
              <a:gd name="connsiteX1125" fmla="*/ 984956 w 14237406"/>
              <a:gd name="connsiteY1125" fmla="*/ 6826250 h 7791450"/>
              <a:gd name="connsiteX1126" fmla="*/ 1004006 w 14237406"/>
              <a:gd name="connsiteY1126" fmla="*/ 6832600 h 7791450"/>
              <a:gd name="connsiteX1127" fmla="*/ 819856 w 14237406"/>
              <a:gd name="connsiteY1127" fmla="*/ 6826250 h 7791450"/>
              <a:gd name="connsiteX1128" fmla="*/ 826206 w 14237406"/>
              <a:gd name="connsiteY1128" fmla="*/ 6845300 h 7791450"/>
              <a:gd name="connsiteX1129" fmla="*/ 807156 w 14237406"/>
              <a:gd name="connsiteY1129" fmla="*/ 6870700 h 7791450"/>
              <a:gd name="connsiteX1130" fmla="*/ 781756 w 14237406"/>
              <a:gd name="connsiteY1130" fmla="*/ 6870700 h 7791450"/>
              <a:gd name="connsiteX1131" fmla="*/ 775406 w 14237406"/>
              <a:gd name="connsiteY1131" fmla="*/ 6858000 h 7791450"/>
              <a:gd name="connsiteX1132" fmla="*/ 800806 w 14237406"/>
              <a:gd name="connsiteY1132" fmla="*/ 6826250 h 7791450"/>
              <a:gd name="connsiteX1133" fmla="*/ 819856 w 14237406"/>
              <a:gd name="connsiteY1133" fmla="*/ 6826250 h 7791450"/>
              <a:gd name="connsiteX1134" fmla="*/ 197556 w 14237406"/>
              <a:gd name="connsiteY1134" fmla="*/ 6838950 h 7791450"/>
              <a:gd name="connsiteX1135" fmla="*/ 292806 w 14237406"/>
              <a:gd name="connsiteY1135" fmla="*/ 6953250 h 7791450"/>
              <a:gd name="connsiteX1136" fmla="*/ 299156 w 14237406"/>
              <a:gd name="connsiteY1136" fmla="*/ 6997700 h 7791450"/>
              <a:gd name="connsiteX1137" fmla="*/ 330906 w 14237406"/>
              <a:gd name="connsiteY1137" fmla="*/ 7035800 h 7791450"/>
              <a:gd name="connsiteX1138" fmla="*/ 292806 w 14237406"/>
              <a:gd name="connsiteY1138" fmla="*/ 7067550 h 7791450"/>
              <a:gd name="connsiteX1139" fmla="*/ 146756 w 14237406"/>
              <a:gd name="connsiteY1139" fmla="*/ 6858000 h 7791450"/>
              <a:gd name="connsiteX1140" fmla="*/ 178506 w 14237406"/>
              <a:gd name="connsiteY1140" fmla="*/ 6819900 h 7791450"/>
              <a:gd name="connsiteX1141" fmla="*/ 197556 w 14237406"/>
              <a:gd name="connsiteY1141" fmla="*/ 6838950 h 7791450"/>
              <a:gd name="connsiteX1142" fmla="*/ 12688005 w 14237406"/>
              <a:gd name="connsiteY1142" fmla="*/ 6832600 h 7791450"/>
              <a:gd name="connsiteX1143" fmla="*/ 12649905 w 14237406"/>
              <a:gd name="connsiteY1143" fmla="*/ 6858000 h 7791450"/>
              <a:gd name="connsiteX1144" fmla="*/ 12624505 w 14237406"/>
              <a:gd name="connsiteY1144" fmla="*/ 6832600 h 7791450"/>
              <a:gd name="connsiteX1145" fmla="*/ 12649905 w 14237406"/>
              <a:gd name="connsiteY1145" fmla="*/ 6807200 h 7791450"/>
              <a:gd name="connsiteX1146" fmla="*/ 12688005 w 14237406"/>
              <a:gd name="connsiteY1146" fmla="*/ 6832600 h 7791450"/>
              <a:gd name="connsiteX1147" fmla="*/ 242006 w 14237406"/>
              <a:gd name="connsiteY1147" fmla="*/ 6813550 h 7791450"/>
              <a:gd name="connsiteX1148" fmla="*/ 248356 w 14237406"/>
              <a:gd name="connsiteY1148" fmla="*/ 6800850 h 7791450"/>
              <a:gd name="connsiteX1149" fmla="*/ 242006 w 14237406"/>
              <a:gd name="connsiteY1149" fmla="*/ 6813550 h 7791450"/>
              <a:gd name="connsiteX1150" fmla="*/ 1950156 w 14237406"/>
              <a:gd name="connsiteY1150" fmla="*/ 6896100 h 7791450"/>
              <a:gd name="connsiteX1151" fmla="*/ 1994606 w 14237406"/>
              <a:gd name="connsiteY1151" fmla="*/ 6940550 h 7791450"/>
              <a:gd name="connsiteX1152" fmla="*/ 2007306 w 14237406"/>
              <a:gd name="connsiteY1152" fmla="*/ 6965950 h 7791450"/>
              <a:gd name="connsiteX1153" fmla="*/ 1988256 w 14237406"/>
              <a:gd name="connsiteY1153" fmla="*/ 7042150 h 7791450"/>
              <a:gd name="connsiteX1154" fmla="*/ 1962856 w 14237406"/>
              <a:gd name="connsiteY1154" fmla="*/ 7067550 h 7791450"/>
              <a:gd name="connsiteX1155" fmla="*/ 1899356 w 14237406"/>
              <a:gd name="connsiteY1155" fmla="*/ 6953250 h 7791450"/>
              <a:gd name="connsiteX1156" fmla="*/ 1823156 w 14237406"/>
              <a:gd name="connsiteY1156" fmla="*/ 6826250 h 7791450"/>
              <a:gd name="connsiteX1157" fmla="*/ 1854906 w 14237406"/>
              <a:gd name="connsiteY1157" fmla="*/ 6794500 h 7791450"/>
              <a:gd name="connsiteX1158" fmla="*/ 1950156 w 14237406"/>
              <a:gd name="connsiteY1158" fmla="*/ 6896100 h 7791450"/>
              <a:gd name="connsiteX1159" fmla="*/ 3893256 w 14237406"/>
              <a:gd name="connsiteY1159" fmla="*/ 6800850 h 7791450"/>
              <a:gd name="connsiteX1160" fmla="*/ 3759906 w 14237406"/>
              <a:gd name="connsiteY1160" fmla="*/ 6870700 h 7791450"/>
              <a:gd name="connsiteX1161" fmla="*/ 3677356 w 14237406"/>
              <a:gd name="connsiteY1161" fmla="*/ 6819900 h 7791450"/>
              <a:gd name="connsiteX1162" fmla="*/ 3690056 w 14237406"/>
              <a:gd name="connsiteY1162" fmla="*/ 6800850 h 7791450"/>
              <a:gd name="connsiteX1163" fmla="*/ 3778956 w 14237406"/>
              <a:gd name="connsiteY1163" fmla="*/ 6845300 h 7791450"/>
              <a:gd name="connsiteX1164" fmla="*/ 3855156 w 14237406"/>
              <a:gd name="connsiteY1164" fmla="*/ 6775450 h 7791450"/>
              <a:gd name="connsiteX1165" fmla="*/ 3893256 w 14237406"/>
              <a:gd name="connsiteY1165" fmla="*/ 6800850 h 7791450"/>
              <a:gd name="connsiteX1166" fmla="*/ 1029406 w 14237406"/>
              <a:gd name="connsiteY1166" fmla="*/ 6769100 h 7791450"/>
              <a:gd name="connsiteX1167" fmla="*/ 1029406 w 14237406"/>
              <a:gd name="connsiteY1167" fmla="*/ 6794500 h 7791450"/>
              <a:gd name="connsiteX1168" fmla="*/ 1010356 w 14237406"/>
              <a:gd name="connsiteY1168" fmla="*/ 6794500 h 7791450"/>
              <a:gd name="connsiteX1169" fmla="*/ 1010356 w 14237406"/>
              <a:gd name="connsiteY1169" fmla="*/ 6769100 h 7791450"/>
              <a:gd name="connsiteX1170" fmla="*/ 1029406 w 14237406"/>
              <a:gd name="connsiteY1170" fmla="*/ 6769100 h 7791450"/>
              <a:gd name="connsiteX1171" fmla="*/ 13037255 w 14237406"/>
              <a:gd name="connsiteY1171" fmla="*/ 6800850 h 7791450"/>
              <a:gd name="connsiteX1172" fmla="*/ 12999155 w 14237406"/>
              <a:gd name="connsiteY1172" fmla="*/ 6832600 h 7791450"/>
              <a:gd name="connsiteX1173" fmla="*/ 12948355 w 14237406"/>
              <a:gd name="connsiteY1173" fmla="*/ 6781800 h 7791450"/>
              <a:gd name="connsiteX1174" fmla="*/ 12973755 w 14237406"/>
              <a:gd name="connsiteY1174" fmla="*/ 6756400 h 7791450"/>
              <a:gd name="connsiteX1175" fmla="*/ 13037255 w 14237406"/>
              <a:gd name="connsiteY1175" fmla="*/ 6800850 h 7791450"/>
              <a:gd name="connsiteX1176" fmla="*/ 12414955 w 14237406"/>
              <a:gd name="connsiteY1176" fmla="*/ 6769100 h 7791450"/>
              <a:gd name="connsiteX1177" fmla="*/ 12383205 w 14237406"/>
              <a:gd name="connsiteY1177" fmla="*/ 6794500 h 7791450"/>
              <a:gd name="connsiteX1178" fmla="*/ 12364155 w 14237406"/>
              <a:gd name="connsiteY1178" fmla="*/ 6769100 h 7791450"/>
              <a:gd name="connsiteX1179" fmla="*/ 12370505 w 14237406"/>
              <a:gd name="connsiteY1179" fmla="*/ 6756400 h 7791450"/>
              <a:gd name="connsiteX1180" fmla="*/ 12414955 w 14237406"/>
              <a:gd name="connsiteY1180" fmla="*/ 6769100 h 7791450"/>
              <a:gd name="connsiteX1181" fmla="*/ 14237406 w 14237406"/>
              <a:gd name="connsiteY1181" fmla="*/ 6800850 h 7791450"/>
              <a:gd name="connsiteX1182" fmla="*/ 14180256 w 14237406"/>
              <a:gd name="connsiteY1182" fmla="*/ 6775450 h 7791450"/>
              <a:gd name="connsiteX1183" fmla="*/ 14142156 w 14237406"/>
              <a:gd name="connsiteY1183" fmla="*/ 6800850 h 7791450"/>
              <a:gd name="connsiteX1184" fmla="*/ 14123106 w 14237406"/>
              <a:gd name="connsiteY1184" fmla="*/ 6800850 h 7791450"/>
              <a:gd name="connsiteX1185" fmla="*/ 14116756 w 14237406"/>
              <a:gd name="connsiteY1185" fmla="*/ 6781800 h 7791450"/>
              <a:gd name="connsiteX1186" fmla="*/ 14148506 w 14237406"/>
              <a:gd name="connsiteY1186" fmla="*/ 6750050 h 7791450"/>
              <a:gd name="connsiteX1187" fmla="*/ 14237406 w 14237406"/>
              <a:gd name="connsiteY1187" fmla="*/ 6800850 h 7791450"/>
              <a:gd name="connsiteX1188" fmla="*/ 349956 w 14237406"/>
              <a:gd name="connsiteY1188" fmla="*/ 6762750 h 7791450"/>
              <a:gd name="connsiteX1189" fmla="*/ 305506 w 14237406"/>
              <a:gd name="connsiteY1189" fmla="*/ 6807200 h 7791450"/>
              <a:gd name="connsiteX1190" fmla="*/ 343606 w 14237406"/>
              <a:gd name="connsiteY1190" fmla="*/ 6750050 h 7791450"/>
              <a:gd name="connsiteX1191" fmla="*/ 349956 w 14237406"/>
              <a:gd name="connsiteY1191" fmla="*/ 6762750 h 7791450"/>
              <a:gd name="connsiteX1192" fmla="*/ 13538905 w 14237406"/>
              <a:gd name="connsiteY1192" fmla="*/ 6743700 h 7791450"/>
              <a:gd name="connsiteX1193" fmla="*/ 13538905 w 14237406"/>
              <a:gd name="connsiteY1193" fmla="*/ 6794500 h 7791450"/>
              <a:gd name="connsiteX1194" fmla="*/ 13557955 w 14237406"/>
              <a:gd name="connsiteY1194" fmla="*/ 6800850 h 7791450"/>
              <a:gd name="connsiteX1195" fmla="*/ 13583355 w 14237406"/>
              <a:gd name="connsiteY1195" fmla="*/ 6781800 h 7791450"/>
              <a:gd name="connsiteX1196" fmla="*/ 13608755 w 14237406"/>
              <a:gd name="connsiteY1196" fmla="*/ 6781800 h 7791450"/>
              <a:gd name="connsiteX1197" fmla="*/ 13608755 w 14237406"/>
              <a:gd name="connsiteY1197" fmla="*/ 6794500 h 7791450"/>
              <a:gd name="connsiteX1198" fmla="*/ 13570655 w 14237406"/>
              <a:gd name="connsiteY1198" fmla="*/ 6845300 h 7791450"/>
              <a:gd name="connsiteX1199" fmla="*/ 13608755 w 14237406"/>
              <a:gd name="connsiteY1199" fmla="*/ 6883400 h 7791450"/>
              <a:gd name="connsiteX1200" fmla="*/ 13602405 w 14237406"/>
              <a:gd name="connsiteY1200" fmla="*/ 6908800 h 7791450"/>
              <a:gd name="connsiteX1201" fmla="*/ 13589705 w 14237406"/>
              <a:gd name="connsiteY1201" fmla="*/ 6915150 h 7791450"/>
              <a:gd name="connsiteX1202" fmla="*/ 13513505 w 14237406"/>
              <a:gd name="connsiteY1202" fmla="*/ 6819900 h 7791450"/>
              <a:gd name="connsiteX1203" fmla="*/ 13469055 w 14237406"/>
              <a:gd name="connsiteY1203" fmla="*/ 6845300 h 7791450"/>
              <a:gd name="connsiteX1204" fmla="*/ 13443655 w 14237406"/>
              <a:gd name="connsiteY1204" fmla="*/ 6845300 h 7791450"/>
              <a:gd name="connsiteX1205" fmla="*/ 13437305 w 14237406"/>
              <a:gd name="connsiteY1205" fmla="*/ 6832600 h 7791450"/>
              <a:gd name="connsiteX1206" fmla="*/ 13519855 w 14237406"/>
              <a:gd name="connsiteY1206" fmla="*/ 6743700 h 7791450"/>
              <a:gd name="connsiteX1207" fmla="*/ 13538905 w 14237406"/>
              <a:gd name="connsiteY1207" fmla="*/ 6743700 h 7791450"/>
              <a:gd name="connsiteX1208" fmla="*/ 13094405 w 14237406"/>
              <a:gd name="connsiteY1208" fmla="*/ 6731000 h 7791450"/>
              <a:gd name="connsiteX1209" fmla="*/ 13100755 w 14237406"/>
              <a:gd name="connsiteY1209" fmla="*/ 6756400 h 7791450"/>
              <a:gd name="connsiteX1210" fmla="*/ 13075355 w 14237406"/>
              <a:gd name="connsiteY1210" fmla="*/ 6769100 h 7791450"/>
              <a:gd name="connsiteX1211" fmla="*/ 13062655 w 14237406"/>
              <a:gd name="connsiteY1211" fmla="*/ 6750050 h 7791450"/>
              <a:gd name="connsiteX1212" fmla="*/ 13075355 w 14237406"/>
              <a:gd name="connsiteY1212" fmla="*/ 6731000 h 7791450"/>
              <a:gd name="connsiteX1213" fmla="*/ 13094405 w 14237406"/>
              <a:gd name="connsiteY1213" fmla="*/ 6731000 h 7791450"/>
              <a:gd name="connsiteX1214" fmla="*/ 12980105 w 14237406"/>
              <a:gd name="connsiteY1214" fmla="*/ 6737350 h 7791450"/>
              <a:gd name="connsiteX1215" fmla="*/ 12973755 w 14237406"/>
              <a:gd name="connsiteY1215" fmla="*/ 6711950 h 7791450"/>
              <a:gd name="connsiteX1216" fmla="*/ 13005505 w 14237406"/>
              <a:gd name="connsiteY1216" fmla="*/ 6724650 h 7791450"/>
              <a:gd name="connsiteX1217" fmla="*/ 12980105 w 14237406"/>
              <a:gd name="connsiteY1217" fmla="*/ 6737350 h 7791450"/>
              <a:gd name="connsiteX1218" fmla="*/ 5671256 w 14237406"/>
              <a:gd name="connsiteY1218" fmla="*/ 6711950 h 7791450"/>
              <a:gd name="connsiteX1219" fmla="*/ 6064956 w 14237406"/>
              <a:gd name="connsiteY1219" fmla="*/ 6807200 h 7791450"/>
              <a:gd name="connsiteX1220" fmla="*/ 6522156 w 14237406"/>
              <a:gd name="connsiteY1220" fmla="*/ 6877050 h 7791450"/>
              <a:gd name="connsiteX1221" fmla="*/ 6592006 w 14237406"/>
              <a:gd name="connsiteY1221" fmla="*/ 6934200 h 7791450"/>
              <a:gd name="connsiteX1222" fmla="*/ 6630106 w 14237406"/>
              <a:gd name="connsiteY1222" fmla="*/ 6896100 h 7791450"/>
              <a:gd name="connsiteX1223" fmla="*/ 6884106 w 14237406"/>
              <a:gd name="connsiteY1223" fmla="*/ 6896100 h 7791450"/>
              <a:gd name="connsiteX1224" fmla="*/ 6896806 w 14237406"/>
              <a:gd name="connsiteY1224" fmla="*/ 6915150 h 7791450"/>
              <a:gd name="connsiteX1225" fmla="*/ 6928556 w 14237406"/>
              <a:gd name="connsiteY1225" fmla="*/ 7016750 h 7791450"/>
              <a:gd name="connsiteX1226" fmla="*/ 6928556 w 14237406"/>
              <a:gd name="connsiteY1226" fmla="*/ 7061200 h 7791450"/>
              <a:gd name="connsiteX1227" fmla="*/ 6865056 w 14237406"/>
              <a:gd name="connsiteY1227" fmla="*/ 7080250 h 7791450"/>
              <a:gd name="connsiteX1228" fmla="*/ 6934906 w 14237406"/>
              <a:gd name="connsiteY1228" fmla="*/ 7156450 h 7791450"/>
              <a:gd name="connsiteX1229" fmla="*/ 6973006 w 14237406"/>
              <a:gd name="connsiteY1229" fmla="*/ 7169150 h 7791450"/>
              <a:gd name="connsiteX1230" fmla="*/ 7023806 w 14237406"/>
              <a:gd name="connsiteY1230" fmla="*/ 7118350 h 7791450"/>
              <a:gd name="connsiteX1231" fmla="*/ 7049206 w 14237406"/>
              <a:gd name="connsiteY1231" fmla="*/ 7067550 h 7791450"/>
              <a:gd name="connsiteX1232" fmla="*/ 6992056 w 14237406"/>
              <a:gd name="connsiteY1232" fmla="*/ 6965950 h 7791450"/>
              <a:gd name="connsiteX1233" fmla="*/ 7042856 w 14237406"/>
              <a:gd name="connsiteY1233" fmla="*/ 6794500 h 7791450"/>
              <a:gd name="connsiteX1234" fmla="*/ 7061906 w 14237406"/>
              <a:gd name="connsiteY1234" fmla="*/ 6788150 h 7791450"/>
              <a:gd name="connsiteX1235" fmla="*/ 7157156 w 14237406"/>
              <a:gd name="connsiteY1235" fmla="*/ 6864350 h 7791450"/>
              <a:gd name="connsiteX1236" fmla="*/ 7233356 w 14237406"/>
              <a:gd name="connsiteY1236" fmla="*/ 6978650 h 7791450"/>
              <a:gd name="connsiteX1237" fmla="*/ 7138106 w 14237406"/>
              <a:gd name="connsiteY1237" fmla="*/ 7092950 h 7791450"/>
              <a:gd name="connsiteX1238" fmla="*/ 7220656 w 14237406"/>
              <a:gd name="connsiteY1238" fmla="*/ 7188200 h 7791450"/>
              <a:gd name="connsiteX1239" fmla="*/ 7100006 w 14237406"/>
              <a:gd name="connsiteY1239" fmla="*/ 7315200 h 7791450"/>
              <a:gd name="connsiteX1240" fmla="*/ 6985706 w 14237406"/>
              <a:gd name="connsiteY1240" fmla="*/ 7207250 h 7791450"/>
              <a:gd name="connsiteX1241" fmla="*/ 6852356 w 14237406"/>
              <a:gd name="connsiteY1241" fmla="*/ 7385050 h 7791450"/>
              <a:gd name="connsiteX1242" fmla="*/ 6706306 w 14237406"/>
              <a:gd name="connsiteY1242" fmla="*/ 7404100 h 7791450"/>
              <a:gd name="connsiteX1243" fmla="*/ 6604706 w 14237406"/>
              <a:gd name="connsiteY1243" fmla="*/ 7454900 h 7791450"/>
              <a:gd name="connsiteX1244" fmla="*/ 6331656 w 14237406"/>
              <a:gd name="connsiteY1244" fmla="*/ 7461250 h 7791450"/>
              <a:gd name="connsiteX1245" fmla="*/ 6249106 w 14237406"/>
              <a:gd name="connsiteY1245" fmla="*/ 7480300 h 7791450"/>
              <a:gd name="connsiteX1246" fmla="*/ 6128456 w 14237406"/>
              <a:gd name="connsiteY1246" fmla="*/ 7480300 h 7791450"/>
              <a:gd name="connsiteX1247" fmla="*/ 5715706 w 14237406"/>
              <a:gd name="connsiteY1247" fmla="*/ 7537450 h 7791450"/>
              <a:gd name="connsiteX1248" fmla="*/ 5537906 w 14237406"/>
              <a:gd name="connsiteY1248" fmla="*/ 7588250 h 7791450"/>
              <a:gd name="connsiteX1249" fmla="*/ 5252156 w 14237406"/>
              <a:gd name="connsiteY1249" fmla="*/ 7620000 h 7791450"/>
              <a:gd name="connsiteX1250" fmla="*/ 5029906 w 14237406"/>
              <a:gd name="connsiteY1250" fmla="*/ 7588250 h 7791450"/>
              <a:gd name="connsiteX1251" fmla="*/ 4858456 w 14237406"/>
              <a:gd name="connsiteY1251" fmla="*/ 7473950 h 7791450"/>
              <a:gd name="connsiteX1252" fmla="*/ 4902906 w 14237406"/>
              <a:gd name="connsiteY1252" fmla="*/ 7435850 h 7791450"/>
              <a:gd name="connsiteX1253" fmla="*/ 4985456 w 14237406"/>
              <a:gd name="connsiteY1253" fmla="*/ 7531100 h 7791450"/>
              <a:gd name="connsiteX1254" fmla="*/ 5048956 w 14237406"/>
              <a:gd name="connsiteY1254" fmla="*/ 7537450 h 7791450"/>
              <a:gd name="connsiteX1255" fmla="*/ 5125156 w 14237406"/>
              <a:gd name="connsiteY1255" fmla="*/ 7562850 h 7791450"/>
              <a:gd name="connsiteX1256" fmla="*/ 5182306 w 14237406"/>
              <a:gd name="connsiteY1256" fmla="*/ 7524750 h 7791450"/>
              <a:gd name="connsiteX1257" fmla="*/ 5277556 w 14237406"/>
              <a:gd name="connsiteY1257" fmla="*/ 7537450 h 7791450"/>
              <a:gd name="connsiteX1258" fmla="*/ 5341056 w 14237406"/>
              <a:gd name="connsiteY1258" fmla="*/ 7569200 h 7791450"/>
              <a:gd name="connsiteX1259" fmla="*/ 5461706 w 14237406"/>
              <a:gd name="connsiteY1259" fmla="*/ 7505700 h 7791450"/>
              <a:gd name="connsiteX1260" fmla="*/ 5449006 w 14237406"/>
              <a:gd name="connsiteY1260" fmla="*/ 7480300 h 7791450"/>
              <a:gd name="connsiteX1261" fmla="*/ 5322006 w 14237406"/>
              <a:gd name="connsiteY1261" fmla="*/ 7473950 h 7791450"/>
              <a:gd name="connsiteX1262" fmla="*/ 5271206 w 14237406"/>
              <a:gd name="connsiteY1262" fmla="*/ 7454900 h 7791450"/>
              <a:gd name="connsiteX1263" fmla="*/ 5080706 w 14237406"/>
              <a:gd name="connsiteY1263" fmla="*/ 7423150 h 7791450"/>
              <a:gd name="connsiteX1264" fmla="*/ 5087056 w 14237406"/>
              <a:gd name="connsiteY1264" fmla="*/ 7385050 h 7791450"/>
              <a:gd name="connsiteX1265" fmla="*/ 5074356 w 14237406"/>
              <a:gd name="connsiteY1265" fmla="*/ 7353300 h 7791450"/>
              <a:gd name="connsiteX1266" fmla="*/ 5112456 w 14237406"/>
              <a:gd name="connsiteY1266" fmla="*/ 7321550 h 7791450"/>
              <a:gd name="connsiteX1267" fmla="*/ 4979106 w 14237406"/>
              <a:gd name="connsiteY1267" fmla="*/ 7289800 h 7791450"/>
              <a:gd name="connsiteX1268" fmla="*/ 4972756 w 14237406"/>
              <a:gd name="connsiteY1268" fmla="*/ 7226300 h 7791450"/>
              <a:gd name="connsiteX1269" fmla="*/ 4890206 w 14237406"/>
              <a:gd name="connsiteY1269" fmla="*/ 7200900 h 7791450"/>
              <a:gd name="connsiteX1270" fmla="*/ 4890206 w 14237406"/>
              <a:gd name="connsiteY1270" fmla="*/ 7181850 h 7791450"/>
              <a:gd name="connsiteX1271" fmla="*/ 4972756 w 14237406"/>
              <a:gd name="connsiteY1271" fmla="*/ 7061200 h 7791450"/>
              <a:gd name="connsiteX1272" fmla="*/ 5537906 w 14237406"/>
              <a:gd name="connsiteY1272" fmla="*/ 6711950 h 7791450"/>
              <a:gd name="connsiteX1273" fmla="*/ 5671256 w 14237406"/>
              <a:gd name="connsiteY1273" fmla="*/ 6711950 h 7791450"/>
              <a:gd name="connsiteX1274" fmla="*/ 438856 w 14237406"/>
              <a:gd name="connsiteY1274" fmla="*/ 6769100 h 7791450"/>
              <a:gd name="connsiteX1275" fmla="*/ 432506 w 14237406"/>
              <a:gd name="connsiteY1275" fmla="*/ 6794500 h 7791450"/>
              <a:gd name="connsiteX1276" fmla="*/ 394406 w 14237406"/>
              <a:gd name="connsiteY1276" fmla="*/ 6794500 h 7791450"/>
              <a:gd name="connsiteX1277" fmla="*/ 375356 w 14237406"/>
              <a:gd name="connsiteY1277" fmla="*/ 6724650 h 7791450"/>
              <a:gd name="connsiteX1278" fmla="*/ 381706 w 14237406"/>
              <a:gd name="connsiteY1278" fmla="*/ 6711950 h 7791450"/>
              <a:gd name="connsiteX1279" fmla="*/ 438856 w 14237406"/>
              <a:gd name="connsiteY1279" fmla="*/ 6769100 h 7791450"/>
              <a:gd name="connsiteX1280" fmla="*/ 13951656 w 14237406"/>
              <a:gd name="connsiteY1280" fmla="*/ 6750050 h 7791450"/>
              <a:gd name="connsiteX1281" fmla="*/ 13907206 w 14237406"/>
              <a:gd name="connsiteY1281" fmla="*/ 6718300 h 7791450"/>
              <a:gd name="connsiteX1282" fmla="*/ 13958006 w 14237406"/>
              <a:gd name="connsiteY1282" fmla="*/ 6705600 h 7791450"/>
              <a:gd name="connsiteX1283" fmla="*/ 13951656 w 14237406"/>
              <a:gd name="connsiteY1283" fmla="*/ 6750050 h 7791450"/>
              <a:gd name="connsiteX1284" fmla="*/ 12694355 w 14237406"/>
              <a:gd name="connsiteY1284" fmla="*/ 6699250 h 7791450"/>
              <a:gd name="connsiteX1285" fmla="*/ 12700705 w 14237406"/>
              <a:gd name="connsiteY1285" fmla="*/ 6724650 h 7791450"/>
              <a:gd name="connsiteX1286" fmla="*/ 12681655 w 14237406"/>
              <a:gd name="connsiteY1286" fmla="*/ 6737350 h 7791450"/>
              <a:gd name="connsiteX1287" fmla="*/ 12656255 w 14237406"/>
              <a:gd name="connsiteY1287" fmla="*/ 6718300 h 7791450"/>
              <a:gd name="connsiteX1288" fmla="*/ 12668955 w 14237406"/>
              <a:gd name="connsiteY1288" fmla="*/ 6699250 h 7791450"/>
              <a:gd name="connsiteX1289" fmla="*/ 12694355 w 14237406"/>
              <a:gd name="connsiteY1289" fmla="*/ 6699250 h 7791450"/>
              <a:gd name="connsiteX1290" fmla="*/ 14116756 w 14237406"/>
              <a:gd name="connsiteY1290" fmla="*/ 6699250 h 7791450"/>
              <a:gd name="connsiteX1291" fmla="*/ 14116756 w 14237406"/>
              <a:gd name="connsiteY1291" fmla="*/ 6692900 h 7791450"/>
              <a:gd name="connsiteX1292" fmla="*/ 14116756 w 14237406"/>
              <a:gd name="connsiteY1292" fmla="*/ 6699250 h 7791450"/>
              <a:gd name="connsiteX1293" fmla="*/ 9055805 w 14237406"/>
              <a:gd name="connsiteY1293" fmla="*/ 6686550 h 7791450"/>
              <a:gd name="connsiteX1294" fmla="*/ 9062155 w 14237406"/>
              <a:gd name="connsiteY1294" fmla="*/ 6705600 h 7791450"/>
              <a:gd name="connsiteX1295" fmla="*/ 8922455 w 14237406"/>
              <a:gd name="connsiteY1295" fmla="*/ 6769100 h 7791450"/>
              <a:gd name="connsiteX1296" fmla="*/ 8884355 w 14237406"/>
              <a:gd name="connsiteY1296" fmla="*/ 6769100 h 7791450"/>
              <a:gd name="connsiteX1297" fmla="*/ 8884355 w 14237406"/>
              <a:gd name="connsiteY1297" fmla="*/ 6743700 h 7791450"/>
              <a:gd name="connsiteX1298" fmla="*/ 9005005 w 14237406"/>
              <a:gd name="connsiteY1298" fmla="*/ 6686550 h 7791450"/>
              <a:gd name="connsiteX1299" fmla="*/ 9055805 w 14237406"/>
              <a:gd name="connsiteY1299" fmla="*/ 6686550 h 7791450"/>
              <a:gd name="connsiteX1300" fmla="*/ 2883606 w 14237406"/>
              <a:gd name="connsiteY1300" fmla="*/ 6686550 h 7791450"/>
              <a:gd name="connsiteX1301" fmla="*/ 2889956 w 14237406"/>
              <a:gd name="connsiteY1301" fmla="*/ 6699250 h 7791450"/>
              <a:gd name="connsiteX1302" fmla="*/ 2858206 w 14237406"/>
              <a:gd name="connsiteY1302" fmla="*/ 6762750 h 7791450"/>
              <a:gd name="connsiteX1303" fmla="*/ 2889956 w 14237406"/>
              <a:gd name="connsiteY1303" fmla="*/ 6800850 h 7791450"/>
              <a:gd name="connsiteX1304" fmla="*/ 2953456 w 14237406"/>
              <a:gd name="connsiteY1304" fmla="*/ 6769100 h 7791450"/>
              <a:gd name="connsiteX1305" fmla="*/ 2966156 w 14237406"/>
              <a:gd name="connsiteY1305" fmla="*/ 6775450 h 7791450"/>
              <a:gd name="connsiteX1306" fmla="*/ 2947106 w 14237406"/>
              <a:gd name="connsiteY1306" fmla="*/ 6813550 h 7791450"/>
              <a:gd name="connsiteX1307" fmla="*/ 2972506 w 14237406"/>
              <a:gd name="connsiteY1307" fmla="*/ 6826250 h 7791450"/>
              <a:gd name="connsiteX1308" fmla="*/ 2991556 w 14237406"/>
              <a:gd name="connsiteY1308" fmla="*/ 6788150 h 7791450"/>
              <a:gd name="connsiteX1309" fmla="*/ 2997906 w 14237406"/>
              <a:gd name="connsiteY1309" fmla="*/ 6807200 h 7791450"/>
              <a:gd name="connsiteX1310" fmla="*/ 2985206 w 14237406"/>
              <a:gd name="connsiteY1310" fmla="*/ 6838950 h 7791450"/>
              <a:gd name="connsiteX1311" fmla="*/ 3099506 w 14237406"/>
              <a:gd name="connsiteY1311" fmla="*/ 6965950 h 7791450"/>
              <a:gd name="connsiteX1312" fmla="*/ 3093156 w 14237406"/>
              <a:gd name="connsiteY1312" fmla="*/ 6978650 h 7791450"/>
              <a:gd name="connsiteX1313" fmla="*/ 3023306 w 14237406"/>
              <a:gd name="connsiteY1313" fmla="*/ 7010400 h 7791450"/>
              <a:gd name="connsiteX1314" fmla="*/ 2978856 w 14237406"/>
              <a:gd name="connsiteY1314" fmla="*/ 6985000 h 7791450"/>
              <a:gd name="connsiteX1315" fmla="*/ 2959806 w 14237406"/>
              <a:gd name="connsiteY1315" fmla="*/ 6985000 h 7791450"/>
              <a:gd name="connsiteX1316" fmla="*/ 2947106 w 14237406"/>
              <a:gd name="connsiteY1316" fmla="*/ 7004050 h 7791450"/>
              <a:gd name="connsiteX1317" fmla="*/ 2959806 w 14237406"/>
              <a:gd name="connsiteY1317" fmla="*/ 7029450 h 7791450"/>
              <a:gd name="connsiteX1318" fmla="*/ 2921706 w 14237406"/>
              <a:gd name="connsiteY1318" fmla="*/ 7067550 h 7791450"/>
              <a:gd name="connsiteX1319" fmla="*/ 2769306 w 14237406"/>
              <a:gd name="connsiteY1319" fmla="*/ 7194550 h 7791450"/>
              <a:gd name="connsiteX1320" fmla="*/ 2724856 w 14237406"/>
              <a:gd name="connsiteY1320" fmla="*/ 7175500 h 7791450"/>
              <a:gd name="connsiteX1321" fmla="*/ 2712156 w 14237406"/>
              <a:gd name="connsiteY1321" fmla="*/ 7188200 h 7791450"/>
              <a:gd name="connsiteX1322" fmla="*/ 2782006 w 14237406"/>
              <a:gd name="connsiteY1322" fmla="*/ 7251700 h 7791450"/>
              <a:gd name="connsiteX1323" fmla="*/ 2762956 w 14237406"/>
              <a:gd name="connsiteY1323" fmla="*/ 7258050 h 7791450"/>
              <a:gd name="connsiteX1324" fmla="*/ 2661356 w 14237406"/>
              <a:gd name="connsiteY1324" fmla="*/ 7150100 h 7791450"/>
              <a:gd name="connsiteX1325" fmla="*/ 2661356 w 14237406"/>
              <a:gd name="connsiteY1325" fmla="*/ 7004050 h 7791450"/>
              <a:gd name="connsiteX1326" fmla="*/ 2807406 w 14237406"/>
              <a:gd name="connsiteY1326" fmla="*/ 6883400 h 7791450"/>
              <a:gd name="connsiteX1327" fmla="*/ 2782006 w 14237406"/>
              <a:gd name="connsiteY1327" fmla="*/ 6838950 h 7791450"/>
              <a:gd name="connsiteX1328" fmla="*/ 2820106 w 14237406"/>
              <a:gd name="connsiteY1328" fmla="*/ 6731000 h 7791450"/>
              <a:gd name="connsiteX1329" fmla="*/ 2851856 w 14237406"/>
              <a:gd name="connsiteY1329" fmla="*/ 6686550 h 7791450"/>
              <a:gd name="connsiteX1330" fmla="*/ 2883606 w 14237406"/>
              <a:gd name="connsiteY1330" fmla="*/ 6686550 h 7791450"/>
              <a:gd name="connsiteX1331" fmla="*/ 8846255 w 14237406"/>
              <a:gd name="connsiteY1331" fmla="*/ 6680200 h 7791450"/>
              <a:gd name="connsiteX1332" fmla="*/ 8858955 w 14237406"/>
              <a:gd name="connsiteY1332" fmla="*/ 6692900 h 7791450"/>
              <a:gd name="connsiteX1333" fmla="*/ 8770055 w 14237406"/>
              <a:gd name="connsiteY1333" fmla="*/ 6731000 h 7791450"/>
              <a:gd name="connsiteX1334" fmla="*/ 8700205 w 14237406"/>
              <a:gd name="connsiteY1334" fmla="*/ 6699250 h 7791450"/>
              <a:gd name="connsiteX1335" fmla="*/ 8719255 w 14237406"/>
              <a:gd name="connsiteY1335" fmla="*/ 6680200 h 7791450"/>
              <a:gd name="connsiteX1336" fmla="*/ 8846255 w 14237406"/>
              <a:gd name="connsiteY1336" fmla="*/ 6680200 h 7791450"/>
              <a:gd name="connsiteX1337" fmla="*/ 7627056 w 14237406"/>
              <a:gd name="connsiteY1337" fmla="*/ 6686550 h 7791450"/>
              <a:gd name="connsiteX1338" fmla="*/ 7754056 w 14237406"/>
              <a:gd name="connsiteY1338" fmla="*/ 6781800 h 7791450"/>
              <a:gd name="connsiteX1339" fmla="*/ 7773106 w 14237406"/>
              <a:gd name="connsiteY1339" fmla="*/ 6877050 h 7791450"/>
              <a:gd name="connsiteX1340" fmla="*/ 7823906 w 14237406"/>
              <a:gd name="connsiteY1340" fmla="*/ 6813550 h 7791450"/>
              <a:gd name="connsiteX1341" fmla="*/ 7842956 w 14237406"/>
              <a:gd name="connsiteY1341" fmla="*/ 6845300 h 7791450"/>
              <a:gd name="connsiteX1342" fmla="*/ 7773106 w 14237406"/>
              <a:gd name="connsiteY1342" fmla="*/ 6927850 h 7791450"/>
              <a:gd name="connsiteX1343" fmla="*/ 7881056 w 14237406"/>
              <a:gd name="connsiteY1343" fmla="*/ 7029450 h 7791450"/>
              <a:gd name="connsiteX1344" fmla="*/ 7830256 w 14237406"/>
              <a:gd name="connsiteY1344" fmla="*/ 7099300 h 7791450"/>
              <a:gd name="connsiteX1345" fmla="*/ 7735006 w 14237406"/>
              <a:gd name="connsiteY1345" fmla="*/ 7035800 h 7791450"/>
              <a:gd name="connsiteX1346" fmla="*/ 7652456 w 14237406"/>
              <a:gd name="connsiteY1346" fmla="*/ 7061200 h 7791450"/>
              <a:gd name="connsiteX1347" fmla="*/ 7646106 w 14237406"/>
              <a:gd name="connsiteY1347" fmla="*/ 7080250 h 7791450"/>
              <a:gd name="connsiteX1348" fmla="*/ 7741356 w 14237406"/>
              <a:gd name="connsiteY1348" fmla="*/ 7162800 h 7791450"/>
              <a:gd name="connsiteX1349" fmla="*/ 7779456 w 14237406"/>
              <a:gd name="connsiteY1349" fmla="*/ 7143750 h 7791450"/>
              <a:gd name="connsiteX1350" fmla="*/ 7830256 w 14237406"/>
              <a:gd name="connsiteY1350" fmla="*/ 7245350 h 7791450"/>
              <a:gd name="connsiteX1351" fmla="*/ 7709606 w 14237406"/>
              <a:gd name="connsiteY1351" fmla="*/ 7372350 h 7791450"/>
              <a:gd name="connsiteX1352" fmla="*/ 7658806 w 14237406"/>
              <a:gd name="connsiteY1352" fmla="*/ 7486650 h 7791450"/>
              <a:gd name="connsiteX1353" fmla="*/ 7639756 w 14237406"/>
              <a:gd name="connsiteY1353" fmla="*/ 7505700 h 7791450"/>
              <a:gd name="connsiteX1354" fmla="*/ 7595306 w 14237406"/>
              <a:gd name="connsiteY1354" fmla="*/ 7486650 h 7791450"/>
              <a:gd name="connsiteX1355" fmla="*/ 7506406 w 14237406"/>
              <a:gd name="connsiteY1355" fmla="*/ 7537450 h 7791450"/>
              <a:gd name="connsiteX1356" fmla="*/ 7392106 w 14237406"/>
              <a:gd name="connsiteY1356" fmla="*/ 7467600 h 7791450"/>
              <a:gd name="connsiteX1357" fmla="*/ 7271456 w 14237406"/>
              <a:gd name="connsiteY1357" fmla="*/ 7423150 h 7791450"/>
              <a:gd name="connsiteX1358" fmla="*/ 7227006 w 14237406"/>
              <a:gd name="connsiteY1358" fmla="*/ 7372350 h 7791450"/>
              <a:gd name="connsiteX1359" fmla="*/ 7290506 w 14237406"/>
              <a:gd name="connsiteY1359" fmla="*/ 7327900 h 7791450"/>
              <a:gd name="connsiteX1360" fmla="*/ 7474656 w 14237406"/>
              <a:gd name="connsiteY1360" fmla="*/ 7372350 h 7791450"/>
              <a:gd name="connsiteX1361" fmla="*/ 7544506 w 14237406"/>
              <a:gd name="connsiteY1361" fmla="*/ 7359650 h 7791450"/>
              <a:gd name="connsiteX1362" fmla="*/ 7550856 w 14237406"/>
              <a:gd name="connsiteY1362" fmla="*/ 7416800 h 7791450"/>
              <a:gd name="connsiteX1363" fmla="*/ 7569906 w 14237406"/>
              <a:gd name="connsiteY1363" fmla="*/ 7423150 h 7791450"/>
              <a:gd name="connsiteX1364" fmla="*/ 7633406 w 14237406"/>
              <a:gd name="connsiteY1364" fmla="*/ 7359650 h 7791450"/>
              <a:gd name="connsiteX1365" fmla="*/ 7569906 w 14237406"/>
              <a:gd name="connsiteY1365" fmla="*/ 7308850 h 7791450"/>
              <a:gd name="connsiteX1366" fmla="*/ 7512756 w 14237406"/>
              <a:gd name="connsiteY1366" fmla="*/ 7270750 h 7791450"/>
              <a:gd name="connsiteX1367" fmla="*/ 7366706 w 14237406"/>
              <a:gd name="connsiteY1367" fmla="*/ 7251700 h 7791450"/>
              <a:gd name="connsiteX1368" fmla="*/ 7379406 w 14237406"/>
              <a:gd name="connsiteY1368" fmla="*/ 7219950 h 7791450"/>
              <a:gd name="connsiteX1369" fmla="*/ 7354006 w 14237406"/>
              <a:gd name="connsiteY1369" fmla="*/ 7200900 h 7791450"/>
              <a:gd name="connsiteX1370" fmla="*/ 7309556 w 14237406"/>
              <a:gd name="connsiteY1370" fmla="*/ 7226300 h 7791450"/>
              <a:gd name="connsiteX1371" fmla="*/ 7284156 w 14237406"/>
              <a:gd name="connsiteY1371" fmla="*/ 7194550 h 7791450"/>
              <a:gd name="connsiteX1372" fmla="*/ 7334956 w 14237406"/>
              <a:gd name="connsiteY1372" fmla="*/ 7131050 h 7791450"/>
              <a:gd name="connsiteX1373" fmla="*/ 7436556 w 14237406"/>
              <a:gd name="connsiteY1373" fmla="*/ 7124700 h 7791450"/>
              <a:gd name="connsiteX1374" fmla="*/ 7525456 w 14237406"/>
              <a:gd name="connsiteY1374" fmla="*/ 7124700 h 7791450"/>
              <a:gd name="connsiteX1375" fmla="*/ 7582606 w 14237406"/>
              <a:gd name="connsiteY1375" fmla="*/ 7156450 h 7791450"/>
              <a:gd name="connsiteX1376" fmla="*/ 7620706 w 14237406"/>
              <a:gd name="connsiteY1376" fmla="*/ 7118350 h 7791450"/>
              <a:gd name="connsiteX1377" fmla="*/ 7538156 w 14237406"/>
              <a:gd name="connsiteY1377" fmla="*/ 7061200 h 7791450"/>
              <a:gd name="connsiteX1378" fmla="*/ 7309556 w 14237406"/>
              <a:gd name="connsiteY1378" fmla="*/ 6978650 h 7791450"/>
              <a:gd name="connsiteX1379" fmla="*/ 7385756 w 14237406"/>
              <a:gd name="connsiteY1379" fmla="*/ 6927850 h 7791450"/>
              <a:gd name="connsiteX1380" fmla="*/ 7569906 w 14237406"/>
              <a:gd name="connsiteY1380" fmla="*/ 6953250 h 7791450"/>
              <a:gd name="connsiteX1381" fmla="*/ 7614356 w 14237406"/>
              <a:gd name="connsiteY1381" fmla="*/ 6978650 h 7791450"/>
              <a:gd name="connsiteX1382" fmla="*/ 7703256 w 14237406"/>
              <a:gd name="connsiteY1382" fmla="*/ 6902450 h 7791450"/>
              <a:gd name="connsiteX1383" fmla="*/ 7639756 w 14237406"/>
              <a:gd name="connsiteY1383" fmla="*/ 6851650 h 7791450"/>
              <a:gd name="connsiteX1384" fmla="*/ 7404806 w 14237406"/>
              <a:gd name="connsiteY1384" fmla="*/ 6845300 h 7791450"/>
              <a:gd name="connsiteX1385" fmla="*/ 7347656 w 14237406"/>
              <a:gd name="connsiteY1385" fmla="*/ 6769100 h 7791450"/>
              <a:gd name="connsiteX1386" fmla="*/ 7379406 w 14237406"/>
              <a:gd name="connsiteY1386" fmla="*/ 6718300 h 7791450"/>
              <a:gd name="connsiteX1387" fmla="*/ 7500056 w 14237406"/>
              <a:gd name="connsiteY1387" fmla="*/ 6680200 h 7791450"/>
              <a:gd name="connsiteX1388" fmla="*/ 7627056 w 14237406"/>
              <a:gd name="connsiteY1388" fmla="*/ 6686550 h 7791450"/>
              <a:gd name="connsiteX1389" fmla="*/ 14186606 w 14237406"/>
              <a:gd name="connsiteY1389" fmla="*/ 6654800 h 7791450"/>
              <a:gd name="connsiteX1390" fmla="*/ 14142156 w 14237406"/>
              <a:gd name="connsiteY1390" fmla="*/ 6673850 h 7791450"/>
              <a:gd name="connsiteX1391" fmla="*/ 14161206 w 14237406"/>
              <a:gd name="connsiteY1391" fmla="*/ 6654800 h 7791450"/>
              <a:gd name="connsiteX1392" fmla="*/ 14186606 w 14237406"/>
              <a:gd name="connsiteY1392" fmla="*/ 6654800 h 7791450"/>
              <a:gd name="connsiteX1393" fmla="*/ 13767506 w 14237406"/>
              <a:gd name="connsiteY1393" fmla="*/ 6654800 h 7791450"/>
              <a:gd name="connsiteX1394" fmla="*/ 13761156 w 14237406"/>
              <a:gd name="connsiteY1394" fmla="*/ 6699250 h 7791450"/>
              <a:gd name="connsiteX1395" fmla="*/ 13780206 w 14237406"/>
              <a:gd name="connsiteY1395" fmla="*/ 6724650 h 7791450"/>
              <a:gd name="connsiteX1396" fmla="*/ 13710355 w 14237406"/>
              <a:gd name="connsiteY1396" fmla="*/ 6781800 h 7791450"/>
              <a:gd name="connsiteX1397" fmla="*/ 13653205 w 14237406"/>
              <a:gd name="connsiteY1397" fmla="*/ 6781800 h 7791450"/>
              <a:gd name="connsiteX1398" fmla="*/ 13697655 w 14237406"/>
              <a:gd name="connsiteY1398" fmla="*/ 6737350 h 7791450"/>
              <a:gd name="connsiteX1399" fmla="*/ 13742106 w 14237406"/>
              <a:gd name="connsiteY1399" fmla="*/ 6654800 h 7791450"/>
              <a:gd name="connsiteX1400" fmla="*/ 13767506 w 14237406"/>
              <a:gd name="connsiteY1400" fmla="*/ 6654800 h 7791450"/>
              <a:gd name="connsiteX1401" fmla="*/ 7798506 w 14237406"/>
              <a:gd name="connsiteY1401" fmla="*/ 6661150 h 7791450"/>
              <a:gd name="connsiteX1402" fmla="*/ 7798506 w 14237406"/>
              <a:gd name="connsiteY1402" fmla="*/ 6680200 h 7791450"/>
              <a:gd name="connsiteX1403" fmla="*/ 7779456 w 14237406"/>
              <a:gd name="connsiteY1403" fmla="*/ 6680200 h 7791450"/>
              <a:gd name="connsiteX1404" fmla="*/ 7773106 w 14237406"/>
              <a:gd name="connsiteY1404" fmla="*/ 6667500 h 7791450"/>
              <a:gd name="connsiteX1405" fmla="*/ 7785806 w 14237406"/>
              <a:gd name="connsiteY1405" fmla="*/ 6654800 h 7791450"/>
              <a:gd name="connsiteX1406" fmla="*/ 7798506 w 14237406"/>
              <a:gd name="connsiteY1406" fmla="*/ 6661150 h 7791450"/>
              <a:gd name="connsiteX1407" fmla="*/ 7036506 w 14237406"/>
              <a:gd name="connsiteY1407" fmla="*/ 6680200 h 7791450"/>
              <a:gd name="connsiteX1408" fmla="*/ 6947606 w 14237406"/>
              <a:gd name="connsiteY1408" fmla="*/ 6731000 h 7791450"/>
              <a:gd name="connsiteX1409" fmla="*/ 6934906 w 14237406"/>
              <a:gd name="connsiteY1409" fmla="*/ 6724650 h 7791450"/>
              <a:gd name="connsiteX1410" fmla="*/ 7036506 w 14237406"/>
              <a:gd name="connsiteY1410" fmla="*/ 6654800 h 7791450"/>
              <a:gd name="connsiteX1411" fmla="*/ 7036506 w 14237406"/>
              <a:gd name="connsiteY1411" fmla="*/ 6680200 h 7791450"/>
              <a:gd name="connsiteX1412" fmla="*/ 12954705 w 14237406"/>
              <a:gd name="connsiteY1412" fmla="*/ 6692900 h 7791450"/>
              <a:gd name="connsiteX1413" fmla="*/ 12891205 w 14237406"/>
              <a:gd name="connsiteY1413" fmla="*/ 6737350 h 7791450"/>
              <a:gd name="connsiteX1414" fmla="*/ 12859455 w 14237406"/>
              <a:gd name="connsiteY1414" fmla="*/ 6781800 h 7791450"/>
              <a:gd name="connsiteX1415" fmla="*/ 12764205 w 14237406"/>
              <a:gd name="connsiteY1415" fmla="*/ 6775450 h 7791450"/>
              <a:gd name="connsiteX1416" fmla="*/ 12808655 w 14237406"/>
              <a:gd name="connsiteY1416" fmla="*/ 6724650 h 7791450"/>
              <a:gd name="connsiteX1417" fmla="*/ 12859455 w 14237406"/>
              <a:gd name="connsiteY1417" fmla="*/ 6680200 h 7791450"/>
              <a:gd name="connsiteX1418" fmla="*/ 12884855 w 14237406"/>
              <a:gd name="connsiteY1418" fmla="*/ 6648450 h 7791450"/>
              <a:gd name="connsiteX1419" fmla="*/ 12954705 w 14237406"/>
              <a:gd name="connsiteY1419" fmla="*/ 6692900 h 7791450"/>
              <a:gd name="connsiteX1420" fmla="*/ 12783255 w 14237406"/>
              <a:gd name="connsiteY1420" fmla="*/ 6661150 h 7791450"/>
              <a:gd name="connsiteX1421" fmla="*/ 12783255 w 14237406"/>
              <a:gd name="connsiteY1421" fmla="*/ 6680200 h 7791450"/>
              <a:gd name="connsiteX1422" fmla="*/ 12751505 w 14237406"/>
              <a:gd name="connsiteY1422" fmla="*/ 6686550 h 7791450"/>
              <a:gd name="connsiteX1423" fmla="*/ 12745155 w 14237406"/>
              <a:gd name="connsiteY1423" fmla="*/ 6667500 h 7791450"/>
              <a:gd name="connsiteX1424" fmla="*/ 12757855 w 14237406"/>
              <a:gd name="connsiteY1424" fmla="*/ 6648450 h 7791450"/>
              <a:gd name="connsiteX1425" fmla="*/ 12783255 w 14237406"/>
              <a:gd name="connsiteY1425" fmla="*/ 6661150 h 7791450"/>
              <a:gd name="connsiteX1426" fmla="*/ 12630855 w 14237406"/>
              <a:gd name="connsiteY1426" fmla="*/ 6737350 h 7791450"/>
              <a:gd name="connsiteX1427" fmla="*/ 12580055 w 14237406"/>
              <a:gd name="connsiteY1427" fmla="*/ 6788150 h 7791450"/>
              <a:gd name="connsiteX1428" fmla="*/ 12529255 w 14237406"/>
              <a:gd name="connsiteY1428" fmla="*/ 6737350 h 7791450"/>
              <a:gd name="connsiteX1429" fmla="*/ 12529255 w 14237406"/>
              <a:gd name="connsiteY1429" fmla="*/ 6718300 h 7791450"/>
              <a:gd name="connsiteX1430" fmla="*/ 12567355 w 14237406"/>
              <a:gd name="connsiteY1430" fmla="*/ 6667500 h 7791450"/>
              <a:gd name="connsiteX1431" fmla="*/ 12580055 w 14237406"/>
              <a:gd name="connsiteY1431" fmla="*/ 6648450 h 7791450"/>
              <a:gd name="connsiteX1432" fmla="*/ 12630855 w 14237406"/>
              <a:gd name="connsiteY1432" fmla="*/ 6737350 h 7791450"/>
              <a:gd name="connsiteX1433" fmla="*/ 432506 w 14237406"/>
              <a:gd name="connsiteY1433" fmla="*/ 6680200 h 7791450"/>
              <a:gd name="connsiteX1434" fmla="*/ 413456 w 14237406"/>
              <a:gd name="connsiteY1434" fmla="*/ 6680200 h 7791450"/>
              <a:gd name="connsiteX1435" fmla="*/ 407106 w 14237406"/>
              <a:gd name="connsiteY1435" fmla="*/ 6648450 h 7791450"/>
              <a:gd name="connsiteX1436" fmla="*/ 438856 w 14237406"/>
              <a:gd name="connsiteY1436" fmla="*/ 6654800 h 7791450"/>
              <a:gd name="connsiteX1437" fmla="*/ 432506 w 14237406"/>
              <a:gd name="connsiteY1437" fmla="*/ 6680200 h 7791450"/>
              <a:gd name="connsiteX1438" fmla="*/ 5118806 w 14237406"/>
              <a:gd name="connsiteY1438" fmla="*/ 6629400 h 7791450"/>
              <a:gd name="connsiteX1439" fmla="*/ 5125156 w 14237406"/>
              <a:gd name="connsiteY1439" fmla="*/ 6642100 h 7791450"/>
              <a:gd name="connsiteX1440" fmla="*/ 5074356 w 14237406"/>
              <a:gd name="connsiteY1440" fmla="*/ 6705600 h 7791450"/>
              <a:gd name="connsiteX1441" fmla="*/ 5042606 w 14237406"/>
              <a:gd name="connsiteY1441" fmla="*/ 6705600 h 7791450"/>
              <a:gd name="connsiteX1442" fmla="*/ 5036256 w 14237406"/>
              <a:gd name="connsiteY1442" fmla="*/ 6686550 h 7791450"/>
              <a:gd name="connsiteX1443" fmla="*/ 5080706 w 14237406"/>
              <a:gd name="connsiteY1443" fmla="*/ 6629400 h 7791450"/>
              <a:gd name="connsiteX1444" fmla="*/ 5118806 w 14237406"/>
              <a:gd name="connsiteY1444" fmla="*/ 6629400 h 7791450"/>
              <a:gd name="connsiteX1445" fmla="*/ 9119305 w 14237406"/>
              <a:gd name="connsiteY1445" fmla="*/ 6635750 h 7791450"/>
              <a:gd name="connsiteX1446" fmla="*/ 9112955 w 14237406"/>
              <a:gd name="connsiteY1446" fmla="*/ 6654800 h 7791450"/>
              <a:gd name="connsiteX1447" fmla="*/ 9087555 w 14237406"/>
              <a:gd name="connsiteY1447" fmla="*/ 6661150 h 7791450"/>
              <a:gd name="connsiteX1448" fmla="*/ 9074855 w 14237406"/>
              <a:gd name="connsiteY1448" fmla="*/ 6642100 h 7791450"/>
              <a:gd name="connsiteX1449" fmla="*/ 9100255 w 14237406"/>
              <a:gd name="connsiteY1449" fmla="*/ 6616700 h 7791450"/>
              <a:gd name="connsiteX1450" fmla="*/ 9119305 w 14237406"/>
              <a:gd name="connsiteY1450" fmla="*/ 6635750 h 7791450"/>
              <a:gd name="connsiteX1451" fmla="*/ 13069005 w 14237406"/>
              <a:gd name="connsiteY1451" fmla="*/ 6629400 h 7791450"/>
              <a:gd name="connsiteX1452" fmla="*/ 13043605 w 14237406"/>
              <a:gd name="connsiteY1452" fmla="*/ 6654800 h 7791450"/>
              <a:gd name="connsiteX1453" fmla="*/ 13011855 w 14237406"/>
              <a:gd name="connsiteY1453" fmla="*/ 6635750 h 7791450"/>
              <a:gd name="connsiteX1454" fmla="*/ 13043605 w 14237406"/>
              <a:gd name="connsiteY1454" fmla="*/ 6604000 h 7791450"/>
              <a:gd name="connsiteX1455" fmla="*/ 13069005 w 14237406"/>
              <a:gd name="connsiteY1455" fmla="*/ 6629400 h 7791450"/>
              <a:gd name="connsiteX1456" fmla="*/ 14097706 w 14237406"/>
              <a:gd name="connsiteY1456" fmla="*/ 6604000 h 7791450"/>
              <a:gd name="connsiteX1457" fmla="*/ 14110406 w 14237406"/>
              <a:gd name="connsiteY1457" fmla="*/ 6597650 h 7791450"/>
              <a:gd name="connsiteX1458" fmla="*/ 14097706 w 14237406"/>
              <a:gd name="connsiteY1458" fmla="*/ 6604000 h 7791450"/>
              <a:gd name="connsiteX1459" fmla="*/ 1327856 w 14237406"/>
              <a:gd name="connsiteY1459" fmla="*/ 6597650 h 7791450"/>
              <a:gd name="connsiteX1460" fmla="*/ 1429456 w 14237406"/>
              <a:gd name="connsiteY1460" fmla="*/ 6680200 h 7791450"/>
              <a:gd name="connsiteX1461" fmla="*/ 1499306 w 14237406"/>
              <a:gd name="connsiteY1461" fmla="*/ 6711950 h 7791450"/>
              <a:gd name="connsiteX1462" fmla="*/ 1518356 w 14237406"/>
              <a:gd name="connsiteY1462" fmla="*/ 6737350 h 7791450"/>
              <a:gd name="connsiteX1463" fmla="*/ 1473906 w 14237406"/>
              <a:gd name="connsiteY1463" fmla="*/ 6769100 h 7791450"/>
              <a:gd name="connsiteX1464" fmla="*/ 1353256 w 14237406"/>
              <a:gd name="connsiteY1464" fmla="*/ 6718300 h 7791450"/>
              <a:gd name="connsiteX1465" fmla="*/ 1334206 w 14237406"/>
              <a:gd name="connsiteY1465" fmla="*/ 6724650 h 7791450"/>
              <a:gd name="connsiteX1466" fmla="*/ 1327856 w 14237406"/>
              <a:gd name="connsiteY1466" fmla="*/ 6743700 h 7791450"/>
              <a:gd name="connsiteX1467" fmla="*/ 1346906 w 14237406"/>
              <a:gd name="connsiteY1467" fmla="*/ 6781800 h 7791450"/>
              <a:gd name="connsiteX1468" fmla="*/ 1302456 w 14237406"/>
              <a:gd name="connsiteY1468" fmla="*/ 6832600 h 7791450"/>
              <a:gd name="connsiteX1469" fmla="*/ 1346906 w 14237406"/>
              <a:gd name="connsiteY1469" fmla="*/ 6870700 h 7791450"/>
              <a:gd name="connsiteX1470" fmla="*/ 1391356 w 14237406"/>
              <a:gd name="connsiteY1470" fmla="*/ 6851650 h 7791450"/>
              <a:gd name="connsiteX1471" fmla="*/ 1442156 w 14237406"/>
              <a:gd name="connsiteY1471" fmla="*/ 6927850 h 7791450"/>
              <a:gd name="connsiteX1472" fmla="*/ 1473906 w 14237406"/>
              <a:gd name="connsiteY1472" fmla="*/ 6864350 h 7791450"/>
              <a:gd name="connsiteX1473" fmla="*/ 1492956 w 14237406"/>
              <a:gd name="connsiteY1473" fmla="*/ 6851650 h 7791450"/>
              <a:gd name="connsiteX1474" fmla="*/ 1556456 w 14237406"/>
              <a:gd name="connsiteY1474" fmla="*/ 6908800 h 7791450"/>
              <a:gd name="connsiteX1475" fmla="*/ 1480256 w 14237406"/>
              <a:gd name="connsiteY1475" fmla="*/ 6959600 h 7791450"/>
              <a:gd name="connsiteX1476" fmla="*/ 1391356 w 14237406"/>
              <a:gd name="connsiteY1476" fmla="*/ 6921500 h 7791450"/>
              <a:gd name="connsiteX1477" fmla="*/ 1264356 w 14237406"/>
              <a:gd name="connsiteY1477" fmla="*/ 6883400 h 7791450"/>
              <a:gd name="connsiteX1478" fmla="*/ 1200856 w 14237406"/>
              <a:gd name="connsiteY1478" fmla="*/ 6813550 h 7791450"/>
              <a:gd name="connsiteX1479" fmla="*/ 1111956 w 14237406"/>
              <a:gd name="connsiteY1479" fmla="*/ 6711950 h 7791450"/>
              <a:gd name="connsiteX1480" fmla="*/ 1219906 w 14237406"/>
              <a:gd name="connsiteY1480" fmla="*/ 6597650 h 7791450"/>
              <a:gd name="connsiteX1481" fmla="*/ 1264356 w 14237406"/>
              <a:gd name="connsiteY1481" fmla="*/ 6591300 h 7791450"/>
              <a:gd name="connsiteX1482" fmla="*/ 1327856 w 14237406"/>
              <a:gd name="connsiteY1482" fmla="*/ 6597650 h 7791450"/>
              <a:gd name="connsiteX1483" fmla="*/ 394406 w 14237406"/>
              <a:gd name="connsiteY1483" fmla="*/ 6591300 h 7791450"/>
              <a:gd name="connsiteX1484" fmla="*/ 394406 w 14237406"/>
              <a:gd name="connsiteY1484" fmla="*/ 6616700 h 7791450"/>
              <a:gd name="connsiteX1485" fmla="*/ 375356 w 14237406"/>
              <a:gd name="connsiteY1485" fmla="*/ 6635750 h 7791450"/>
              <a:gd name="connsiteX1486" fmla="*/ 356306 w 14237406"/>
              <a:gd name="connsiteY1486" fmla="*/ 6635750 h 7791450"/>
              <a:gd name="connsiteX1487" fmla="*/ 362656 w 14237406"/>
              <a:gd name="connsiteY1487" fmla="*/ 6591300 h 7791450"/>
              <a:gd name="connsiteX1488" fmla="*/ 394406 w 14237406"/>
              <a:gd name="connsiteY1488" fmla="*/ 6591300 h 7791450"/>
              <a:gd name="connsiteX1489" fmla="*/ 7741356 w 14237406"/>
              <a:gd name="connsiteY1489" fmla="*/ 6591300 h 7791450"/>
              <a:gd name="connsiteX1490" fmla="*/ 7747706 w 14237406"/>
              <a:gd name="connsiteY1490" fmla="*/ 6623050 h 7791450"/>
              <a:gd name="connsiteX1491" fmla="*/ 7703256 w 14237406"/>
              <a:gd name="connsiteY1491" fmla="*/ 6629400 h 7791450"/>
              <a:gd name="connsiteX1492" fmla="*/ 7576256 w 14237406"/>
              <a:gd name="connsiteY1492" fmla="*/ 6616700 h 7791450"/>
              <a:gd name="connsiteX1493" fmla="*/ 7430206 w 14237406"/>
              <a:gd name="connsiteY1493" fmla="*/ 6584950 h 7791450"/>
              <a:gd name="connsiteX1494" fmla="*/ 7741356 w 14237406"/>
              <a:gd name="connsiteY1494" fmla="*/ 6591300 h 7791450"/>
              <a:gd name="connsiteX1495" fmla="*/ 12186355 w 14237406"/>
              <a:gd name="connsiteY1495" fmla="*/ 6597650 h 7791450"/>
              <a:gd name="connsiteX1496" fmla="*/ 12129205 w 14237406"/>
              <a:gd name="connsiteY1496" fmla="*/ 6661150 h 7791450"/>
              <a:gd name="connsiteX1497" fmla="*/ 12110155 w 14237406"/>
              <a:gd name="connsiteY1497" fmla="*/ 6661150 h 7791450"/>
              <a:gd name="connsiteX1498" fmla="*/ 12097455 w 14237406"/>
              <a:gd name="connsiteY1498" fmla="*/ 6642100 h 7791450"/>
              <a:gd name="connsiteX1499" fmla="*/ 12167305 w 14237406"/>
              <a:gd name="connsiteY1499" fmla="*/ 6578600 h 7791450"/>
              <a:gd name="connsiteX1500" fmla="*/ 12186355 w 14237406"/>
              <a:gd name="connsiteY1500" fmla="*/ 6597650 h 7791450"/>
              <a:gd name="connsiteX1501" fmla="*/ 12668955 w 14237406"/>
              <a:gd name="connsiteY1501" fmla="*/ 6597650 h 7791450"/>
              <a:gd name="connsiteX1502" fmla="*/ 12656255 w 14237406"/>
              <a:gd name="connsiteY1502" fmla="*/ 6623050 h 7791450"/>
              <a:gd name="connsiteX1503" fmla="*/ 12630855 w 14237406"/>
              <a:gd name="connsiteY1503" fmla="*/ 6623050 h 7791450"/>
              <a:gd name="connsiteX1504" fmla="*/ 12624505 w 14237406"/>
              <a:gd name="connsiteY1504" fmla="*/ 6597650 h 7791450"/>
              <a:gd name="connsiteX1505" fmla="*/ 12643555 w 14237406"/>
              <a:gd name="connsiteY1505" fmla="*/ 6572250 h 7791450"/>
              <a:gd name="connsiteX1506" fmla="*/ 12668955 w 14237406"/>
              <a:gd name="connsiteY1506" fmla="*/ 6597650 h 7791450"/>
              <a:gd name="connsiteX1507" fmla="*/ 12484805 w 14237406"/>
              <a:gd name="connsiteY1507" fmla="*/ 6578600 h 7791450"/>
              <a:gd name="connsiteX1508" fmla="*/ 12478455 w 14237406"/>
              <a:gd name="connsiteY1508" fmla="*/ 6604000 h 7791450"/>
              <a:gd name="connsiteX1509" fmla="*/ 12453055 w 14237406"/>
              <a:gd name="connsiteY1509" fmla="*/ 6597650 h 7791450"/>
              <a:gd name="connsiteX1510" fmla="*/ 12459405 w 14237406"/>
              <a:gd name="connsiteY1510" fmla="*/ 6572250 h 7791450"/>
              <a:gd name="connsiteX1511" fmla="*/ 12484805 w 14237406"/>
              <a:gd name="connsiteY1511" fmla="*/ 6578600 h 7791450"/>
              <a:gd name="connsiteX1512" fmla="*/ 7227006 w 14237406"/>
              <a:gd name="connsiteY1512" fmla="*/ 6584950 h 7791450"/>
              <a:gd name="connsiteX1513" fmla="*/ 7182556 w 14237406"/>
              <a:gd name="connsiteY1513" fmla="*/ 6584950 h 7791450"/>
              <a:gd name="connsiteX1514" fmla="*/ 7176206 w 14237406"/>
              <a:gd name="connsiteY1514" fmla="*/ 6597650 h 7791450"/>
              <a:gd name="connsiteX1515" fmla="*/ 7290506 w 14237406"/>
              <a:gd name="connsiteY1515" fmla="*/ 6686550 h 7791450"/>
              <a:gd name="connsiteX1516" fmla="*/ 7188906 w 14237406"/>
              <a:gd name="connsiteY1516" fmla="*/ 6819900 h 7791450"/>
              <a:gd name="connsiteX1517" fmla="*/ 7125406 w 14237406"/>
              <a:gd name="connsiteY1517" fmla="*/ 6756400 h 7791450"/>
              <a:gd name="connsiteX1518" fmla="*/ 7144456 w 14237406"/>
              <a:gd name="connsiteY1518" fmla="*/ 6724650 h 7791450"/>
              <a:gd name="connsiteX1519" fmla="*/ 7080956 w 14237406"/>
              <a:gd name="connsiteY1519" fmla="*/ 6654800 h 7791450"/>
              <a:gd name="connsiteX1520" fmla="*/ 7080956 w 14237406"/>
              <a:gd name="connsiteY1520" fmla="*/ 6635750 h 7791450"/>
              <a:gd name="connsiteX1521" fmla="*/ 7207956 w 14237406"/>
              <a:gd name="connsiteY1521" fmla="*/ 6572250 h 7791450"/>
              <a:gd name="connsiteX1522" fmla="*/ 7227006 w 14237406"/>
              <a:gd name="connsiteY1522" fmla="*/ 6584950 h 7791450"/>
              <a:gd name="connsiteX1523" fmla="*/ 743656 w 14237406"/>
              <a:gd name="connsiteY1523" fmla="*/ 6584950 h 7791450"/>
              <a:gd name="connsiteX1524" fmla="*/ 718256 w 14237406"/>
              <a:gd name="connsiteY1524" fmla="*/ 6591300 h 7791450"/>
              <a:gd name="connsiteX1525" fmla="*/ 724606 w 14237406"/>
              <a:gd name="connsiteY1525" fmla="*/ 6572250 h 7791450"/>
              <a:gd name="connsiteX1526" fmla="*/ 743656 w 14237406"/>
              <a:gd name="connsiteY1526" fmla="*/ 6584950 h 7791450"/>
              <a:gd name="connsiteX1527" fmla="*/ 2039056 w 14237406"/>
              <a:gd name="connsiteY1527" fmla="*/ 6565900 h 7791450"/>
              <a:gd name="connsiteX1528" fmla="*/ 2039056 w 14237406"/>
              <a:gd name="connsiteY1528" fmla="*/ 6604000 h 7791450"/>
              <a:gd name="connsiteX1529" fmla="*/ 2020006 w 14237406"/>
              <a:gd name="connsiteY1529" fmla="*/ 6648450 h 7791450"/>
              <a:gd name="connsiteX1530" fmla="*/ 2045406 w 14237406"/>
              <a:gd name="connsiteY1530" fmla="*/ 6769100 h 7791450"/>
              <a:gd name="connsiteX1531" fmla="*/ 2007306 w 14237406"/>
              <a:gd name="connsiteY1531" fmla="*/ 6845300 h 7791450"/>
              <a:gd name="connsiteX1532" fmla="*/ 1975556 w 14237406"/>
              <a:gd name="connsiteY1532" fmla="*/ 6813550 h 7791450"/>
              <a:gd name="connsiteX1533" fmla="*/ 1969206 w 14237406"/>
              <a:gd name="connsiteY1533" fmla="*/ 6724650 h 7791450"/>
              <a:gd name="connsiteX1534" fmla="*/ 1956506 w 14237406"/>
              <a:gd name="connsiteY1534" fmla="*/ 6667500 h 7791450"/>
              <a:gd name="connsiteX1535" fmla="*/ 2007306 w 14237406"/>
              <a:gd name="connsiteY1535" fmla="*/ 6565900 h 7791450"/>
              <a:gd name="connsiteX1536" fmla="*/ 2039056 w 14237406"/>
              <a:gd name="connsiteY1536" fmla="*/ 6565900 h 7791450"/>
              <a:gd name="connsiteX1537" fmla="*/ 648406 w 14237406"/>
              <a:gd name="connsiteY1537" fmla="*/ 6565900 h 7791450"/>
              <a:gd name="connsiteX1538" fmla="*/ 680156 w 14237406"/>
              <a:gd name="connsiteY1538" fmla="*/ 6597650 h 7791450"/>
              <a:gd name="connsiteX1539" fmla="*/ 737306 w 14237406"/>
              <a:gd name="connsiteY1539" fmla="*/ 6635750 h 7791450"/>
              <a:gd name="connsiteX1540" fmla="*/ 756356 w 14237406"/>
              <a:gd name="connsiteY1540" fmla="*/ 6699250 h 7791450"/>
              <a:gd name="connsiteX1541" fmla="*/ 743656 w 14237406"/>
              <a:gd name="connsiteY1541" fmla="*/ 6711950 h 7791450"/>
              <a:gd name="connsiteX1542" fmla="*/ 711906 w 14237406"/>
              <a:gd name="connsiteY1542" fmla="*/ 6711950 h 7791450"/>
              <a:gd name="connsiteX1543" fmla="*/ 661106 w 14237406"/>
              <a:gd name="connsiteY1543" fmla="*/ 6642100 h 7791450"/>
              <a:gd name="connsiteX1544" fmla="*/ 648406 w 14237406"/>
              <a:gd name="connsiteY1544" fmla="*/ 6661150 h 7791450"/>
              <a:gd name="connsiteX1545" fmla="*/ 661106 w 14237406"/>
              <a:gd name="connsiteY1545" fmla="*/ 6692900 h 7791450"/>
              <a:gd name="connsiteX1546" fmla="*/ 648406 w 14237406"/>
              <a:gd name="connsiteY1546" fmla="*/ 6724650 h 7791450"/>
              <a:gd name="connsiteX1547" fmla="*/ 711906 w 14237406"/>
              <a:gd name="connsiteY1547" fmla="*/ 6762750 h 7791450"/>
              <a:gd name="connsiteX1548" fmla="*/ 832556 w 14237406"/>
              <a:gd name="connsiteY1548" fmla="*/ 6718300 h 7791450"/>
              <a:gd name="connsiteX1549" fmla="*/ 870656 w 14237406"/>
              <a:gd name="connsiteY1549" fmla="*/ 6680200 h 7791450"/>
              <a:gd name="connsiteX1550" fmla="*/ 896056 w 14237406"/>
              <a:gd name="connsiteY1550" fmla="*/ 6718300 h 7791450"/>
              <a:gd name="connsiteX1551" fmla="*/ 864306 w 14237406"/>
              <a:gd name="connsiteY1551" fmla="*/ 6775450 h 7791450"/>
              <a:gd name="connsiteX1552" fmla="*/ 877006 w 14237406"/>
              <a:gd name="connsiteY1552" fmla="*/ 6813550 h 7791450"/>
              <a:gd name="connsiteX1553" fmla="*/ 800806 w 14237406"/>
              <a:gd name="connsiteY1553" fmla="*/ 6781800 h 7791450"/>
              <a:gd name="connsiteX1554" fmla="*/ 737306 w 14237406"/>
              <a:gd name="connsiteY1554" fmla="*/ 6819900 h 7791450"/>
              <a:gd name="connsiteX1555" fmla="*/ 750006 w 14237406"/>
              <a:gd name="connsiteY1555" fmla="*/ 6864350 h 7791450"/>
              <a:gd name="connsiteX1556" fmla="*/ 705556 w 14237406"/>
              <a:gd name="connsiteY1556" fmla="*/ 6870700 h 7791450"/>
              <a:gd name="connsiteX1557" fmla="*/ 699206 w 14237406"/>
              <a:gd name="connsiteY1557" fmla="*/ 6832600 h 7791450"/>
              <a:gd name="connsiteX1558" fmla="*/ 654756 w 14237406"/>
              <a:gd name="connsiteY1558" fmla="*/ 6794500 h 7791450"/>
              <a:gd name="connsiteX1559" fmla="*/ 610306 w 14237406"/>
              <a:gd name="connsiteY1559" fmla="*/ 6845300 h 7791450"/>
              <a:gd name="connsiteX1560" fmla="*/ 629356 w 14237406"/>
              <a:gd name="connsiteY1560" fmla="*/ 6877050 h 7791450"/>
              <a:gd name="connsiteX1561" fmla="*/ 629356 w 14237406"/>
              <a:gd name="connsiteY1561" fmla="*/ 6902450 h 7791450"/>
              <a:gd name="connsiteX1562" fmla="*/ 603956 w 14237406"/>
              <a:gd name="connsiteY1562" fmla="*/ 6908800 h 7791450"/>
              <a:gd name="connsiteX1563" fmla="*/ 578556 w 14237406"/>
              <a:gd name="connsiteY1563" fmla="*/ 6889750 h 7791450"/>
              <a:gd name="connsiteX1564" fmla="*/ 540456 w 14237406"/>
              <a:gd name="connsiteY1564" fmla="*/ 6889750 h 7791450"/>
              <a:gd name="connsiteX1565" fmla="*/ 584906 w 14237406"/>
              <a:gd name="connsiteY1565" fmla="*/ 6826250 h 7791450"/>
              <a:gd name="connsiteX1566" fmla="*/ 559506 w 14237406"/>
              <a:gd name="connsiteY1566" fmla="*/ 6794500 h 7791450"/>
              <a:gd name="connsiteX1567" fmla="*/ 521406 w 14237406"/>
              <a:gd name="connsiteY1567" fmla="*/ 6864350 h 7791450"/>
              <a:gd name="connsiteX1568" fmla="*/ 502356 w 14237406"/>
              <a:gd name="connsiteY1568" fmla="*/ 6864350 h 7791450"/>
              <a:gd name="connsiteX1569" fmla="*/ 464256 w 14237406"/>
              <a:gd name="connsiteY1569" fmla="*/ 6819900 h 7791450"/>
              <a:gd name="connsiteX1570" fmla="*/ 527756 w 14237406"/>
              <a:gd name="connsiteY1570" fmla="*/ 6699250 h 7791450"/>
              <a:gd name="connsiteX1571" fmla="*/ 508706 w 14237406"/>
              <a:gd name="connsiteY1571" fmla="*/ 6642100 h 7791450"/>
              <a:gd name="connsiteX1572" fmla="*/ 457906 w 14237406"/>
              <a:gd name="connsiteY1572" fmla="*/ 6610350 h 7791450"/>
              <a:gd name="connsiteX1573" fmla="*/ 508706 w 14237406"/>
              <a:gd name="connsiteY1573" fmla="*/ 6572250 h 7791450"/>
              <a:gd name="connsiteX1574" fmla="*/ 553156 w 14237406"/>
              <a:gd name="connsiteY1574" fmla="*/ 6591300 h 7791450"/>
              <a:gd name="connsiteX1575" fmla="*/ 616656 w 14237406"/>
              <a:gd name="connsiteY1575" fmla="*/ 6559550 h 7791450"/>
              <a:gd name="connsiteX1576" fmla="*/ 648406 w 14237406"/>
              <a:gd name="connsiteY1576" fmla="*/ 6565900 h 7791450"/>
              <a:gd name="connsiteX1577" fmla="*/ 457906 w 14237406"/>
              <a:gd name="connsiteY1577" fmla="*/ 6553200 h 7791450"/>
              <a:gd name="connsiteX1578" fmla="*/ 451556 w 14237406"/>
              <a:gd name="connsiteY1578" fmla="*/ 6553200 h 7791450"/>
              <a:gd name="connsiteX1579" fmla="*/ 457906 w 14237406"/>
              <a:gd name="connsiteY1579" fmla="*/ 6553200 h 7791450"/>
              <a:gd name="connsiteX1580" fmla="*/ 13615105 w 14237406"/>
              <a:gd name="connsiteY1580" fmla="*/ 6572250 h 7791450"/>
              <a:gd name="connsiteX1581" fmla="*/ 13532555 w 14237406"/>
              <a:gd name="connsiteY1581" fmla="*/ 6629400 h 7791450"/>
              <a:gd name="connsiteX1582" fmla="*/ 13513505 w 14237406"/>
              <a:gd name="connsiteY1582" fmla="*/ 6629400 h 7791450"/>
              <a:gd name="connsiteX1583" fmla="*/ 13507155 w 14237406"/>
              <a:gd name="connsiteY1583" fmla="*/ 6610350 h 7791450"/>
              <a:gd name="connsiteX1584" fmla="*/ 13564305 w 14237406"/>
              <a:gd name="connsiteY1584" fmla="*/ 6540500 h 7791450"/>
              <a:gd name="connsiteX1585" fmla="*/ 13615105 w 14237406"/>
              <a:gd name="connsiteY1585" fmla="*/ 6572250 h 7791450"/>
              <a:gd name="connsiteX1586" fmla="*/ 12738805 w 14237406"/>
              <a:gd name="connsiteY1586" fmla="*/ 6540500 h 7791450"/>
              <a:gd name="connsiteX1587" fmla="*/ 12738805 w 14237406"/>
              <a:gd name="connsiteY1587" fmla="*/ 6572250 h 7791450"/>
              <a:gd name="connsiteX1588" fmla="*/ 12713405 w 14237406"/>
              <a:gd name="connsiteY1588" fmla="*/ 6565900 h 7791450"/>
              <a:gd name="connsiteX1589" fmla="*/ 12719755 w 14237406"/>
              <a:gd name="connsiteY1589" fmla="*/ 6540500 h 7791450"/>
              <a:gd name="connsiteX1590" fmla="*/ 12738805 w 14237406"/>
              <a:gd name="connsiteY1590" fmla="*/ 6540500 h 7791450"/>
              <a:gd name="connsiteX1591" fmla="*/ 12948355 w 14237406"/>
              <a:gd name="connsiteY1591" fmla="*/ 6534150 h 7791450"/>
              <a:gd name="connsiteX1592" fmla="*/ 12948355 w 14237406"/>
              <a:gd name="connsiteY1592" fmla="*/ 6572250 h 7791450"/>
              <a:gd name="connsiteX1593" fmla="*/ 12922955 w 14237406"/>
              <a:gd name="connsiteY1593" fmla="*/ 6565900 h 7791450"/>
              <a:gd name="connsiteX1594" fmla="*/ 12929305 w 14237406"/>
              <a:gd name="connsiteY1594" fmla="*/ 6534150 h 7791450"/>
              <a:gd name="connsiteX1595" fmla="*/ 12948355 w 14237406"/>
              <a:gd name="connsiteY1595" fmla="*/ 6534150 h 7791450"/>
              <a:gd name="connsiteX1596" fmla="*/ 5029906 w 14237406"/>
              <a:gd name="connsiteY1596" fmla="*/ 6578600 h 7791450"/>
              <a:gd name="connsiteX1597" fmla="*/ 4991806 w 14237406"/>
              <a:gd name="connsiteY1597" fmla="*/ 6616700 h 7791450"/>
              <a:gd name="connsiteX1598" fmla="*/ 4941006 w 14237406"/>
              <a:gd name="connsiteY1598" fmla="*/ 6616700 h 7791450"/>
              <a:gd name="connsiteX1599" fmla="*/ 4915606 w 14237406"/>
              <a:gd name="connsiteY1599" fmla="*/ 6629400 h 7791450"/>
              <a:gd name="connsiteX1600" fmla="*/ 4890206 w 14237406"/>
              <a:gd name="connsiteY1600" fmla="*/ 6597650 h 7791450"/>
              <a:gd name="connsiteX1601" fmla="*/ 4966406 w 14237406"/>
              <a:gd name="connsiteY1601" fmla="*/ 6527800 h 7791450"/>
              <a:gd name="connsiteX1602" fmla="*/ 5029906 w 14237406"/>
              <a:gd name="connsiteY1602" fmla="*/ 6578600 h 7791450"/>
              <a:gd name="connsiteX1603" fmla="*/ 13361105 w 14237406"/>
              <a:gd name="connsiteY1603" fmla="*/ 6534150 h 7791450"/>
              <a:gd name="connsiteX1604" fmla="*/ 13361105 w 14237406"/>
              <a:gd name="connsiteY1604" fmla="*/ 6559550 h 7791450"/>
              <a:gd name="connsiteX1605" fmla="*/ 13310305 w 14237406"/>
              <a:gd name="connsiteY1605" fmla="*/ 6546850 h 7791450"/>
              <a:gd name="connsiteX1606" fmla="*/ 13303955 w 14237406"/>
              <a:gd name="connsiteY1606" fmla="*/ 6559550 h 7791450"/>
              <a:gd name="connsiteX1607" fmla="*/ 13323005 w 14237406"/>
              <a:gd name="connsiteY1607" fmla="*/ 6616700 h 7791450"/>
              <a:gd name="connsiteX1608" fmla="*/ 13253155 w 14237406"/>
              <a:gd name="connsiteY1608" fmla="*/ 6559550 h 7791450"/>
              <a:gd name="connsiteX1609" fmla="*/ 13253155 w 14237406"/>
              <a:gd name="connsiteY1609" fmla="*/ 6534150 h 7791450"/>
              <a:gd name="connsiteX1610" fmla="*/ 13310305 w 14237406"/>
              <a:gd name="connsiteY1610" fmla="*/ 6521450 h 7791450"/>
              <a:gd name="connsiteX1611" fmla="*/ 13361105 w 14237406"/>
              <a:gd name="connsiteY1611" fmla="*/ 6534150 h 7791450"/>
              <a:gd name="connsiteX1612" fmla="*/ 13056305 w 14237406"/>
              <a:gd name="connsiteY1612" fmla="*/ 6546850 h 7791450"/>
              <a:gd name="connsiteX1613" fmla="*/ 13024555 w 14237406"/>
              <a:gd name="connsiteY1613" fmla="*/ 6572250 h 7791450"/>
              <a:gd name="connsiteX1614" fmla="*/ 12992805 w 14237406"/>
              <a:gd name="connsiteY1614" fmla="*/ 6565900 h 7791450"/>
              <a:gd name="connsiteX1615" fmla="*/ 12986455 w 14237406"/>
              <a:gd name="connsiteY1615" fmla="*/ 6540500 h 7791450"/>
              <a:gd name="connsiteX1616" fmla="*/ 13018205 w 14237406"/>
              <a:gd name="connsiteY1616" fmla="*/ 6521450 h 7791450"/>
              <a:gd name="connsiteX1617" fmla="*/ 13056305 w 14237406"/>
              <a:gd name="connsiteY1617" fmla="*/ 6546850 h 7791450"/>
              <a:gd name="connsiteX1618" fmla="*/ 12605455 w 14237406"/>
              <a:gd name="connsiteY1618" fmla="*/ 6553200 h 7791450"/>
              <a:gd name="connsiteX1619" fmla="*/ 12573705 w 14237406"/>
              <a:gd name="connsiteY1619" fmla="*/ 6578600 h 7791450"/>
              <a:gd name="connsiteX1620" fmla="*/ 12541955 w 14237406"/>
              <a:gd name="connsiteY1620" fmla="*/ 6578600 h 7791450"/>
              <a:gd name="connsiteX1621" fmla="*/ 12535605 w 14237406"/>
              <a:gd name="connsiteY1621" fmla="*/ 6553200 h 7791450"/>
              <a:gd name="connsiteX1622" fmla="*/ 12573705 w 14237406"/>
              <a:gd name="connsiteY1622" fmla="*/ 6521450 h 7791450"/>
              <a:gd name="connsiteX1623" fmla="*/ 12605455 w 14237406"/>
              <a:gd name="connsiteY1623" fmla="*/ 6553200 h 7791450"/>
              <a:gd name="connsiteX1624" fmla="*/ 13761156 w 14237406"/>
              <a:gd name="connsiteY1624" fmla="*/ 6515100 h 7791450"/>
              <a:gd name="connsiteX1625" fmla="*/ 13811956 w 14237406"/>
              <a:gd name="connsiteY1625" fmla="*/ 6559550 h 7791450"/>
              <a:gd name="connsiteX1626" fmla="*/ 13773856 w 14237406"/>
              <a:gd name="connsiteY1626" fmla="*/ 6616700 h 7791450"/>
              <a:gd name="connsiteX1627" fmla="*/ 13723056 w 14237406"/>
              <a:gd name="connsiteY1627" fmla="*/ 6578600 h 7791450"/>
              <a:gd name="connsiteX1628" fmla="*/ 13697655 w 14237406"/>
              <a:gd name="connsiteY1628" fmla="*/ 6616700 h 7791450"/>
              <a:gd name="connsiteX1629" fmla="*/ 13665905 w 14237406"/>
              <a:gd name="connsiteY1629" fmla="*/ 6584950 h 7791450"/>
              <a:gd name="connsiteX1630" fmla="*/ 13665905 w 14237406"/>
              <a:gd name="connsiteY1630" fmla="*/ 6527800 h 7791450"/>
              <a:gd name="connsiteX1631" fmla="*/ 13704005 w 14237406"/>
              <a:gd name="connsiteY1631" fmla="*/ 6553200 h 7791450"/>
              <a:gd name="connsiteX1632" fmla="*/ 13735756 w 14237406"/>
              <a:gd name="connsiteY1632" fmla="*/ 6515100 h 7791450"/>
              <a:gd name="connsiteX1633" fmla="*/ 13761156 w 14237406"/>
              <a:gd name="connsiteY1633" fmla="*/ 6515100 h 7791450"/>
              <a:gd name="connsiteX1634" fmla="*/ 13450005 w 14237406"/>
              <a:gd name="connsiteY1634" fmla="*/ 6534150 h 7791450"/>
              <a:gd name="connsiteX1635" fmla="*/ 13405555 w 14237406"/>
              <a:gd name="connsiteY1635" fmla="*/ 6559550 h 7791450"/>
              <a:gd name="connsiteX1636" fmla="*/ 13405555 w 14237406"/>
              <a:gd name="connsiteY1636" fmla="*/ 6534150 h 7791450"/>
              <a:gd name="connsiteX1637" fmla="*/ 13443655 w 14237406"/>
              <a:gd name="connsiteY1637" fmla="*/ 6515100 h 7791450"/>
              <a:gd name="connsiteX1638" fmla="*/ 13450005 w 14237406"/>
              <a:gd name="connsiteY1638" fmla="*/ 6534150 h 7791450"/>
              <a:gd name="connsiteX1639" fmla="*/ 13132505 w 14237406"/>
              <a:gd name="connsiteY1639" fmla="*/ 6483350 h 7791450"/>
              <a:gd name="connsiteX1640" fmla="*/ 13138855 w 14237406"/>
              <a:gd name="connsiteY1640" fmla="*/ 6515100 h 7791450"/>
              <a:gd name="connsiteX1641" fmla="*/ 13119805 w 14237406"/>
              <a:gd name="connsiteY1641" fmla="*/ 6572250 h 7791450"/>
              <a:gd name="connsiteX1642" fmla="*/ 13094405 w 14237406"/>
              <a:gd name="connsiteY1642" fmla="*/ 6521450 h 7791450"/>
              <a:gd name="connsiteX1643" fmla="*/ 13113455 w 14237406"/>
              <a:gd name="connsiteY1643" fmla="*/ 6483350 h 7791450"/>
              <a:gd name="connsiteX1644" fmla="*/ 13132505 w 14237406"/>
              <a:gd name="connsiteY1644" fmla="*/ 6483350 h 7791450"/>
              <a:gd name="connsiteX1645" fmla="*/ 12516555 w 14237406"/>
              <a:gd name="connsiteY1645" fmla="*/ 6483350 h 7791450"/>
              <a:gd name="connsiteX1646" fmla="*/ 12522905 w 14237406"/>
              <a:gd name="connsiteY1646" fmla="*/ 6496050 h 7791450"/>
              <a:gd name="connsiteX1647" fmla="*/ 12491155 w 14237406"/>
              <a:gd name="connsiteY1647" fmla="*/ 6527800 h 7791450"/>
              <a:gd name="connsiteX1648" fmla="*/ 12465755 w 14237406"/>
              <a:gd name="connsiteY1648" fmla="*/ 6527800 h 7791450"/>
              <a:gd name="connsiteX1649" fmla="*/ 12465755 w 14237406"/>
              <a:gd name="connsiteY1649" fmla="*/ 6477000 h 7791450"/>
              <a:gd name="connsiteX1650" fmla="*/ 12516555 w 14237406"/>
              <a:gd name="connsiteY1650" fmla="*/ 6483350 h 7791450"/>
              <a:gd name="connsiteX1651" fmla="*/ 381706 w 14237406"/>
              <a:gd name="connsiteY1651" fmla="*/ 6534150 h 7791450"/>
              <a:gd name="connsiteX1652" fmla="*/ 432506 w 14237406"/>
              <a:gd name="connsiteY1652" fmla="*/ 6477000 h 7791450"/>
              <a:gd name="connsiteX1653" fmla="*/ 381706 w 14237406"/>
              <a:gd name="connsiteY1653" fmla="*/ 6534150 h 7791450"/>
              <a:gd name="connsiteX1654" fmla="*/ 14015156 w 14237406"/>
              <a:gd name="connsiteY1654" fmla="*/ 6483350 h 7791450"/>
              <a:gd name="connsiteX1655" fmla="*/ 14015156 w 14237406"/>
              <a:gd name="connsiteY1655" fmla="*/ 6502400 h 7791450"/>
              <a:gd name="connsiteX1656" fmla="*/ 13970706 w 14237406"/>
              <a:gd name="connsiteY1656" fmla="*/ 6508750 h 7791450"/>
              <a:gd name="connsiteX1657" fmla="*/ 13964356 w 14237406"/>
              <a:gd name="connsiteY1657" fmla="*/ 6489700 h 7791450"/>
              <a:gd name="connsiteX1658" fmla="*/ 13989756 w 14237406"/>
              <a:gd name="connsiteY1658" fmla="*/ 6457950 h 7791450"/>
              <a:gd name="connsiteX1659" fmla="*/ 14015156 w 14237406"/>
              <a:gd name="connsiteY1659" fmla="*/ 6483350 h 7791450"/>
              <a:gd name="connsiteX1660" fmla="*/ 13723056 w 14237406"/>
              <a:gd name="connsiteY1660" fmla="*/ 6489700 h 7791450"/>
              <a:gd name="connsiteX1661" fmla="*/ 13697655 w 14237406"/>
              <a:gd name="connsiteY1661" fmla="*/ 6496050 h 7791450"/>
              <a:gd name="connsiteX1662" fmla="*/ 13691305 w 14237406"/>
              <a:gd name="connsiteY1662" fmla="*/ 6457950 h 7791450"/>
              <a:gd name="connsiteX1663" fmla="*/ 13723056 w 14237406"/>
              <a:gd name="connsiteY1663" fmla="*/ 6489700 h 7791450"/>
              <a:gd name="connsiteX1664" fmla="*/ 13189655 w 14237406"/>
              <a:gd name="connsiteY1664" fmla="*/ 6432550 h 7791450"/>
              <a:gd name="connsiteX1665" fmla="*/ 13189655 w 14237406"/>
              <a:gd name="connsiteY1665" fmla="*/ 6464300 h 7791450"/>
              <a:gd name="connsiteX1666" fmla="*/ 13157905 w 14237406"/>
              <a:gd name="connsiteY1666" fmla="*/ 6457950 h 7791450"/>
              <a:gd name="connsiteX1667" fmla="*/ 13164255 w 14237406"/>
              <a:gd name="connsiteY1667" fmla="*/ 6432550 h 7791450"/>
              <a:gd name="connsiteX1668" fmla="*/ 13189655 w 14237406"/>
              <a:gd name="connsiteY1668" fmla="*/ 6432550 h 7791450"/>
              <a:gd name="connsiteX1669" fmla="*/ 13030905 w 14237406"/>
              <a:gd name="connsiteY1669" fmla="*/ 6457950 h 7791450"/>
              <a:gd name="connsiteX1670" fmla="*/ 12980105 w 14237406"/>
              <a:gd name="connsiteY1670" fmla="*/ 6496050 h 7791450"/>
              <a:gd name="connsiteX1671" fmla="*/ 12954705 w 14237406"/>
              <a:gd name="connsiteY1671" fmla="*/ 6496050 h 7791450"/>
              <a:gd name="connsiteX1672" fmla="*/ 12948355 w 14237406"/>
              <a:gd name="connsiteY1672" fmla="*/ 6483350 h 7791450"/>
              <a:gd name="connsiteX1673" fmla="*/ 12992805 w 14237406"/>
              <a:gd name="connsiteY1673" fmla="*/ 6432550 h 7791450"/>
              <a:gd name="connsiteX1674" fmla="*/ 13030905 w 14237406"/>
              <a:gd name="connsiteY1674" fmla="*/ 6457950 h 7791450"/>
              <a:gd name="connsiteX1675" fmla="*/ 489656 w 14237406"/>
              <a:gd name="connsiteY1675" fmla="*/ 6451600 h 7791450"/>
              <a:gd name="connsiteX1676" fmla="*/ 540456 w 14237406"/>
              <a:gd name="connsiteY1676" fmla="*/ 6432550 h 7791450"/>
              <a:gd name="connsiteX1677" fmla="*/ 584906 w 14237406"/>
              <a:gd name="connsiteY1677" fmla="*/ 6464300 h 7791450"/>
              <a:gd name="connsiteX1678" fmla="*/ 584906 w 14237406"/>
              <a:gd name="connsiteY1678" fmla="*/ 6508750 h 7791450"/>
              <a:gd name="connsiteX1679" fmla="*/ 565856 w 14237406"/>
              <a:gd name="connsiteY1679" fmla="*/ 6515100 h 7791450"/>
              <a:gd name="connsiteX1680" fmla="*/ 534106 w 14237406"/>
              <a:gd name="connsiteY1680" fmla="*/ 6496050 h 7791450"/>
              <a:gd name="connsiteX1681" fmla="*/ 483306 w 14237406"/>
              <a:gd name="connsiteY1681" fmla="*/ 6496050 h 7791450"/>
              <a:gd name="connsiteX1682" fmla="*/ 445206 w 14237406"/>
              <a:gd name="connsiteY1682" fmla="*/ 6464300 h 7791450"/>
              <a:gd name="connsiteX1683" fmla="*/ 445206 w 14237406"/>
              <a:gd name="connsiteY1683" fmla="*/ 6438900 h 7791450"/>
              <a:gd name="connsiteX1684" fmla="*/ 457906 w 14237406"/>
              <a:gd name="connsiteY1684" fmla="*/ 6432550 h 7791450"/>
              <a:gd name="connsiteX1685" fmla="*/ 489656 w 14237406"/>
              <a:gd name="connsiteY1685" fmla="*/ 6451600 h 7791450"/>
              <a:gd name="connsiteX1686" fmla="*/ 13678605 w 14237406"/>
              <a:gd name="connsiteY1686" fmla="*/ 6413500 h 7791450"/>
              <a:gd name="connsiteX1687" fmla="*/ 13596055 w 14237406"/>
              <a:gd name="connsiteY1687" fmla="*/ 6508750 h 7791450"/>
              <a:gd name="connsiteX1688" fmla="*/ 13589705 w 14237406"/>
              <a:gd name="connsiteY1688" fmla="*/ 6489700 h 7791450"/>
              <a:gd name="connsiteX1689" fmla="*/ 13646855 w 14237406"/>
              <a:gd name="connsiteY1689" fmla="*/ 6413500 h 7791450"/>
              <a:gd name="connsiteX1690" fmla="*/ 13678605 w 14237406"/>
              <a:gd name="connsiteY1690" fmla="*/ 6413500 h 7791450"/>
              <a:gd name="connsiteX1691" fmla="*/ 5150556 w 14237406"/>
              <a:gd name="connsiteY1691" fmla="*/ 6413500 h 7791450"/>
              <a:gd name="connsiteX1692" fmla="*/ 5156906 w 14237406"/>
              <a:gd name="connsiteY1692" fmla="*/ 6426200 h 7791450"/>
              <a:gd name="connsiteX1693" fmla="*/ 5093406 w 14237406"/>
              <a:gd name="connsiteY1693" fmla="*/ 6477000 h 7791450"/>
              <a:gd name="connsiteX1694" fmla="*/ 4972756 w 14237406"/>
              <a:gd name="connsiteY1694" fmla="*/ 6477000 h 7791450"/>
              <a:gd name="connsiteX1695" fmla="*/ 4941006 w 14237406"/>
              <a:gd name="connsiteY1695" fmla="*/ 6489700 h 7791450"/>
              <a:gd name="connsiteX1696" fmla="*/ 4921956 w 14237406"/>
              <a:gd name="connsiteY1696" fmla="*/ 6483350 h 7791450"/>
              <a:gd name="connsiteX1697" fmla="*/ 4921956 w 14237406"/>
              <a:gd name="connsiteY1697" fmla="*/ 6457950 h 7791450"/>
              <a:gd name="connsiteX1698" fmla="*/ 4972756 w 14237406"/>
              <a:gd name="connsiteY1698" fmla="*/ 6413500 h 7791450"/>
              <a:gd name="connsiteX1699" fmla="*/ 5150556 w 14237406"/>
              <a:gd name="connsiteY1699" fmla="*/ 6413500 h 7791450"/>
              <a:gd name="connsiteX1700" fmla="*/ 13919906 w 14237406"/>
              <a:gd name="connsiteY1700" fmla="*/ 6394450 h 7791450"/>
              <a:gd name="connsiteX1701" fmla="*/ 13919906 w 14237406"/>
              <a:gd name="connsiteY1701" fmla="*/ 6426200 h 7791450"/>
              <a:gd name="connsiteX1702" fmla="*/ 13894506 w 14237406"/>
              <a:gd name="connsiteY1702" fmla="*/ 6426200 h 7791450"/>
              <a:gd name="connsiteX1703" fmla="*/ 13894506 w 14237406"/>
              <a:gd name="connsiteY1703" fmla="*/ 6394450 h 7791450"/>
              <a:gd name="connsiteX1704" fmla="*/ 13919906 w 14237406"/>
              <a:gd name="connsiteY1704" fmla="*/ 6394450 h 7791450"/>
              <a:gd name="connsiteX1705" fmla="*/ 1042106 w 14237406"/>
              <a:gd name="connsiteY1705" fmla="*/ 6400800 h 7791450"/>
              <a:gd name="connsiteX1706" fmla="*/ 1048456 w 14237406"/>
              <a:gd name="connsiteY1706" fmla="*/ 6388100 h 7791450"/>
              <a:gd name="connsiteX1707" fmla="*/ 1042106 w 14237406"/>
              <a:gd name="connsiteY1707" fmla="*/ 6400800 h 7791450"/>
              <a:gd name="connsiteX1708" fmla="*/ 10713155 w 14237406"/>
              <a:gd name="connsiteY1708" fmla="*/ 6413500 h 7791450"/>
              <a:gd name="connsiteX1709" fmla="*/ 10776655 w 14237406"/>
              <a:gd name="connsiteY1709" fmla="*/ 6508750 h 7791450"/>
              <a:gd name="connsiteX1710" fmla="*/ 10884605 w 14237406"/>
              <a:gd name="connsiteY1710" fmla="*/ 6610350 h 7791450"/>
              <a:gd name="connsiteX1711" fmla="*/ 10992555 w 14237406"/>
              <a:gd name="connsiteY1711" fmla="*/ 6934200 h 7791450"/>
              <a:gd name="connsiteX1712" fmla="*/ 10979855 w 14237406"/>
              <a:gd name="connsiteY1712" fmla="*/ 7080250 h 7791450"/>
              <a:gd name="connsiteX1713" fmla="*/ 10827455 w 14237406"/>
              <a:gd name="connsiteY1713" fmla="*/ 7207250 h 7791450"/>
              <a:gd name="connsiteX1714" fmla="*/ 10859205 w 14237406"/>
              <a:gd name="connsiteY1714" fmla="*/ 7270750 h 7791450"/>
              <a:gd name="connsiteX1715" fmla="*/ 10744905 w 14237406"/>
              <a:gd name="connsiteY1715" fmla="*/ 7416800 h 7791450"/>
              <a:gd name="connsiteX1716" fmla="*/ 10687755 w 14237406"/>
              <a:gd name="connsiteY1716" fmla="*/ 7454900 h 7791450"/>
              <a:gd name="connsiteX1717" fmla="*/ 10668705 w 14237406"/>
              <a:gd name="connsiteY1717" fmla="*/ 7454900 h 7791450"/>
              <a:gd name="connsiteX1718" fmla="*/ 10662355 w 14237406"/>
              <a:gd name="connsiteY1718" fmla="*/ 7442200 h 7791450"/>
              <a:gd name="connsiteX1719" fmla="*/ 10776655 w 14237406"/>
              <a:gd name="connsiteY1719" fmla="*/ 7315200 h 7791450"/>
              <a:gd name="connsiteX1720" fmla="*/ 10744905 w 14237406"/>
              <a:gd name="connsiteY1720" fmla="*/ 7289800 h 7791450"/>
              <a:gd name="connsiteX1721" fmla="*/ 10744905 w 14237406"/>
              <a:gd name="connsiteY1721" fmla="*/ 7270750 h 7791450"/>
              <a:gd name="connsiteX1722" fmla="*/ 10776655 w 14237406"/>
              <a:gd name="connsiteY1722" fmla="*/ 7226300 h 7791450"/>
              <a:gd name="connsiteX1723" fmla="*/ 10757605 w 14237406"/>
              <a:gd name="connsiteY1723" fmla="*/ 7200900 h 7791450"/>
              <a:gd name="connsiteX1724" fmla="*/ 10694105 w 14237406"/>
              <a:gd name="connsiteY1724" fmla="*/ 7239000 h 7791450"/>
              <a:gd name="connsiteX1725" fmla="*/ 10675055 w 14237406"/>
              <a:gd name="connsiteY1725" fmla="*/ 7213600 h 7791450"/>
              <a:gd name="connsiteX1726" fmla="*/ 10763955 w 14237406"/>
              <a:gd name="connsiteY1726" fmla="*/ 7054850 h 7791450"/>
              <a:gd name="connsiteX1727" fmla="*/ 10706805 w 14237406"/>
              <a:gd name="connsiteY1727" fmla="*/ 6978650 h 7791450"/>
              <a:gd name="connsiteX1728" fmla="*/ 10738555 w 14237406"/>
              <a:gd name="connsiteY1728" fmla="*/ 6934200 h 7791450"/>
              <a:gd name="connsiteX1729" fmla="*/ 10687755 w 14237406"/>
              <a:gd name="connsiteY1729" fmla="*/ 6902450 h 7791450"/>
              <a:gd name="connsiteX1730" fmla="*/ 10643305 w 14237406"/>
              <a:gd name="connsiteY1730" fmla="*/ 6915150 h 7791450"/>
              <a:gd name="connsiteX1731" fmla="*/ 10630605 w 14237406"/>
              <a:gd name="connsiteY1731" fmla="*/ 6908800 h 7791450"/>
              <a:gd name="connsiteX1732" fmla="*/ 10624255 w 14237406"/>
              <a:gd name="connsiteY1732" fmla="*/ 6889750 h 7791450"/>
              <a:gd name="connsiteX1733" fmla="*/ 10649655 w 14237406"/>
              <a:gd name="connsiteY1733" fmla="*/ 6832600 h 7791450"/>
              <a:gd name="connsiteX1734" fmla="*/ 10522655 w 14237406"/>
              <a:gd name="connsiteY1734" fmla="*/ 6623050 h 7791450"/>
              <a:gd name="connsiteX1735" fmla="*/ 10414705 w 14237406"/>
              <a:gd name="connsiteY1735" fmla="*/ 6527800 h 7791450"/>
              <a:gd name="connsiteX1736" fmla="*/ 10338505 w 14237406"/>
              <a:gd name="connsiteY1736" fmla="*/ 6489700 h 7791450"/>
              <a:gd name="connsiteX1737" fmla="*/ 10281355 w 14237406"/>
              <a:gd name="connsiteY1737" fmla="*/ 6489700 h 7791450"/>
              <a:gd name="connsiteX1738" fmla="*/ 10275005 w 14237406"/>
              <a:gd name="connsiteY1738" fmla="*/ 6470650 h 7791450"/>
              <a:gd name="connsiteX1739" fmla="*/ 10332155 w 14237406"/>
              <a:gd name="connsiteY1739" fmla="*/ 6413500 h 7791450"/>
              <a:gd name="connsiteX1740" fmla="*/ 10389305 w 14237406"/>
              <a:gd name="connsiteY1740" fmla="*/ 6400800 h 7791450"/>
              <a:gd name="connsiteX1741" fmla="*/ 10446455 w 14237406"/>
              <a:gd name="connsiteY1741" fmla="*/ 6381750 h 7791450"/>
              <a:gd name="connsiteX1742" fmla="*/ 10541705 w 14237406"/>
              <a:gd name="connsiteY1742" fmla="*/ 6381750 h 7791450"/>
              <a:gd name="connsiteX1743" fmla="*/ 10713155 w 14237406"/>
              <a:gd name="connsiteY1743" fmla="*/ 6413500 h 7791450"/>
              <a:gd name="connsiteX1744" fmla="*/ 9398705 w 14237406"/>
              <a:gd name="connsiteY1744" fmla="*/ 6419850 h 7791450"/>
              <a:gd name="connsiteX1745" fmla="*/ 9354255 w 14237406"/>
              <a:gd name="connsiteY1745" fmla="*/ 6451600 h 7791450"/>
              <a:gd name="connsiteX1746" fmla="*/ 9182805 w 14237406"/>
              <a:gd name="connsiteY1746" fmla="*/ 6572250 h 7791450"/>
              <a:gd name="connsiteX1747" fmla="*/ 9112955 w 14237406"/>
              <a:gd name="connsiteY1747" fmla="*/ 6559550 h 7791450"/>
              <a:gd name="connsiteX1748" fmla="*/ 9024055 w 14237406"/>
              <a:gd name="connsiteY1748" fmla="*/ 6610350 h 7791450"/>
              <a:gd name="connsiteX1749" fmla="*/ 8820855 w 14237406"/>
              <a:gd name="connsiteY1749" fmla="*/ 6464300 h 7791450"/>
              <a:gd name="connsiteX1750" fmla="*/ 8833555 w 14237406"/>
              <a:gd name="connsiteY1750" fmla="*/ 6445250 h 7791450"/>
              <a:gd name="connsiteX1751" fmla="*/ 9220905 w 14237406"/>
              <a:gd name="connsiteY1751" fmla="*/ 6375400 h 7791450"/>
              <a:gd name="connsiteX1752" fmla="*/ 9398705 w 14237406"/>
              <a:gd name="connsiteY1752" fmla="*/ 6419850 h 7791450"/>
              <a:gd name="connsiteX1753" fmla="*/ 13088055 w 14237406"/>
              <a:gd name="connsiteY1753" fmla="*/ 6394450 h 7791450"/>
              <a:gd name="connsiteX1754" fmla="*/ 13062655 w 14237406"/>
              <a:gd name="connsiteY1754" fmla="*/ 6419850 h 7791450"/>
              <a:gd name="connsiteX1755" fmla="*/ 13005505 w 14237406"/>
              <a:gd name="connsiteY1755" fmla="*/ 6369050 h 7791450"/>
              <a:gd name="connsiteX1756" fmla="*/ 13037255 w 14237406"/>
              <a:gd name="connsiteY1756" fmla="*/ 6350000 h 7791450"/>
              <a:gd name="connsiteX1757" fmla="*/ 13088055 w 14237406"/>
              <a:gd name="connsiteY1757" fmla="*/ 6394450 h 7791450"/>
              <a:gd name="connsiteX1758" fmla="*/ 496006 w 14237406"/>
              <a:gd name="connsiteY1758" fmla="*/ 6337300 h 7791450"/>
              <a:gd name="connsiteX1759" fmla="*/ 489656 w 14237406"/>
              <a:gd name="connsiteY1759" fmla="*/ 6400800 h 7791450"/>
              <a:gd name="connsiteX1760" fmla="*/ 464256 w 14237406"/>
              <a:gd name="connsiteY1760" fmla="*/ 6362700 h 7791450"/>
              <a:gd name="connsiteX1761" fmla="*/ 476956 w 14237406"/>
              <a:gd name="connsiteY1761" fmla="*/ 6337300 h 7791450"/>
              <a:gd name="connsiteX1762" fmla="*/ 496006 w 14237406"/>
              <a:gd name="connsiteY1762" fmla="*/ 6337300 h 7791450"/>
              <a:gd name="connsiteX1763" fmla="*/ 11894255 w 14237406"/>
              <a:gd name="connsiteY1763" fmla="*/ 6324600 h 7791450"/>
              <a:gd name="connsiteX1764" fmla="*/ 12110155 w 14237406"/>
              <a:gd name="connsiteY1764" fmla="*/ 6375400 h 7791450"/>
              <a:gd name="connsiteX1765" fmla="*/ 12218105 w 14237406"/>
              <a:gd name="connsiteY1765" fmla="*/ 6381750 h 7791450"/>
              <a:gd name="connsiteX1766" fmla="*/ 12326055 w 14237406"/>
              <a:gd name="connsiteY1766" fmla="*/ 6451600 h 7791450"/>
              <a:gd name="connsiteX1767" fmla="*/ 12376855 w 14237406"/>
              <a:gd name="connsiteY1767" fmla="*/ 6553200 h 7791450"/>
              <a:gd name="connsiteX1768" fmla="*/ 12364155 w 14237406"/>
              <a:gd name="connsiteY1768" fmla="*/ 6578600 h 7791450"/>
              <a:gd name="connsiteX1769" fmla="*/ 12427655 w 14237406"/>
              <a:gd name="connsiteY1769" fmla="*/ 6642100 h 7791450"/>
              <a:gd name="connsiteX1770" fmla="*/ 12414955 w 14237406"/>
              <a:gd name="connsiteY1770" fmla="*/ 6673850 h 7791450"/>
              <a:gd name="connsiteX1771" fmla="*/ 12440355 w 14237406"/>
              <a:gd name="connsiteY1771" fmla="*/ 6718300 h 7791450"/>
              <a:gd name="connsiteX1772" fmla="*/ 12421305 w 14237406"/>
              <a:gd name="connsiteY1772" fmla="*/ 6756400 h 7791450"/>
              <a:gd name="connsiteX1773" fmla="*/ 12465755 w 14237406"/>
              <a:gd name="connsiteY1773" fmla="*/ 6807200 h 7791450"/>
              <a:gd name="connsiteX1774" fmla="*/ 12453055 w 14237406"/>
              <a:gd name="connsiteY1774" fmla="*/ 6819900 h 7791450"/>
              <a:gd name="connsiteX1775" fmla="*/ 12395905 w 14237406"/>
              <a:gd name="connsiteY1775" fmla="*/ 6838950 h 7791450"/>
              <a:gd name="connsiteX1776" fmla="*/ 12357805 w 14237406"/>
              <a:gd name="connsiteY1776" fmla="*/ 6819900 h 7791450"/>
              <a:gd name="connsiteX1777" fmla="*/ 12154605 w 14237406"/>
              <a:gd name="connsiteY1777" fmla="*/ 6705600 h 7791450"/>
              <a:gd name="connsiteX1778" fmla="*/ 12091105 w 14237406"/>
              <a:gd name="connsiteY1778" fmla="*/ 6788150 h 7791450"/>
              <a:gd name="connsiteX1779" fmla="*/ 12091105 w 14237406"/>
              <a:gd name="connsiteY1779" fmla="*/ 6807200 h 7791450"/>
              <a:gd name="connsiteX1780" fmla="*/ 12110155 w 14237406"/>
              <a:gd name="connsiteY1780" fmla="*/ 6813550 h 7791450"/>
              <a:gd name="connsiteX1781" fmla="*/ 12167305 w 14237406"/>
              <a:gd name="connsiteY1781" fmla="*/ 6788150 h 7791450"/>
              <a:gd name="connsiteX1782" fmla="*/ 12345105 w 14237406"/>
              <a:gd name="connsiteY1782" fmla="*/ 6896100 h 7791450"/>
              <a:gd name="connsiteX1783" fmla="*/ 12383205 w 14237406"/>
              <a:gd name="connsiteY1783" fmla="*/ 6870700 h 7791450"/>
              <a:gd name="connsiteX1784" fmla="*/ 12459405 w 14237406"/>
              <a:gd name="connsiteY1784" fmla="*/ 6877050 h 7791450"/>
              <a:gd name="connsiteX1785" fmla="*/ 12459405 w 14237406"/>
              <a:gd name="connsiteY1785" fmla="*/ 6896100 h 7791450"/>
              <a:gd name="connsiteX1786" fmla="*/ 12408605 w 14237406"/>
              <a:gd name="connsiteY1786" fmla="*/ 6940550 h 7791450"/>
              <a:gd name="connsiteX1787" fmla="*/ 12434005 w 14237406"/>
              <a:gd name="connsiteY1787" fmla="*/ 6985000 h 7791450"/>
              <a:gd name="connsiteX1788" fmla="*/ 12338755 w 14237406"/>
              <a:gd name="connsiteY1788" fmla="*/ 7150100 h 7791450"/>
              <a:gd name="connsiteX1789" fmla="*/ 12192705 w 14237406"/>
              <a:gd name="connsiteY1789" fmla="*/ 7054850 h 7791450"/>
              <a:gd name="connsiteX1790" fmla="*/ 12160955 w 14237406"/>
              <a:gd name="connsiteY1790" fmla="*/ 7035800 h 7791450"/>
              <a:gd name="connsiteX1791" fmla="*/ 12103805 w 14237406"/>
              <a:gd name="connsiteY1791" fmla="*/ 7061200 h 7791450"/>
              <a:gd name="connsiteX1792" fmla="*/ 12072055 w 14237406"/>
              <a:gd name="connsiteY1792" fmla="*/ 7035800 h 7791450"/>
              <a:gd name="connsiteX1793" fmla="*/ 12160955 w 14237406"/>
              <a:gd name="connsiteY1793" fmla="*/ 6965950 h 7791450"/>
              <a:gd name="connsiteX1794" fmla="*/ 12122855 w 14237406"/>
              <a:gd name="connsiteY1794" fmla="*/ 6915150 h 7791450"/>
              <a:gd name="connsiteX1795" fmla="*/ 12072055 w 14237406"/>
              <a:gd name="connsiteY1795" fmla="*/ 6972300 h 7791450"/>
              <a:gd name="connsiteX1796" fmla="*/ 11976805 w 14237406"/>
              <a:gd name="connsiteY1796" fmla="*/ 7029450 h 7791450"/>
              <a:gd name="connsiteX1797" fmla="*/ 11805355 w 14237406"/>
              <a:gd name="connsiteY1797" fmla="*/ 7029450 h 7791450"/>
              <a:gd name="connsiteX1798" fmla="*/ 11760905 w 14237406"/>
              <a:gd name="connsiteY1798" fmla="*/ 7010400 h 7791450"/>
              <a:gd name="connsiteX1799" fmla="*/ 11633905 w 14237406"/>
              <a:gd name="connsiteY1799" fmla="*/ 7010400 h 7791450"/>
              <a:gd name="connsiteX1800" fmla="*/ 11494205 w 14237406"/>
              <a:gd name="connsiteY1800" fmla="*/ 6940550 h 7791450"/>
              <a:gd name="connsiteX1801" fmla="*/ 11519605 w 14237406"/>
              <a:gd name="connsiteY1801" fmla="*/ 6921500 h 7791450"/>
              <a:gd name="connsiteX1802" fmla="*/ 11652955 w 14237406"/>
              <a:gd name="connsiteY1802" fmla="*/ 6946900 h 7791450"/>
              <a:gd name="connsiteX1803" fmla="*/ 11741855 w 14237406"/>
              <a:gd name="connsiteY1803" fmla="*/ 6921500 h 7791450"/>
              <a:gd name="connsiteX1804" fmla="*/ 11722805 w 14237406"/>
              <a:gd name="connsiteY1804" fmla="*/ 6896100 h 7791450"/>
              <a:gd name="connsiteX1805" fmla="*/ 11538655 w 14237406"/>
              <a:gd name="connsiteY1805" fmla="*/ 6838950 h 7791450"/>
              <a:gd name="connsiteX1806" fmla="*/ 11456105 w 14237406"/>
              <a:gd name="connsiteY1806" fmla="*/ 6851650 h 7791450"/>
              <a:gd name="connsiteX1807" fmla="*/ 11373555 w 14237406"/>
              <a:gd name="connsiteY1807" fmla="*/ 6838950 h 7791450"/>
              <a:gd name="connsiteX1808" fmla="*/ 11291005 w 14237406"/>
              <a:gd name="connsiteY1808" fmla="*/ 6877050 h 7791450"/>
              <a:gd name="connsiteX1809" fmla="*/ 11335455 w 14237406"/>
              <a:gd name="connsiteY1809" fmla="*/ 6908800 h 7791450"/>
              <a:gd name="connsiteX1810" fmla="*/ 11322755 w 14237406"/>
              <a:gd name="connsiteY1810" fmla="*/ 6927850 h 7791450"/>
              <a:gd name="connsiteX1811" fmla="*/ 11125905 w 14237406"/>
              <a:gd name="connsiteY1811" fmla="*/ 7010400 h 7791450"/>
              <a:gd name="connsiteX1812" fmla="*/ 11100505 w 14237406"/>
              <a:gd name="connsiteY1812" fmla="*/ 7004050 h 7791450"/>
              <a:gd name="connsiteX1813" fmla="*/ 11100505 w 14237406"/>
              <a:gd name="connsiteY1813" fmla="*/ 6972300 h 7791450"/>
              <a:gd name="connsiteX1814" fmla="*/ 11132255 w 14237406"/>
              <a:gd name="connsiteY1814" fmla="*/ 6927850 h 7791450"/>
              <a:gd name="connsiteX1815" fmla="*/ 11030655 w 14237406"/>
              <a:gd name="connsiteY1815" fmla="*/ 6743700 h 7791450"/>
              <a:gd name="connsiteX1816" fmla="*/ 10992555 w 14237406"/>
              <a:gd name="connsiteY1816" fmla="*/ 6648450 h 7791450"/>
              <a:gd name="connsiteX1817" fmla="*/ 10954455 w 14237406"/>
              <a:gd name="connsiteY1817" fmla="*/ 6610350 h 7791450"/>
              <a:gd name="connsiteX1818" fmla="*/ 10941755 w 14237406"/>
              <a:gd name="connsiteY1818" fmla="*/ 6565900 h 7791450"/>
              <a:gd name="connsiteX1819" fmla="*/ 10795705 w 14237406"/>
              <a:gd name="connsiteY1819" fmla="*/ 6426200 h 7791450"/>
              <a:gd name="connsiteX1820" fmla="*/ 10808405 w 14237406"/>
              <a:gd name="connsiteY1820" fmla="*/ 6400800 h 7791450"/>
              <a:gd name="connsiteX1821" fmla="*/ 10840155 w 14237406"/>
              <a:gd name="connsiteY1821" fmla="*/ 6400800 h 7791450"/>
              <a:gd name="connsiteX1822" fmla="*/ 10910005 w 14237406"/>
              <a:gd name="connsiteY1822" fmla="*/ 6381750 h 7791450"/>
              <a:gd name="connsiteX1823" fmla="*/ 11049705 w 14237406"/>
              <a:gd name="connsiteY1823" fmla="*/ 6388100 h 7791450"/>
              <a:gd name="connsiteX1824" fmla="*/ 11418005 w 14237406"/>
              <a:gd name="connsiteY1824" fmla="*/ 6324600 h 7791450"/>
              <a:gd name="connsiteX1825" fmla="*/ 11894255 w 14237406"/>
              <a:gd name="connsiteY1825" fmla="*/ 6324600 h 7791450"/>
              <a:gd name="connsiteX1826" fmla="*/ 1740606 w 14237406"/>
              <a:gd name="connsiteY1826" fmla="*/ 6324600 h 7791450"/>
              <a:gd name="connsiteX1827" fmla="*/ 1746956 w 14237406"/>
              <a:gd name="connsiteY1827" fmla="*/ 6350000 h 7791450"/>
              <a:gd name="connsiteX1828" fmla="*/ 1702506 w 14237406"/>
              <a:gd name="connsiteY1828" fmla="*/ 6407150 h 7791450"/>
              <a:gd name="connsiteX1829" fmla="*/ 1683456 w 14237406"/>
              <a:gd name="connsiteY1829" fmla="*/ 6381750 h 7791450"/>
              <a:gd name="connsiteX1830" fmla="*/ 1715206 w 14237406"/>
              <a:gd name="connsiteY1830" fmla="*/ 6324600 h 7791450"/>
              <a:gd name="connsiteX1831" fmla="*/ 1740606 w 14237406"/>
              <a:gd name="connsiteY1831" fmla="*/ 6324600 h 7791450"/>
              <a:gd name="connsiteX1832" fmla="*/ 438856 w 14237406"/>
              <a:gd name="connsiteY1832" fmla="*/ 6305550 h 7791450"/>
              <a:gd name="connsiteX1833" fmla="*/ 445206 w 14237406"/>
              <a:gd name="connsiteY1833" fmla="*/ 6343650 h 7791450"/>
              <a:gd name="connsiteX1834" fmla="*/ 413456 w 14237406"/>
              <a:gd name="connsiteY1834" fmla="*/ 6350000 h 7791450"/>
              <a:gd name="connsiteX1835" fmla="*/ 407106 w 14237406"/>
              <a:gd name="connsiteY1835" fmla="*/ 6324600 h 7791450"/>
              <a:gd name="connsiteX1836" fmla="*/ 419806 w 14237406"/>
              <a:gd name="connsiteY1836" fmla="*/ 6305550 h 7791450"/>
              <a:gd name="connsiteX1837" fmla="*/ 438856 w 14237406"/>
              <a:gd name="connsiteY1837" fmla="*/ 6305550 h 7791450"/>
              <a:gd name="connsiteX1838" fmla="*/ 13913556 w 14237406"/>
              <a:gd name="connsiteY1838" fmla="*/ 6305550 h 7791450"/>
              <a:gd name="connsiteX1839" fmla="*/ 13894506 w 14237406"/>
              <a:gd name="connsiteY1839" fmla="*/ 6330950 h 7791450"/>
              <a:gd name="connsiteX1840" fmla="*/ 13869106 w 14237406"/>
              <a:gd name="connsiteY1840" fmla="*/ 6305550 h 7791450"/>
              <a:gd name="connsiteX1841" fmla="*/ 13875456 w 14237406"/>
              <a:gd name="connsiteY1841" fmla="*/ 6292850 h 7791450"/>
              <a:gd name="connsiteX1842" fmla="*/ 13913556 w 14237406"/>
              <a:gd name="connsiteY1842" fmla="*/ 6305550 h 7791450"/>
              <a:gd name="connsiteX1843" fmla="*/ 13735756 w 14237406"/>
              <a:gd name="connsiteY1843" fmla="*/ 6337300 h 7791450"/>
              <a:gd name="connsiteX1844" fmla="*/ 13786556 w 14237406"/>
              <a:gd name="connsiteY1844" fmla="*/ 6311900 h 7791450"/>
              <a:gd name="connsiteX1845" fmla="*/ 13831006 w 14237406"/>
              <a:gd name="connsiteY1845" fmla="*/ 6337300 h 7791450"/>
              <a:gd name="connsiteX1846" fmla="*/ 13824656 w 14237406"/>
              <a:gd name="connsiteY1846" fmla="*/ 6400800 h 7791450"/>
              <a:gd name="connsiteX1847" fmla="*/ 13805606 w 14237406"/>
              <a:gd name="connsiteY1847" fmla="*/ 6400800 h 7791450"/>
              <a:gd name="connsiteX1848" fmla="*/ 13818306 w 14237406"/>
              <a:gd name="connsiteY1848" fmla="*/ 6369050 h 7791450"/>
              <a:gd name="connsiteX1849" fmla="*/ 13792906 w 14237406"/>
              <a:gd name="connsiteY1849" fmla="*/ 6337300 h 7791450"/>
              <a:gd name="connsiteX1850" fmla="*/ 13742106 w 14237406"/>
              <a:gd name="connsiteY1850" fmla="*/ 6375400 h 7791450"/>
              <a:gd name="connsiteX1851" fmla="*/ 13742106 w 14237406"/>
              <a:gd name="connsiteY1851" fmla="*/ 6400800 h 7791450"/>
              <a:gd name="connsiteX1852" fmla="*/ 13723056 w 14237406"/>
              <a:gd name="connsiteY1852" fmla="*/ 6400800 h 7791450"/>
              <a:gd name="connsiteX1853" fmla="*/ 13684955 w 14237406"/>
              <a:gd name="connsiteY1853" fmla="*/ 6350000 h 7791450"/>
              <a:gd name="connsiteX1854" fmla="*/ 13684955 w 14237406"/>
              <a:gd name="connsiteY1854" fmla="*/ 6305550 h 7791450"/>
              <a:gd name="connsiteX1855" fmla="*/ 13697655 w 14237406"/>
              <a:gd name="connsiteY1855" fmla="*/ 6292850 h 7791450"/>
              <a:gd name="connsiteX1856" fmla="*/ 13735756 w 14237406"/>
              <a:gd name="connsiteY1856" fmla="*/ 6337300 h 7791450"/>
              <a:gd name="connsiteX1857" fmla="*/ 13475405 w 14237406"/>
              <a:gd name="connsiteY1857" fmla="*/ 6292850 h 7791450"/>
              <a:gd name="connsiteX1858" fmla="*/ 13481755 w 14237406"/>
              <a:gd name="connsiteY1858" fmla="*/ 6330950 h 7791450"/>
              <a:gd name="connsiteX1859" fmla="*/ 13450005 w 14237406"/>
              <a:gd name="connsiteY1859" fmla="*/ 6337300 h 7791450"/>
              <a:gd name="connsiteX1860" fmla="*/ 13424605 w 14237406"/>
              <a:gd name="connsiteY1860" fmla="*/ 6311900 h 7791450"/>
              <a:gd name="connsiteX1861" fmla="*/ 13437305 w 14237406"/>
              <a:gd name="connsiteY1861" fmla="*/ 6292850 h 7791450"/>
              <a:gd name="connsiteX1862" fmla="*/ 13475405 w 14237406"/>
              <a:gd name="connsiteY1862" fmla="*/ 6292850 h 7791450"/>
              <a:gd name="connsiteX1863" fmla="*/ 12522905 w 14237406"/>
              <a:gd name="connsiteY1863" fmla="*/ 6413500 h 7791450"/>
              <a:gd name="connsiteX1864" fmla="*/ 12510205 w 14237406"/>
              <a:gd name="connsiteY1864" fmla="*/ 6426200 h 7791450"/>
              <a:gd name="connsiteX1865" fmla="*/ 12453055 w 14237406"/>
              <a:gd name="connsiteY1865" fmla="*/ 6438900 h 7791450"/>
              <a:gd name="connsiteX1866" fmla="*/ 12383205 w 14237406"/>
              <a:gd name="connsiteY1866" fmla="*/ 6362700 h 7791450"/>
              <a:gd name="connsiteX1867" fmla="*/ 12395905 w 14237406"/>
              <a:gd name="connsiteY1867" fmla="*/ 6292850 h 7791450"/>
              <a:gd name="connsiteX1868" fmla="*/ 12421305 w 14237406"/>
              <a:gd name="connsiteY1868" fmla="*/ 6292850 h 7791450"/>
              <a:gd name="connsiteX1869" fmla="*/ 12522905 w 14237406"/>
              <a:gd name="connsiteY1869" fmla="*/ 6413500 h 7791450"/>
              <a:gd name="connsiteX1870" fmla="*/ 11106855 w 14237406"/>
              <a:gd name="connsiteY1870" fmla="*/ 6299200 h 7791450"/>
              <a:gd name="connsiteX1871" fmla="*/ 11106855 w 14237406"/>
              <a:gd name="connsiteY1871" fmla="*/ 6318250 h 7791450"/>
              <a:gd name="connsiteX1872" fmla="*/ 11049705 w 14237406"/>
              <a:gd name="connsiteY1872" fmla="*/ 6337300 h 7791450"/>
              <a:gd name="connsiteX1873" fmla="*/ 11024305 w 14237406"/>
              <a:gd name="connsiteY1873" fmla="*/ 6330950 h 7791450"/>
              <a:gd name="connsiteX1874" fmla="*/ 11017955 w 14237406"/>
              <a:gd name="connsiteY1874" fmla="*/ 6305550 h 7791450"/>
              <a:gd name="connsiteX1875" fmla="*/ 11043355 w 14237406"/>
              <a:gd name="connsiteY1875" fmla="*/ 6286500 h 7791450"/>
              <a:gd name="connsiteX1876" fmla="*/ 11106855 w 14237406"/>
              <a:gd name="connsiteY1876" fmla="*/ 6299200 h 7791450"/>
              <a:gd name="connsiteX1877" fmla="*/ 10732205 w 14237406"/>
              <a:gd name="connsiteY1877" fmla="*/ 6242050 h 7791450"/>
              <a:gd name="connsiteX1878" fmla="*/ 10719505 w 14237406"/>
              <a:gd name="connsiteY1878" fmla="*/ 6261100 h 7791450"/>
              <a:gd name="connsiteX1879" fmla="*/ 10713155 w 14237406"/>
              <a:gd name="connsiteY1879" fmla="*/ 6242050 h 7791450"/>
              <a:gd name="connsiteX1880" fmla="*/ 10732205 w 14237406"/>
              <a:gd name="connsiteY1880" fmla="*/ 6242050 h 7791450"/>
              <a:gd name="connsiteX1881" fmla="*/ 984956 w 14237406"/>
              <a:gd name="connsiteY1881" fmla="*/ 6324600 h 7791450"/>
              <a:gd name="connsiteX1882" fmla="*/ 953206 w 14237406"/>
              <a:gd name="connsiteY1882" fmla="*/ 6356350 h 7791450"/>
              <a:gd name="connsiteX1883" fmla="*/ 927806 w 14237406"/>
              <a:gd name="connsiteY1883" fmla="*/ 6356350 h 7791450"/>
              <a:gd name="connsiteX1884" fmla="*/ 921456 w 14237406"/>
              <a:gd name="connsiteY1884" fmla="*/ 6343650 h 7791450"/>
              <a:gd name="connsiteX1885" fmla="*/ 940506 w 14237406"/>
              <a:gd name="connsiteY1885" fmla="*/ 6299200 h 7791450"/>
              <a:gd name="connsiteX1886" fmla="*/ 927806 w 14237406"/>
              <a:gd name="connsiteY1886" fmla="*/ 6292850 h 7791450"/>
              <a:gd name="connsiteX1887" fmla="*/ 908756 w 14237406"/>
              <a:gd name="connsiteY1887" fmla="*/ 6311900 h 7791450"/>
              <a:gd name="connsiteX1888" fmla="*/ 864306 w 14237406"/>
              <a:gd name="connsiteY1888" fmla="*/ 6254750 h 7791450"/>
              <a:gd name="connsiteX1889" fmla="*/ 889706 w 14237406"/>
              <a:gd name="connsiteY1889" fmla="*/ 6242050 h 7791450"/>
              <a:gd name="connsiteX1890" fmla="*/ 984956 w 14237406"/>
              <a:gd name="connsiteY1890" fmla="*/ 6324600 h 7791450"/>
              <a:gd name="connsiteX1891" fmla="*/ 13748456 w 14237406"/>
              <a:gd name="connsiteY1891" fmla="*/ 6242050 h 7791450"/>
              <a:gd name="connsiteX1892" fmla="*/ 13742106 w 14237406"/>
              <a:gd name="connsiteY1892" fmla="*/ 6273800 h 7791450"/>
              <a:gd name="connsiteX1893" fmla="*/ 13716705 w 14237406"/>
              <a:gd name="connsiteY1893" fmla="*/ 6273800 h 7791450"/>
              <a:gd name="connsiteX1894" fmla="*/ 13710355 w 14237406"/>
              <a:gd name="connsiteY1894" fmla="*/ 6254750 h 7791450"/>
              <a:gd name="connsiteX1895" fmla="*/ 13729406 w 14237406"/>
              <a:gd name="connsiteY1895" fmla="*/ 6235700 h 7791450"/>
              <a:gd name="connsiteX1896" fmla="*/ 13748456 w 14237406"/>
              <a:gd name="connsiteY1896" fmla="*/ 6242050 h 7791450"/>
              <a:gd name="connsiteX1897" fmla="*/ 11259255 w 14237406"/>
              <a:gd name="connsiteY1897" fmla="*/ 6229350 h 7791450"/>
              <a:gd name="connsiteX1898" fmla="*/ 11246555 w 14237406"/>
              <a:gd name="connsiteY1898" fmla="*/ 6229350 h 7791450"/>
              <a:gd name="connsiteX1899" fmla="*/ 11246555 w 14237406"/>
              <a:gd name="connsiteY1899" fmla="*/ 6210300 h 7791450"/>
              <a:gd name="connsiteX1900" fmla="*/ 11259255 w 14237406"/>
              <a:gd name="connsiteY1900" fmla="*/ 6210300 h 7791450"/>
              <a:gd name="connsiteX1901" fmla="*/ 11259255 w 14237406"/>
              <a:gd name="connsiteY1901" fmla="*/ 6229350 h 7791450"/>
              <a:gd name="connsiteX1902" fmla="*/ 2985206 w 14237406"/>
              <a:gd name="connsiteY1902" fmla="*/ 6292850 h 7791450"/>
              <a:gd name="connsiteX1903" fmla="*/ 3074106 w 14237406"/>
              <a:gd name="connsiteY1903" fmla="*/ 6343650 h 7791450"/>
              <a:gd name="connsiteX1904" fmla="*/ 3118556 w 14237406"/>
              <a:gd name="connsiteY1904" fmla="*/ 6356350 h 7791450"/>
              <a:gd name="connsiteX1905" fmla="*/ 3188406 w 14237406"/>
              <a:gd name="connsiteY1905" fmla="*/ 6343650 h 7791450"/>
              <a:gd name="connsiteX1906" fmla="*/ 3226506 w 14237406"/>
              <a:gd name="connsiteY1906" fmla="*/ 6362700 h 7791450"/>
              <a:gd name="connsiteX1907" fmla="*/ 3315406 w 14237406"/>
              <a:gd name="connsiteY1907" fmla="*/ 6527800 h 7791450"/>
              <a:gd name="connsiteX1908" fmla="*/ 3239206 w 14237406"/>
              <a:gd name="connsiteY1908" fmla="*/ 6559550 h 7791450"/>
              <a:gd name="connsiteX1909" fmla="*/ 3099506 w 14237406"/>
              <a:gd name="connsiteY1909" fmla="*/ 6534150 h 7791450"/>
              <a:gd name="connsiteX1910" fmla="*/ 2813756 w 14237406"/>
              <a:gd name="connsiteY1910" fmla="*/ 6483350 h 7791450"/>
              <a:gd name="connsiteX1911" fmla="*/ 2635956 w 14237406"/>
              <a:gd name="connsiteY1911" fmla="*/ 6489700 h 7791450"/>
              <a:gd name="connsiteX1912" fmla="*/ 2559756 w 14237406"/>
              <a:gd name="connsiteY1912" fmla="*/ 6534150 h 7791450"/>
              <a:gd name="connsiteX1913" fmla="*/ 2432756 w 14237406"/>
              <a:gd name="connsiteY1913" fmla="*/ 6546850 h 7791450"/>
              <a:gd name="connsiteX1914" fmla="*/ 2401006 w 14237406"/>
              <a:gd name="connsiteY1914" fmla="*/ 6565900 h 7791450"/>
              <a:gd name="connsiteX1915" fmla="*/ 2356556 w 14237406"/>
              <a:gd name="connsiteY1915" fmla="*/ 6578600 h 7791450"/>
              <a:gd name="connsiteX1916" fmla="*/ 2299406 w 14237406"/>
              <a:gd name="connsiteY1916" fmla="*/ 6572250 h 7791450"/>
              <a:gd name="connsiteX1917" fmla="*/ 2293056 w 14237406"/>
              <a:gd name="connsiteY1917" fmla="*/ 6553200 h 7791450"/>
              <a:gd name="connsiteX1918" fmla="*/ 2464506 w 14237406"/>
              <a:gd name="connsiteY1918" fmla="*/ 6508750 h 7791450"/>
              <a:gd name="connsiteX1919" fmla="*/ 2566106 w 14237406"/>
              <a:gd name="connsiteY1919" fmla="*/ 6470650 h 7791450"/>
              <a:gd name="connsiteX1920" fmla="*/ 2470856 w 14237406"/>
              <a:gd name="connsiteY1920" fmla="*/ 6432550 h 7791450"/>
              <a:gd name="connsiteX1921" fmla="*/ 2369256 w 14237406"/>
              <a:gd name="connsiteY1921" fmla="*/ 6451600 h 7791450"/>
              <a:gd name="connsiteX1922" fmla="*/ 2362906 w 14237406"/>
              <a:gd name="connsiteY1922" fmla="*/ 6432550 h 7791450"/>
              <a:gd name="connsiteX1923" fmla="*/ 2388306 w 14237406"/>
              <a:gd name="connsiteY1923" fmla="*/ 6394450 h 7791450"/>
              <a:gd name="connsiteX1924" fmla="*/ 2350206 w 14237406"/>
              <a:gd name="connsiteY1924" fmla="*/ 6375400 h 7791450"/>
              <a:gd name="connsiteX1925" fmla="*/ 2267656 w 14237406"/>
              <a:gd name="connsiteY1925" fmla="*/ 6400800 h 7791450"/>
              <a:gd name="connsiteX1926" fmla="*/ 2191456 w 14237406"/>
              <a:gd name="connsiteY1926" fmla="*/ 6413500 h 7791450"/>
              <a:gd name="connsiteX1927" fmla="*/ 2140656 w 14237406"/>
              <a:gd name="connsiteY1927" fmla="*/ 6381750 h 7791450"/>
              <a:gd name="connsiteX1928" fmla="*/ 2254956 w 14237406"/>
              <a:gd name="connsiteY1928" fmla="*/ 6267450 h 7791450"/>
              <a:gd name="connsiteX1929" fmla="*/ 2388306 w 14237406"/>
              <a:gd name="connsiteY1929" fmla="*/ 6267450 h 7791450"/>
              <a:gd name="connsiteX1930" fmla="*/ 2591506 w 14237406"/>
              <a:gd name="connsiteY1930" fmla="*/ 6235700 h 7791450"/>
              <a:gd name="connsiteX1931" fmla="*/ 2686756 w 14237406"/>
              <a:gd name="connsiteY1931" fmla="*/ 6210300 h 7791450"/>
              <a:gd name="connsiteX1932" fmla="*/ 2985206 w 14237406"/>
              <a:gd name="connsiteY1932" fmla="*/ 6292850 h 7791450"/>
              <a:gd name="connsiteX1933" fmla="*/ 11157655 w 14237406"/>
              <a:gd name="connsiteY1933" fmla="*/ 6229350 h 7791450"/>
              <a:gd name="connsiteX1934" fmla="*/ 11144955 w 14237406"/>
              <a:gd name="connsiteY1934" fmla="*/ 6242050 h 7791450"/>
              <a:gd name="connsiteX1935" fmla="*/ 11081455 w 14237406"/>
              <a:gd name="connsiteY1935" fmla="*/ 6261100 h 7791450"/>
              <a:gd name="connsiteX1936" fmla="*/ 11011605 w 14237406"/>
              <a:gd name="connsiteY1936" fmla="*/ 6242050 h 7791450"/>
              <a:gd name="connsiteX1937" fmla="*/ 11005255 w 14237406"/>
              <a:gd name="connsiteY1937" fmla="*/ 6216650 h 7791450"/>
              <a:gd name="connsiteX1938" fmla="*/ 11087805 w 14237406"/>
              <a:gd name="connsiteY1938" fmla="*/ 6191250 h 7791450"/>
              <a:gd name="connsiteX1939" fmla="*/ 11157655 w 14237406"/>
              <a:gd name="connsiteY1939" fmla="*/ 6229350 h 7791450"/>
              <a:gd name="connsiteX1940" fmla="*/ 11678355 w 14237406"/>
              <a:gd name="connsiteY1940" fmla="*/ 6178550 h 7791450"/>
              <a:gd name="connsiteX1941" fmla="*/ 11659305 w 14237406"/>
              <a:gd name="connsiteY1941" fmla="*/ 6165850 h 7791450"/>
              <a:gd name="connsiteX1942" fmla="*/ 11672005 w 14237406"/>
              <a:gd name="connsiteY1942" fmla="*/ 6159500 h 7791450"/>
              <a:gd name="connsiteX1943" fmla="*/ 11678355 w 14237406"/>
              <a:gd name="connsiteY1943" fmla="*/ 6178550 h 7791450"/>
              <a:gd name="connsiteX1944" fmla="*/ 1270706 w 14237406"/>
              <a:gd name="connsiteY1944" fmla="*/ 6197600 h 7791450"/>
              <a:gd name="connsiteX1945" fmla="*/ 1245306 w 14237406"/>
              <a:gd name="connsiteY1945" fmla="*/ 6223000 h 7791450"/>
              <a:gd name="connsiteX1946" fmla="*/ 1207206 w 14237406"/>
              <a:gd name="connsiteY1946" fmla="*/ 6184900 h 7791450"/>
              <a:gd name="connsiteX1947" fmla="*/ 1226256 w 14237406"/>
              <a:gd name="connsiteY1947" fmla="*/ 6159500 h 7791450"/>
              <a:gd name="connsiteX1948" fmla="*/ 1270706 w 14237406"/>
              <a:gd name="connsiteY1948" fmla="*/ 6197600 h 7791450"/>
              <a:gd name="connsiteX1949" fmla="*/ 10656005 w 14237406"/>
              <a:gd name="connsiteY1949" fmla="*/ 6172200 h 7791450"/>
              <a:gd name="connsiteX1950" fmla="*/ 10656005 w 14237406"/>
              <a:gd name="connsiteY1950" fmla="*/ 6153150 h 7791450"/>
              <a:gd name="connsiteX1951" fmla="*/ 10668705 w 14237406"/>
              <a:gd name="connsiteY1951" fmla="*/ 6178550 h 7791450"/>
              <a:gd name="connsiteX1952" fmla="*/ 10656005 w 14237406"/>
              <a:gd name="connsiteY1952" fmla="*/ 6172200 h 7791450"/>
              <a:gd name="connsiteX1953" fmla="*/ 13303955 w 14237406"/>
              <a:gd name="connsiteY1953" fmla="*/ 6172200 h 7791450"/>
              <a:gd name="connsiteX1954" fmla="*/ 13259505 w 14237406"/>
              <a:gd name="connsiteY1954" fmla="*/ 6210300 h 7791450"/>
              <a:gd name="connsiteX1955" fmla="*/ 13189655 w 14237406"/>
              <a:gd name="connsiteY1955" fmla="*/ 6184900 h 7791450"/>
              <a:gd name="connsiteX1956" fmla="*/ 13246805 w 14237406"/>
              <a:gd name="connsiteY1956" fmla="*/ 6140450 h 7791450"/>
              <a:gd name="connsiteX1957" fmla="*/ 13303955 w 14237406"/>
              <a:gd name="connsiteY1957" fmla="*/ 6172200 h 7791450"/>
              <a:gd name="connsiteX1958" fmla="*/ 12040305 w 14237406"/>
              <a:gd name="connsiteY1958" fmla="*/ 6184900 h 7791450"/>
              <a:gd name="connsiteX1959" fmla="*/ 11976805 w 14237406"/>
              <a:gd name="connsiteY1959" fmla="*/ 6242050 h 7791450"/>
              <a:gd name="connsiteX1960" fmla="*/ 11881555 w 14237406"/>
              <a:gd name="connsiteY1960" fmla="*/ 6197600 h 7791450"/>
              <a:gd name="connsiteX1961" fmla="*/ 11875205 w 14237406"/>
              <a:gd name="connsiteY1961" fmla="*/ 6184900 h 7791450"/>
              <a:gd name="connsiteX1962" fmla="*/ 11945055 w 14237406"/>
              <a:gd name="connsiteY1962" fmla="*/ 6140450 h 7791450"/>
              <a:gd name="connsiteX1963" fmla="*/ 12040305 w 14237406"/>
              <a:gd name="connsiteY1963" fmla="*/ 6184900 h 7791450"/>
              <a:gd name="connsiteX1964" fmla="*/ 4807656 w 14237406"/>
              <a:gd name="connsiteY1964" fmla="*/ 6159500 h 7791450"/>
              <a:gd name="connsiteX1965" fmla="*/ 4750506 w 14237406"/>
              <a:gd name="connsiteY1965" fmla="*/ 6210300 h 7791450"/>
              <a:gd name="connsiteX1966" fmla="*/ 4699706 w 14237406"/>
              <a:gd name="connsiteY1966" fmla="*/ 6191250 h 7791450"/>
              <a:gd name="connsiteX1967" fmla="*/ 4661606 w 14237406"/>
              <a:gd name="connsiteY1967" fmla="*/ 6223000 h 7791450"/>
              <a:gd name="connsiteX1968" fmla="*/ 4737806 w 14237406"/>
              <a:gd name="connsiteY1968" fmla="*/ 6261100 h 7791450"/>
              <a:gd name="connsiteX1969" fmla="*/ 4909256 w 14237406"/>
              <a:gd name="connsiteY1969" fmla="*/ 6184900 h 7791450"/>
              <a:gd name="connsiteX1970" fmla="*/ 5029906 w 14237406"/>
              <a:gd name="connsiteY1970" fmla="*/ 6178550 h 7791450"/>
              <a:gd name="connsiteX1971" fmla="*/ 5150556 w 14237406"/>
              <a:gd name="connsiteY1971" fmla="*/ 6254750 h 7791450"/>
              <a:gd name="connsiteX1972" fmla="*/ 5074356 w 14237406"/>
              <a:gd name="connsiteY1972" fmla="*/ 6273800 h 7791450"/>
              <a:gd name="connsiteX1973" fmla="*/ 4909256 w 14237406"/>
              <a:gd name="connsiteY1973" fmla="*/ 6292850 h 7791450"/>
              <a:gd name="connsiteX1974" fmla="*/ 4902906 w 14237406"/>
              <a:gd name="connsiteY1974" fmla="*/ 6311900 h 7791450"/>
              <a:gd name="connsiteX1975" fmla="*/ 5023556 w 14237406"/>
              <a:gd name="connsiteY1975" fmla="*/ 6369050 h 7791450"/>
              <a:gd name="connsiteX1976" fmla="*/ 5087056 w 14237406"/>
              <a:gd name="connsiteY1976" fmla="*/ 6343650 h 7791450"/>
              <a:gd name="connsiteX1977" fmla="*/ 5195006 w 14237406"/>
              <a:gd name="connsiteY1977" fmla="*/ 6337300 h 7791450"/>
              <a:gd name="connsiteX1978" fmla="*/ 5233106 w 14237406"/>
              <a:gd name="connsiteY1978" fmla="*/ 6362700 h 7791450"/>
              <a:gd name="connsiteX1979" fmla="*/ 5201356 w 14237406"/>
              <a:gd name="connsiteY1979" fmla="*/ 6419850 h 7791450"/>
              <a:gd name="connsiteX1980" fmla="*/ 5264856 w 14237406"/>
              <a:gd name="connsiteY1980" fmla="*/ 6432550 h 7791450"/>
              <a:gd name="connsiteX1981" fmla="*/ 5347406 w 14237406"/>
              <a:gd name="connsiteY1981" fmla="*/ 6489700 h 7791450"/>
              <a:gd name="connsiteX1982" fmla="*/ 5283906 w 14237406"/>
              <a:gd name="connsiteY1982" fmla="*/ 6527800 h 7791450"/>
              <a:gd name="connsiteX1983" fmla="*/ 5182306 w 14237406"/>
              <a:gd name="connsiteY1983" fmla="*/ 6515100 h 7791450"/>
              <a:gd name="connsiteX1984" fmla="*/ 5087056 w 14237406"/>
              <a:gd name="connsiteY1984" fmla="*/ 6546850 h 7791450"/>
              <a:gd name="connsiteX1985" fmla="*/ 5087056 w 14237406"/>
              <a:gd name="connsiteY1985" fmla="*/ 6584950 h 7791450"/>
              <a:gd name="connsiteX1986" fmla="*/ 5112456 w 14237406"/>
              <a:gd name="connsiteY1986" fmla="*/ 6591300 h 7791450"/>
              <a:gd name="connsiteX1987" fmla="*/ 5144206 w 14237406"/>
              <a:gd name="connsiteY1987" fmla="*/ 6572250 h 7791450"/>
              <a:gd name="connsiteX1988" fmla="*/ 5214056 w 14237406"/>
              <a:gd name="connsiteY1988" fmla="*/ 6565900 h 7791450"/>
              <a:gd name="connsiteX1989" fmla="*/ 5271206 w 14237406"/>
              <a:gd name="connsiteY1989" fmla="*/ 6597650 h 7791450"/>
              <a:gd name="connsiteX1990" fmla="*/ 5302956 w 14237406"/>
              <a:gd name="connsiteY1990" fmla="*/ 6578600 h 7791450"/>
              <a:gd name="connsiteX1991" fmla="*/ 5366456 w 14237406"/>
              <a:gd name="connsiteY1991" fmla="*/ 6572250 h 7791450"/>
              <a:gd name="connsiteX1992" fmla="*/ 5474406 w 14237406"/>
              <a:gd name="connsiteY1992" fmla="*/ 6610350 h 7791450"/>
              <a:gd name="connsiteX1993" fmla="*/ 5296606 w 14237406"/>
              <a:gd name="connsiteY1993" fmla="*/ 6699250 h 7791450"/>
              <a:gd name="connsiteX1994" fmla="*/ 5201356 w 14237406"/>
              <a:gd name="connsiteY1994" fmla="*/ 6737350 h 7791450"/>
              <a:gd name="connsiteX1995" fmla="*/ 5099756 w 14237406"/>
              <a:gd name="connsiteY1995" fmla="*/ 6832600 h 7791450"/>
              <a:gd name="connsiteX1996" fmla="*/ 4674306 w 14237406"/>
              <a:gd name="connsiteY1996" fmla="*/ 7099300 h 7791450"/>
              <a:gd name="connsiteX1997" fmla="*/ 4579056 w 14237406"/>
              <a:gd name="connsiteY1997" fmla="*/ 7124700 h 7791450"/>
              <a:gd name="connsiteX1998" fmla="*/ 4452056 w 14237406"/>
              <a:gd name="connsiteY1998" fmla="*/ 7112000 h 7791450"/>
              <a:gd name="connsiteX1999" fmla="*/ 4185356 w 14237406"/>
              <a:gd name="connsiteY1999" fmla="*/ 7239000 h 7791450"/>
              <a:gd name="connsiteX2000" fmla="*/ 3963106 w 14237406"/>
              <a:gd name="connsiteY2000" fmla="*/ 7366000 h 7791450"/>
              <a:gd name="connsiteX2001" fmla="*/ 3867856 w 14237406"/>
              <a:gd name="connsiteY2001" fmla="*/ 7410450 h 7791450"/>
              <a:gd name="connsiteX2002" fmla="*/ 3836106 w 14237406"/>
              <a:gd name="connsiteY2002" fmla="*/ 7397750 h 7791450"/>
              <a:gd name="connsiteX2003" fmla="*/ 3836106 w 14237406"/>
              <a:gd name="connsiteY2003" fmla="*/ 7372350 h 7791450"/>
              <a:gd name="connsiteX2004" fmla="*/ 3925006 w 14237406"/>
              <a:gd name="connsiteY2004" fmla="*/ 7327900 h 7791450"/>
              <a:gd name="connsiteX2005" fmla="*/ 4001206 w 14237406"/>
              <a:gd name="connsiteY2005" fmla="*/ 7308850 h 7791450"/>
              <a:gd name="connsiteX2006" fmla="*/ 4134556 w 14237406"/>
              <a:gd name="connsiteY2006" fmla="*/ 7188200 h 7791450"/>
              <a:gd name="connsiteX2007" fmla="*/ 4109156 w 14237406"/>
              <a:gd name="connsiteY2007" fmla="*/ 7169150 h 7791450"/>
              <a:gd name="connsiteX2008" fmla="*/ 3855156 w 14237406"/>
              <a:gd name="connsiteY2008" fmla="*/ 7283450 h 7791450"/>
              <a:gd name="connsiteX2009" fmla="*/ 3829756 w 14237406"/>
              <a:gd name="connsiteY2009" fmla="*/ 7283450 h 7791450"/>
              <a:gd name="connsiteX2010" fmla="*/ 3829756 w 14237406"/>
              <a:gd name="connsiteY2010" fmla="*/ 7188200 h 7791450"/>
              <a:gd name="connsiteX2011" fmla="*/ 3810706 w 14237406"/>
              <a:gd name="connsiteY2011" fmla="*/ 7175500 h 7791450"/>
              <a:gd name="connsiteX2012" fmla="*/ 3753556 w 14237406"/>
              <a:gd name="connsiteY2012" fmla="*/ 7213600 h 7791450"/>
              <a:gd name="connsiteX2013" fmla="*/ 3798006 w 14237406"/>
              <a:gd name="connsiteY2013" fmla="*/ 7245350 h 7791450"/>
              <a:gd name="connsiteX2014" fmla="*/ 3798006 w 14237406"/>
              <a:gd name="connsiteY2014" fmla="*/ 7264400 h 7791450"/>
              <a:gd name="connsiteX2015" fmla="*/ 3778956 w 14237406"/>
              <a:gd name="connsiteY2015" fmla="*/ 7270750 h 7791450"/>
              <a:gd name="connsiteX2016" fmla="*/ 3740856 w 14237406"/>
              <a:gd name="connsiteY2016" fmla="*/ 7258050 h 7791450"/>
              <a:gd name="connsiteX2017" fmla="*/ 3721806 w 14237406"/>
              <a:gd name="connsiteY2017" fmla="*/ 7270750 h 7791450"/>
              <a:gd name="connsiteX2018" fmla="*/ 3721806 w 14237406"/>
              <a:gd name="connsiteY2018" fmla="*/ 7289800 h 7791450"/>
              <a:gd name="connsiteX2019" fmla="*/ 3791656 w 14237406"/>
              <a:gd name="connsiteY2019" fmla="*/ 7366000 h 7791450"/>
              <a:gd name="connsiteX2020" fmla="*/ 3753556 w 14237406"/>
              <a:gd name="connsiteY2020" fmla="*/ 7366000 h 7791450"/>
              <a:gd name="connsiteX2021" fmla="*/ 3721806 w 14237406"/>
              <a:gd name="connsiteY2021" fmla="*/ 7353300 h 7791450"/>
              <a:gd name="connsiteX2022" fmla="*/ 3671006 w 14237406"/>
              <a:gd name="connsiteY2022" fmla="*/ 7378700 h 7791450"/>
              <a:gd name="connsiteX2023" fmla="*/ 3651956 w 14237406"/>
              <a:gd name="connsiteY2023" fmla="*/ 7359650 h 7791450"/>
              <a:gd name="connsiteX2024" fmla="*/ 3702756 w 14237406"/>
              <a:gd name="connsiteY2024" fmla="*/ 7308850 h 7791450"/>
              <a:gd name="connsiteX2025" fmla="*/ 3651956 w 14237406"/>
              <a:gd name="connsiteY2025" fmla="*/ 7289800 h 7791450"/>
              <a:gd name="connsiteX2026" fmla="*/ 3512256 w 14237406"/>
              <a:gd name="connsiteY2026" fmla="*/ 7340600 h 7791450"/>
              <a:gd name="connsiteX2027" fmla="*/ 3531306 w 14237406"/>
              <a:gd name="connsiteY2027" fmla="*/ 7372350 h 7791450"/>
              <a:gd name="connsiteX2028" fmla="*/ 3531306 w 14237406"/>
              <a:gd name="connsiteY2028" fmla="*/ 7391400 h 7791450"/>
              <a:gd name="connsiteX2029" fmla="*/ 3512256 w 14237406"/>
              <a:gd name="connsiteY2029" fmla="*/ 7397750 h 7791450"/>
              <a:gd name="connsiteX2030" fmla="*/ 3442406 w 14237406"/>
              <a:gd name="connsiteY2030" fmla="*/ 7372350 h 7791450"/>
              <a:gd name="connsiteX2031" fmla="*/ 3359856 w 14237406"/>
              <a:gd name="connsiteY2031" fmla="*/ 7448550 h 7791450"/>
              <a:gd name="connsiteX2032" fmla="*/ 3436056 w 14237406"/>
              <a:gd name="connsiteY2032" fmla="*/ 7480300 h 7791450"/>
              <a:gd name="connsiteX2033" fmla="*/ 3556706 w 14237406"/>
              <a:gd name="connsiteY2033" fmla="*/ 7448550 h 7791450"/>
              <a:gd name="connsiteX2034" fmla="*/ 3632906 w 14237406"/>
              <a:gd name="connsiteY2034" fmla="*/ 7442200 h 7791450"/>
              <a:gd name="connsiteX2035" fmla="*/ 3721806 w 14237406"/>
              <a:gd name="connsiteY2035" fmla="*/ 7397750 h 7791450"/>
              <a:gd name="connsiteX2036" fmla="*/ 3810706 w 14237406"/>
              <a:gd name="connsiteY2036" fmla="*/ 7423150 h 7791450"/>
              <a:gd name="connsiteX2037" fmla="*/ 3817056 w 14237406"/>
              <a:gd name="connsiteY2037" fmla="*/ 7435850 h 7791450"/>
              <a:gd name="connsiteX2038" fmla="*/ 3328106 w 14237406"/>
              <a:gd name="connsiteY2038" fmla="*/ 7613650 h 7791450"/>
              <a:gd name="connsiteX2039" fmla="*/ 2991556 w 14237406"/>
              <a:gd name="connsiteY2039" fmla="*/ 7670800 h 7791450"/>
              <a:gd name="connsiteX2040" fmla="*/ 2743906 w 14237406"/>
              <a:gd name="connsiteY2040" fmla="*/ 7639050 h 7791450"/>
              <a:gd name="connsiteX2041" fmla="*/ 2674056 w 14237406"/>
              <a:gd name="connsiteY2041" fmla="*/ 7620000 h 7791450"/>
              <a:gd name="connsiteX2042" fmla="*/ 2515306 w 14237406"/>
              <a:gd name="connsiteY2042" fmla="*/ 7645400 h 7791450"/>
              <a:gd name="connsiteX2043" fmla="*/ 2451806 w 14237406"/>
              <a:gd name="connsiteY2043" fmla="*/ 7639050 h 7791450"/>
              <a:gd name="connsiteX2044" fmla="*/ 2312106 w 14237406"/>
              <a:gd name="connsiteY2044" fmla="*/ 7480300 h 7791450"/>
              <a:gd name="connsiteX2045" fmla="*/ 2242256 w 14237406"/>
              <a:gd name="connsiteY2045" fmla="*/ 7397750 h 7791450"/>
              <a:gd name="connsiteX2046" fmla="*/ 2223206 w 14237406"/>
              <a:gd name="connsiteY2046" fmla="*/ 7150100 h 7791450"/>
              <a:gd name="connsiteX2047" fmla="*/ 2248606 w 14237406"/>
              <a:gd name="connsiteY2047" fmla="*/ 7105650 h 7791450"/>
              <a:gd name="connsiteX2048" fmla="*/ 2331156 w 14237406"/>
              <a:gd name="connsiteY2048" fmla="*/ 7143750 h 7791450"/>
              <a:gd name="connsiteX2049" fmla="*/ 2375606 w 14237406"/>
              <a:gd name="connsiteY2049" fmla="*/ 7004050 h 7791450"/>
              <a:gd name="connsiteX2050" fmla="*/ 2375606 w 14237406"/>
              <a:gd name="connsiteY2050" fmla="*/ 6972300 h 7791450"/>
              <a:gd name="connsiteX2051" fmla="*/ 2629606 w 14237406"/>
              <a:gd name="connsiteY2051" fmla="*/ 6686550 h 7791450"/>
              <a:gd name="connsiteX2052" fmla="*/ 2712156 w 14237406"/>
              <a:gd name="connsiteY2052" fmla="*/ 6673850 h 7791450"/>
              <a:gd name="connsiteX2053" fmla="*/ 2782006 w 14237406"/>
              <a:gd name="connsiteY2053" fmla="*/ 6654800 h 7791450"/>
              <a:gd name="connsiteX2054" fmla="*/ 2794706 w 14237406"/>
              <a:gd name="connsiteY2054" fmla="*/ 6673850 h 7791450"/>
              <a:gd name="connsiteX2055" fmla="*/ 2737556 w 14237406"/>
              <a:gd name="connsiteY2055" fmla="*/ 6724650 h 7791450"/>
              <a:gd name="connsiteX2056" fmla="*/ 2737556 w 14237406"/>
              <a:gd name="connsiteY2056" fmla="*/ 6838950 h 7791450"/>
              <a:gd name="connsiteX2057" fmla="*/ 2762956 w 14237406"/>
              <a:gd name="connsiteY2057" fmla="*/ 6870700 h 7791450"/>
              <a:gd name="connsiteX2058" fmla="*/ 2623256 w 14237406"/>
              <a:gd name="connsiteY2058" fmla="*/ 6985000 h 7791450"/>
              <a:gd name="connsiteX2059" fmla="*/ 2616906 w 14237406"/>
              <a:gd name="connsiteY2059" fmla="*/ 7080250 h 7791450"/>
              <a:gd name="connsiteX2060" fmla="*/ 2623256 w 14237406"/>
              <a:gd name="connsiteY2060" fmla="*/ 7188200 h 7791450"/>
              <a:gd name="connsiteX2061" fmla="*/ 2737556 w 14237406"/>
              <a:gd name="connsiteY2061" fmla="*/ 7289800 h 7791450"/>
              <a:gd name="connsiteX2062" fmla="*/ 2839156 w 14237406"/>
              <a:gd name="connsiteY2062" fmla="*/ 7302500 h 7791450"/>
              <a:gd name="connsiteX2063" fmla="*/ 3112206 w 14237406"/>
              <a:gd name="connsiteY2063" fmla="*/ 7016750 h 7791450"/>
              <a:gd name="connsiteX2064" fmla="*/ 3163006 w 14237406"/>
              <a:gd name="connsiteY2064" fmla="*/ 7150100 h 7791450"/>
              <a:gd name="connsiteX2065" fmla="*/ 3143956 w 14237406"/>
              <a:gd name="connsiteY2065" fmla="*/ 7232650 h 7791450"/>
              <a:gd name="connsiteX2066" fmla="*/ 3150306 w 14237406"/>
              <a:gd name="connsiteY2066" fmla="*/ 7264400 h 7791450"/>
              <a:gd name="connsiteX2067" fmla="*/ 3150306 w 14237406"/>
              <a:gd name="connsiteY2067" fmla="*/ 7315200 h 7791450"/>
              <a:gd name="connsiteX2068" fmla="*/ 3220156 w 14237406"/>
              <a:gd name="connsiteY2068" fmla="*/ 7366000 h 7791450"/>
              <a:gd name="connsiteX2069" fmla="*/ 3264606 w 14237406"/>
              <a:gd name="connsiteY2069" fmla="*/ 7277100 h 7791450"/>
              <a:gd name="connsiteX2070" fmla="*/ 3270956 w 14237406"/>
              <a:gd name="connsiteY2070" fmla="*/ 7245350 h 7791450"/>
              <a:gd name="connsiteX2071" fmla="*/ 3277306 w 14237406"/>
              <a:gd name="connsiteY2071" fmla="*/ 7207250 h 7791450"/>
              <a:gd name="connsiteX2072" fmla="*/ 3239206 w 14237406"/>
              <a:gd name="connsiteY2072" fmla="*/ 7137400 h 7791450"/>
              <a:gd name="connsiteX2073" fmla="*/ 3232856 w 14237406"/>
              <a:gd name="connsiteY2073" fmla="*/ 7061200 h 7791450"/>
              <a:gd name="connsiteX2074" fmla="*/ 3213806 w 14237406"/>
              <a:gd name="connsiteY2074" fmla="*/ 7004050 h 7791450"/>
              <a:gd name="connsiteX2075" fmla="*/ 3213806 w 14237406"/>
              <a:gd name="connsiteY2075" fmla="*/ 6858000 h 7791450"/>
              <a:gd name="connsiteX2076" fmla="*/ 3277306 w 14237406"/>
              <a:gd name="connsiteY2076" fmla="*/ 6788150 h 7791450"/>
              <a:gd name="connsiteX2077" fmla="*/ 3277306 w 14237406"/>
              <a:gd name="connsiteY2077" fmla="*/ 6769100 h 7791450"/>
              <a:gd name="connsiteX2078" fmla="*/ 3226506 w 14237406"/>
              <a:gd name="connsiteY2078" fmla="*/ 6711950 h 7791450"/>
              <a:gd name="connsiteX2079" fmla="*/ 3124906 w 14237406"/>
              <a:gd name="connsiteY2079" fmla="*/ 6807200 h 7791450"/>
              <a:gd name="connsiteX2080" fmla="*/ 3124906 w 14237406"/>
              <a:gd name="connsiteY2080" fmla="*/ 6927850 h 7791450"/>
              <a:gd name="connsiteX2081" fmla="*/ 3112206 w 14237406"/>
              <a:gd name="connsiteY2081" fmla="*/ 6934200 h 7791450"/>
              <a:gd name="connsiteX2082" fmla="*/ 3036006 w 14237406"/>
              <a:gd name="connsiteY2082" fmla="*/ 6838950 h 7791450"/>
              <a:gd name="connsiteX2083" fmla="*/ 3029656 w 14237406"/>
              <a:gd name="connsiteY2083" fmla="*/ 6794500 h 7791450"/>
              <a:gd name="connsiteX2084" fmla="*/ 3004256 w 14237406"/>
              <a:gd name="connsiteY2084" fmla="*/ 6743700 h 7791450"/>
              <a:gd name="connsiteX2085" fmla="*/ 3150306 w 14237406"/>
              <a:gd name="connsiteY2085" fmla="*/ 6661150 h 7791450"/>
              <a:gd name="connsiteX2086" fmla="*/ 3378906 w 14237406"/>
              <a:gd name="connsiteY2086" fmla="*/ 6686550 h 7791450"/>
              <a:gd name="connsiteX2087" fmla="*/ 3651956 w 14237406"/>
              <a:gd name="connsiteY2087" fmla="*/ 6692900 h 7791450"/>
              <a:gd name="connsiteX2088" fmla="*/ 3747206 w 14237406"/>
              <a:gd name="connsiteY2088" fmla="*/ 6680200 h 7791450"/>
              <a:gd name="connsiteX2089" fmla="*/ 3829756 w 14237406"/>
              <a:gd name="connsiteY2089" fmla="*/ 6711950 h 7791450"/>
              <a:gd name="connsiteX2090" fmla="*/ 3829756 w 14237406"/>
              <a:gd name="connsiteY2090" fmla="*/ 6731000 h 7791450"/>
              <a:gd name="connsiteX2091" fmla="*/ 3798006 w 14237406"/>
              <a:gd name="connsiteY2091" fmla="*/ 6737350 h 7791450"/>
              <a:gd name="connsiteX2092" fmla="*/ 3734506 w 14237406"/>
              <a:gd name="connsiteY2092" fmla="*/ 6718300 h 7791450"/>
              <a:gd name="connsiteX2093" fmla="*/ 3664656 w 14237406"/>
              <a:gd name="connsiteY2093" fmla="*/ 6743700 h 7791450"/>
              <a:gd name="connsiteX2094" fmla="*/ 3690056 w 14237406"/>
              <a:gd name="connsiteY2094" fmla="*/ 6769100 h 7791450"/>
              <a:gd name="connsiteX2095" fmla="*/ 3836106 w 14237406"/>
              <a:gd name="connsiteY2095" fmla="*/ 6769100 h 7791450"/>
              <a:gd name="connsiteX2096" fmla="*/ 3944056 w 14237406"/>
              <a:gd name="connsiteY2096" fmla="*/ 6680200 h 7791450"/>
              <a:gd name="connsiteX2097" fmla="*/ 4077406 w 14237406"/>
              <a:gd name="connsiteY2097" fmla="*/ 6680200 h 7791450"/>
              <a:gd name="connsiteX2098" fmla="*/ 4255206 w 14237406"/>
              <a:gd name="connsiteY2098" fmla="*/ 6616700 h 7791450"/>
              <a:gd name="connsiteX2099" fmla="*/ 4318706 w 14237406"/>
              <a:gd name="connsiteY2099" fmla="*/ 6521450 h 7791450"/>
              <a:gd name="connsiteX2100" fmla="*/ 4718756 w 14237406"/>
              <a:gd name="connsiteY2100" fmla="*/ 6127750 h 7791450"/>
              <a:gd name="connsiteX2101" fmla="*/ 4807656 w 14237406"/>
              <a:gd name="connsiteY2101" fmla="*/ 6159500 h 7791450"/>
              <a:gd name="connsiteX2102" fmla="*/ 1029406 w 14237406"/>
              <a:gd name="connsiteY2102" fmla="*/ 6121400 h 7791450"/>
              <a:gd name="connsiteX2103" fmla="*/ 1035756 w 14237406"/>
              <a:gd name="connsiteY2103" fmla="*/ 6153150 h 7791450"/>
              <a:gd name="connsiteX2104" fmla="*/ 1010356 w 14237406"/>
              <a:gd name="connsiteY2104" fmla="*/ 6153150 h 7791450"/>
              <a:gd name="connsiteX2105" fmla="*/ 1010356 w 14237406"/>
              <a:gd name="connsiteY2105" fmla="*/ 6121400 h 7791450"/>
              <a:gd name="connsiteX2106" fmla="*/ 1029406 w 14237406"/>
              <a:gd name="connsiteY2106" fmla="*/ 6121400 h 7791450"/>
              <a:gd name="connsiteX2107" fmla="*/ 10992555 w 14237406"/>
              <a:gd name="connsiteY2107" fmla="*/ 6115050 h 7791450"/>
              <a:gd name="connsiteX2108" fmla="*/ 11011605 w 14237406"/>
              <a:gd name="connsiteY2108" fmla="*/ 6115050 h 7791450"/>
              <a:gd name="connsiteX2109" fmla="*/ 10992555 w 14237406"/>
              <a:gd name="connsiteY2109" fmla="*/ 6115050 h 7791450"/>
              <a:gd name="connsiteX2110" fmla="*/ 11100505 w 14237406"/>
              <a:gd name="connsiteY2110" fmla="*/ 6102350 h 7791450"/>
              <a:gd name="connsiteX2111" fmla="*/ 11100505 w 14237406"/>
              <a:gd name="connsiteY2111" fmla="*/ 6134100 h 7791450"/>
              <a:gd name="connsiteX2112" fmla="*/ 11081455 w 14237406"/>
              <a:gd name="connsiteY2112" fmla="*/ 6140450 h 7791450"/>
              <a:gd name="connsiteX2113" fmla="*/ 11062405 w 14237406"/>
              <a:gd name="connsiteY2113" fmla="*/ 6115050 h 7791450"/>
              <a:gd name="connsiteX2114" fmla="*/ 11068755 w 14237406"/>
              <a:gd name="connsiteY2114" fmla="*/ 6102350 h 7791450"/>
              <a:gd name="connsiteX2115" fmla="*/ 11100505 w 14237406"/>
              <a:gd name="connsiteY2115" fmla="*/ 6102350 h 7791450"/>
              <a:gd name="connsiteX2116" fmla="*/ 972256 w 14237406"/>
              <a:gd name="connsiteY2116" fmla="*/ 6089650 h 7791450"/>
              <a:gd name="connsiteX2117" fmla="*/ 972256 w 14237406"/>
              <a:gd name="connsiteY2117" fmla="*/ 6134100 h 7791450"/>
              <a:gd name="connsiteX2118" fmla="*/ 940506 w 14237406"/>
              <a:gd name="connsiteY2118" fmla="*/ 6184900 h 7791450"/>
              <a:gd name="connsiteX2119" fmla="*/ 1067506 w 14237406"/>
              <a:gd name="connsiteY2119" fmla="*/ 6299200 h 7791450"/>
              <a:gd name="connsiteX2120" fmla="*/ 1099256 w 14237406"/>
              <a:gd name="connsiteY2120" fmla="*/ 6273800 h 7791450"/>
              <a:gd name="connsiteX2121" fmla="*/ 1118306 w 14237406"/>
              <a:gd name="connsiteY2121" fmla="*/ 6273800 h 7791450"/>
              <a:gd name="connsiteX2122" fmla="*/ 1124656 w 14237406"/>
              <a:gd name="connsiteY2122" fmla="*/ 6292850 h 7791450"/>
              <a:gd name="connsiteX2123" fmla="*/ 1048456 w 14237406"/>
              <a:gd name="connsiteY2123" fmla="*/ 6337300 h 7791450"/>
              <a:gd name="connsiteX2124" fmla="*/ 984956 w 14237406"/>
              <a:gd name="connsiteY2124" fmla="*/ 6388100 h 7791450"/>
              <a:gd name="connsiteX2125" fmla="*/ 1004006 w 14237406"/>
              <a:gd name="connsiteY2125" fmla="*/ 6426200 h 7791450"/>
              <a:gd name="connsiteX2126" fmla="*/ 953206 w 14237406"/>
              <a:gd name="connsiteY2126" fmla="*/ 6426200 h 7791450"/>
              <a:gd name="connsiteX2127" fmla="*/ 940506 w 14237406"/>
              <a:gd name="connsiteY2127" fmla="*/ 6438900 h 7791450"/>
              <a:gd name="connsiteX2128" fmla="*/ 1004006 w 14237406"/>
              <a:gd name="connsiteY2128" fmla="*/ 6477000 h 7791450"/>
              <a:gd name="connsiteX2129" fmla="*/ 1061156 w 14237406"/>
              <a:gd name="connsiteY2129" fmla="*/ 6521450 h 7791450"/>
              <a:gd name="connsiteX2130" fmla="*/ 1124656 w 14237406"/>
              <a:gd name="connsiteY2130" fmla="*/ 6502400 h 7791450"/>
              <a:gd name="connsiteX2131" fmla="*/ 1169106 w 14237406"/>
              <a:gd name="connsiteY2131" fmla="*/ 6534150 h 7791450"/>
              <a:gd name="connsiteX2132" fmla="*/ 965906 w 14237406"/>
              <a:gd name="connsiteY2132" fmla="*/ 6661150 h 7791450"/>
              <a:gd name="connsiteX2133" fmla="*/ 946856 w 14237406"/>
              <a:gd name="connsiteY2133" fmla="*/ 6673850 h 7791450"/>
              <a:gd name="connsiteX2134" fmla="*/ 965906 w 14237406"/>
              <a:gd name="connsiteY2134" fmla="*/ 6654800 h 7791450"/>
              <a:gd name="connsiteX2135" fmla="*/ 870656 w 14237406"/>
              <a:gd name="connsiteY2135" fmla="*/ 6591300 h 7791450"/>
              <a:gd name="connsiteX2136" fmla="*/ 832556 w 14237406"/>
              <a:gd name="connsiteY2136" fmla="*/ 6584950 h 7791450"/>
              <a:gd name="connsiteX2137" fmla="*/ 724606 w 14237406"/>
              <a:gd name="connsiteY2137" fmla="*/ 6521450 h 7791450"/>
              <a:gd name="connsiteX2138" fmla="*/ 699206 w 14237406"/>
              <a:gd name="connsiteY2138" fmla="*/ 6559550 h 7791450"/>
              <a:gd name="connsiteX2139" fmla="*/ 667456 w 14237406"/>
              <a:gd name="connsiteY2139" fmla="*/ 6546850 h 7791450"/>
              <a:gd name="connsiteX2140" fmla="*/ 667456 w 14237406"/>
              <a:gd name="connsiteY2140" fmla="*/ 6527800 h 7791450"/>
              <a:gd name="connsiteX2141" fmla="*/ 692856 w 14237406"/>
              <a:gd name="connsiteY2141" fmla="*/ 6496050 h 7791450"/>
              <a:gd name="connsiteX2142" fmla="*/ 680156 w 14237406"/>
              <a:gd name="connsiteY2142" fmla="*/ 6477000 h 7791450"/>
              <a:gd name="connsiteX2143" fmla="*/ 661106 w 14237406"/>
              <a:gd name="connsiteY2143" fmla="*/ 6477000 h 7791450"/>
              <a:gd name="connsiteX2144" fmla="*/ 629356 w 14237406"/>
              <a:gd name="connsiteY2144" fmla="*/ 6508750 h 7791450"/>
              <a:gd name="connsiteX2145" fmla="*/ 572206 w 14237406"/>
              <a:gd name="connsiteY2145" fmla="*/ 6388100 h 7791450"/>
              <a:gd name="connsiteX2146" fmla="*/ 559506 w 14237406"/>
              <a:gd name="connsiteY2146" fmla="*/ 6375400 h 7791450"/>
              <a:gd name="connsiteX2147" fmla="*/ 565856 w 14237406"/>
              <a:gd name="connsiteY2147" fmla="*/ 6343650 h 7791450"/>
              <a:gd name="connsiteX2148" fmla="*/ 464256 w 14237406"/>
              <a:gd name="connsiteY2148" fmla="*/ 6254750 h 7791450"/>
              <a:gd name="connsiteX2149" fmla="*/ 464256 w 14237406"/>
              <a:gd name="connsiteY2149" fmla="*/ 6223000 h 7791450"/>
              <a:gd name="connsiteX2150" fmla="*/ 489656 w 14237406"/>
              <a:gd name="connsiteY2150" fmla="*/ 6216650 h 7791450"/>
              <a:gd name="connsiteX2151" fmla="*/ 521406 w 14237406"/>
              <a:gd name="connsiteY2151" fmla="*/ 6254750 h 7791450"/>
              <a:gd name="connsiteX2152" fmla="*/ 553156 w 14237406"/>
              <a:gd name="connsiteY2152" fmla="*/ 6210300 h 7791450"/>
              <a:gd name="connsiteX2153" fmla="*/ 610306 w 14237406"/>
              <a:gd name="connsiteY2153" fmla="*/ 6178550 h 7791450"/>
              <a:gd name="connsiteX2154" fmla="*/ 692856 w 14237406"/>
              <a:gd name="connsiteY2154" fmla="*/ 6140450 h 7791450"/>
              <a:gd name="connsiteX2155" fmla="*/ 705556 w 14237406"/>
              <a:gd name="connsiteY2155" fmla="*/ 6140450 h 7791450"/>
              <a:gd name="connsiteX2156" fmla="*/ 756356 w 14237406"/>
              <a:gd name="connsiteY2156" fmla="*/ 6159500 h 7791450"/>
              <a:gd name="connsiteX2157" fmla="*/ 870656 w 14237406"/>
              <a:gd name="connsiteY2157" fmla="*/ 6134100 h 7791450"/>
              <a:gd name="connsiteX2158" fmla="*/ 908756 w 14237406"/>
              <a:gd name="connsiteY2158" fmla="*/ 6159500 h 7791450"/>
              <a:gd name="connsiteX2159" fmla="*/ 953206 w 14237406"/>
              <a:gd name="connsiteY2159" fmla="*/ 6089650 h 7791450"/>
              <a:gd name="connsiteX2160" fmla="*/ 972256 w 14237406"/>
              <a:gd name="connsiteY2160" fmla="*/ 6089650 h 7791450"/>
              <a:gd name="connsiteX2161" fmla="*/ 705556 w 14237406"/>
              <a:gd name="connsiteY2161" fmla="*/ 6083300 h 7791450"/>
              <a:gd name="connsiteX2162" fmla="*/ 673806 w 14237406"/>
              <a:gd name="connsiteY2162" fmla="*/ 6115050 h 7791450"/>
              <a:gd name="connsiteX2163" fmla="*/ 654756 w 14237406"/>
              <a:gd name="connsiteY2163" fmla="*/ 6115050 h 7791450"/>
              <a:gd name="connsiteX2164" fmla="*/ 648406 w 14237406"/>
              <a:gd name="connsiteY2164" fmla="*/ 6102350 h 7791450"/>
              <a:gd name="connsiteX2165" fmla="*/ 692856 w 14237406"/>
              <a:gd name="connsiteY2165" fmla="*/ 6070600 h 7791450"/>
              <a:gd name="connsiteX2166" fmla="*/ 705556 w 14237406"/>
              <a:gd name="connsiteY2166" fmla="*/ 6083300 h 7791450"/>
              <a:gd name="connsiteX2167" fmla="*/ 11710105 w 14237406"/>
              <a:gd name="connsiteY2167" fmla="*/ 6064250 h 7791450"/>
              <a:gd name="connsiteX2168" fmla="*/ 11710105 w 14237406"/>
              <a:gd name="connsiteY2168" fmla="*/ 6083300 h 7791450"/>
              <a:gd name="connsiteX2169" fmla="*/ 11697405 w 14237406"/>
              <a:gd name="connsiteY2169" fmla="*/ 6096000 h 7791450"/>
              <a:gd name="connsiteX2170" fmla="*/ 11684705 w 14237406"/>
              <a:gd name="connsiteY2170" fmla="*/ 6070600 h 7791450"/>
              <a:gd name="connsiteX2171" fmla="*/ 11691055 w 14237406"/>
              <a:gd name="connsiteY2171" fmla="*/ 6057900 h 7791450"/>
              <a:gd name="connsiteX2172" fmla="*/ 11710105 w 14237406"/>
              <a:gd name="connsiteY2172" fmla="*/ 6064250 h 7791450"/>
              <a:gd name="connsiteX2173" fmla="*/ 12529255 w 14237406"/>
              <a:gd name="connsiteY2173" fmla="*/ 6045200 h 7791450"/>
              <a:gd name="connsiteX2174" fmla="*/ 12541955 w 14237406"/>
              <a:gd name="connsiteY2174" fmla="*/ 6057900 h 7791450"/>
              <a:gd name="connsiteX2175" fmla="*/ 12465755 w 14237406"/>
              <a:gd name="connsiteY2175" fmla="*/ 6108700 h 7791450"/>
              <a:gd name="connsiteX2176" fmla="*/ 12472105 w 14237406"/>
              <a:gd name="connsiteY2176" fmla="*/ 6146800 h 7791450"/>
              <a:gd name="connsiteX2177" fmla="*/ 12256205 w 14237406"/>
              <a:gd name="connsiteY2177" fmla="*/ 6292850 h 7791450"/>
              <a:gd name="connsiteX2178" fmla="*/ 12237155 w 14237406"/>
              <a:gd name="connsiteY2178" fmla="*/ 6261100 h 7791450"/>
              <a:gd name="connsiteX2179" fmla="*/ 12376855 w 14237406"/>
              <a:gd name="connsiteY2179" fmla="*/ 6134100 h 7791450"/>
              <a:gd name="connsiteX2180" fmla="*/ 12427655 w 14237406"/>
              <a:gd name="connsiteY2180" fmla="*/ 6102350 h 7791450"/>
              <a:gd name="connsiteX2181" fmla="*/ 12427655 w 14237406"/>
              <a:gd name="connsiteY2181" fmla="*/ 6076950 h 7791450"/>
              <a:gd name="connsiteX2182" fmla="*/ 12497505 w 14237406"/>
              <a:gd name="connsiteY2182" fmla="*/ 6045200 h 7791450"/>
              <a:gd name="connsiteX2183" fmla="*/ 12529255 w 14237406"/>
              <a:gd name="connsiteY2183" fmla="*/ 6045200 h 7791450"/>
              <a:gd name="connsiteX2184" fmla="*/ 13704005 w 14237406"/>
              <a:gd name="connsiteY2184" fmla="*/ 6032500 h 7791450"/>
              <a:gd name="connsiteX2185" fmla="*/ 13716705 w 14237406"/>
              <a:gd name="connsiteY2185" fmla="*/ 6032500 h 7791450"/>
              <a:gd name="connsiteX2186" fmla="*/ 13704005 w 14237406"/>
              <a:gd name="connsiteY2186" fmla="*/ 6051550 h 7791450"/>
              <a:gd name="connsiteX2187" fmla="*/ 13704005 w 14237406"/>
              <a:gd name="connsiteY2187" fmla="*/ 6032500 h 7791450"/>
              <a:gd name="connsiteX2188" fmla="*/ 1099256 w 14237406"/>
              <a:gd name="connsiteY2188" fmla="*/ 6083300 h 7791450"/>
              <a:gd name="connsiteX2189" fmla="*/ 1073856 w 14237406"/>
              <a:gd name="connsiteY2189" fmla="*/ 6102350 h 7791450"/>
              <a:gd name="connsiteX2190" fmla="*/ 997656 w 14237406"/>
              <a:gd name="connsiteY2190" fmla="*/ 6026150 h 7791450"/>
              <a:gd name="connsiteX2191" fmla="*/ 1023056 w 14237406"/>
              <a:gd name="connsiteY2191" fmla="*/ 6000750 h 7791450"/>
              <a:gd name="connsiteX2192" fmla="*/ 1099256 w 14237406"/>
              <a:gd name="connsiteY2192" fmla="*/ 6083300 h 7791450"/>
              <a:gd name="connsiteX2193" fmla="*/ 6223706 w 14237406"/>
              <a:gd name="connsiteY2193" fmla="*/ 5975350 h 7791450"/>
              <a:gd name="connsiteX2194" fmla="*/ 6242756 w 14237406"/>
              <a:gd name="connsiteY2194" fmla="*/ 5975350 h 7791450"/>
              <a:gd name="connsiteX2195" fmla="*/ 6223706 w 14237406"/>
              <a:gd name="connsiteY2195" fmla="*/ 5975350 h 7791450"/>
              <a:gd name="connsiteX2196" fmla="*/ 9944805 w 14237406"/>
              <a:gd name="connsiteY2196" fmla="*/ 6134100 h 7791450"/>
              <a:gd name="connsiteX2197" fmla="*/ 9970205 w 14237406"/>
              <a:gd name="connsiteY2197" fmla="*/ 6223000 h 7791450"/>
              <a:gd name="connsiteX2198" fmla="*/ 9938455 w 14237406"/>
              <a:gd name="connsiteY2198" fmla="*/ 6267450 h 7791450"/>
              <a:gd name="connsiteX2199" fmla="*/ 9849555 w 14237406"/>
              <a:gd name="connsiteY2199" fmla="*/ 6159500 h 7791450"/>
              <a:gd name="connsiteX2200" fmla="*/ 9786055 w 14237406"/>
              <a:gd name="connsiteY2200" fmla="*/ 6070600 h 7791450"/>
              <a:gd name="connsiteX2201" fmla="*/ 9690805 w 14237406"/>
              <a:gd name="connsiteY2201" fmla="*/ 6051550 h 7791450"/>
              <a:gd name="connsiteX2202" fmla="*/ 9684455 w 14237406"/>
              <a:gd name="connsiteY2202" fmla="*/ 6032500 h 7791450"/>
              <a:gd name="connsiteX2203" fmla="*/ 9792405 w 14237406"/>
              <a:gd name="connsiteY2203" fmla="*/ 5962650 h 7791450"/>
              <a:gd name="connsiteX2204" fmla="*/ 9944805 w 14237406"/>
              <a:gd name="connsiteY2204" fmla="*/ 6134100 h 7791450"/>
              <a:gd name="connsiteX2205" fmla="*/ 13723056 w 14237406"/>
              <a:gd name="connsiteY2205" fmla="*/ 5937250 h 7791450"/>
              <a:gd name="connsiteX2206" fmla="*/ 13723056 w 14237406"/>
              <a:gd name="connsiteY2206" fmla="*/ 5956300 h 7791450"/>
              <a:gd name="connsiteX2207" fmla="*/ 13684955 w 14237406"/>
              <a:gd name="connsiteY2207" fmla="*/ 5975350 h 7791450"/>
              <a:gd name="connsiteX2208" fmla="*/ 13678605 w 14237406"/>
              <a:gd name="connsiteY2208" fmla="*/ 5962650 h 7791450"/>
              <a:gd name="connsiteX2209" fmla="*/ 13697655 w 14237406"/>
              <a:gd name="connsiteY2209" fmla="*/ 5937250 h 7791450"/>
              <a:gd name="connsiteX2210" fmla="*/ 13723056 w 14237406"/>
              <a:gd name="connsiteY2210" fmla="*/ 5937250 h 7791450"/>
              <a:gd name="connsiteX2211" fmla="*/ 12364155 w 14237406"/>
              <a:gd name="connsiteY2211" fmla="*/ 5962650 h 7791450"/>
              <a:gd name="connsiteX2212" fmla="*/ 12211755 w 14237406"/>
              <a:gd name="connsiteY2212" fmla="*/ 6038850 h 7791450"/>
              <a:gd name="connsiteX2213" fmla="*/ 12122855 w 14237406"/>
              <a:gd name="connsiteY2213" fmla="*/ 6013450 h 7791450"/>
              <a:gd name="connsiteX2214" fmla="*/ 12122855 w 14237406"/>
              <a:gd name="connsiteY2214" fmla="*/ 5988050 h 7791450"/>
              <a:gd name="connsiteX2215" fmla="*/ 12281605 w 14237406"/>
              <a:gd name="connsiteY2215" fmla="*/ 5956300 h 7791450"/>
              <a:gd name="connsiteX2216" fmla="*/ 12332405 w 14237406"/>
              <a:gd name="connsiteY2216" fmla="*/ 5937250 h 7791450"/>
              <a:gd name="connsiteX2217" fmla="*/ 12364155 w 14237406"/>
              <a:gd name="connsiteY2217" fmla="*/ 5962650 h 7791450"/>
              <a:gd name="connsiteX2218" fmla="*/ 13786556 w 14237406"/>
              <a:gd name="connsiteY2218" fmla="*/ 5943600 h 7791450"/>
              <a:gd name="connsiteX2219" fmla="*/ 13780206 w 14237406"/>
              <a:gd name="connsiteY2219" fmla="*/ 5911850 h 7791450"/>
              <a:gd name="connsiteX2220" fmla="*/ 13811956 w 14237406"/>
              <a:gd name="connsiteY2220" fmla="*/ 5918200 h 7791450"/>
              <a:gd name="connsiteX2221" fmla="*/ 13786556 w 14237406"/>
              <a:gd name="connsiteY2221" fmla="*/ 5943600 h 7791450"/>
              <a:gd name="connsiteX2222" fmla="*/ 12618155 w 14237406"/>
              <a:gd name="connsiteY2222" fmla="*/ 5924550 h 7791450"/>
              <a:gd name="connsiteX2223" fmla="*/ 12605455 w 14237406"/>
              <a:gd name="connsiteY2223" fmla="*/ 5937250 h 7791450"/>
              <a:gd name="connsiteX2224" fmla="*/ 12586405 w 14237406"/>
              <a:gd name="connsiteY2224" fmla="*/ 5937250 h 7791450"/>
              <a:gd name="connsiteX2225" fmla="*/ 12586405 w 14237406"/>
              <a:gd name="connsiteY2225" fmla="*/ 5911850 h 7791450"/>
              <a:gd name="connsiteX2226" fmla="*/ 12605455 w 14237406"/>
              <a:gd name="connsiteY2226" fmla="*/ 5911850 h 7791450"/>
              <a:gd name="connsiteX2227" fmla="*/ 12618155 w 14237406"/>
              <a:gd name="connsiteY2227" fmla="*/ 5924550 h 7791450"/>
              <a:gd name="connsiteX2228" fmla="*/ 1073856 w 14237406"/>
              <a:gd name="connsiteY2228" fmla="*/ 5911850 h 7791450"/>
              <a:gd name="connsiteX2229" fmla="*/ 1073856 w 14237406"/>
              <a:gd name="connsiteY2229" fmla="*/ 5937250 h 7791450"/>
              <a:gd name="connsiteX2230" fmla="*/ 1048456 w 14237406"/>
              <a:gd name="connsiteY2230" fmla="*/ 5943600 h 7791450"/>
              <a:gd name="connsiteX2231" fmla="*/ 1029406 w 14237406"/>
              <a:gd name="connsiteY2231" fmla="*/ 5911850 h 7791450"/>
              <a:gd name="connsiteX2232" fmla="*/ 1042106 w 14237406"/>
              <a:gd name="connsiteY2232" fmla="*/ 5886450 h 7791450"/>
              <a:gd name="connsiteX2233" fmla="*/ 1073856 w 14237406"/>
              <a:gd name="connsiteY2233" fmla="*/ 5911850 h 7791450"/>
              <a:gd name="connsiteX2234" fmla="*/ 13665905 w 14237406"/>
              <a:gd name="connsiteY2234" fmla="*/ 5861050 h 7791450"/>
              <a:gd name="connsiteX2235" fmla="*/ 13665905 w 14237406"/>
              <a:gd name="connsiteY2235" fmla="*/ 5886450 h 7791450"/>
              <a:gd name="connsiteX2236" fmla="*/ 13621455 w 14237406"/>
              <a:gd name="connsiteY2236" fmla="*/ 5918200 h 7791450"/>
              <a:gd name="connsiteX2237" fmla="*/ 13621455 w 14237406"/>
              <a:gd name="connsiteY2237" fmla="*/ 5962650 h 7791450"/>
              <a:gd name="connsiteX2238" fmla="*/ 13589705 w 14237406"/>
              <a:gd name="connsiteY2238" fmla="*/ 5924550 h 7791450"/>
              <a:gd name="connsiteX2239" fmla="*/ 13627805 w 14237406"/>
              <a:gd name="connsiteY2239" fmla="*/ 5867400 h 7791450"/>
              <a:gd name="connsiteX2240" fmla="*/ 13615105 w 14237406"/>
              <a:gd name="connsiteY2240" fmla="*/ 5829300 h 7791450"/>
              <a:gd name="connsiteX2241" fmla="*/ 13665905 w 14237406"/>
              <a:gd name="connsiteY2241" fmla="*/ 5861050 h 7791450"/>
              <a:gd name="connsiteX2242" fmla="*/ 5449006 w 14237406"/>
              <a:gd name="connsiteY2242" fmla="*/ 5803900 h 7791450"/>
              <a:gd name="connsiteX2243" fmla="*/ 5449006 w 14237406"/>
              <a:gd name="connsiteY2243" fmla="*/ 5873750 h 7791450"/>
              <a:gd name="connsiteX2244" fmla="*/ 5417256 w 14237406"/>
              <a:gd name="connsiteY2244" fmla="*/ 5930900 h 7791450"/>
              <a:gd name="connsiteX2245" fmla="*/ 5398206 w 14237406"/>
              <a:gd name="connsiteY2245" fmla="*/ 5930900 h 7791450"/>
              <a:gd name="connsiteX2246" fmla="*/ 5398206 w 14237406"/>
              <a:gd name="connsiteY2246" fmla="*/ 5892800 h 7791450"/>
              <a:gd name="connsiteX2247" fmla="*/ 5429956 w 14237406"/>
              <a:gd name="connsiteY2247" fmla="*/ 5803900 h 7791450"/>
              <a:gd name="connsiteX2248" fmla="*/ 5449006 w 14237406"/>
              <a:gd name="connsiteY2248" fmla="*/ 5803900 h 7791450"/>
              <a:gd name="connsiteX2249" fmla="*/ 4394906 w 14237406"/>
              <a:gd name="connsiteY2249" fmla="*/ 5842000 h 7791450"/>
              <a:gd name="connsiteX2250" fmla="*/ 4293306 w 14237406"/>
              <a:gd name="connsiteY2250" fmla="*/ 6159500 h 7791450"/>
              <a:gd name="connsiteX2251" fmla="*/ 4248856 w 14237406"/>
              <a:gd name="connsiteY2251" fmla="*/ 6210300 h 7791450"/>
              <a:gd name="connsiteX2252" fmla="*/ 4229806 w 14237406"/>
              <a:gd name="connsiteY2252" fmla="*/ 6203950 h 7791450"/>
              <a:gd name="connsiteX2253" fmla="*/ 4229806 w 14237406"/>
              <a:gd name="connsiteY2253" fmla="*/ 6172200 h 7791450"/>
              <a:gd name="connsiteX2254" fmla="*/ 4375856 w 14237406"/>
              <a:gd name="connsiteY2254" fmla="*/ 5803900 h 7791450"/>
              <a:gd name="connsiteX2255" fmla="*/ 4394906 w 14237406"/>
              <a:gd name="connsiteY2255" fmla="*/ 5842000 h 7791450"/>
              <a:gd name="connsiteX2256" fmla="*/ 13773856 w 14237406"/>
              <a:gd name="connsiteY2256" fmla="*/ 5797550 h 7791450"/>
              <a:gd name="connsiteX2257" fmla="*/ 13735756 w 14237406"/>
              <a:gd name="connsiteY2257" fmla="*/ 5861050 h 7791450"/>
              <a:gd name="connsiteX2258" fmla="*/ 13716705 w 14237406"/>
              <a:gd name="connsiteY2258" fmla="*/ 5835650 h 7791450"/>
              <a:gd name="connsiteX2259" fmla="*/ 13748456 w 14237406"/>
              <a:gd name="connsiteY2259" fmla="*/ 5797550 h 7791450"/>
              <a:gd name="connsiteX2260" fmla="*/ 13773856 w 14237406"/>
              <a:gd name="connsiteY2260" fmla="*/ 5797550 h 7791450"/>
              <a:gd name="connsiteX2261" fmla="*/ 11475155 w 14237406"/>
              <a:gd name="connsiteY2261" fmla="*/ 5822950 h 7791450"/>
              <a:gd name="connsiteX2262" fmla="*/ 11449755 w 14237406"/>
              <a:gd name="connsiteY2262" fmla="*/ 5822950 h 7791450"/>
              <a:gd name="connsiteX2263" fmla="*/ 11449755 w 14237406"/>
              <a:gd name="connsiteY2263" fmla="*/ 5803900 h 7791450"/>
              <a:gd name="connsiteX2264" fmla="*/ 11468805 w 14237406"/>
              <a:gd name="connsiteY2264" fmla="*/ 5797550 h 7791450"/>
              <a:gd name="connsiteX2265" fmla="*/ 11475155 w 14237406"/>
              <a:gd name="connsiteY2265" fmla="*/ 5822950 h 7791450"/>
              <a:gd name="connsiteX2266" fmla="*/ 12916605 w 14237406"/>
              <a:gd name="connsiteY2266" fmla="*/ 5784850 h 7791450"/>
              <a:gd name="connsiteX2267" fmla="*/ 12916605 w 14237406"/>
              <a:gd name="connsiteY2267" fmla="*/ 5816600 h 7791450"/>
              <a:gd name="connsiteX2268" fmla="*/ 12840405 w 14237406"/>
              <a:gd name="connsiteY2268" fmla="*/ 5873750 h 7791450"/>
              <a:gd name="connsiteX2269" fmla="*/ 12802305 w 14237406"/>
              <a:gd name="connsiteY2269" fmla="*/ 5848350 h 7791450"/>
              <a:gd name="connsiteX2270" fmla="*/ 12897555 w 14237406"/>
              <a:gd name="connsiteY2270" fmla="*/ 5778500 h 7791450"/>
              <a:gd name="connsiteX2271" fmla="*/ 12916605 w 14237406"/>
              <a:gd name="connsiteY2271" fmla="*/ 5784850 h 7791450"/>
              <a:gd name="connsiteX2272" fmla="*/ 13030905 w 14237406"/>
              <a:gd name="connsiteY2272" fmla="*/ 5784850 h 7791450"/>
              <a:gd name="connsiteX2273" fmla="*/ 12999155 w 14237406"/>
              <a:gd name="connsiteY2273" fmla="*/ 5822950 h 7791450"/>
              <a:gd name="connsiteX2274" fmla="*/ 12980105 w 14237406"/>
              <a:gd name="connsiteY2274" fmla="*/ 5822950 h 7791450"/>
              <a:gd name="connsiteX2275" fmla="*/ 12973755 w 14237406"/>
              <a:gd name="connsiteY2275" fmla="*/ 5810250 h 7791450"/>
              <a:gd name="connsiteX2276" fmla="*/ 13024555 w 14237406"/>
              <a:gd name="connsiteY2276" fmla="*/ 5772150 h 7791450"/>
              <a:gd name="connsiteX2277" fmla="*/ 13030905 w 14237406"/>
              <a:gd name="connsiteY2277" fmla="*/ 5784850 h 7791450"/>
              <a:gd name="connsiteX2278" fmla="*/ 11970455 w 14237406"/>
              <a:gd name="connsiteY2278" fmla="*/ 5772150 h 7791450"/>
              <a:gd name="connsiteX2279" fmla="*/ 11983155 w 14237406"/>
              <a:gd name="connsiteY2279" fmla="*/ 5784850 h 7791450"/>
              <a:gd name="connsiteX2280" fmla="*/ 11970455 w 14237406"/>
              <a:gd name="connsiteY2280" fmla="*/ 5835650 h 7791450"/>
              <a:gd name="connsiteX2281" fmla="*/ 11995855 w 14237406"/>
              <a:gd name="connsiteY2281" fmla="*/ 5962650 h 7791450"/>
              <a:gd name="connsiteX2282" fmla="*/ 11983155 w 14237406"/>
              <a:gd name="connsiteY2282" fmla="*/ 6000750 h 7791450"/>
              <a:gd name="connsiteX2283" fmla="*/ 12014905 w 14237406"/>
              <a:gd name="connsiteY2283" fmla="*/ 6057900 h 7791450"/>
              <a:gd name="connsiteX2284" fmla="*/ 11964105 w 14237406"/>
              <a:gd name="connsiteY2284" fmla="*/ 6096000 h 7791450"/>
              <a:gd name="connsiteX2285" fmla="*/ 11926005 w 14237406"/>
              <a:gd name="connsiteY2285" fmla="*/ 6032500 h 7791450"/>
              <a:gd name="connsiteX2286" fmla="*/ 11906955 w 14237406"/>
              <a:gd name="connsiteY2286" fmla="*/ 5867400 h 7791450"/>
              <a:gd name="connsiteX2287" fmla="*/ 11951405 w 14237406"/>
              <a:gd name="connsiteY2287" fmla="*/ 5772150 h 7791450"/>
              <a:gd name="connsiteX2288" fmla="*/ 11970455 w 14237406"/>
              <a:gd name="connsiteY2288" fmla="*/ 5772150 h 7791450"/>
              <a:gd name="connsiteX2289" fmla="*/ 9265355 w 14237406"/>
              <a:gd name="connsiteY2289" fmla="*/ 5880100 h 7791450"/>
              <a:gd name="connsiteX2290" fmla="*/ 9347905 w 14237406"/>
              <a:gd name="connsiteY2290" fmla="*/ 5918200 h 7791450"/>
              <a:gd name="connsiteX2291" fmla="*/ 9347905 w 14237406"/>
              <a:gd name="connsiteY2291" fmla="*/ 5937250 h 7791450"/>
              <a:gd name="connsiteX2292" fmla="*/ 9297105 w 14237406"/>
              <a:gd name="connsiteY2292" fmla="*/ 5937250 h 7791450"/>
              <a:gd name="connsiteX2293" fmla="*/ 9024055 w 14237406"/>
              <a:gd name="connsiteY2293" fmla="*/ 5899150 h 7791450"/>
              <a:gd name="connsiteX2294" fmla="*/ 8998655 w 14237406"/>
              <a:gd name="connsiteY2294" fmla="*/ 5842000 h 7791450"/>
              <a:gd name="connsiteX2295" fmla="*/ 9125655 w 14237406"/>
              <a:gd name="connsiteY2295" fmla="*/ 5772150 h 7791450"/>
              <a:gd name="connsiteX2296" fmla="*/ 9265355 w 14237406"/>
              <a:gd name="connsiteY2296" fmla="*/ 5880100 h 7791450"/>
              <a:gd name="connsiteX2297" fmla="*/ 3417006 w 14237406"/>
              <a:gd name="connsiteY2297" fmla="*/ 5772150 h 7791450"/>
              <a:gd name="connsiteX2298" fmla="*/ 3442406 w 14237406"/>
              <a:gd name="connsiteY2298" fmla="*/ 5918200 h 7791450"/>
              <a:gd name="connsiteX2299" fmla="*/ 3499556 w 14237406"/>
              <a:gd name="connsiteY2299" fmla="*/ 5981700 h 7791450"/>
              <a:gd name="connsiteX2300" fmla="*/ 3537656 w 14237406"/>
              <a:gd name="connsiteY2300" fmla="*/ 6096000 h 7791450"/>
              <a:gd name="connsiteX2301" fmla="*/ 3524956 w 14237406"/>
              <a:gd name="connsiteY2301" fmla="*/ 6159500 h 7791450"/>
              <a:gd name="connsiteX2302" fmla="*/ 3493206 w 14237406"/>
              <a:gd name="connsiteY2302" fmla="*/ 6203950 h 7791450"/>
              <a:gd name="connsiteX2303" fmla="*/ 3537656 w 14237406"/>
              <a:gd name="connsiteY2303" fmla="*/ 6292850 h 7791450"/>
              <a:gd name="connsiteX2304" fmla="*/ 3505906 w 14237406"/>
              <a:gd name="connsiteY2304" fmla="*/ 6343650 h 7791450"/>
              <a:gd name="connsiteX2305" fmla="*/ 3474156 w 14237406"/>
              <a:gd name="connsiteY2305" fmla="*/ 6261100 h 7791450"/>
              <a:gd name="connsiteX2306" fmla="*/ 3423356 w 14237406"/>
              <a:gd name="connsiteY2306" fmla="*/ 6197600 h 7791450"/>
              <a:gd name="connsiteX2307" fmla="*/ 3417006 w 14237406"/>
              <a:gd name="connsiteY2307" fmla="*/ 6083300 h 7791450"/>
              <a:gd name="connsiteX2308" fmla="*/ 3378906 w 14237406"/>
              <a:gd name="connsiteY2308" fmla="*/ 5981700 h 7791450"/>
              <a:gd name="connsiteX2309" fmla="*/ 3391606 w 14237406"/>
              <a:gd name="connsiteY2309" fmla="*/ 5899150 h 7791450"/>
              <a:gd name="connsiteX2310" fmla="*/ 3391606 w 14237406"/>
              <a:gd name="connsiteY2310" fmla="*/ 5810250 h 7791450"/>
              <a:gd name="connsiteX2311" fmla="*/ 3397956 w 14237406"/>
              <a:gd name="connsiteY2311" fmla="*/ 5772150 h 7791450"/>
              <a:gd name="connsiteX2312" fmla="*/ 3417006 w 14237406"/>
              <a:gd name="connsiteY2312" fmla="*/ 5772150 h 7791450"/>
              <a:gd name="connsiteX2313" fmla="*/ 12287955 w 14237406"/>
              <a:gd name="connsiteY2313" fmla="*/ 5784850 h 7791450"/>
              <a:gd name="connsiteX2314" fmla="*/ 12192705 w 14237406"/>
              <a:gd name="connsiteY2314" fmla="*/ 5835650 h 7791450"/>
              <a:gd name="connsiteX2315" fmla="*/ 12097455 w 14237406"/>
              <a:gd name="connsiteY2315" fmla="*/ 5829300 h 7791450"/>
              <a:gd name="connsiteX2316" fmla="*/ 12097455 w 14237406"/>
              <a:gd name="connsiteY2316" fmla="*/ 5797550 h 7791450"/>
              <a:gd name="connsiteX2317" fmla="*/ 12256205 w 14237406"/>
              <a:gd name="connsiteY2317" fmla="*/ 5759450 h 7791450"/>
              <a:gd name="connsiteX2318" fmla="*/ 12287955 w 14237406"/>
              <a:gd name="connsiteY2318" fmla="*/ 5784850 h 7791450"/>
              <a:gd name="connsiteX2319" fmla="*/ 13716705 w 14237406"/>
              <a:gd name="connsiteY2319" fmla="*/ 5753100 h 7791450"/>
              <a:gd name="connsiteX2320" fmla="*/ 13697655 w 14237406"/>
              <a:gd name="connsiteY2320" fmla="*/ 5784850 h 7791450"/>
              <a:gd name="connsiteX2321" fmla="*/ 13653205 w 14237406"/>
              <a:gd name="connsiteY2321" fmla="*/ 5765800 h 7791450"/>
              <a:gd name="connsiteX2322" fmla="*/ 13678605 w 14237406"/>
              <a:gd name="connsiteY2322" fmla="*/ 5740400 h 7791450"/>
              <a:gd name="connsiteX2323" fmla="*/ 13716705 w 14237406"/>
              <a:gd name="connsiteY2323" fmla="*/ 5753100 h 7791450"/>
              <a:gd name="connsiteX2324" fmla="*/ 10186105 w 14237406"/>
              <a:gd name="connsiteY2324" fmla="*/ 5740400 h 7791450"/>
              <a:gd name="connsiteX2325" fmla="*/ 10275005 w 14237406"/>
              <a:gd name="connsiteY2325" fmla="*/ 5791200 h 7791450"/>
              <a:gd name="connsiteX2326" fmla="*/ 10249605 w 14237406"/>
              <a:gd name="connsiteY2326" fmla="*/ 5810250 h 7791450"/>
              <a:gd name="connsiteX2327" fmla="*/ 10167055 w 14237406"/>
              <a:gd name="connsiteY2327" fmla="*/ 5772150 h 7791450"/>
              <a:gd name="connsiteX2328" fmla="*/ 10173405 w 14237406"/>
              <a:gd name="connsiteY2328" fmla="*/ 5740400 h 7791450"/>
              <a:gd name="connsiteX2329" fmla="*/ 10186105 w 14237406"/>
              <a:gd name="connsiteY2329" fmla="*/ 5740400 h 7791450"/>
              <a:gd name="connsiteX2330" fmla="*/ 11443405 w 14237406"/>
              <a:gd name="connsiteY2330" fmla="*/ 5765800 h 7791450"/>
              <a:gd name="connsiteX2331" fmla="*/ 11424355 w 14237406"/>
              <a:gd name="connsiteY2331" fmla="*/ 5765800 h 7791450"/>
              <a:gd name="connsiteX2332" fmla="*/ 11424355 w 14237406"/>
              <a:gd name="connsiteY2332" fmla="*/ 5727700 h 7791450"/>
              <a:gd name="connsiteX2333" fmla="*/ 11449755 w 14237406"/>
              <a:gd name="connsiteY2333" fmla="*/ 5734050 h 7791450"/>
              <a:gd name="connsiteX2334" fmla="*/ 11443405 w 14237406"/>
              <a:gd name="connsiteY2334" fmla="*/ 5765800 h 7791450"/>
              <a:gd name="connsiteX2335" fmla="*/ 5982406 w 14237406"/>
              <a:gd name="connsiteY2335" fmla="*/ 5715000 h 7791450"/>
              <a:gd name="connsiteX2336" fmla="*/ 5982406 w 14237406"/>
              <a:gd name="connsiteY2336" fmla="*/ 5740400 h 7791450"/>
              <a:gd name="connsiteX2337" fmla="*/ 5937956 w 14237406"/>
              <a:gd name="connsiteY2337" fmla="*/ 5753100 h 7791450"/>
              <a:gd name="connsiteX2338" fmla="*/ 5912556 w 14237406"/>
              <a:gd name="connsiteY2338" fmla="*/ 5734050 h 7791450"/>
              <a:gd name="connsiteX2339" fmla="*/ 5950656 w 14237406"/>
              <a:gd name="connsiteY2339" fmla="*/ 5695950 h 7791450"/>
              <a:gd name="connsiteX2340" fmla="*/ 5982406 w 14237406"/>
              <a:gd name="connsiteY2340" fmla="*/ 5715000 h 7791450"/>
              <a:gd name="connsiteX2341" fmla="*/ 13589705 w 14237406"/>
              <a:gd name="connsiteY2341" fmla="*/ 5676900 h 7791450"/>
              <a:gd name="connsiteX2342" fmla="*/ 13532555 w 14237406"/>
              <a:gd name="connsiteY2342" fmla="*/ 5734050 h 7791450"/>
              <a:gd name="connsiteX2343" fmla="*/ 13577005 w 14237406"/>
              <a:gd name="connsiteY2343" fmla="*/ 5772150 h 7791450"/>
              <a:gd name="connsiteX2344" fmla="*/ 13564305 w 14237406"/>
              <a:gd name="connsiteY2344" fmla="*/ 5810250 h 7791450"/>
              <a:gd name="connsiteX2345" fmla="*/ 13577005 w 14237406"/>
              <a:gd name="connsiteY2345" fmla="*/ 5867400 h 7791450"/>
              <a:gd name="connsiteX2346" fmla="*/ 13557955 w 14237406"/>
              <a:gd name="connsiteY2346" fmla="*/ 5873750 h 7791450"/>
              <a:gd name="connsiteX2347" fmla="*/ 13545255 w 14237406"/>
              <a:gd name="connsiteY2347" fmla="*/ 5822950 h 7791450"/>
              <a:gd name="connsiteX2348" fmla="*/ 13488105 w 14237406"/>
              <a:gd name="connsiteY2348" fmla="*/ 5727700 h 7791450"/>
              <a:gd name="connsiteX2349" fmla="*/ 13564305 w 14237406"/>
              <a:gd name="connsiteY2349" fmla="*/ 5670550 h 7791450"/>
              <a:gd name="connsiteX2350" fmla="*/ 13589705 w 14237406"/>
              <a:gd name="connsiteY2350" fmla="*/ 5676900 h 7791450"/>
              <a:gd name="connsiteX2351" fmla="*/ 11418005 w 14237406"/>
              <a:gd name="connsiteY2351" fmla="*/ 5664200 h 7791450"/>
              <a:gd name="connsiteX2352" fmla="*/ 11411655 w 14237406"/>
              <a:gd name="connsiteY2352" fmla="*/ 5683250 h 7791450"/>
              <a:gd name="connsiteX2353" fmla="*/ 11386255 w 14237406"/>
              <a:gd name="connsiteY2353" fmla="*/ 5676900 h 7791450"/>
              <a:gd name="connsiteX2354" fmla="*/ 11392605 w 14237406"/>
              <a:gd name="connsiteY2354" fmla="*/ 5657850 h 7791450"/>
              <a:gd name="connsiteX2355" fmla="*/ 11418005 w 14237406"/>
              <a:gd name="connsiteY2355" fmla="*/ 5664200 h 7791450"/>
              <a:gd name="connsiteX2356" fmla="*/ 10135305 w 14237406"/>
              <a:gd name="connsiteY2356" fmla="*/ 5676900 h 7791450"/>
              <a:gd name="connsiteX2357" fmla="*/ 10103555 w 14237406"/>
              <a:gd name="connsiteY2357" fmla="*/ 5734050 h 7791450"/>
              <a:gd name="connsiteX2358" fmla="*/ 10249605 w 14237406"/>
              <a:gd name="connsiteY2358" fmla="*/ 5930900 h 7791450"/>
              <a:gd name="connsiteX2359" fmla="*/ 10236905 w 14237406"/>
              <a:gd name="connsiteY2359" fmla="*/ 5981700 h 7791450"/>
              <a:gd name="connsiteX2360" fmla="*/ 10249605 w 14237406"/>
              <a:gd name="connsiteY2360" fmla="*/ 5988050 h 7791450"/>
              <a:gd name="connsiteX2361" fmla="*/ 10294055 w 14237406"/>
              <a:gd name="connsiteY2361" fmla="*/ 5918200 h 7791450"/>
              <a:gd name="connsiteX2362" fmla="*/ 10357555 w 14237406"/>
              <a:gd name="connsiteY2362" fmla="*/ 5867400 h 7791450"/>
              <a:gd name="connsiteX2363" fmla="*/ 10389305 w 14237406"/>
              <a:gd name="connsiteY2363" fmla="*/ 6026150 h 7791450"/>
              <a:gd name="connsiteX2364" fmla="*/ 10433755 w 14237406"/>
              <a:gd name="connsiteY2364" fmla="*/ 6178550 h 7791450"/>
              <a:gd name="connsiteX2365" fmla="*/ 10408355 w 14237406"/>
              <a:gd name="connsiteY2365" fmla="*/ 6267450 h 7791450"/>
              <a:gd name="connsiteX2366" fmla="*/ 10382955 w 14237406"/>
              <a:gd name="connsiteY2366" fmla="*/ 6267450 h 7791450"/>
              <a:gd name="connsiteX2367" fmla="*/ 10338505 w 14237406"/>
              <a:gd name="connsiteY2367" fmla="*/ 6203950 h 7791450"/>
              <a:gd name="connsiteX2368" fmla="*/ 10313105 w 14237406"/>
              <a:gd name="connsiteY2368" fmla="*/ 6165850 h 7791450"/>
              <a:gd name="connsiteX2369" fmla="*/ 10217855 w 14237406"/>
              <a:gd name="connsiteY2369" fmla="*/ 6267450 h 7791450"/>
              <a:gd name="connsiteX2370" fmla="*/ 10173405 w 14237406"/>
              <a:gd name="connsiteY2370" fmla="*/ 6235700 h 7791450"/>
              <a:gd name="connsiteX2371" fmla="*/ 10211505 w 14237406"/>
              <a:gd name="connsiteY2371" fmla="*/ 6146800 h 7791450"/>
              <a:gd name="connsiteX2372" fmla="*/ 10179755 w 14237406"/>
              <a:gd name="connsiteY2372" fmla="*/ 6096000 h 7791450"/>
              <a:gd name="connsiteX2373" fmla="*/ 10065455 w 14237406"/>
              <a:gd name="connsiteY2373" fmla="*/ 6216650 h 7791450"/>
              <a:gd name="connsiteX2374" fmla="*/ 10033705 w 14237406"/>
              <a:gd name="connsiteY2374" fmla="*/ 6203950 h 7791450"/>
              <a:gd name="connsiteX2375" fmla="*/ 10021005 w 14237406"/>
              <a:gd name="connsiteY2375" fmla="*/ 6153150 h 7791450"/>
              <a:gd name="connsiteX2376" fmla="*/ 9894005 w 14237406"/>
              <a:gd name="connsiteY2376" fmla="*/ 5956300 h 7791450"/>
              <a:gd name="connsiteX2377" fmla="*/ 9836855 w 14237406"/>
              <a:gd name="connsiteY2377" fmla="*/ 5899150 h 7791450"/>
              <a:gd name="connsiteX2378" fmla="*/ 9798755 w 14237406"/>
              <a:gd name="connsiteY2378" fmla="*/ 5848350 h 7791450"/>
              <a:gd name="connsiteX2379" fmla="*/ 9640005 w 14237406"/>
              <a:gd name="connsiteY2379" fmla="*/ 5956300 h 7791450"/>
              <a:gd name="connsiteX2380" fmla="*/ 9614605 w 14237406"/>
              <a:gd name="connsiteY2380" fmla="*/ 5918200 h 7791450"/>
              <a:gd name="connsiteX2381" fmla="*/ 9620955 w 14237406"/>
              <a:gd name="connsiteY2381" fmla="*/ 5892800 h 7791450"/>
              <a:gd name="connsiteX2382" fmla="*/ 9659055 w 14237406"/>
              <a:gd name="connsiteY2382" fmla="*/ 5905500 h 7791450"/>
              <a:gd name="connsiteX2383" fmla="*/ 9754305 w 14237406"/>
              <a:gd name="connsiteY2383" fmla="*/ 5829300 h 7791450"/>
              <a:gd name="connsiteX2384" fmla="*/ 9773355 w 14237406"/>
              <a:gd name="connsiteY2384" fmla="*/ 5727700 h 7791450"/>
              <a:gd name="connsiteX2385" fmla="*/ 9843205 w 14237406"/>
              <a:gd name="connsiteY2385" fmla="*/ 5803900 h 7791450"/>
              <a:gd name="connsiteX2386" fmla="*/ 9862255 w 14237406"/>
              <a:gd name="connsiteY2386" fmla="*/ 5778500 h 7791450"/>
              <a:gd name="connsiteX2387" fmla="*/ 9830505 w 14237406"/>
              <a:gd name="connsiteY2387" fmla="*/ 5721350 h 7791450"/>
              <a:gd name="connsiteX2388" fmla="*/ 9887655 w 14237406"/>
              <a:gd name="connsiteY2388" fmla="*/ 5664200 h 7791450"/>
              <a:gd name="connsiteX2389" fmla="*/ 10065455 w 14237406"/>
              <a:gd name="connsiteY2389" fmla="*/ 5651500 h 7791450"/>
              <a:gd name="connsiteX2390" fmla="*/ 10135305 w 14237406"/>
              <a:gd name="connsiteY2390" fmla="*/ 5676900 h 7791450"/>
              <a:gd name="connsiteX2391" fmla="*/ 9627305 w 14237406"/>
              <a:gd name="connsiteY2391" fmla="*/ 5702300 h 7791450"/>
              <a:gd name="connsiteX2392" fmla="*/ 9684455 w 14237406"/>
              <a:gd name="connsiteY2392" fmla="*/ 5740400 h 7791450"/>
              <a:gd name="connsiteX2393" fmla="*/ 9595555 w 14237406"/>
              <a:gd name="connsiteY2393" fmla="*/ 5822950 h 7791450"/>
              <a:gd name="connsiteX2394" fmla="*/ 9424105 w 14237406"/>
              <a:gd name="connsiteY2394" fmla="*/ 5651500 h 7791450"/>
              <a:gd name="connsiteX2395" fmla="*/ 9424105 w 14237406"/>
              <a:gd name="connsiteY2395" fmla="*/ 5632450 h 7791450"/>
              <a:gd name="connsiteX2396" fmla="*/ 9455855 w 14237406"/>
              <a:gd name="connsiteY2396" fmla="*/ 5632450 h 7791450"/>
              <a:gd name="connsiteX2397" fmla="*/ 9627305 w 14237406"/>
              <a:gd name="connsiteY2397" fmla="*/ 5702300 h 7791450"/>
              <a:gd name="connsiteX2398" fmla="*/ 6744406 w 14237406"/>
              <a:gd name="connsiteY2398" fmla="*/ 5734050 h 7791450"/>
              <a:gd name="connsiteX2399" fmla="*/ 6668206 w 14237406"/>
              <a:gd name="connsiteY2399" fmla="*/ 5638800 h 7791450"/>
              <a:gd name="connsiteX2400" fmla="*/ 6763456 w 14237406"/>
              <a:gd name="connsiteY2400" fmla="*/ 5715000 h 7791450"/>
              <a:gd name="connsiteX2401" fmla="*/ 6744406 w 14237406"/>
              <a:gd name="connsiteY2401" fmla="*/ 5734050 h 7791450"/>
              <a:gd name="connsiteX2402" fmla="*/ 12891205 w 14237406"/>
              <a:gd name="connsiteY2402" fmla="*/ 5651500 h 7791450"/>
              <a:gd name="connsiteX2403" fmla="*/ 12865805 w 14237406"/>
              <a:gd name="connsiteY2403" fmla="*/ 5657850 h 7791450"/>
              <a:gd name="connsiteX2404" fmla="*/ 12878505 w 14237406"/>
              <a:gd name="connsiteY2404" fmla="*/ 5626100 h 7791450"/>
              <a:gd name="connsiteX2405" fmla="*/ 12891205 w 14237406"/>
              <a:gd name="connsiteY2405" fmla="*/ 5651500 h 7791450"/>
              <a:gd name="connsiteX2406" fmla="*/ 13710355 w 14237406"/>
              <a:gd name="connsiteY2406" fmla="*/ 5619750 h 7791450"/>
              <a:gd name="connsiteX2407" fmla="*/ 13716705 w 14237406"/>
              <a:gd name="connsiteY2407" fmla="*/ 5638800 h 7791450"/>
              <a:gd name="connsiteX2408" fmla="*/ 13646855 w 14237406"/>
              <a:gd name="connsiteY2408" fmla="*/ 5708650 h 7791450"/>
              <a:gd name="connsiteX2409" fmla="*/ 13627805 w 14237406"/>
              <a:gd name="connsiteY2409" fmla="*/ 5708650 h 7791450"/>
              <a:gd name="connsiteX2410" fmla="*/ 13691305 w 14237406"/>
              <a:gd name="connsiteY2410" fmla="*/ 5619750 h 7791450"/>
              <a:gd name="connsiteX2411" fmla="*/ 13710355 w 14237406"/>
              <a:gd name="connsiteY2411" fmla="*/ 5619750 h 7791450"/>
              <a:gd name="connsiteX2412" fmla="*/ 11240205 w 14237406"/>
              <a:gd name="connsiteY2412" fmla="*/ 5619750 h 7791450"/>
              <a:gd name="connsiteX2413" fmla="*/ 11233855 w 14237406"/>
              <a:gd name="connsiteY2413" fmla="*/ 5632450 h 7791450"/>
              <a:gd name="connsiteX2414" fmla="*/ 11221155 w 14237406"/>
              <a:gd name="connsiteY2414" fmla="*/ 5613400 h 7791450"/>
              <a:gd name="connsiteX2415" fmla="*/ 11240205 w 14237406"/>
              <a:gd name="connsiteY2415" fmla="*/ 5619750 h 7791450"/>
              <a:gd name="connsiteX2416" fmla="*/ 12967405 w 14237406"/>
              <a:gd name="connsiteY2416" fmla="*/ 5607050 h 7791450"/>
              <a:gd name="connsiteX2417" fmla="*/ 12973755 w 14237406"/>
              <a:gd name="connsiteY2417" fmla="*/ 5626100 h 7791450"/>
              <a:gd name="connsiteX2418" fmla="*/ 12948355 w 14237406"/>
              <a:gd name="connsiteY2418" fmla="*/ 5657850 h 7791450"/>
              <a:gd name="connsiteX2419" fmla="*/ 12929305 w 14237406"/>
              <a:gd name="connsiteY2419" fmla="*/ 5632450 h 7791450"/>
              <a:gd name="connsiteX2420" fmla="*/ 12935655 w 14237406"/>
              <a:gd name="connsiteY2420" fmla="*/ 5607050 h 7791450"/>
              <a:gd name="connsiteX2421" fmla="*/ 12967405 w 14237406"/>
              <a:gd name="connsiteY2421" fmla="*/ 5607050 h 7791450"/>
              <a:gd name="connsiteX2422" fmla="*/ 11373555 w 14237406"/>
              <a:gd name="connsiteY2422" fmla="*/ 5607050 h 7791450"/>
              <a:gd name="connsiteX2423" fmla="*/ 11373555 w 14237406"/>
              <a:gd name="connsiteY2423" fmla="*/ 5632450 h 7791450"/>
              <a:gd name="connsiteX2424" fmla="*/ 11348155 w 14237406"/>
              <a:gd name="connsiteY2424" fmla="*/ 5651500 h 7791450"/>
              <a:gd name="connsiteX2425" fmla="*/ 11329105 w 14237406"/>
              <a:gd name="connsiteY2425" fmla="*/ 5645150 h 7791450"/>
              <a:gd name="connsiteX2426" fmla="*/ 11322755 w 14237406"/>
              <a:gd name="connsiteY2426" fmla="*/ 5626100 h 7791450"/>
              <a:gd name="connsiteX2427" fmla="*/ 11348155 w 14237406"/>
              <a:gd name="connsiteY2427" fmla="*/ 5600700 h 7791450"/>
              <a:gd name="connsiteX2428" fmla="*/ 11373555 w 14237406"/>
              <a:gd name="connsiteY2428" fmla="*/ 5607050 h 7791450"/>
              <a:gd name="connsiteX2429" fmla="*/ 11291005 w 14237406"/>
              <a:gd name="connsiteY2429" fmla="*/ 5575300 h 7791450"/>
              <a:gd name="connsiteX2430" fmla="*/ 11271955 w 14237406"/>
              <a:gd name="connsiteY2430" fmla="*/ 5568950 h 7791450"/>
              <a:gd name="connsiteX2431" fmla="*/ 11271955 w 14237406"/>
              <a:gd name="connsiteY2431" fmla="*/ 5549900 h 7791450"/>
              <a:gd name="connsiteX2432" fmla="*/ 11291005 w 14237406"/>
              <a:gd name="connsiteY2432" fmla="*/ 5549900 h 7791450"/>
              <a:gd name="connsiteX2433" fmla="*/ 11291005 w 14237406"/>
              <a:gd name="connsiteY2433" fmla="*/ 5575300 h 7791450"/>
              <a:gd name="connsiteX2434" fmla="*/ 13430955 w 14237406"/>
              <a:gd name="connsiteY2434" fmla="*/ 5530850 h 7791450"/>
              <a:gd name="connsiteX2435" fmla="*/ 13456355 w 14237406"/>
              <a:gd name="connsiteY2435" fmla="*/ 5562600 h 7791450"/>
              <a:gd name="connsiteX2436" fmla="*/ 13418255 w 14237406"/>
              <a:gd name="connsiteY2436" fmla="*/ 5600700 h 7791450"/>
              <a:gd name="connsiteX2437" fmla="*/ 13411905 w 14237406"/>
              <a:gd name="connsiteY2437" fmla="*/ 5530850 h 7791450"/>
              <a:gd name="connsiteX2438" fmla="*/ 13430955 w 14237406"/>
              <a:gd name="connsiteY2438" fmla="*/ 5530850 h 7791450"/>
              <a:gd name="connsiteX2439" fmla="*/ 5626806 w 14237406"/>
              <a:gd name="connsiteY2439" fmla="*/ 5562600 h 7791450"/>
              <a:gd name="connsiteX2440" fmla="*/ 5576006 w 14237406"/>
              <a:gd name="connsiteY2440" fmla="*/ 5657850 h 7791450"/>
              <a:gd name="connsiteX2441" fmla="*/ 5512506 w 14237406"/>
              <a:gd name="connsiteY2441" fmla="*/ 5867400 h 7791450"/>
              <a:gd name="connsiteX2442" fmla="*/ 5506156 w 14237406"/>
              <a:gd name="connsiteY2442" fmla="*/ 6032500 h 7791450"/>
              <a:gd name="connsiteX2443" fmla="*/ 5449006 w 14237406"/>
              <a:gd name="connsiteY2443" fmla="*/ 6127750 h 7791450"/>
              <a:gd name="connsiteX2444" fmla="*/ 5391856 w 14237406"/>
              <a:gd name="connsiteY2444" fmla="*/ 6153150 h 7791450"/>
              <a:gd name="connsiteX2445" fmla="*/ 5404556 w 14237406"/>
              <a:gd name="connsiteY2445" fmla="*/ 6197600 h 7791450"/>
              <a:gd name="connsiteX2446" fmla="*/ 5379156 w 14237406"/>
              <a:gd name="connsiteY2446" fmla="*/ 6223000 h 7791450"/>
              <a:gd name="connsiteX2447" fmla="*/ 5277556 w 14237406"/>
              <a:gd name="connsiteY2447" fmla="*/ 6146800 h 7791450"/>
              <a:gd name="connsiteX2448" fmla="*/ 5277556 w 14237406"/>
              <a:gd name="connsiteY2448" fmla="*/ 6108700 h 7791450"/>
              <a:gd name="connsiteX2449" fmla="*/ 5353756 w 14237406"/>
              <a:gd name="connsiteY2449" fmla="*/ 5816600 h 7791450"/>
              <a:gd name="connsiteX2450" fmla="*/ 5347406 w 14237406"/>
              <a:gd name="connsiteY2450" fmla="*/ 5778500 h 7791450"/>
              <a:gd name="connsiteX2451" fmla="*/ 5322006 w 14237406"/>
              <a:gd name="connsiteY2451" fmla="*/ 5772150 h 7791450"/>
              <a:gd name="connsiteX2452" fmla="*/ 5226756 w 14237406"/>
              <a:gd name="connsiteY2452" fmla="*/ 6045200 h 7791450"/>
              <a:gd name="connsiteX2453" fmla="*/ 5201356 w 14237406"/>
              <a:gd name="connsiteY2453" fmla="*/ 5988050 h 7791450"/>
              <a:gd name="connsiteX2454" fmla="*/ 5233106 w 14237406"/>
              <a:gd name="connsiteY2454" fmla="*/ 5854700 h 7791450"/>
              <a:gd name="connsiteX2455" fmla="*/ 5258506 w 14237406"/>
              <a:gd name="connsiteY2455" fmla="*/ 5772150 h 7791450"/>
              <a:gd name="connsiteX2456" fmla="*/ 5309306 w 14237406"/>
              <a:gd name="connsiteY2456" fmla="*/ 5657850 h 7791450"/>
              <a:gd name="connsiteX2457" fmla="*/ 5347406 w 14237406"/>
              <a:gd name="connsiteY2457" fmla="*/ 5581650 h 7791450"/>
              <a:gd name="connsiteX2458" fmla="*/ 5569656 w 14237406"/>
              <a:gd name="connsiteY2458" fmla="*/ 5530850 h 7791450"/>
              <a:gd name="connsiteX2459" fmla="*/ 5626806 w 14237406"/>
              <a:gd name="connsiteY2459" fmla="*/ 5562600 h 7791450"/>
              <a:gd name="connsiteX2460" fmla="*/ 12942005 w 14237406"/>
              <a:gd name="connsiteY2460" fmla="*/ 5524500 h 7791450"/>
              <a:gd name="connsiteX2461" fmla="*/ 12948355 w 14237406"/>
              <a:gd name="connsiteY2461" fmla="*/ 5537200 h 7791450"/>
              <a:gd name="connsiteX2462" fmla="*/ 12922955 w 14237406"/>
              <a:gd name="connsiteY2462" fmla="*/ 5568950 h 7791450"/>
              <a:gd name="connsiteX2463" fmla="*/ 12891205 w 14237406"/>
              <a:gd name="connsiteY2463" fmla="*/ 5568950 h 7791450"/>
              <a:gd name="connsiteX2464" fmla="*/ 12884855 w 14237406"/>
              <a:gd name="connsiteY2464" fmla="*/ 5549900 h 7791450"/>
              <a:gd name="connsiteX2465" fmla="*/ 12916605 w 14237406"/>
              <a:gd name="connsiteY2465" fmla="*/ 5524500 h 7791450"/>
              <a:gd name="connsiteX2466" fmla="*/ 12942005 w 14237406"/>
              <a:gd name="connsiteY2466" fmla="*/ 5524500 h 7791450"/>
              <a:gd name="connsiteX2467" fmla="*/ 4706056 w 14237406"/>
              <a:gd name="connsiteY2467" fmla="*/ 5626100 h 7791450"/>
              <a:gd name="connsiteX2468" fmla="*/ 4763206 w 14237406"/>
              <a:gd name="connsiteY2468" fmla="*/ 5651500 h 7791450"/>
              <a:gd name="connsiteX2469" fmla="*/ 4820356 w 14237406"/>
              <a:gd name="connsiteY2469" fmla="*/ 5721350 h 7791450"/>
              <a:gd name="connsiteX2470" fmla="*/ 4864806 w 14237406"/>
              <a:gd name="connsiteY2470" fmla="*/ 5753100 h 7791450"/>
              <a:gd name="connsiteX2471" fmla="*/ 4902906 w 14237406"/>
              <a:gd name="connsiteY2471" fmla="*/ 5924550 h 7791450"/>
              <a:gd name="connsiteX2472" fmla="*/ 4852106 w 14237406"/>
              <a:gd name="connsiteY2472" fmla="*/ 5975350 h 7791450"/>
              <a:gd name="connsiteX2473" fmla="*/ 5029906 w 14237406"/>
              <a:gd name="connsiteY2473" fmla="*/ 6083300 h 7791450"/>
              <a:gd name="connsiteX2474" fmla="*/ 4998156 w 14237406"/>
              <a:gd name="connsiteY2474" fmla="*/ 6102350 h 7791450"/>
              <a:gd name="connsiteX2475" fmla="*/ 4890206 w 14237406"/>
              <a:gd name="connsiteY2475" fmla="*/ 6076950 h 7791450"/>
              <a:gd name="connsiteX2476" fmla="*/ 4775906 w 14237406"/>
              <a:gd name="connsiteY2476" fmla="*/ 6064250 h 7791450"/>
              <a:gd name="connsiteX2477" fmla="*/ 4699706 w 14237406"/>
              <a:gd name="connsiteY2477" fmla="*/ 6026150 h 7791450"/>
              <a:gd name="connsiteX2478" fmla="*/ 4553656 w 14237406"/>
              <a:gd name="connsiteY2478" fmla="*/ 6089650 h 7791450"/>
              <a:gd name="connsiteX2479" fmla="*/ 4534606 w 14237406"/>
              <a:gd name="connsiteY2479" fmla="*/ 6089650 h 7791450"/>
              <a:gd name="connsiteX2480" fmla="*/ 4528256 w 14237406"/>
              <a:gd name="connsiteY2480" fmla="*/ 6070600 h 7791450"/>
              <a:gd name="connsiteX2481" fmla="*/ 4623506 w 14237406"/>
              <a:gd name="connsiteY2481" fmla="*/ 6000750 h 7791450"/>
              <a:gd name="connsiteX2482" fmla="*/ 4655256 w 14237406"/>
              <a:gd name="connsiteY2482" fmla="*/ 5981700 h 7791450"/>
              <a:gd name="connsiteX2483" fmla="*/ 4604456 w 14237406"/>
              <a:gd name="connsiteY2483" fmla="*/ 5956300 h 7791450"/>
              <a:gd name="connsiteX2484" fmla="*/ 4598106 w 14237406"/>
              <a:gd name="connsiteY2484" fmla="*/ 5937250 h 7791450"/>
              <a:gd name="connsiteX2485" fmla="*/ 4655256 w 14237406"/>
              <a:gd name="connsiteY2485" fmla="*/ 5892800 h 7791450"/>
              <a:gd name="connsiteX2486" fmla="*/ 4648906 w 14237406"/>
              <a:gd name="connsiteY2486" fmla="*/ 5873750 h 7791450"/>
              <a:gd name="connsiteX2487" fmla="*/ 4629856 w 14237406"/>
              <a:gd name="connsiteY2487" fmla="*/ 5867400 h 7791450"/>
              <a:gd name="connsiteX2488" fmla="*/ 4553656 w 14237406"/>
              <a:gd name="connsiteY2488" fmla="*/ 5911850 h 7791450"/>
              <a:gd name="connsiteX2489" fmla="*/ 4515556 w 14237406"/>
              <a:gd name="connsiteY2489" fmla="*/ 5905500 h 7791450"/>
              <a:gd name="connsiteX2490" fmla="*/ 4534606 w 14237406"/>
              <a:gd name="connsiteY2490" fmla="*/ 5880100 h 7791450"/>
              <a:gd name="connsiteX2491" fmla="*/ 4534606 w 14237406"/>
              <a:gd name="connsiteY2491" fmla="*/ 5861050 h 7791450"/>
              <a:gd name="connsiteX2492" fmla="*/ 4521906 w 14237406"/>
              <a:gd name="connsiteY2492" fmla="*/ 5854700 h 7791450"/>
              <a:gd name="connsiteX2493" fmla="*/ 4458406 w 14237406"/>
              <a:gd name="connsiteY2493" fmla="*/ 5911850 h 7791450"/>
              <a:gd name="connsiteX2494" fmla="*/ 4413956 w 14237406"/>
              <a:gd name="connsiteY2494" fmla="*/ 6102350 h 7791450"/>
              <a:gd name="connsiteX2495" fmla="*/ 4369506 w 14237406"/>
              <a:gd name="connsiteY2495" fmla="*/ 6178550 h 7791450"/>
              <a:gd name="connsiteX2496" fmla="*/ 4236156 w 14237406"/>
              <a:gd name="connsiteY2496" fmla="*/ 6280150 h 7791450"/>
              <a:gd name="connsiteX2497" fmla="*/ 4185356 w 14237406"/>
              <a:gd name="connsiteY2497" fmla="*/ 6235700 h 7791450"/>
              <a:gd name="connsiteX2498" fmla="*/ 4071056 w 14237406"/>
              <a:gd name="connsiteY2498" fmla="*/ 6324600 h 7791450"/>
              <a:gd name="connsiteX2499" fmla="*/ 4058356 w 14237406"/>
              <a:gd name="connsiteY2499" fmla="*/ 6305550 h 7791450"/>
              <a:gd name="connsiteX2500" fmla="*/ 4153606 w 14237406"/>
              <a:gd name="connsiteY2500" fmla="*/ 6153150 h 7791450"/>
              <a:gd name="connsiteX2501" fmla="*/ 4229806 w 14237406"/>
              <a:gd name="connsiteY2501" fmla="*/ 5924550 h 7791450"/>
              <a:gd name="connsiteX2502" fmla="*/ 4229806 w 14237406"/>
              <a:gd name="connsiteY2502" fmla="*/ 5880100 h 7791450"/>
              <a:gd name="connsiteX2503" fmla="*/ 4204406 w 14237406"/>
              <a:gd name="connsiteY2503" fmla="*/ 5873750 h 7791450"/>
              <a:gd name="connsiteX2504" fmla="*/ 4185356 w 14237406"/>
              <a:gd name="connsiteY2504" fmla="*/ 5886450 h 7791450"/>
              <a:gd name="connsiteX2505" fmla="*/ 4128206 w 14237406"/>
              <a:gd name="connsiteY2505" fmla="*/ 5994400 h 7791450"/>
              <a:gd name="connsiteX2506" fmla="*/ 3975806 w 14237406"/>
              <a:gd name="connsiteY2506" fmla="*/ 6197600 h 7791450"/>
              <a:gd name="connsiteX2507" fmla="*/ 3950406 w 14237406"/>
              <a:gd name="connsiteY2507" fmla="*/ 6159500 h 7791450"/>
              <a:gd name="connsiteX2508" fmla="*/ 4026606 w 14237406"/>
              <a:gd name="connsiteY2508" fmla="*/ 6026150 h 7791450"/>
              <a:gd name="connsiteX2509" fmla="*/ 4007556 w 14237406"/>
              <a:gd name="connsiteY2509" fmla="*/ 6000750 h 7791450"/>
              <a:gd name="connsiteX2510" fmla="*/ 3963106 w 14237406"/>
              <a:gd name="connsiteY2510" fmla="*/ 6026150 h 7791450"/>
              <a:gd name="connsiteX2511" fmla="*/ 3944056 w 14237406"/>
              <a:gd name="connsiteY2511" fmla="*/ 6000750 h 7791450"/>
              <a:gd name="connsiteX2512" fmla="*/ 3982156 w 14237406"/>
              <a:gd name="connsiteY2512" fmla="*/ 5943600 h 7791450"/>
              <a:gd name="connsiteX2513" fmla="*/ 3944056 w 14237406"/>
              <a:gd name="connsiteY2513" fmla="*/ 5924550 h 7791450"/>
              <a:gd name="connsiteX2514" fmla="*/ 3798006 w 14237406"/>
              <a:gd name="connsiteY2514" fmla="*/ 6038850 h 7791450"/>
              <a:gd name="connsiteX2515" fmla="*/ 3778956 w 14237406"/>
              <a:gd name="connsiteY2515" fmla="*/ 6038850 h 7791450"/>
              <a:gd name="connsiteX2516" fmla="*/ 3772606 w 14237406"/>
              <a:gd name="connsiteY2516" fmla="*/ 6019800 h 7791450"/>
              <a:gd name="connsiteX2517" fmla="*/ 3899606 w 14237406"/>
              <a:gd name="connsiteY2517" fmla="*/ 5861050 h 7791450"/>
              <a:gd name="connsiteX2518" fmla="*/ 3848806 w 14237406"/>
              <a:gd name="connsiteY2518" fmla="*/ 5778500 h 7791450"/>
              <a:gd name="connsiteX2519" fmla="*/ 3861506 w 14237406"/>
              <a:gd name="connsiteY2519" fmla="*/ 5753100 h 7791450"/>
              <a:gd name="connsiteX2520" fmla="*/ 4077406 w 14237406"/>
              <a:gd name="connsiteY2520" fmla="*/ 5651500 h 7791450"/>
              <a:gd name="connsiteX2521" fmla="*/ 4191706 w 14237406"/>
              <a:gd name="connsiteY2521" fmla="*/ 5556250 h 7791450"/>
              <a:gd name="connsiteX2522" fmla="*/ 4204406 w 14237406"/>
              <a:gd name="connsiteY2522" fmla="*/ 5556250 h 7791450"/>
              <a:gd name="connsiteX2523" fmla="*/ 4204406 w 14237406"/>
              <a:gd name="connsiteY2523" fmla="*/ 5772150 h 7791450"/>
              <a:gd name="connsiteX2524" fmla="*/ 4229806 w 14237406"/>
              <a:gd name="connsiteY2524" fmla="*/ 5797550 h 7791450"/>
              <a:gd name="connsiteX2525" fmla="*/ 4318706 w 14237406"/>
              <a:gd name="connsiteY2525" fmla="*/ 5537200 h 7791450"/>
              <a:gd name="connsiteX2526" fmla="*/ 4394906 w 14237406"/>
              <a:gd name="connsiteY2526" fmla="*/ 5607050 h 7791450"/>
              <a:gd name="connsiteX2527" fmla="*/ 4439356 w 14237406"/>
              <a:gd name="connsiteY2527" fmla="*/ 5549900 h 7791450"/>
              <a:gd name="connsiteX2528" fmla="*/ 4509206 w 14237406"/>
              <a:gd name="connsiteY2528" fmla="*/ 5518150 h 7791450"/>
              <a:gd name="connsiteX2529" fmla="*/ 4553656 w 14237406"/>
              <a:gd name="connsiteY2529" fmla="*/ 5486400 h 7791450"/>
              <a:gd name="connsiteX2530" fmla="*/ 4706056 w 14237406"/>
              <a:gd name="connsiteY2530" fmla="*/ 5626100 h 7791450"/>
              <a:gd name="connsiteX2531" fmla="*/ 11392605 w 14237406"/>
              <a:gd name="connsiteY2531" fmla="*/ 5499100 h 7791450"/>
              <a:gd name="connsiteX2532" fmla="*/ 11392605 w 14237406"/>
              <a:gd name="connsiteY2532" fmla="*/ 5518150 h 7791450"/>
              <a:gd name="connsiteX2533" fmla="*/ 11373555 w 14237406"/>
              <a:gd name="connsiteY2533" fmla="*/ 5524500 h 7791450"/>
              <a:gd name="connsiteX2534" fmla="*/ 11354505 w 14237406"/>
              <a:gd name="connsiteY2534" fmla="*/ 5499100 h 7791450"/>
              <a:gd name="connsiteX2535" fmla="*/ 11367205 w 14237406"/>
              <a:gd name="connsiteY2535" fmla="*/ 5480050 h 7791450"/>
              <a:gd name="connsiteX2536" fmla="*/ 11392605 w 14237406"/>
              <a:gd name="connsiteY2536" fmla="*/ 5499100 h 7791450"/>
              <a:gd name="connsiteX2537" fmla="*/ 13507155 w 14237406"/>
              <a:gd name="connsiteY2537" fmla="*/ 5499100 h 7791450"/>
              <a:gd name="connsiteX2538" fmla="*/ 13583355 w 14237406"/>
              <a:gd name="connsiteY2538" fmla="*/ 5461000 h 7791450"/>
              <a:gd name="connsiteX2539" fmla="*/ 13615105 w 14237406"/>
              <a:gd name="connsiteY2539" fmla="*/ 5505450 h 7791450"/>
              <a:gd name="connsiteX2540" fmla="*/ 13583355 w 14237406"/>
              <a:gd name="connsiteY2540" fmla="*/ 5549900 h 7791450"/>
              <a:gd name="connsiteX2541" fmla="*/ 13621455 w 14237406"/>
              <a:gd name="connsiteY2541" fmla="*/ 5600700 h 7791450"/>
              <a:gd name="connsiteX2542" fmla="*/ 13646855 w 14237406"/>
              <a:gd name="connsiteY2542" fmla="*/ 5581650 h 7791450"/>
              <a:gd name="connsiteX2543" fmla="*/ 13665905 w 14237406"/>
              <a:gd name="connsiteY2543" fmla="*/ 5581650 h 7791450"/>
              <a:gd name="connsiteX2544" fmla="*/ 13678605 w 14237406"/>
              <a:gd name="connsiteY2544" fmla="*/ 5600700 h 7791450"/>
              <a:gd name="connsiteX2545" fmla="*/ 13621455 w 14237406"/>
              <a:gd name="connsiteY2545" fmla="*/ 5632450 h 7791450"/>
              <a:gd name="connsiteX2546" fmla="*/ 13557955 w 14237406"/>
              <a:gd name="connsiteY2546" fmla="*/ 5613400 h 7791450"/>
              <a:gd name="connsiteX2547" fmla="*/ 13532555 w 14237406"/>
              <a:gd name="connsiteY2547" fmla="*/ 5530850 h 7791450"/>
              <a:gd name="connsiteX2548" fmla="*/ 13507155 w 14237406"/>
              <a:gd name="connsiteY2548" fmla="*/ 5556250 h 7791450"/>
              <a:gd name="connsiteX2549" fmla="*/ 13481755 w 14237406"/>
              <a:gd name="connsiteY2549" fmla="*/ 5651500 h 7791450"/>
              <a:gd name="connsiteX2550" fmla="*/ 13481755 w 14237406"/>
              <a:gd name="connsiteY2550" fmla="*/ 5676900 h 7791450"/>
              <a:gd name="connsiteX2551" fmla="*/ 13462705 w 14237406"/>
              <a:gd name="connsiteY2551" fmla="*/ 5683250 h 7791450"/>
              <a:gd name="connsiteX2552" fmla="*/ 13430955 w 14237406"/>
              <a:gd name="connsiteY2552" fmla="*/ 5638800 h 7791450"/>
              <a:gd name="connsiteX2553" fmla="*/ 13481755 w 14237406"/>
              <a:gd name="connsiteY2553" fmla="*/ 5588000 h 7791450"/>
              <a:gd name="connsiteX2554" fmla="*/ 13469055 w 14237406"/>
              <a:gd name="connsiteY2554" fmla="*/ 5562600 h 7791450"/>
              <a:gd name="connsiteX2555" fmla="*/ 13481755 w 14237406"/>
              <a:gd name="connsiteY2555" fmla="*/ 5530850 h 7791450"/>
              <a:gd name="connsiteX2556" fmla="*/ 13475405 w 14237406"/>
              <a:gd name="connsiteY2556" fmla="*/ 5511800 h 7791450"/>
              <a:gd name="connsiteX2557" fmla="*/ 13386505 w 14237406"/>
              <a:gd name="connsiteY2557" fmla="*/ 5492750 h 7791450"/>
              <a:gd name="connsiteX2558" fmla="*/ 13380155 w 14237406"/>
              <a:gd name="connsiteY2558" fmla="*/ 5480050 h 7791450"/>
              <a:gd name="connsiteX2559" fmla="*/ 13405555 w 14237406"/>
              <a:gd name="connsiteY2559" fmla="*/ 5461000 h 7791450"/>
              <a:gd name="connsiteX2560" fmla="*/ 13507155 w 14237406"/>
              <a:gd name="connsiteY2560" fmla="*/ 5499100 h 7791450"/>
              <a:gd name="connsiteX2561" fmla="*/ 11430705 w 14237406"/>
              <a:gd name="connsiteY2561" fmla="*/ 5467350 h 7791450"/>
              <a:gd name="connsiteX2562" fmla="*/ 11424355 w 14237406"/>
              <a:gd name="connsiteY2562" fmla="*/ 5454650 h 7791450"/>
              <a:gd name="connsiteX2563" fmla="*/ 11430705 w 14237406"/>
              <a:gd name="connsiteY2563" fmla="*/ 5467350 h 7791450"/>
              <a:gd name="connsiteX2564" fmla="*/ 6109406 w 14237406"/>
              <a:gd name="connsiteY2564" fmla="*/ 5537200 h 7791450"/>
              <a:gd name="connsiteX2565" fmla="*/ 6128456 w 14237406"/>
              <a:gd name="connsiteY2565" fmla="*/ 5511800 h 7791450"/>
              <a:gd name="connsiteX2566" fmla="*/ 6090356 w 14237406"/>
              <a:gd name="connsiteY2566" fmla="*/ 5467350 h 7791450"/>
              <a:gd name="connsiteX2567" fmla="*/ 6128456 w 14237406"/>
              <a:gd name="connsiteY2567" fmla="*/ 5441950 h 7791450"/>
              <a:gd name="connsiteX2568" fmla="*/ 6287206 w 14237406"/>
              <a:gd name="connsiteY2568" fmla="*/ 5492750 h 7791450"/>
              <a:gd name="connsiteX2569" fmla="*/ 6293556 w 14237406"/>
              <a:gd name="connsiteY2569" fmla="*/ 5505450 h 7791450"/>
              <a:gd name="connsiteX2570" fmla="*/ 6274506 w 14237406"/>
              <a:gd name="connsiteY2570" fmla="*/ 5537200 h 7791450"/>
              <a:gd name="connsiteX2571" fmla="*/ 6306256 w 14237406"/>
              <a:gd name="connsiteY2571" fmla="*/ 5568950 h 7791450"/>
              <a:gd name="connsiteX2572" fmla="*/ 6369756 w 14237406"/>
              <a:gd name="connsiteY2572" fmla="*/ 5549900 h 7791450"/>
              <a:gd name="connsiteX2573" fmla="*/ 6369756 w 14237406"/>
              <a:gd name="connsiteY2573" fmla="*/ 5581650 h 7791450"/>
              <a:gd name="connsiteX2574" fmla="*/ 6331656 w 14237406"/>
              <a:gd name="connsiteY2574" fmla="*/ 5676900 h 7791450"/>
              <a:gd name="connsiteX2575" fmla="*/ 6287206 w 14237406"/>
              <a:gd name="connsiteY2575" fmla="*/ 5715000 h 7791450"/>
              <a:gd name="connsiteX2576" fmla="*/ 6268156 w 14237406"/>
              <a:gd name="connsiteY2576" fmla="*/ 5867400 h 7791450"/>
              <a:gd name="connsiteX2577" fmla="*/ 6261806 w 14237406"/>
              <a:gd name="connsiteY2577" fmla="*/ 5905500 h 7791450"/>
              <a:gd name="connsiteX2578" fmla="*/ 6287206 w 14237406"/>
              <a:gd name="connsiteY2578" fmla="*/ 5962650 h 7791450"/>
              <a:gd name="connsiteX2579" fmla="*/ 6242756 w 14237406"/>
              <a:gd name="connsiteY2579" fmla="*/ 6108700 h 7791450"/>
              <a:gd name="connsiteX2580" fmla="*/ 6268156 w 14237406"/>
              <a:gd name="connsiteY2580" fmla="*/ 6127750 h 7791450"/>
              <a:gd name="connsiteX2581" fmla="*/ 6376106 w 14237406"/>
              <a:gd name="connsiteY2581" fmla="*/ 6096000 h 7791450"/>
              <a:gd name="connsiteX2582" fmla="*/ 6471356 w 14237406"/>
              <a:gd name="connsiteY2582" fmla="*/ 5937250 h 7791450"/>
              <a:gd name="connsiteX2583" fmla="*/ 6465006 w 14237406"/>
              <a:gd name="connsiteY2583" fmla="*/ 5848350 h 7791450"/>
              <a:gd name="connsiteX2584" fmla="*/ 6477706 w 14237406"/>
              <a:gd name="connsiteY2584" fmla="*/ 5797550 h 7791450"/>
              <a:gd name="connsiteX2585" fmla="*/ 6458656 w 14237406"/>
              <a:gd name="connsiteY2585" fmla="*/ 5740400 h 7791450"/>
              <a:gd name="connsiteX2586" fmla="*/ 6528506 w 14237406"/>
              <a:gd name="connsiteY2586" fmla="*/ 5588000 h 7791450"/>
              <a:gd name="connsiteX2587" fmla="*/ 6579306 w 14237406"/>
              <a:gd name="connsiteY2587" fmla="*/ 5676900 h 7791450"/>
              <a:gd name="connsiteX2588" fmla="*/ 6604706 w 14237406"/>
              <a:gd name="connsiteY2588" fmla="*/ 5689600 h 7791450"/>
              <a:gd name="connsiteX2589" fmla="*/ 6655506 w 14237406"/>
              <a:gd name="connsiteY2589" fmla="*/ 5626100 h 7791450"/>
              <a:gd name="connsiteX2590" fmla="*/ 6579306 w 14237406"/>
              <a:gd name="connsiteY2590" fmla="*/ 5562600 h 7791450"/>
              <a:gd name="connsiteX2591" fmla="*/ 6592006 w 14237406"/>
              <a:gd name="connsiteY2591" fmla="*/ 5543550 h 7791450"/>
              <a:gd name="connsiteX2592" fmla="*/ 6655506 w 14237406"/>
              <a:gd name="connsiteY2592" fmla="*/ 5568950 h 7791450"/>
              <a:gd name="connsiteX2593" fmla="*/ 6693606 w 14237406"/>
              <a:gd name="connsiteY2593" fmla="*/ 5575300 h 7791450"/>
              <a:gd name="connsiteX2594" fmla="*/ 6719006 w 14237406"/>
              <a:gd name="connsiteY2594" fmla="*/ 5600700 h 7791450"/>
              <a:gd name="connsiteX2595" fmla="*/ 6757106 w 14237406"/>
              <a:gd name="connsiteY2595" fmla="*/ 5588000 h 7791450"/>
              <a:gd name="connsiteX2596" fmla="*/ 6865056 w 14237406"/>
              <a:gd name="connsiteY2596" fmla="*/ 5613400 h 7791450"/>
              <a:gd name="connsiteX2597" fmla="*/ 7068256 w 14237406"/>
              <a:gd name="connsiteY2597" fmla="*/ 5695950 h 7791450"/>
              <a:gd name="connsiteX2598" fmla="*/ 7061906 w 14237406"/>
              <a:gd name="connsiteY2598" fmla="*/ 5867400 h 7791450"/>
              <a:gd name="connsiteX2599" fmla="*/ 6909506 w 14237406"/>
              <a:gd name="connsiteY2599" fmla="*/ 5969000 h 7791450"/>
              <a:gd name="connsiteX2600" fmla="*/ 6922206 w 14237406"/>
              <a:gd name="connsiteY2600" fmla="*/ 6311900 h 7791450"/>
              <a:gd name="connsiteX2601" fmla="*/ 6909506 w 14237406"/>
              <a:gd name="connsiteY2601" fmla="*/ 6369050 h 7791450"/>
              <a:gd name="connsiteX2602" fmla="*/ 6731706 w 14237406"/>
              <a:gd name="connsiteY2602" fmla="*/ 6394450 h 7791450"/>
              <a:gd name="connsiteX2603" fmla="*/ 6668206 w 14237406"/>
              <a:gd name="connsiteY2603" fmla="*/ 6343650 h 7791450"/>
              <a:gd name="connsiteX2604" fmla="*/ 6452306 w 14237406"/>
              <a:gd name="connsiteY2604" fmla="*/ 6203950 h 7791450"/>
              <a:gd name="connsiteX2605" fmla="*/ 6128456 w 14237406"/>
              <a:gd name="connsiteY2605" fmla="*/ 6223000 h 7791450"/>
              <a:gd name="connsiteX2606" fmla="*/ 6014156 w 14237406"/>
              <a:gd name="connsiteY2606" fmla="*/ 6216650 h 7791450"/>
              <a:gd name="connsiteX2607" fmla="*/ 5976056 w 14237406"/>
              <a:gd name="connsiteY2607" fmla="*/ 6203950 h 7791450"/>
              <a:gd name="connsiteX2608" fmla="*/ 5931606 w 14237406"/>
              <a:gd name="connsiteY2608" fmla="*/ 6229350 h 7791450"/>
              <a:gd name="connsiteX2609" fmla="*/ 5874456 w 14237406"/>
              <a:gd name="connsiteY2609" fmla="*/ 6235700 h 7791450"/>
              <a:gd name="connsiteX2610" fmla="*/ 5817306 w 14237406"/>
              <a:gd name="connsiteY2610" fmla="*/ 6223000 h 7791450"/>
              <a:gd name="connsiteX2611" fmla="*/ 5918906 w 14237406"/>
              <a:gd name="connsiteY2611" fmla="*/ 6223000 h 7791450"/>
              <a:gd name="connsiteX2612" fmla="*/ 5925256 w 14237406"/>
              <a:gd name="connsiteY2612" fmla="*/ 6203950 h 7791450"/>
              <a:gd name="connsiteX2613" fmla="*/ 5912556 w 14237406"/>
              <a:gd name="connsiteY2613" fmla="*/ 6184900 h 7791450"/>
              <a:gd name="connsiteX2614" fmla="*/ 5823656 w 14237406"/>
              <a:gd name="connsiteY2614" fmla="*/ 6146800 h 7791450"/>
              <a:gd name="connsiteX2615" fmla="*/ 5823656 w 14237406"/>
              <a:gd name="connsiteY2615" fmla="*/ 6121400 h 7791450"/>
              <a:gd name="connsiteX2616" fmla="*/ 5836356 w 14237406"/>
              <a:gd name="connsiteY2616" fmla="*/ 6115050 h 7791450"/>
              <a:gd name="connsiteX2617" fmla="*/ 5874456 w 14237406"/>
              <a:gd name="connsiteY2617" fmla="*/ 6127750 h 7791450"/>
              <a:gd name="connsiteX2618" fmla="*/ 5925256 w 14237406"/>
              <a:gd name="connsiteY2618" fmla="*/ 6127750 h 7791450"/>
              <a:gd name="connsiteX2619" fmla="*/ 5931606 w 14237406"/>
              <a:gd name="connsiteY2619" fmla="*/ 6108700 h 7791450"/>
              <a:gd name="connsiteX2620" fmla="*/ 5842706 w 14237406"/>
              <a:gd name="connsiteY2620" fmla="*/ 6032500 h 7791450"/>
              <a:gd name="connsiteX2621" fmla="*/ 5842706 w 14237406"/>
              <a:gd name="connsiteY2621" fmla="*/ 5943600 h 7791450"/>
              <a:gd name="connsiteX2622" fmla="*/ 5823656 w 14237406"/>
              <a:gd name="connsiteY2622" fmla="*/ 5930900 h 7791450"/>
              <a:gd name="connsiteX2623" fmla="*/ 5747456 w 14237406"/>
              <a:gd name="connsiteY2623" fmla="*/ 6057900 h 7791450"/>
              <a:gd name="connsiteX2624" fmla="*/ 5779206 w 14237406"/>
              <a:gd name="connsiteY2624" fmla="*/ 6172200 h 7791450"/>
              <a:gd name="connsiteX2625" fmla="*/ 5760156 w 14237406"/>
              <a:gd name="connsiteY2625" fmla="*/ 6184900 h 7791450"/>
              <a:gd name="connsiteX2626" fmla="*/ 5690306 w 14237406"/>
              <a:gd name="connsiteY2626" fmla="*/ 6108700 h 7791450"/>
              <a:gd name="connsiteX2627" fmla="*/ 5703006 w 14237406"/>
              <a:gd name="connsiteY2627" fmla="*/ 6051550 h 7791450"/>
              <a:gd name="connsiteX2628" fmla="*/ 5677606 w 14237406"/>
              <a:gd name="connsiteY2628" fmla="*/ 6026150 h 7791450"/>
              <a:gd name="connsiteX2629" fmla="*/ 5614106 w 14237406"/>
              <a:gd name="connsiteY2629" fmla="*/ 6121400 h 7791450"/>
              <a:gd name="connsiteX2630" fmla="*/ 5595056 w 14237406"/>
              <a:gd name="connsiteY2630" fmla="*/ 6083300 h 7791450"/>
              <a:gd name="connsiteX2631" fmla="*/ 5633156 w 14237406"/>
              <a:gd name="connsiteY2631" fmla="*/ 5911850 h 7791450"/>
              <a:gd name="connsiteX2632" fmla="*/ 5677606 w 14237406"/>
              <a:gd name="connsiteY2632" fmla="*/ 5784850 h 7791450"/>
              <a:gd name="connsiteX2633" fmla="*/ 5728406 w 14237406"/>
              <a:gd name="connsiteY2633" fmla="*/ 5689600 h 7791450"/>
              <a:gd name="connsiteX2634" fmla="*/ 5772856 w 14237406"/>
              <a:gd name="connsiteY2634" fmla="*/ 5676900 h 7791450"/>
              <a:gd name="connsiteX2635" fmla="*/ 5804606 w 14237406"/>
              <a:gd name="connsiteY2635" fmla="*/ 5626100 h 7791450"/>
              <a:gd name="connsiteX2636" fmla="*/ 5893506 w 14237406"/>
              <a:gd name="connsiteY2636" fmla="*/ 5530850 h 7791450"/>
              <a:gd name="connsiteX2637" fmla="*/ 5861756 w 14237406"/>
              <a:gd name="connsiteY2637" fmla="*/ 5480050 h 7791450"/>
              <a:gd name="connsiteX2638" fmla="*/ 5887156 w 14237406"/>
              <a:gd name="connsiteY2638" fmla="*/ 5441950 h 7791450"/>
              <a:gd name="connsiteX2639" fmla="*/ 6001456 w 14237406"/>
              <a:gd name="connsiteY2639" fmla="*/ 5435600 h 7791450"/>
              <a:gd name="connsiteX2640" fmla="*/ 6109406 w 14237406"/>
              <a:gd name="connsiteY2640" fmla="*/ 5537200 h 7791450"/>
              <a:gd name="connsiteX2641" fmla="*/ 13932606 w 14237406"/>
              <a:gd name="connsiteY2641" fmla="*/ 5391150 h 7791450"/>
              <a:gd name="connsiteX2642" fmla="*/ 13932606 w 14237406"/>
              <a:gd name="connsiteY2642" fmla="*/ 5410200 h 7791450"/>
              <a:gd name="connsiteX2643" fmla="*/ 13907206 w 14237406"/>
              <a:gd name="connsiteY2643" fmla="*/ 5403850 h 7791450"/>
              <a:gd name="connsiteX2644" fmla="*/ 13913556 w 14237406"/>
              <a:gd name="connsiteY2644" fmla="*/ 5384800 h 7791450"/>
              <a:gd name="connsiteX2645" fmla="*/ 13932606 w 14237406"/>
              <a:gd name="connsiteY2645" fmla="*/ 5391150 h 7791450"/>
              <a:gd name="connsiteX2646" fmla="*/ 3569406 w 14237406"/>
              <a:gd name="connsiteY2646" fmla="*/ 5645150 h 7791450"/>
              <a:gd name="connsiteX2647" fmla="*/ 3569406 w 14237406"/>
              <a:gd name="connsiteY2647" fmla="*/ 5683250 h 7791450"/>
              <a:gd name="connsiteX2648" fmla="*/ 3550356 w 14237406"/>
              <a:gd name="connsiteY2648" fmla="*/ 5689600 h 7791450"/>
              <a:gd name="connsiteX2649" fmla="*/ 3518606 w 14237406"/>
              <a:gd name="connsiteY2649" fmla="*/ 5657850 h 7791450"/>
              <a:gd name="connsiteX2650" fmla="*/ 3474156 w 14237406"/>
              <a:gd name="connsiteY2650" fmla="*/ 5505450 h 7791450"/>
              <a:gd name="connsiteX2651" fmla="*/ 3397956 w 14237406"/>
              <a:gd name="connsiteY2651" fmla="*/ 5378450 h 7791450"/>
              <a:gd name="connsiteX2652" fmla="*/ 3404306 w 14237406"/>
              <a:gd name="connsiteY2652" fmla="*/ 5365750 h 7791450"/>
              <a:gd name="connsiteX2653" fmla="*/ 3569406 w 14237406"/>
              <a:gd name="connsiteY2653" fmla="*/ 5645150 h 7791450"/>
              <a:gd name="connsiteX2654" fmla="*/ 10668705 w 14237406"/>
              <a:gd name="connsiteY2654" fmla="*/ 5384800 h 7791450"/>
              <a:gd name="connsiteX2655" fmla="*/ 10681405 w 14237406"/>
              <a:gd name="connsiteY2655" fmla="*/ 5435600 h 7791450"/>
              <a:gd name="connsiteX2656" fmla="*/ 10757605 w 14237406"/>
              <a:gd name="connsiteY2656" fmla="*/ 5676900 h 7791450"/>
              <a:gd name="connsiteX2657" fmla="*/ 10770305 w 14237406"/>
              <a:gd name="connsiteY2657" fmla="*/ 5778500 h 7791450"/>
              <a:gd name="connsiteX2658" fmla="*/ 10814755 w 14237406"/>
              <a:gd name="connsiteY2658" fmla="*/ 5962650 h 7791450"/>
              <a:gd name="connsiteX2659" fmla="*/ 10814755 w 14237406"/>
              <a:gd name="connsiteY2659" fmla="*/ 6000750 h 7791450"/>
              <a:gd name="connsiteX2660" fmla="*/ 10795705 w 14237406"/>
              <a:gd name="connsiteY2660" fmla="*/ 6007100 h 7791450"/>
              <a:gd name="connsiteX2661" fmla="*/ 10744905 w 14237406"/>
              <a:gd name="connsiteY2661" fmla="*/ 5943600 h 7791450"/>
              <a:gd name="connsiteX2662" fmla="*/ 10751255 w 14237406"/>
              <a:gd name="connsiteY2662" fmla="*/ 5899150 h 7791450"/>
              <a:gd name="connsiteX2663" fmla="*/ 10719505 w 14237406"/>
              <a:gd name="connsiteY2663" fmla="*/ 5797550 h 7791450"/>
              <a:gd name="connsiteX2664" fmla="*/ 10656005 w 14237406"/>
              <a:gd name="connsiteY2664" fmla="*/ 5759450 h 7791450"/>
              <a:gd name="connsiteX2665" fmla="*/ 10624255 w 14237406"/>
              <a:gd name="connsiteY2665" fmla="*/ 5676900 h 7791450"/>
              <a:gd name="connsiteX2666" fmla="*/ 10554405 w 14237406"/>
              <a:gd name="connsiteY2666" fmla="*/ 5441950 h 7791450"/>
              <a:gd name="connsiteX2667" fmla="*/ 10529005 w 14237406"/>
              <a:gd name="connsiteY2667" fmla="*/ 5384800 h 7791450"/>
              <a:gd name="connsiteX2668" fmla="*/ 10598855 w 14237406"/>
              <a:gd name="connsiteY2668" fmla="*/ 5359400 h 7791450"/>
              <a:gd name="connsiteX2669" fmla="*/ 10668705 w 14237406"/>
              <a:gd name="connsiteY2669" fmla="*/ 5384800 h 7791450"/>
              <a:gd name="connsiteX2670" fmla="*/ 9824155 w 14237406"/>
              <a:gd name="connsiteY2670" fmla="*/ 5416550 h 7791450"/>
              <a:gd name="connsiteX2671" fmla="*/ 9735255 w 14237406"/>
              <a:gd name="connsiteY2671" fmla="*/ 5486400 h 7791450"/>
              <a:gd name="connsiteX2672" fmla="*/ 9646355 w 14237406"/>
              <a:gd name="connsiteY2672" fmla="*/ 5416550 h 7791450"/>
              <a:gd name="connsiteX2673" fmla="*/ 9735255 w 14237406"/>
              <a:gd name="connsiteY2673" fmla="*/ 5359400 h 7791450"/>
              <a:gd name="connsiteX2674" fmla="*/ 9824155 w 14237406"/>
              <a:gd name="connsiteY2674" fmla="*/ 5416550 h 7791450"/>
              <a:gd name="connsiteX2675" fmla="*/ 13450005 w 14237406"/>
              <a:gd name="connsiteY2675" fmla="*/ 5384800 h 7791450"/>
              <a:gd name="connsiteX2676" fmla="*/ 13450005 w 14237406"/>
              <a:gd name="connsiteY2676" fmla="*/ 5422900 h 7791450"/>
              <a:gd name="connsiteX2677" fmla="*/ 13430955 w 14237406"/>
              <a:gd name="connsiteY2677" fmla="*/ 5429250 h 7791450"/>
              <a:gd name="connsiteX2678" fmla="*/ 13354755 w 14237406"/>
              <a:gd name="connsiteY2678" fmla="*/ 5397500 h 7791450"/>
              <a:gd name="connsiteX2679" fmla="*/ 13354755 w 14237406"/>
              <a:gd name="connsiteY2679" fmla="*/ 5372100 h 7791450"/>
              <a:gd name="connsiteX2680" fmla="*/ 13373805 w 14237406"/>
              <a:gd name="connsiteY2680" fmla="*/ 5353050 h 7791450"/>
              <a:gd name="connsiteX2681" fmla="*/ 13450005 w 14237406"/>
              <a:gd name="connsiteY2681" fmla="*/ 5384800 h 7791450"/>
              <a:gd name="connsiteX2682" fmla="*/ 7912806 w 14237406"/>
              <a:gd name="connsiteY2682" fmla="*/ 5391150 h 7791450"/>
              <a:gd name="connsiteX2683" fmla="*/ 7893756 w 14237406"/>
              <a:gd name="connsiteY2683" fmla="*/ 5575300 h 7791450"/>
              <a:gd name="connsiteX2684" fmla="*/ 8014406 w 14237406"/>
              <a:gd name="connsiteY2684" fmla="*/ 5740400 h 7791450"/>
              <a:gd name="connsiteX2685" fmla="*/ 8001706 w 14237406"/>
              <a:gd name="connsiteY2685" fmla="*/ 5778500 h 7791450"/>
              <a:gd name="connsiteX2686" fmla="*/ 7900106 w 14237406"/>
              <a:gd name="connsiteY2686" fmla="*/ 5854700 h 7791450"/>
              <a:gd name="connsiteX2687" fmla="*/ 7874706 w 14237406"/>
              <a:gd name="connsiteY2687" fmla="*/ 5937250 h 7791450"/>
              <a:gd name="connsiteX2688" fmla="*/ 7773106 w 14237406"/>
              <a:gd name="connsiteY2688" fmla="*/ 6051550 h 7791450"/>
              <a:gd name="connsiteX2689" fmla="*/ 7690556 w 14237406"/>
              <a:gd name="connsiteY2689" fmla="*/ 6064250 h 7791450"/>
              <a:gd name="connsiteX2690" fmla="*/ 7639756 w 14237406"/>
              <a:gd name="connsiteY2690" fmla="*/ 6127750 h 7791450"/>
              <a:gd name="connsiteX2691" fmla="*/ 7531806 w 14237406"/>
              <a:gd name="connsiteY2691" fmla="*/ 6330950 h 7791450"/>
              <a:gd name="connsiteX2692" fmla="*/ 7481006 w 14237406"/>
              <a:gd name="connsiteY2692" fmla="*/ 6419850 h 7791450"/>
              <a:gd name="connsiteX2693" fmla="*/ 7411156 w 14237406"/>
              <a:gd name="connsiteY2693" fmla="*/ 6134100 h 7791450"/>
              <a:gd name="connsiteX2694" fmla="*/ 7385756 w 14237406"/>
              <a:gd name="connsiteY2694" fmla="*/ 6127750 h 7791450"/>
              <a:gd name="connsiteX2695" fmla="*/ 7360356 w 14237406"/>
              <a:gd name="connsiteY2695" fmla="*/ 6203950 h 7791450"/>
              <a:gd name="connsiteX2696" fmla="*/ 7360356 w 14237406"/>
              <a:gd name="connsiteY2696" fmla="*/ 6324600 h 7791450"/>
              <a:gd name="connsiteX2697" fmla="*/ 7284156 w 14237406"/>
              <a:gd name="connsiteY2697" fmla="*/ 6419850 h 7791450"/>
              <a:gd name="connsiteX2698" fmla="*/ 7214306 w 14237406"/>
              <a:gd name="connsiteY2698" fmla="*/ 6394450 h 7791450"/>
              <a:gd name="connsiteX2699" fmla="*/ 7227006 w 14237406"/>
              <a:gd name="connsiteY2699" fmla="*/ 6318250 h 7791450"/>
              <a:gd name="connsiteX2700" fmla="*/ 7227006 w 14237406"/>
              <a:gd name="connsiteY2700" fmla="*/ 6286500 h 7791450"/>
              <a:gd name="connsiteX2701" fmla="*/ 7258756 w 14237406"/>
              <a:gd name="connsiteY2701" fmla="*/ 6191250 h 7791450"/>
              <a:gd name="connsiteX2702" fmla="*/ 7309556 w 14237406"/>
              <a:gd name="connsiteY2702" fmla="*/ 6153150 h 7791450"/>
              <a:gd name="connsiteX2703" fmla="*/ 7354006 w 14237406"/>
              <a:gd name="connsiteY2703" fmla="*/ 6096000 h 7791450"/>
              <a:gd name="connsiteX2704" fmla="*/ 7417506 w 14237406"/>
              <a:gd name="connsiteY2704" fmla="*/ 5994400 h 7791450"/>
              <a:gd name="connsiteX2705" fmla="*/ 7417506 w 14237406"/>
              <a:gd name="connsiteY2705" fmla="*/ 5956300 h 7791450"/>
              <a:gd name="connsiteX2706" fmla="*/ 7569906 w 14237406"/>
              <a:gd name="connsiteY2706" fmla="*/ 5829300 h 7791450"/>
              <a:gd name="connsiteX2707" fmla="*/ 7696906 w 14237406"/>
              <a:gd name="connsiteY2707" fmla="*/ 5937250 h 7791450"/>
              <a:gd name="connsiteX2708" fmla="*/ 7798506 w 14237406"/>
              <a:gd name="connsiteY2708" fmla="*/ 5784850 h 7791450"/>
              <a:gd name="connsiteX2709" fmla="*/ 7804856 w 14237406"/>
              <a:gd name="connsiteY2709" fmla="*/ 5695950 h 7791450"/>
              <a:gd name="connsiteX2710" fmla="*/ 7773106 w 14237406"/>
              <a:gd name="connsiteY2710" fmla="*/ 5518150 h 7791450"/>
              <a:gd name="connsiteX2711" fmla="*/ 7798506 w 14237406"/>
              <a:gd name="connsiteY2711" fmla="*/ 5435600 h 7791450"/>
              <a:gd name="connsiteX2712" fmla="*/ 7798506 w 14237406"/>
              <a:gd name="connsiteY2712" fmla="*/ 5384800 h 7791450"/>
              <a:gd name="connsiteX2713" fmla="*/ 7849306 w 14237406"/>
              <a:gd name="connsiteY2713" fmla="*/ 5334000 h 7791450"/>
              <a:gd name="connsiteX2714" fmla="*/ 7912806 w 14237406"/>
              <a:gd name="connsiteY2714" fmla="*/ 5391150 h 7791450"/>
              <a:gd name="connsiteX2715" fmla="*/ 13456355 w 14237406"/>
              <a:gd name="connsiteY2715" fmla="*/ 5334000 h 7791450"/>
              <a:gd name="connsiteX2716" fmla="*/ 13450005 w 14237406"/>
              <a:gd name="connsiteY2716" fmla="*/ 5353050 h 7791450"/>
              <a:gd name="connsiteX2717" fmla="*/ 13424605 w 14237406"/>
              <a:gd name="connsiteY2717" fmla="*/ 5346700 h 7791450"/>
              <a:gd name="connsiteX2718" fmla="*/ 13430955 w 14237406"/>
              <a:gd name="connsiteY2718" fmla="*/ 5327650 h 7791450"/>
              <a:gd name="connsiteX2719" fmla="*/ 13456355 w 14237406"/>
              <a:gd name="connsiteY2719" fmla="*/ 5334000 h 7791450"/>
              <a:gd name="connsiteX2720" fmla="*/ 13367455 w 14237406"/>
              <a:gd name="connsiteY2720" fmla="*/ 5308600 h 7791450"/>
              <a:gd name="connsiteX2721" fmla="*/ 13361105 w 14237406"/>
              <a:gd name="connsiteY2721" fmla="*/ 5327650 h 7791450"/>
              <a:gd name="connsiteX2722" fmla="*/ 13342055 w 14237406"/>
              <a:gd name="connsiteY2722" fmla="*/ 5327650 h 7791450"/>
              <a:gd name="connsiteX2723" fmla="*/ 13342055 w 14237406"/>
              <a:gd name="connsiteY2723" fmla="*/ 5308600 h 7791450"/>
              <a:gd name="connsiteX2724" fmla="*/ 13367455 w 14237406"/>
              <a:gd name="connsiteY2724" fmla="*/ 5308600 h 7791450"/>
              <a:gd name="connsiteX2725" fmla="*/ 5506156 w 14237406"/>
              <a:gd name="connsiteY2725" fmla="*/ 5314950 h 7791450"/>
              <a:gd name="connsiteX2726" fmla="*/ 5480756 w 14237406"/>
              <a:gd name="connsiteY2726" fmla="*/ 5340350 h 7791450"/>
              <a:gd name="connsiteX2727" fmla="*/ 5455356 w 14237406"/>
              <a:gd name="connsiteY2727" fmla="*/ 5327650 h 7791450"/>
              <a:gd name="connsiteX2728" fmla="*/ 5455356 w 14237406"/>
              <a:gd name="connsiteY2728" fmla="*/ 5295900 h 7791450"/>
              <a:gd name="connsiteX2729" fmla="*/ 5468056 w 14237406"/>
              <a:gd name="connsiteY2729" fmla="*/ 5295900 h 7791450"/>
              <a:gd name="connsiteX2730" fmla="*/ 5506156 w 14237406"/>
              <a:gd name="connsiteY2730" fmla="*/ 5314950 h 7791450"/>
              <a:gd name="connsiteX2731" fmla="*/ 7525456 w 14237406"/>
              <a:gd name="connsiteY2731" fmla="*/ 5435600 h 7791450"/>
              <a:gd name="connsiteX2732" fmla="*/ 7461956 w 14237406"/>
              <a:gd name="connsiteY2732" fmla="*/ 5568950 h 7791450"/>
              <a:gd name="connsiteX2733" fmla="*/ 7392106 w 14237406"/>
              <a:gd name="connsiteY2733" fmla="*/ 5473700 h 7791450"/>
              <a:gd name="connsiteX2734" fmla="*/ 7398456 w 14237406"/>
              <a:gd name="connsiteY2734" fmla="*/ 5422900 h 7791450"/>
              <a:gd name="connsiteX2735" fmla="*/ 7481006 w 14237406"/>
              <a:gd name="connsiteY2735" fmla="*/ 5289550 h 7791450"/>
              <a:gd name="connsiteX2736" fmla="*/ 7525456 w 14237406"/>
              <a:gd name="connsiteY2736" fmla="*/ 5435600 h 7791450"/>
              <a:gd name="connsiteX2737" fmla="*/ 7087306 w 14237406"/>
              <a:gd name="connsiteY2737" fmla="*/ 5327650 h 7791450"/>
              <a:gd name="connsiteX2738" fmla="*/ 7080956 w 14237406"/>
              <a:gd name="connsiteY2738" fmla="*/ 5346700 h 7791450"/>
              <a:gd name="connsiteX2739" fmla="*/ 7061906 w 14237406"/>
              <a:gd name="connsiteY2739" fmla="*/ 5346700 h 7791450"/>
              <a:gd name="connsiteX2740" fmla="*/ 7036506 w 14237406"/>
              <a:gd name="connsiteY2740" fmla="*/ 5308600 h 7791450"/>
              <a:gd name="connsiteX2741" fmla="*/ 7055556 w 14237406"/>
              <a:gd name="connsiteY2741" fmla="*/ 5283200 h 7791450"/>
              <a:gd name="connsiteX2742" fmla="*/ 7087306 w 14237406"/>
              <a:gd name="connsiteY2742" fmla="*/ 5327650 h 7791450"/>
              <a:gd name="connsiteX2743" fmla="*/ 13773856 w 14237406"/>
              <a:gd name="connsiteY2743" fmla="*/ 5283200 h 7791450"/>
              <a:gd name="connsiteX2744" fmla="*/ 13767506 w 14237406"/>
              <a:gd name="connsiteY2744" fmla="*/ 5302250 h 7791450"/>
              <a:gd name="connsiteX2745" fmla="*/ 13742106 w 14237406"/>
              <a:gd name="connsiteY2745" fmla="*/ 5295900 h 7791450"/>
              <a:gd name="connsiteX2746" fmla="*/ 13742106 w 14237406"/>
              <a:gd name="connsiteY2746" fmla="*/ 5276850 h 7791450"/>
              <a:gd name="connsiteX2747" fmla="*/ 13773856 w 14237406"/>
              <a:gd name="connsiteY2747" fmla="*/ 5283200 h 7791450"/>
              <a:gd name="connsiteX2748" fmla="*/ 9620955 w 14237406"/>
              <a:gd name="connsiteY2748" fmla="*/ 5314950 h 7791450"/>
              <a:gd name="connsiteX2749" fmla="*/ 9557455 w 14237406"/>
              <a:gd name="connsiteY2749" fmla="*/ 5372100 h 7791450"/>
              <a:gd name="connsiteX2750" fmla="*/ 9493955 w 14237406"/>
              <a:gd name="connsiteY2750" fmla="*/ 5314950 h 7791450"/>
              <a:gd name="connsiteX2751" fmla="*/ 9557455 w 14237406"/>
              <a:gd name="connsiteY2751" fmla="*/ 5270500 h 7791450"/>
              <a:gd name="connsiteX2752" fmla="*/ 9620955 w 14237406"/>
              <a:gd name="connsiteY2752" fmla="*/ 5314950 h 7791450"/>
              <a:gd name="connsiteX2753" fmla="*/ 13348405 w 14237406"/>
              <a:gd name="connsiteY2753" fmla="*/ 5270500 h 7791450"/>
              <a:gd name="connsiteX2754" fmla="*/ 13348405 w 14237406"/>
              <a:gd name="connsiteY2754" fmla="*/ 5251450 h 7791450"/>
              <a:gd name="connsiteX2755" fmla="*/ 13348405 w 14237406"/>
              <a:gd name="connsiteY2755" fmla="*/ 5270500 h 7791450"/>
              <a:gd name="connsiteX2756" fmla="*/ 10567105 w 14237406"/>
              <a:gd name="connsiteY2756" fmla="*/ 5276850 h 7791450"/>
              <a:gd name="connsiteX2757" fmla="*/ 10522655 w 14237406"/>
              <a:gd name="connsiteY2757" fmla="*/ 5321300 h 7791450"/>
              <a:gd name="connsiteX2758" fmla="*/ 10503605 w 14237406"/>
              <a:gd name="connsiteY2758" fmla="*/ 5321300 h 7791450"/>
              <a:gd name="connsiteX2759" fmla="*/ 10548055 w 14237406"/>
              <a:gd name="connsiteY2759" fmla="*/ 5251450 h 7791450"/>
              <a:gd name="connsiteX2760" fmla="*/ 10567105 w 14237406"/>
              <a:gd name="connsiteY2760" fmla="*/ 5276850 h 7791450"/>
              <a:gd name="connsiteX2761" fmla="*/ 11011605 w 14237406"/>
              <a:gd name="connsiteY2761" fmla="*/ 5295900 h 7791450"/>
              <a:gd name="connsiteX2762" fmla="*/ 10973505 w 14237406"/>
              <a:gd name="connsiteY2762" fmla="*/ 5378450 h 7791450"/>
              <a:gd name="connsiteX2763" fmla="*/ 11068755 w 14237406"/>
              <a:gd name="connsiteY2763" fmla="*/ 5575300 h 7791450"/>
              <a:gd name="connsiteX2764" fmla="*/ 11068755 w 14237406"/>
              <a:gd name="connsiteY2764" fmla="*/ 5715000 h 7791450"/>
              <a:gd name="connsiteX2765" fmla="*/ 11075105 w 14237406"/>
              <a:gd name="connsiteY2765" fmla="*/ 5784850 h 7791450"/>
              <a:gd name="connsiteX2766" fmla="*/ 11100505 w 14237406"/>
              <a:gd name="connsiteY2766" fmla="*/ 5835650 h 7791450"/>
              <a:gd name="connsiteX2767" fmla="*/ 11049705 w 14237406"/>
              <a:gd name="connsiteY2767" fmla="*/ 5962650 h 7791450"/>
              <a:gd name="connsiteX2768" fmla="*/ 10967155 w 14237406"/>
              <a:gd name="connsiteY2768" fmla="*/ 5905500 h 7791450"/>
              <a:gd name="connsiteX2769" fmla="*/ 10910005 w 14237406"/>
              <a:gd name="connsiteY2769" fmla="*/ 5918200 h 7791450"/>
              <a:gd name="connsiteX2770" fmla="*/ 10859205 w 14237406"/>
              <a:gd name="connsiteY2770" fmla="*/ 5873750 h 7791450"/>
              <a:gd name="connsiteX2771" fmla="*/ 10846505 w 14237406"/>
              <a:gd name="connsiteY2771" fmla="*/ 5753100 h 7791450"/>
              <a:gd name="connsiteX2772" fmla="*/ 10789355 w 14237406"/>
              <a:gd name="connsiteY2772" fmla="*/ 5549900 h 7791450"/>
              <a:gd name="connsiteX2773" fmla="*/ 10770305 w 14237406"/>
              <a:gd name="connsiteY2773" fmla="*/ 5511800 h 7791450"/>
              <a:gd name="connsiteX2774" fmla="*/ 10757605 w 14237406"/>
              <a:gd name="connsiteY2774" fmla="*/ 5435600 h 7791450"/>
              <a:gd name="connsiteX2775" fmla="*/ 10833805 w 14237406"/>
              <a:gd name="connsiteY2775" fmla="*/ 5283200 h 7791450"/>
              <a:gd name="connsiteX2776" fmla="*/ 10922705 w 14237406"/>
              <a:gd name="connsiteY2776" fmla="*/ 5245100 h 7791450"/>
              <a:gd name="connsiteX2777" fmla="*/ 11011605 w 14237406"/>
              <a:gd name="connsiteY2777" fmla="*/ 5295900 h 7791450"/>
              <a:gd name="connsiteX2778" fmla="*/ 6744406 w 14237406"/>
              <a:gd name="connsiteY2778" fmla="*/ 5245100 h 7791450"/>
              <a:gd name="connsiteX2779" fmla="*/ 6750756 w 14237406"/>
              <a:gd name="connsiteY2779" fmla="*/ 5257800 h 7791450"/>
              <a:gd name="connsiteX2780" fmla="*/ 6642806 w 14237406"/>
              <a:gd name="connsiteY2780" fmla="*/ 5346700 h 7791450"/>
              <a:gd name="connsiteX2781" fmla="*/ 6623756 w 14237406"/>
              <a:gd name="connsiteY2781" fmla="*/ 5346700 h 7791450"/>
              <a:gd name="connsiteX2782" fmla="*/ 6617406 w 14237406"/>
              <a:gd name="connsiteY2782" fmla="*/ 5327650 h 7791450"/>
              <a:gd name="connsiteX2783" fmla="*/ 6725356 w 14237406"/>
              <a:gd name="connsiteY2783" fmla="*/ 5245100 h 7791450"/>
              <a:gd name="connsiteX2784" fmla="*/ 6744406 w 14237406"/>
              <a:gd name="connsiteY2784" fmla="*/ 5245100 h 7791450"/>
              <a:gd name="connsiteX2785" fmla="*/ 13850056 w 14237406"/>
              <a:gd name="connsiteY2785" fmla="*/ 5219700 h 7791450"/>
              <a:gd name="connsiteX2786" fmla="*/ 13888156 w 14237406"/>
              <a:gd name="connsiteY2786" fmla="*/ 5270500 h 7791450"/>
              <a:gd name="connsiteX2787" fmla="*/ 13862756 w 14237406"/>
              <a:gd name="connsiteY2787" fmla="*/ 5289550 h 7791450"/>
              <a:gd name="connsiteX2788" fmla="*/ 13843706 w 14237406"/>
              <a:gd name="connsiteY2788" fmla="*/ 5289550 h 7791450"/>
              <a:gd name="connsiteX2789" fmla="*/ 13850056 w 14237406"/>
              <a:gd name="connsiteY2789" fmla="*/ 5276850 h 7791450"/>
              <a:gd name="connsiteX2790" fmla="*/ 13824656 w 14237406"/>
              <a:gd name="connsiteY2790" fmla="*/ 5219700 h 7791450"/>
              <a:gd name="connsiteX2791" fmla="*/ 13850056 w 14237406"/>
              <a:gd name="connsiteY2791" fmla="*/ 5219700 h 7791450"/>
              <a:gd name="connsiteX2792" fmla="*/ 13424605 w 14237406"/>
              <a:gd name="connsiteY2792" fmla="*/ 5219700 h 7791450"/>
              <a:gd name="connsiteX2793" fmla="*/ 13411905 w 14237406"/>
              <a:gd name="connsiteY2793" fmla="*/ 5245100 h 7791450"/>
              <a:gd name="connsiteX2794" fmla="*/ 13386505 w 14237406"/>
              <a:gd name="connsiteY2794" fmla="*/ 5238750 h 7791450"/>
              <a:gd name="connsiteX2795" fmla="*/ 13386505 w 14237406"/>
              <a:gd name="connsiteY2795" fmla="*/ 5219700 h 7791450"/>
              <a:gd name="connsiteX2796" fmla="*/ 13418255 w 14237406"/>
              <a:gd name="connsiteY2796" fmla="*/ 5207000 h 7791450"/>
              <a:gd name="connsiteX2797" fmla="*/ 13424605 w 14237406"/>
              <a:gd name="connsiteY2797" fmla="*/ 5219700 h 7791450"/>
              <a:gd name="connsiteX2798" fmla="*/ 13792906 w 14237406"/>
              <a:gd name="connsiteY2798" fmla="*/ 5213350 h 7791450"/>
              <a:gd name="connsiteX2799" fmla="*/ 13780206 w 14237406"/>
              <a:gd name="connsiteY2799" fmla="*/ 5194300 h 7791450"/>
              <a:gd name="connsiteX2800" fmla="*/ 13805606 w 14237406"/>
              <a:gd name="connsiteY2800" fmla="*/ 5194300 h 7791450"/>
              <a:gd name="connsiteX2801" fmla="*/ 13792906 w 14237406"/>
              <a:gd name="connsiteY2801" fmla="*/ 5213350 h 7791450"/>
              <a:gd name="connsiteX2802" fmla="*/ 13494455 w 14237406"/>
              <a:gd name="connsiteY2802" fmla="*/ 5251450 h 7791450"/>
              <a:gd name="connsiteX2803" fmla="*/ 13481755 w 14237406"/>
              <a:gd name="connsiteY2803" fmla="*/ 5270500 h 7791450"/>
              <a:gd name="connsiteX2804" fmla="*/ 13450005 w 14237406"/>
              <a:gd name="connsiteY2804" fmla="*/ 5270500 h 7791450"/>
              <a:gd name="connsiteX2805" fmla="*/ 13443655 w 14237406"/>
              <a:gd name="connsiteY2805" fmla="*/ 5200650 h 7791450"/>
              <a:gd name="connsiteX2806" fmla="*/ 13456355 w 14237406"/>
              <a:gd name="connsiteY2806" fmla="*/ 5181600 h 7791450"/>
              <a:gd name="connsiteX2807" fmla="*/ 13494455 w 14237406"/>
              <a:gd name="connsiteY2807" fmla="*/ 5251450 h 7791450"/>
              <a:gd name="connsiteX2808" fmla="*/ 13583355 w 14237406"/>
              <a:gd name="connsiteY2808" fmla="*/ 5238750 h 7791450"/>
              <a:gd name="connsiteX2809" fmla="*/ 13640505 w 14237406"/>
              <a:gd name="connsiteY2809" fmla="*/ 5283200 h 7791450"/>
              <a:gd name="connsiteX2810" fmla="*/ 13640505 w 14237406"/>
              <a:gd name="connsiteY2810" fmla="*/ 5302250 h 7791450"/>
              <a:gd name="connsiteX2811" fmla="*/ 13583355 w 14237406"/>
              <a:gd name="connsiteY2811" fmla="*/ 5340350 h 7791450"/>
              <a:gd name="connsiteX2812" fmla="*/ 13621455 w 14237406"/>
              <a:gd name="connsiteY2812" fmla="*/ 5410200 h 7791450"/>
              <a:gd name="connsiteX2813" fmla="*/ 13621455 w 14237406"/>
              <a:gd name="connsiteY2813" fmla="*/ 5429250 h 7791450"/>
              <a:gd name="connsiteX2814" fmla="*/ 13583355 w 14237406"/>
              <a:gd name="connsiteY2814" fmla="*/ 5416550 h 7791450"/>
              <a:gd name="connsiteX2815" fmla="*/ 13526205 w 14237406"/>
              <a:gd name="connsiteY2815" fmla="*/ 5461000 h 7791450"/>
              <a:gd name="connsiteX2816" fmla="*/ 13481755 w 14237406"/>
              <a:gd name="connsiteY2816" fmla="*/ 5422900 h 7791450"/>
              <a:gd name="connsiteX2817" fmla="*/ 13500805 w 14237406"/>
              <a:gd name="connsiteY2817" fmla="*/ 5410200 h 7791450"/>
              <a:gd name="connsiteX2818" fmla="*/ 13532555 w 14237406"/>
              <a:gd name="connsiteY2818" fmla="*/ 5429250 h 7791450"/>
              <a:gd name="connsiteX2819" fmla="*/ 13557955 w 14237406"/>
              <a:gd name="connsiteY2819" fmla="*/ 5384800 h 7791450"/>
              <a:gd name="connsiteX2820" fmla="*/ 13513505 w 14237406"/>
              <a:gd name="connsiteY2820" fmla="*/ 5334000 h 7791450"/>
              <a:gd name="connsiteX2821" fmla="*/ 13577005 w 14237406"/>
              <a:gd name="connsiteY2821" fmla="*/ 5264150 h 7791450"/>
              <a:gd name="connsiteX2822" fmla="*/ 13519855 w 14237406"/>
              <a:gd name="connsiteY2822" fmla="*/ 5194300 h 7791450"/>
              <a:gd name="connsiteX2823" fmla="*/ 13519855 w 14237406"/>
              <a:gd name="connsiteY2823" fmla="*/ 5175250 h 7791450"/>
              <a:gd name="connsiteX2824" fmla="*/ 13583355 w 14237406"/>
              <a:gd name="connsiteY2824" fmla="*/ 5238750 h 7791450"/>
              <a:gd name="connsiteX2825" fmla="*/ 13589705 w 14237406"/>
              <a:gd name="connsiteY2825" fmla="*/ 5143500 h 7791450"/>
              <a:gd name="connsiteX2826" fmla="*/ 13570655 w 14237406"/>
              <a:gd name="connsiteY2826" fmla="*/ 5162550 h 7791450"/>
              <a:gd name="connsiteX2827" fmla="*/ 13570655 w 14237406"/>
              <a:gd name="connsiteY2827" fmla="*/ 5143500 h 7791450"/>
              <a:gd name="connsiteX2828" fmla="*/ 13589705 w 14237406"/>
              <a:gd name="connsiteY2828" fmla="*/ 5143500 h 7791450"/>
              <a:gd name="connsiteX2829" fmla="*/ 13754806 w 14237406"/>
              <a:gd name="connsiteY2829" fmla="*/ 5130800 h 7791450"/>
              <a:gd name="connsiteX2830" fmla="*/ 13748456 w 14237406"/>
              <a:gd name="connsiteY2830" fmla="*/ 5162550 h 7791450"/>
              <a:gd name="connsiteX2831" fmla="*/ 13716705 w 14237406"/>
              <a:gd name="connsiteY2831" fmla="*/ 5156200 h 7791450"/>
              <a:gd name="connsiteX2832" fmla="*/ 13723056 w 14237406"/>
              <a:gd name="connsiteY2832" fmla="*/ 5130800 h 7791450"/>
              <a:gd name="connsiteX2833" fmla="*/ 13754806 w 14237406"/>
              <a:gd name="connsiteY2833" fmla="*/ 5130800 h 7791450"/>
              <a:gd name="connsiteX2834" fmla="*/ 4299656 w 14237406"/>
              <a:gd name="connsiteY2834" fmla="*/ 5238750 h 7791450"/>
              <a:gd name="connsiteX2835" fmla="*/ 4363156 w 14237406"/>
              <a:gd name="connsiteY2835" fmla="*/ 5321300 h 7791450"/>
              <a:gd name="connsiteX2836" fmla="*/ 4363156 w 14237406"/>
              <a:gd name="connsiteY2836" fmla="*/ 5359400 h 7791450"/>
              <a:gd name="connsiteX2837" fmla="*/ 4420306 w 14237406"/>
              <a:gd name="connsiteY2837" fmla="*/ 5454650 h 7791450"/>
              <a:gd name="connsiteX2838" fmla="*/ 4382206 w 14237406"/>
              <a:gd name="connsiteY2838" fmla="*/ 5492750 h 7791450"/>
              <a:gd name="connsiteX2839" fmla="*/ 4286956 w 14237406"/>
              <a:gd name="connsiteY2839" fmla="*/ 5467350 h 7791450"/>
              <a:gd name="connsiteX2840" fmla="*/ 4255206 w 14237406"/>
              <a:gd name="connsiteY2840" fmla="*/ 5416550 h 7791450"/>
              <a:gd name="connsiteX2841" fmla="*/ 4274256 w 14237406"/>
              <a:gd name="connsiteY2841" fmla="*/ 5365750 h 7791450"/>
              <a:gd name="connsiteX2842" fmla="*/ 4242506 w 14237406"/>
              <a:gd name="connsiteY2842" fmla="*/ 5340350 h 7791450"/>
              <a:gd name="connsiteX2843" fmla="*/ 4121856 w 14237406"/>
              <a:gd name="connsiteY2843" fmla="*/ 5429250 h 7791450"/>
              <a:gd name="connsiteX2844" fmla="*/ 4166306 w 14237406"/>
              <a:gd name="connsiteY2844" fmla="*/ 5473700 h 7791450"/>
              <a:gd name="connsiteX2845" fmla="*/ 4159956 w 14237406"/>
              <a:gd name="connsiteY2845" fmla="*/ 5486400 h 7791450"/>
              <a:gd name="connsiteX2846" fmla="*/ 4007556 w 14237406"/>
              <a:gd name="connsiteY2846" fmla="*/ 5556250 h 7791450"/>
              <a:gd name="connsiteX2847" fmla="*/ 3874206 w 14237406"/>
              <a:gd name="connsiteY2847" fmla="*/ 5651500 h 7791450"/>
              <a:gd name="connsiteX2848" fmla="*/ 3842456 w 14237406"/>
              <a:gd name="connsiteY2848" fmla="*/ 5619750 h 7791450"/>
              <a:gd name="connsiteX2849" fmla="*/ 3912306 w 14237406"/>
              <a:gd name="connsiteY2849" fmla="*/ 5511800 h 7791450"/>
              <a:gd name="connsiteX2850" fmla="*/ 3975806 w 14237406"/>
              <a:gd name="connsiteY2850" fmla="*/ 5480050 h 7791450"/>
              <a:gd name="connsiteX2851" fmla="*/ 3925006 w 14237406"/>
              <a:gd name="connsiteY2851" fmla="*/ 5429250 h 7791450"/>
              <a:gd name="connsiteX2852" fmla="*/ 3988506 w 14237406"/>
              <a:gd name="connsiteY2852" fmla="*/ 5365750 h 7791450"/>
              <a:gd name="connsiteX2853" fmla="*/ 4096456 w 14237406"/>
              <a:gd name="connsiteY2853" fmla="*/ 5321300 h 7791450"/>
              <a:gd name="connsiteX2854" fmla="*/ 4217106 w 14237406"/>
              <a:gd name="connsiteY2854" fmla="*/ 5219700 h 7791450"/>
              <a:gd name="connsiteX2855" fmla="*/ 4261556 w 14237406"/>
              <a:gd name="connsiteY2855" fmla="*/ 5130800 h 7791450"/>
              <a:gd name="connsiteX2856" fmla="*/ 4299656 w 14237406"/>
              <a:gd name="connsiteY2856" fmla="*/ 5238750 h 7791450"/>
              <a:gd name="connsiteX2857" fmla="*/ 9551105 w 14237406"/>
              <a:gd name="connsiteY2857" fmla="*/ 5130800 h 7791450"/>
              <a:gd name="connsiteX2858" fmla="*/ 9525705 w 14237406"/>
              <a:gd name="connsiteY2858" fmla="*/ 5130800 h 7791450"/>
              <a:gd name="connsiteX2859" fmla="*/ 9525705 w 14237406"/>
              <a:gd name="connsiteY2859" fmla="*/ 5111750 h 7791450"/>
              <a:gd name="connsiteX2860" fmla="*/ 9544755 w 14237406"/>
              <a:gd name="connsiteY2860" fmla="*/ 5105400 h 7791450"/>
              <a:gd name="connsiteX2861" fmla="*/ 9551105 w 14237406"/>
              <a:gd name="connsiteY2861" fmla="*/ 5130800 h 7791450"/>
              <a:gd name="connsiteX2862" fmla="*/ 2000956 w 14237406"/>
              <a:gd name="connsiteY2862" fmla="*/ 5099050 h 7791450"/>
              <a:gd name="connsiteX2863" fmla="*/ 2172406 w 14237406"/>
              <a:gd name="connsiteY2863" fmla="*/ 5162550 h 7791450"/>
              <a:gd name="connsiteX2864" fmla="*/ 2223206 w 14237406"/>
              <a:gd name="connsiteY2864" fmla="*/ 5207000 h 7791450"/>
              <a:gd name="connsiteX2865" fmla="*/ 2318456 w 14237406"/>
              <a:gd name="connsiteY2865" fmla="*/ 5270500 h 7791450"/>
              <a:gd name="connsiteX2866" fmla="*/ 2362906 w 14237406"/>
              <a:gd name="connsiteY2866" fmla="*/ 5327650 h 7791450"/>
              <a:gd name="connsiteX2867" fmla="*/ 2445456 w 14237406"/>
              <a:gd name="connsiteY2867" fmla="*/ 5397500 h 7791450"/>
              <a:gd name="connsiteX2868" fmla="*/ 2420056 w 14237406"/>
              <a:gd name="connsiteY2868" fmla="*/ 5416550 h 7791450"/>
              <a:gd name="connsiteX2869" fmla="*/ 2318456 w 14237406"/>
              <a:gd name="connsiteY2869" fmla="*/ 5365750 h 7791450"/>
              <a:gd name="connsiteX2870" fmla="*/ 2261306 w 14237406"/>
              <a:gd name="connsiteY2870" fmla="*/ 5365750 h 7791450"/>
              <a:gd name="connsiteX2871" fmla="*/ 2147006 w 14237406"/>
              <a:gd name="connsiteY2871" fmla="*/ 5302250 h 7791450"/>
              <a:gd name="connsiteX2872" fmla="*/ 1988256 w 14237406"/>
              <a:gd name="connsiteY2872" fmla="*/ 5270500 h 7791450"/>
              <a:gd name="connsiteX2873" fmla="*/ 1956506 w 14237406"/>
              <a:gd name="connsiteY2873" fmla="*/ 5238750 h 7791450"/>
              <a:gd name="connsiteX2874" fmla="*/ 1994606 w 14237406"/>
              <a:gd name="connsiteY2874" fmla="*/ 5213350 h 7791450"/>
              <a:gd name="connsiteX2875" fmla="*/ 2159706 w 14237406"/>
              <a:gd name="connsiteY2875" fmla="*/ 5270500 h 7791450"/>
              <a:gd name="connsiteX2876" fmla="*/ 2178756 w 14237406"/>
              <a:gd name="connsiteY2876" fmla="*/ 5264150 h 7791450"/>
              <a:gd name="connsiteX2877" fmla="*/ 2178756 w 14237406"/>
              <a:gd name="connsiteY2877" fmla="*/ 5232400 h 7791450"/>
              <a:gd name="connsiteX2878" fmla="*/ 2115256 w 14237406"/>
              <a:gd name="connsiteY2878" fmla="*/ 5194300 h 7791450"/>
              <a:gd name="connsiteX2879" fmla="*/ 1969206 w 14237406"/>
              <a:gd name="connsiteY2879" fmla="*/ 5111750 h 7791450"/>
              <a:gd name="connsiteX2880" fmla="*/ 1975556 w 14237406"/>
              <a:gd name="connsiteY2880" fmla="*/ 5099050 h 7791450"/>
              <a:gd name="connsiteX2881" fmla="*/ 2000956 w 14237406"/>
              <a:gd name="connsiteY2881" fmla="*/ 5099050 h 7791450"/>
              <a:gd name="connsiteX2882" fmla="*/ 8763705 w 14237406"/>
              <a:gd name="connsiteY2882" fmla="*/ 5226050 h 7791450"/>
              <a:gd name="connsiteX2883" fmla="*/ 8744655 w 14237406"/>
              <a:gd name="connsiteY2883" fmla="*/ 5245100 h 7791450"/>
              <a:gd name="connsiteX2884" fmla="*/ 8541455 w 14237406"/>
              <a:gd name="connsiteY2884" fmla="*/ 5149850 h 7791450"/>
              <a:gd name="connsiteX2885" fmla="*/ 8528755 w 14237406"/>
              <a:gd name="connsiteY2885" fmla="*/ 5130800 h 7791450"/>
              <a:gd name="connsiteX2886" fmla="*/ 8560505 w 14237406"/>
              <a:gd name="connsiteY2886" fmla="*/ 5086350 h 7791450"/>
              <a:gd name="connsiteX2887" fmla="*/ 8763705 w 14237406"/>
              <a:gd name="connsiteY2887" fmla="*/ 5226050 h 7791450"/>
              <a:gd name="connsiteX2888" fmla="*/ 5576006 w 14237406"/>
              <a:gd name="connsiteY2888" fmla="*/ 5105400 h 7791450"/>
              <a:gd name="connsiteX2889" fmla="*/ 5531556 w 14237406"/>
              <a:gd name="connsiteY2889" fmla="*/ 5162550 h 7791450"/>
              <a:gd name="connsiteX2890" fmla="*/ 5499806 w 14237406"/>
              <a:gd name="connsiteY2890" fmla="*/ 5162550 h 7791450"/>
              <a:gd name="connsiteX2891" fmla="*/ 5493456 w 14237406"/>
              <a:gd name="connsiteY2891" fmla="*/ 5143500 h 7791450"/>
              <a:gd name="connsiteX2892" fmla="*/ 5550606 w 14237406"/>
              <a:gd name="connsiteY2892" fmla="*/ 5086350 h 7791450"/>
              <a:gd name="connsiteX2893" fmla="*/ 5576006 w 14237406"/>
              <a:gd name="connsiteY2893" fmla="*/ 5105400 h 7791450"/>
              <a:gd name="connsiteX2894" fmla="*/ 2794706 w 14237406"/>
              <a:gd name="connsiteY2894" fmla="*/ 5162550 h 7791450"/>
              <a:gd name="connsiteX2895" fmla="*/ 2731206 w 14237406"/>
              <a:gd name="connsiteY2895" fmla="*/ 5207000 h 7791450"/>
              <a:gd name="connsiteX2896" fmla="*/ 2686756 w 14237406"/>
              <a:gd name="connsiteY2896" fmla="*/ 5130800 h 7791450"/>
              <a:gd name="connsiteX2897" fmla="*/ 2712156 w 14237406"/>
              <a:gd name="connsiteY2897" fmla="*/ 5086350 h 7791450"/>
              <a:gd name="connsiteX2898" fmla="*/ 2794706 w 14237406"/>
              <a:gd name="connsiteY2898" fmla="*/ 5162550 h 7791450"/>
              <a:gd name="connsiteX2899" fmla="*/ 13329355 w 14237406"/>
              <a:gd name="connsiteY2899" fmla="*/ 5105400 h 7791450"/>
              <a:gd name="connsiteX2900" fmla="*/ 13316655 w 14237406"/>
              <a:gd name="connsiteY2900" fmla="*/ 5111750 h 7791450"/>
              <a:gd name="connsiteX2901" fmla="*/ 13303955 w 14237406"/>
              <a:gd name="connsiteY2901" fmla="*/ 5099050 h 7791450"/>
              <a:gd name="connsiteX2902" fmla="*/ 13323005 w 14237406"/>
              <a:gd name="connsiteY2902" fmla="*/ 5080000 h 7791450"/>
              <a:gd name="connsiteX2903" fmla="*/ 13329355 w 14237406"/>
              <a:gd name="connsiteY2903" fmla="*/ 5105400 h 7791450"/>
              <a:gd name="connsiteX2904" fmla="*/ 10910005 w 14237406"/>
              <a:gd name="connsiteY2904" fmla="*/ 5105400 h 7791450"/>
              <a:gd name="connsiteX2905" fmla="*/ 10897305 w 14237406"/>
              <a:gd name="connsiteY2905" fmla="*/ 5130800 h 7791450"/>
              <a:gd name="connsiteX2906" fmla="*/ 10783005 w 14237406"/>
              <a:gd name="connsiteY2906" fmla="*/ 5207000 h 7791450"/>
              <a:gd name="connsiteX2907" fmla="*/ 10744905 w 14237406"/>
              <a:gd name="connsiteY2907" fmla="*/ 5168900 h 7791450"/>
              <a:gd name="connsiteX2908" fmla="*/ 10808405 w 14237406"/>
              <a:gd name="connsiteY2908" fmla="*/ 5086350 h 7791450"/>
              <a:gd name="connsiteX2909" fmla="*/ 10840155 w 14237406"/>
              <a:gd name="connsiteY2909" fmla="*/ 5099050 h 7791450"/>
              <a:gd name="connsiteX2910" fmla="*/ 10878255 w 14237406"/>
              <a:gd name="connsiteY2910" fmla="*/ 5080000 h 7791450"/>
              <a:gd name="connsiteX2911" fmla="*/ 10910005 w 14237406"/>
              <a:gd name="connsiteY2911" fmla="*/ 5105400 h 7791450"/>
              <a:gd name="connsiteX2912" fmla="*/ 13684955 w 14237406"/>
              <a:gd name="connsiteY2912" fmla="*/ 5181600 h 7791450"/>
              <a:gd name="connsiteX2913" fmla="*/ 13627805 w 14237406"/>
              <a:gd name="connsiteY2913" fmla="*/ 5200650 h 7791450"/>
              <a:gd name="connsiteX2914" fmla="*/ 13640505 w 14237406"/>
              <a:gd name="connsiteY2914" fmla="*/ 5162550 h 7791450"/>
              <a:gd name="connsiteX2915" fmla="*/ 13551605 w 14237406"/>
              <a:gd name="connsiteY2915" fmla="*/ 5080000 h 7791450"/>
              <a:gd name="connsiteX2916" fmla="*/ 13596055 w 14237406"/>
              <a:gd name="connsiteY2916" fmla="*/ 5048250 h 7791450"/>
              <a:gd name="connsiteX2917" fmla="*/ 13684955 w 14237406"/>
              <a:gd name="connsiteY2917" fmla="*/ 5181600 h 7791450"/>
              <a:gd name="connsiteX2918" fmla="*/ 13119805 w 14237406"/>
              <a:gd name="connsiteY2918" fmla="*/ 5073650 h 7791450"/>
              <a:gd name="connsiteX2919" fmla="*/ 13119805 w 14237406"/>
              <a:gd name="connsiteY2919" fmla="*/ 5092700 h 7791450"/>
              <a:gd name="connsiteX2920" fmla="*/ 13075355 w 14237406"/>
              <a:gd name="connsiteY2920" fmla="*/ 5092700 h 7791450"/>
              <a:gd name="connsiteX2921" fmla="*/ 13075355 w 14237406"/>
              <a:gd name="connsiteY2921" fmla="*/ 5124450 h 7791450"/>
              <a:gd name="connsiteX2922" fmla="*/ 12942005 w 14237406"/>
              <a:gd name="connsiteY2922" fmla="*/ 5314950 h 7791450"/>
              <a:gd name="connsiteX2923" fmla="*/ 12897555 w 14237406"/>
              <a:gd name="connsiteY2923" fmla="*/ 5276850 h 7791450"/>
              <a:gd name="connsiteX2924" fmla="*/ 12992805 w 14237406"/>
              <a:gd name="connsiteY2924" fmla="*/ 5143500 h 7791450"/>
              <a:gd name="connsiteX2925" fmla="*/ 13024555 w 14237406"/>
              <a:gd name="connsiteY2925" fmla="*/ 5130800 h 7791450"/>
              <a:gd name="connsiteX2926" fmla="*/ 13030905 w 14237406"/>
              <a:gd name="connsiteY2926" fmla="*/ 5099050 h 7791450"/>
              <a:gd name="connsiteX2927" fmla="*/ 13075355 w 14237406"/>
              <a:gd name="connsiteY2927" fmla="*/ 5035550 h 7791450"/>
              <a:gd name="connsiteX2928" fmla="*/ 13119805 w 14237406"/>
              <a:gd name="connsiteY2928" fmla="*/ 5073650 h 7791450"/>
              <a:gd name="connsiteX2929" fmla="*/ 5944306 w 14237406"/>
              <a:gd name="connsiteY2929" fmla="*/ 5016500 h 7791450"/>
              <a:gd name="connsiteX2930" fmla="*/ 5950656 w 14237406"/>
              <a:gd name="connsiteY2930" fmla="*/ 5035550 h 7791450"/>
              <a:gd name="connsiteX2931" fmla="*/ 5937956 w 14237406"/>
              <a:gd name="connsiteY2931" fmla="*/ 5143500 h 7791450"/>
              <a:gd name="connsiteX2932" fmla="*/ 5918906 w 14237406"/>
              <a:gd name="connsiteY2932" fmla="*/ 5149850 h 7791450"/>
              <a:gd name="connsiteX2933" fmla="*/ 5899856 w 14237406"/>
              <a:gd name="connsiteY2933" fmla="*/ 5124450 h 7791450"/>
              <a:gd name="connsiteX2934" fmla="*/ 5925256 w 14237406"/>
              <a:gd name="connsiteY2934" fmla="*/ 5016500 h 7791450"/>
              <a:gd name="connsiteX2935" fmla="*/ 5944306 w 14237406"/>
              <a:gd name="connsiteY2935" fmla="*/ 5016500 h 7791450"/>
              <a:gd name="connsiteX2936" fmla="*/ 11208455 w 14237406"/>
              <a:gd name="connsiteY2936" fmla="*/ 5035550 h 7791450"/>
              <a:gd name="connsiteX2937" fmla="*/ 11214805 w 14237406"/>
              <a:gd name="connsiteY2937" fmla="*/ 5054600 h 7791450"/>
              <a:gd name="connsiteX2938" fmla="*/ 11144955 w 14237406"/>
              <a:gd name="connsiteY2938" fmla="*/ 5111750 h 7791450"/>
              <a:gd name="connsiteX2939" fmla="*/ 11100505 w 14237406"/>
              <a:gd name="connsiteY2939" fmla="*/ 5073650 h 7791450"/>
              <a:gd name="connsiteX2940" fmla="*/ 11138605 w 14237406"/>
              <a:gd name="connsiteY2940" fmla="*/ 5010150 h 7791450"/>
              <a:gd name="connsiteX2941" fmla="*/ 11208455 w 14237406"/>
              <a:gd name="connsiteY2941" fmla="*/ 5035550 h 7791450"/>
              <a:gd name="connsiteX2942" fmla="*/ 13323005 w 14237406"/>
              <a:gd name="connsiteY2942" fmla="*/ 4984750 h 7791450"/>
              <a:gd name="connsiteX2943" fmla="*/ 13259505 w 14237406"/>
              <a:gd name="connsiteY2943" fmla="*/ 4997450 h 7791450"/>
              <a:gd name="connsiteX2944" fmla="*/ 13259505 w 14237406"/>
              <a:gd name="connsiteY2944" fmla="*/ 4978400 h 7791450"/>
              <a:gd name="connsiteX2945" fmla="*/ 13284905 w 14237406"/>
              <a:gd name="connsiteY2945" fmla="*/ 4953000 h 7791450"/>
              <a:gd name="connsiteX2946" fmla="*/ 13323005 w 14237406"/>
              <a:gd name="connsiteY2946" fmla="*/ 4984750 h 7791450"/>
              <a:gd name="connsiteX2947" fmla="*/ 9786055 w 14237406"/>
              <a:gd name="connsiteY2947" fmla="*/ 4953000 h 7791450"/>
              <a:gd name="connsiteX2948" fmla="*/ 9855905 w 14237406"/>
              <a:gd name="connsiteY2948" fmla="*/ 5124450 h 7791450"/>
              <a:gd name="connsiteX2949" fmla="*/ 9849555 w 14237406"/>
              <a:gd name="connsiteY2949" fmla="*/ 5137150 h 7791450"/>
              <a:gd name="connsiteX2950" fmla="*/ 9830505 w 14237406"/>
              <a:gd name="connsiteY2950" fmla="*/ 5137150 h 7791450"/>
              <a:gd name="connsiteX2951" fmla="*/ 9760655 w 14237406"/>
              <a:gd name="connsiteY2951" fmla="*/ 4997450 h 7791450"/>
              <a:gd name="connsiteX2952" fmla="*/ 9767005 w 14237406"/>
              <a:gd name="connsiteY2952" fmla="*/ 4953000 h 7791450"/>
              <a:gd name="connsiteX2953" fmla="*/ 9786055 w 14237406"/>
              <a:gd name="connsiteY2953" fmla="*/ 4953000 h 7791450"/>
              <a:gd name="connsiteX2954" fmla="*/ 5741106 w 14237406"/>
              <a:gd name="connsiteY2954" fmla="*/ 4927600 h 7791450"/>
              <a:gd name="connsiteX2955" fmla="*/ 5753806 w 14237406"/>
              <a:gd name="connsiteY2955" fmla="*/ 5016500 h 7791450"/>
              <a:gd name="connsiteX2956" fmla="*/ 5747456 w 14237406"/>
              <a:gd name="connsiteY2956" fmla="*/ 5137150 h 7791450"/>
              <a:gd name="connsiteX2957" fmla="*/ 5734756 w 14237406"/>
              <a:gd name="connsiteY2957" fmla="*/ 5175250 h 7791450"/>
              <a:gd name="connsiteX2958" fmla="*/ 5715706 w 14237406"/>
              <a:gd name="connsiteY2958" fmla="*/ 5276850 h 7791450"/>
              <a:gd name="connsiteX2959" fmla="*/ 5595056 w 14237406"/>
              <a:gd name="connsiteY2959" fmla="*/ 5378450 h 7791450"/>
              <a:gd name="connsiteX2960" fmla="*/ 5531556 w 14237406"/>
              <a:gd name="connsiteY2960" fmla="*/ 5384800 h 7791450"/>
              <a:gd name="connsiteX2961" fmla="*/ 5366456 w 14237406"/>
              <a:gd name="connsiteY2961" fmla="*/ 5473700 h 7791450"/>
              <a:gd name="connsiteX2962" fmla="*/ 5328356 w 14237406"/>
              <a:gd name="connsiteY2962" fmla="*/ 5416550 h 7791450"/>
              <a:gd name="connsiteX2963" fmla="*/ 5366456 w 14237406"/>
              <a:gd name="connsiteY2963" fmla="*/ 5257800 h 7791450"/>
              <a:gd name="connsiteX2964" fmla="*/ 5366456 w 14237406"/>
              <a:gd name="connsiteY2964" fmla="*/ 5099050 h 7791450"/>
              <a:gd name="connsiteX2965" fmla="*/ 5404556 w 14237406"/>
              <a:gd name="connsiteY2965" fmla="*/ 5035550 h 7791450"/>
              <a:gd name="connsiteX2966" fmla="*/ 5531556 w 14237406"/>
              <a:gd name="connsiteY2966" fmla="*/ 4946650 h 7791450"/>
              <a:gd name="connsiteX2967" fmla="*/ 5620456 w 14237406"/>
              <a:gd name="connsiteY2967" fmla="*/ 4933950 h 7791450"/>
              <a:gd name="connsiteX2968" fmla="*/ 5703006 w 14237406"/>
              <a:gd name="connsiteY2968" fmla="*/ 4902200 h 7791450"/>
              <a:gd name="connsiteX2969" fmla="*/ 5741106 w 14237406"/>
              <a:gd name="connsiteY2969" fmla="*/ 4927600 h 7791450"/>
              <a:gd name="connsiteX2970" fmla="*/ 4179006 w 14237406"/>
              <a:gd name="connsiteY2970" fmla="*/ 4914900 h 7791450"/>
              <a:gd name="connsiteX2971" fmla="*/ 4013906 w 14237406"/>
              <a:gd name="connsiteY2971" fmla="*/ 5092700 h 7791450"/>
              <a:gd name="connsiteX2972" fmla="*/ 3861506 w 14237406"/>
              <a:gd name="connsiteY2972" fmla="*/ 5251450 h 7791450"/>
              <a:gd name="connsiteX2973" fmla="*/ 3823406 w 14237406"/>
              <a:gd name="connsiteY2973" fmla="*/ 5200650 h 7791450"/>
              <a:gd name="connsiteX2974" fmla="*/ 3861506 w 14237406"/>
              <a:gd name="connsiteY2974" fmla="*/ 5130800 h 7791450"/>
              <a:gd name="connsiteX2975" fmla="*/ 3759906 w 14237406"/>
              <a:gd name="connsiteY2975" fmla="*/ 5086350 h 7791450"/>
              <a:gd name="connsiteX2976" fmla="*/ 3804356 w 14237406"/>
              <a:gd name="connsiteY2976" fmla="*/ 5010150 h 7791450"/>
              <a:gd name="connsiteX2977" fmla="*/ 3810706 w 14237406"/>
              <a:gd name="connsiteY2977" fmla="*/ 4953000 h 7791450"/>
              <a:gd name="connsiteX2978" fmla="*/ 3925006 w 14237406"/>
              <a:gd name="connsiteY2978" fmla="*/ 4927600 h 7791450"/>
              <a:gd name="connsiteX2979" fmla="*/ 4115506 w 14237406"/>
              <a:gd name="connsiteY2979" fmla="*/ 4902200 h 7791450"/>
              <a:gd name="connsiteX2980" fmla="*/ 4179006 w 14237406"/>
              <a:gd name="connsiteY2980" fmla="*/ 4914900 h 7791450"/>
              <a:gd name="connsiteX2981" fmla="*/ 10814755 w 14237406"/>
              <a:gd name="connsiteY2981" fmla="*/ 4883150 h 7791450"/>
              <a:gd name="connsiteX2982" fmla="*/ 10954455 w 14237406"/>
              <a:gd name="connsiteY2982" fmla="*/ 5137150 h 7791450"/>
              <a:gd name="connsiteX2983" fmla="*/ 10948105 w 14237406"/>
              <a:gd name="connsiteY2983" fmla="*/ 5175250 h 7791450"/>
              <a:gd name="connsiteX2984" fmla="*/ 10751255 w 14237406"/>
              <a:gd name="connsiteY2984" fmla="*/ 5283200 h 7791450"/>
              <a:gd name="connsiteX2985" fmla="*/ 10649655 w 14237406"/>
              <a:gd name="connsiteY2985" fmla="*/ 5080000 h 7791450"/>
              <a:gd name="connsiteX2986" fmla="*/ 10763955 w 14237406"/>
              <a:gd name="connsiteY2986" fmla="*/ 4933950 h 7791450"/>
              <a:gd name="connsiteX2987" fmla="*/ 10789355 w 14237406"/>
              <a:gd name="connsiteY2987" fmla="*/ 4883150 h 7791450"/>
              <a:gd name="connsiteX2988" fmla="*/ 10814755 w 14237406"/>
              <a:gd name="connsiteY2988" fmla="*/ 4883150 h 7791450"/>
              <a:gd name="connsiteX2989" fmla="*/ 12472105 w 14237406"/>
              <a:gd name="connsiteY2989" fmla="*/ 4838700 h 7791450"/>
              <a:gd name="connsiteX2990" fmla="*/ 12478455 w 14237406"/>
              <a:gd name="connsiteY2990" fmla="*/ 4889500 h 7791450"/>
              <a:gd name="connsiteX2991" fmla="*/ 12491155 w 14237406"/>
              <a:gd name="connsiteY2991" fmla="*/ 4902200 h 7791450"/>
              <a:gd name="connsiteX2992" fmla="*/ 12522905 w 14237406"/>
              <a:gd name="connsiteY2992" fmla="*/ 4864100 h 7791450"/>
              <a:gd name="connsiteX2993" fmla="*/ 12541955 w 14237406"/>
              <a:gd name="connsiteY2993" fmla="*/ 4864100 h 7791450"/>
              <a:gd name="connsiteX2994" fmla="*/ 12541955 w 14237406"/>
              <a:gd name="connsiteY2994" fmla="*/ 4883150 h 7791450"/>
              <a:gd name="connsiteX2995" fmla="*/ 12414955 w 14237406"/>
              <a:gd name="connsiteY2995" fmla="*/ 5156200 h 7791450"/>
              <a:gd name="connsiteX2996" fmla="*/ 12395905 w 14237406"/>
              <a:gd name="connsiteY2996" fmla="*/ 5175250 h 7791450"/>
              <a:gd name="connsiteX2997" fmla="*/ 12395905 w 14237406"/>
              <a:gd name="connsiteY2997" fmla="*/ 4965700 h 7791450"/>
              <a:gd name="connsiteX2998" fmla="*/ 12453055 w 14237406"/>
              <a:gd name="connsiteY2998" fmla="*/ 4838700 h 7791450"/>
              <a:gd name="connsiteX2999" fmla="*/ 12472105 w 14237406"/>
              <a:gd name="connsiteY2999" fmla="*/ 4838700 h 7791450"/>
              <a:gd name="connsiteX3000" fmla="*/ 13138855 w 14237406"/>
              <a:gd name="connsiteY3000" fmla="*/ 4889500 h 7791450"/>
              <a:gd name="connsiteX3001" fmla="*/ 13196005 w 14237406"/>
              <a:gd name="connsiteY3001" fmla="*/ 4857750 h 7791450"/>
              <a:gd name="connsiteX3002" fmla="*/ 13202355 w 14237406"/>
              <a:gd name="connsiteY3002" fmla="*/ 4870450 h 7791450"/>
              <a:gd name="connsiteX3003" fmla="*/ 13164255 w 14237406"/>
              <a:gd name="connsiteY3003" fmla="*/ 4908550 h 7791450"/>
              <a:gd name="connsiteX3004" fmla="*/ 13164255 w 14237406"/>
              <a:gd name="connsiteY3004" fmla="*/ 4927600 h 7791450"/>
              <a:gd name="connsiteX3005" fmla="*/ 13176955 w 14237406"/>
              <a:gd name="connsiteY3005" fmla="*/ 4933950 h 7791450"/>
              <a:gd name="connsiteX3006" fmla="*/ 13246805 w 14237406"/>
              <a:gd name="connsiteY3006" fmla="*/ 4889500 h 7791450"/>
              <a:gd name="connsiteX3007" fmla="*/ 13265855 w 14237406"/>
              <a:gd name="connsiteY3007" fmla="*/ 4921250 h 7791450"/>
              <a:gd name="connsiteX3008" fmla="*/ 13157905 w 14237406"/>
              <a:gd name="connsiteY3008" fmla="*/ 4984750 h 7791450"/>
              <a:gd name="connsiteX3009" fmla="*/ 13164255 w 14237406"/>
              <a:gd name="connsiteY3009" fmla="*/ 5035550 h 7791450"/>
              <a:gd name="connsiteX3010" fmla="*/ 13145205 w 14237406"/>
              <a:gd name="connsiteY3010" fmla="*/ 5041900 h 7791450"/>
              <a:gd name="connsiteX3011" fmla="*/ 13113455 w 14237406"/>
              <a:gd name="connsiteY3011" fmla="*/ 4991100 h 7791450"/>
              <a:gd name="connsiteX3012" fmla="*/ 13138855 w 14237406"/>
              <a:gd name="connsiteY3012" fmla="*/ 4940300 h 7791450"/>
              <a:gd name="connsiteX3013" fmla="*/ 13024555 w 14237406"/>
              <a:gd name="connsiteY3013" fmla="*/ 4883150 h 7791450"/>
              <a:gd name="connsiteX3014" fmla="*/ 13011855 w 14237406"/>
              <a:gd name="connsiteY3014" fmla="*/ 4864100 h 7791450"/>
              <a:gd name="connsiteX3015" fmla="*/ 13069005 w 14237406"/>
              <a:gd name="connsiteY3015" fmla="*/ 4832350 h 7791450"/>
              <a:gd name="connsiteX3016" fmla="*/ 13138855 w 14237406"/>
              <a:gd name="connsiteY3016" fmla="*/ 4889500 h 7791450"/>
              <a:gd name="connsiteX3017" fmla="*/ 6382456 w 14237406"/>
              <a:gd name="connsiteY3017" fmla="*/ 4851400 h 7791450"/>
              <a:gd name="connsiteX3018" fmla="*/ 6465006 w 14237406"/>
              <a:gd name="connsiteY3018" fmla="*/ 4851400 h 7791450"/>
              <a:gd name="connsiteX3019" fmla="*/ 6553906 w 14237406"/>
              <a:gd name="connsiteY3019" fmla="*/ 4914900 h 7791450"/>
              <a:gd name="connsiteX3020" fmla="*/ 6617406 w 14237406"/>
              <a:gd name="connsiteY3020" fmla="*/ 4883150 h 7791450"/>
              <a:gd name="connsiteX3021" fmla="*/ 6852356 w 14237406"/>
              <a:gd name="connsiteY3021" fmla="*/ 4978400 h 7791450"/>
              <a:gd name="connsiteX3022" fmla="*/ 6820606 w 14237406"/>
              <a:gd name="connsiteY3022" fmla="*/ 5010150 h 7791450"/>
              <a:gd name="connsiteX3023" fmla="*/ 6915856 w 14237406"/>
              <a:gd name="connsiteY3023" fmla="*/ 5054600 h 7791450"/>
              <a:gd name="connsiteX3024" fmla="*/ 7011106 w 14237406"/>
              <a:gd name="connsiteY3024" fmla="*/ 5054600 h 7791450"/>
              <a:gd name="connsiteX3025" fmla="*/ 7144456 w 14237406"/>
              <a:gd name="connsiteY3025" fmla="*/ 5111750 h 7791450"/>
              <a:gd name="connsiteX3026" fmla="*/ 7188906 w 14237406"/>
              <a:gd name="connsiteY3026" fmla="*/ 5118100 h 7791450"/>
              <a:gd name="connsiteX3027" fmla="*/ 7214306 w 14237406"/>
              <a:gd name="connsiteY3027" fmla="*/ 5251450 h 7791450"/>
              <a:gd name="connsiteX3028" fmla="*/ 7201606 w 14237406"/>
              <a:gd name="connsiteY3028" fmla="*/ 5391150 h 7791450"/>
              <a:gd name="connsiteX3029" fmla="*/ 7093656 w 14237406"/>
              <a:gd name="connsiteY3029" fmla="*/ 5473700 h 7791450"/>
              <a:gd name="connsiteX3030" fmla="*/ 6985706 w 14237406"/>
              <a:gd name="connsiteY3030" fmla="*/ 5441950 h 7791450"/>
              <a:gd name="connsiteX3031" fmla="*/ 6947606 w 14237406"/>
              <a:gd name="connsiteY3031" fmla="*/ 5461000 h 7791450"/>
              <a:gd name="connsiteX3032" fmla="*/ 6871406 w 14237406"/>
              <a:gd name="connsiteY3032" fmla="*/ 5429250 h 7791450"/>
              <a:gd name="connsiteX3033" fmla="*/ 6763456 w 14237406"/>
              <a:gd name="connsiteY3033" fmla="*/ 5359400 h 7791450"/>
              <a:gd name="connsiteX3034" fmla="*/ 6738056 w 14237406"/>
              <a:gd name="connsiteY3034" fmla="*/ 5359400 h 7791450"/>
              <a:gd name="connsiteX3035" fmla="*/ 6674556 w 14237406"/>
              <a:gd name="connsiteY3035" fmla="*/ 5378450 h 7791450"/>
              <a:gd name="connsiteX3036" fmla="*/ 6623756 w 14237406"/>
              <a:gd name="connsiteY3036" fmla="*/ 5384800 h 7791450"/>
              <a:gd name="connsiteX3037" fmla="*/ 6484056 w 14237406"/>
              <a:gd name="connsiteY3037" fmla="*/ 5264150 h 7791450"/>
              <a:gd name="connsiteX3038" fmla="*/ 6560256 w 14237406"/>
              <a:gd name="connsiteY3038" fmla="*/ 5048250 h 7791450"/>
              <a:gd name="connsiteX3039" fmla="*/ 6477706 w 14237406"/>
              <a:gd name="connsiteY3039" fmla="*/ 4889500 h 7791450"/>
              <a:gd name="connsiteX3040" fmla="*/ 6458656 w 14237406"/>
              <a:gd name="connsiteY3040" fmla="*/ 4889500 h 7791450"/>
              <a:gd name="connsiteX3041" fmla="*/ 6338006 w 14237406"/>
              <a:gd name="connsiteY3041" fmla="*/ 5238750 h 7791450"/>
              <a:gd name="connsiteX3042" fmla="*/ 6287206 w 14237406"/>
              <a:gd name="connsiteY3042" fmla="*/ 5308600 h 7791450"/>
              <a:gd name="connsiteX3043" fmla="*/ 6280856 w 14237406"/>
              <a:gd name="connsiteY3043" fmla="*/ 5372100 h 7791450"/>
              <a:gd name="connsiteX3044" fmla="*/ 6261806 w 14237406"/>
              <a:gd name="connsiteY3044" fmla="*/ 5378450 h 7791450"/>
              <a:gd name="connsiteX3045" fmla="*/ 6185606 w 14237406"/>
              <a:gd name="connsiteY3045" fmla="*/ 5327650 h 7791450"/>
              <a:gd name="connsiteX3046" fmla="*/ 6007806 w 14237406"/>
              <a:gd name="connsiteY3046" fmla="*/ 5327650 h 7791450"/>
              <a:gd name="connsiteX3047" fmla="*/ 5874456 w 14237406"/>
              <a:gd name="connsiteY3047" fmla="*/ 5200650 h 7791450"/>
              <a:gd name="connsiteX3048" fmla="*/ 5842706 w 14237406"/>
              <a:gd name="connsiteY3048" fmla="*/ 5029200 h 7791450"/>
              <a:gd name="connsiteX3049" fmla="*/ 5957006 w 14237406"/>
              <a:gd name="connsiteY3049" fmla="*/ 4838700 h 7791450"/>
              <a:gd name="connsiteX3050" fmla="*/ 6033206 w 14237406"/>
              <a:gd name="connsiteY3050" fmla="*/ 4819650 h 7791450"/>
              <a:gd name="connsiteX3051" fmla="*/ 6141156 w 14237406"/>
              <a:gd name="connsiteY3051" fmla="*/ 4806950 h 7791450"/>
              <a:gd name="connsiteX3052" fmla="*/ 6382456 w 14237406"/>
              <a:gd name="connsiteY3052" fmla="*/ 4851400 h 7791450"/>
              <a:gd name="connsiteX3053" fmla="*/ 9684455 w 14237406"/>
              <a:gd name="connsiteY3053" fmla="*/ 4895850 h 7791450"/>
              <a:gd name="connsiteX3054" fmla="*/ 9671755 w 14237406"/>
              <a:gd name="connsiteY3054" fmla="*/ 4984750 h 7791450"/>
              <a:gd name="connsiteX3055" fmla="*/ 9652705 w 14237406"/>
              <a:gd name="connsiteY3055" fmla="*/ 5003800 h 7791450"/>
              <a:gd name="connsiteX3056" fmla="*/ 9627305 w 14237406"/>
              <a:gd name="connsiteY3056" fmla="*/ 4972050 h 7791450"/>
              <a:gd name="connsiteX3057" fmla="*/ 9646355 w 14237406"/>
              <a:gd name="connsiteY3057" fmla="*/ 4914900 h 7791450"/>
              <a:gd name="connsiteX3058" fmla="*/ 9608255 w 14237406"/>
              <a:gd name="connsiteY3058" fmla="*/ 4819650 h 7791450"/>
              <a:gd name="connsiteX3059" fmla="*/ 9633655 w 14237406"/>
              <a:gd name="connsiteY3059" fmla="*/ 4787900 h 7791450"/>
              <a:gd name="connsiteX3060" fmla="*/ 9684455 w 14237406"/>
              <a:gd name="connsiteY3060" fmla="*/ 4895850 h 7791450"/>
              <a:gd name="connsiteX3061" fmla="*/ 12903905 w 14237406"/>
              <a:gd name="connsiteY3061" fmla="*/ 4832350 h 7791450"/>
              <a:gd name="connsiteX3062" fmla="*/ 12942005 w 14237406"/>
              <a:gd name="connsiteY3062" fmla="*/ 4806950 h 7791450"/>
              <a:gd name="connsiteX3063" fmla="*/ 12967405 w 14237406"/>
              <a:gd name="connsiteY3063" fmla="*/ 4826000 h 7791450"/>
              <a:gd name="connsiteX3064" fmla="*/ 12999155 w 14237406"/>
              <a:gd name="connsiteY3064" fmla="*/ 4813300 h 7791450"/>
              <a:gd name="connsiteX3065" fmla="*/ 13005505 w 14237406"/>
              <a:gd name="connsiteY3065" fmla="*/ 4845050 h 7791450"/>
              <a:gd name="connsiteX3066" fmla="*/ 12961055 w 14237406"/>
              <a:gd name="connsiteY3066" fmla="*/ 4851400 h 7791450"/>
              <a:gd name="connsiteX3067" fmla="*/ 12935655 w 14237406"/>
              <a:gd name="connsiteY3067" fmla="*/ 4876800 h 7791450"/>
              <a:gd name="connsiteX3068" fmla="*/ 12872155 w 14237406"/>
              <a:gd name="connsiteY3068" fmla="*/ 4838700 h 7791450"/>
              <a:gd name="connsiteX3069" fmla="*/ 12840405 w 14237406"/>
              <a:gd name="connsiteY3069" fmla="*/ 4851400 h 7791450"/>
              <a:gd name="connsiteX3070" fmla="*/ 12757855 w 14237406"/>
              <a:gd name="connsiteY3070" fmla="*/ 4826000 h 7791450"/>
              <a:gd name="connsiteX3071" fmla="*/ 12827705 w 14237406"/>
              <a:gd name="connsiteY3071" fmla="*/ 4794250 h 7791450"/>
              <a:gd name="connsiteX3072" fmla="*/ 12859455 w 14237406"/>
              <a:gd name="connsiteY3072" fmla="*/ 4781550 h 7791450"/>
              <a:gd name="connsiteX3073" fmla="*/ 12903905 w 14237406"/>
              <a:gd name="connsiteY3073" fmla="*/ 4832350 h 7791450"/>
              <a:gd name="connsiteX3074" fmla="*/ 12453055 w 14237406"/>
              <a:gd name="connsiteY3074" fmla="*/ 4775200 h 7791450"/>
              <a:gd name="connsiteX3075" fmla="*/ 12459405 w 14237406"/>
              <a:gd name="connsiteY3075" fmla="*/ 4800600 h 7791450"/>
              <a:gd name="connsiteX3076" fmla="*/ 12427655 w 14237406"/>
              <a:gd name="connsiteY3076" fmla="*/ 4800600 h 7791450"/>
              <a:gd name="connsiteX3077" fmla="*/ 12434005 w 14237406"/>
              <a:gd name="connsiteY3077" fmla="*/ 4775200 h 7791450"/>
              <a:gd name="connsiteX3078" fmla="*/ 12453055 w 14237406"/>
              <a:gd name="connsiteY3078" fmla="*/ 4775200 h 7791450"/>
              <a:gd name="connsiteX3079" fmla="*/ 13316655 w 14237406"/>
              <a:gd name="connsiteY3079" fmla="*/ 4756150 h 7791450"/>
              <a:gd name="connsiteX3080" fmla="*/ 13316655 w 14237406"/>
              <a:gd name="connsiteY3080" fmla="*/ 4775200 h 7791450"/>
              <a:gd name="connsiteX3081" fmla="*/ 13284905 w 14237406"/>
              <a:gd name="connsiteY3081" fmla="*/ 4845050 h 7791450"/>
              <a:gd name="connsiteX3082" fmla="*/ 13272205 w 14237406"/>
              <a:gd name="connsiteY3082" fmla="*/ 4851400 h 7791450"/>
              <a:gd name="connsiteX3083" fmla="*/ 13246805 w 14237406"/>
              <a:gd name="connsiteY3083" fmla="*/ 4813300 h 7791450"/>
              <a:gd name="connsiteX3084" fmla="*/ 13297605 w 14237406"/>
              <a:gd name="connsiteY3084" fmla="*/ 4749800 h 7791450"/>
              <a:gd name="connsiteX3085" fmla="*/ 13316655 w 14237406"/>
              <a:gd name="connsiteY3085" fmla="*/ 4756150 h 7791450"/>
              <a:gd name="connsiteX3086" fmla="*/ 12649905 w 14237406"/>
              <a:gd name="connsiteY3086" fmla="*/ 4756150 h 7791450"/>
              <a:gd name="connsiteX3087" fmla="*/ 12643555 w 14237406"/>
              <a:gd name="connsiteY3087" fmla="*/ 4775200 h 7791450"/>
              <a:gd name="connsiteX3088" fmla="*/ 12624505 w 14237406"/>
              <a:gd name="connsiteY3088" fmla="*/ 4749800 h 7791450"/>
              <a:gd name="connsiteX3089" fmla="*/ 12649905 w 14237406"/>
              <a:gd name="connsiteY3089" fmla="*/ 4756150 h 7791450"/>
              <a:gd name="connsiteX3090" fmla="*/ 1962856 w 14237406"/>
              <a:gd name="connsiteY3090" fmla="*/ 4660900 h 7791450"/>
              <a:gd name="connsiteX3091" fmla="*/ 1969206 w 14237406"/>
              <a:gd name="connsiteY3091" fmla="*/ 4686300 h 7791450"/>
              <a:gd name="connsiteX3092" fmla="*/ 1931106 w 14237406"/>
              <a:gd name="connsiteY3092" fmla="*/ 4699000 h 7791450"/>
              <a:gd name="connsiteX3093" fmla="*/ 1899356 w 14237406"/>
              <a:gd name="connsiteY3093" fmla="*/ 4686300 h 7791450"/>
              <a:gd name="connsiteX3094" fmla="*/ 1918406 w 14237406"/>
              <a:gd name="connsiteY3094" fmla="*/ 4660900 h 7791450"/>
              <a:gd name="connsiteX3095" fmla="*/ 1962856 w 14237406"/>
              <a:gd name="connsiteY3095" fmla="*/ 4660900 h 7791450"/>
              <a:gd name="connsiteX3096" fmla="*/ 4452056 w 14237406"/>
              <a:gd name="connsiteY3096" fmla="*/ 4648200 h 7791450"/>
              <a:gd name="connsiteX3097" fmla="*/ 4458406 w 14237406"/>
              <a:gd name="connsiteY3097" fmla="*/ 4660900 h 7791450"/>
              <a:gd name="connsiteX3098" fmla="*/ 4413956 w 14237406"/>
              <a:gd name="connsiteY3098" fmla="*/ 4743450 h 7791450"/>
              <a:gd name="connsiteX3099" fmla="*/ 4382206 w 14237406"/>
              <a:gd name="connsiteY3099" fmla="*/ 4699000 h 7791450"/>
              <a:gd name="connsiteX3100" fmla="*/ 4420306 w 14237406"/>
              <a:gd name="connsiteY3100" fmla="*/ 4648200 h 7791450"/>
              <a:gd name="connsiteX3101" fmla="*/ 4452056 w 14237406"/>
              <a:gd name="connsiteY3101" fmla="*/ 4648200 h 7791450"/>
              <a:gd name="connsiteX3102" fmla="*/ 8878005 w 14237406"/>
              <a:gd name="connsiteY3102" fmla="*/ 4648200 h 7791450"/>
              <a:gd name="connsiteX3103" fmla="*/ 8871655 w 14237406"/>
              <a:gd name="connsiteY3103" fmla="*/ 4686300 h 7791450"/>
              <a:gd name="connsiteX3104" fmla="*/ 8814505 w 14237406"/>
              <a:gd name="connsiteY3104" fmla="*/ 4660900 h 7791450"/>
              <a:gd name="connsiteX3105" fmla="*/ 8693855 w 14237406"/>
              <a:gd name="connsiteY3105" fmla="*/ 4711700 h 7791450"/>
              <a:gd name="connsiteX3106" fmla="*/ 8668455 w 14237406"/>
              <a:gd name="connsiteY3106" fmla="*/ 4679950 h 7791450"/>
              <a:gd name="connsiteX3107" fmla="*/ 8820855 w 14237406"/>
              <a:gd name="connsiteY3107" fmla="*/ 4616450 h 7791450"/>
              <a:gd name="connsiteX3108" fmla="*/ 8878005 w 14237406"/>
              <a:gd name="connsiteY3108" fmla="*/ 4648200 h 7791450"/>
              <a:gd name="connsiteX3109" fmla="*/ 2934406 w 14237406"/>
              <a:gd name="connsiteY3109" fmla="*/ 4641850 h 7791450"/>
              <a:gd name="connsiteX3110" fmla="*/ 3042356 w 14237406"/>
              <a:gd name="connsiteY3110" fmla="*/ 4889500 h 7791450"/>
              <a:gd name="connsiteX3111" fmla="*/ 3036006 w 14237406"/>
              <a:gd name="connsiteY3111" fmla="*/ 4914900 h 7791450"/>
              <a:gd name="connsiteX3112" fmla="*/ 3023306 w 14237406"/>
              <a:gd name="connsiteY3112" fmla="*/ 4921250 h 7791450"/>
              <a:gd name="connsiteX3113" fmla="*/ 2921706 w 14237406"/>
              <a:gd name="connsiteY3113" fmla="*/ 4756150 h 7791450"/>
              <a:gd name="connsiteX3114" fmla="*/ 2820106 w 14237406"/>
              <a:gd name="connsiteY3114" fmla="*/ 4635500 h 7791450"/>
              <a:gd name="connsiteX3115" fmla="*/ 2858206 w 14237406"/>
              <a:gd name="connsiteY3115" fmla="*/ 4616450 h 7791450"/>
              <a:gd name="connsiteX3116" fmla="*/ 2934406 w 14237406"/>
              <a:gd name="connsiteY3116" fmla="*/ 4641850 h 7791450"/>
              <a:gd name="connsiteX3117" fmla="*/ 3372556 w 14237406"/>
              <a:gd name="connsiteY3117" fmla="*/ 4622800 h 7791450"/>
              <a:gd name="connsiteX3118" fmla="*/ 3359856 w 14237406"/>
              <a:gd name="connsiteY3118" fmla="*/ 4641850 h 7791450"/>
              <a:gd name="connsiteX3119" fmla="*/ 3334456 w 14237406"/>
              <a:gd name="connsiteY3119" fmla="*/ 4641850 h 7791450"/>
              <a:gd name="connsiteX3120" fmla="*/ 3328106 w 14237406"/>
              <a:gd name="connsiteY3120" fmla="*/ 4622800 h 7791450"/>
              <a:gd name="connsiteX3121" fmla="*/ 3347156 w 14237406"/>
              <a:gd name="connsiteY3121" fmla="*/ 4597400 h 7791450"/>
              <a:gd name="connsiteX3122" fmla="*/ 3372556 w 14237406"/>
              <a:gd name="connsiteY3122" fmla="*/ 4622800 h 7791450"/>
              <a:gd name="connsiteX3123" fmla="*/ 11849805 w 14237406"/>
              <a:gd name="connsiteY3123" fmla="*/ 4635500 h 7791450"/>
              <a:gd name="connsiteX3124" fmla="*/ 11818055 w 14237406"/>
              <a:gd name="connsiteY3124" fmla="*/ 4781550 h 7791450"/>
              <a:gd name="connsiteX3125" fmla="*/ 11621205 w 14237406"/>
              <a:gd name="connsiteY3125" fmla="*/ 5130800 h 7791450"/>
              <a:gd name="connsiteX3126" fmla="*/ 11665655 w 14237406"/>
              <a:gd name="connsiteY3126" fmla="*/ 5219700 h 7791450"/>
              <a:gd name="connsiteX3127" fmla="*/ 11583105 w 14237406"/>
              <a:gd name="connsiteY3127" fmla="*/ 5384800 h 7791450"/>
              <a:gd name="connsiteX3128" fmla="*/ 11602155 w 14237406"/>
              <a:gd name="connsiteY3128" fmla="*/ 5410200 h 7791450"/>
              <a:gd name="connsiteX3129" fmla="*/ 11646605 w 14237406"/>
              <a:gd name="connsiteY3129" fmla="*/ 5365750 h 7791450"/>
              <a:gd name="connsiteX3130" fmla="*/ 11919655 w 14237406"/>
              <a:gd name="connsiteY3130" fmla="*/ 5054600 h 7791450"/>
              <a:gd name="connsiteX3131" fmla="*/ 11938705 w 14237406"/>
              <a:gd name="connsiteY3131" fmla="*/ 4984750 h 7791450"/>
              <a:gd name="connsiteX3132" fmla="*/ 11938705 w 14237406"/>
              <a:gd name="connsiteY3132" fmla="*/ 4940300 h 7791450"/>
              <a:gd name="connsiteX3133" fmla="*/ 11951405 w 14237406"/>
              <a:gd name="connsiteY3133" fmla="*/ 4730750 h 7791450"/>
              <a:gd name="connsiteX3134" fmla="*/ 11964105 w 14237406"/>
              <a:gd name="connsiteY3134" fmla="*/ 4667250 h 7791450"/>
              <a:gd name="connsiteX3135" fmla="*/ 11951405 w 14237406"/>
              <a:gd name="connsiteY3135" fmla="*/ 4616450 h 7791450"/>
              <a:gd name="connsiteX3136" fmla="*/ 11970455 w 14237406"/>
              <a:gd name="connsiteY3136" fmla="*/ 4603750 h 7791450"/>
              <a:gd name="connsiteX3137" fmla="*/ 12205405 w 14237406"/>
              <a:gd name="connsiteY3137" fmla="*/ 4787900 h 7791450"/>
              <a:gd name="connsiteX3138" fmla="*/ 12224455 w 14237406"/>
              <a:gd name="connsiteY3138" fmla="*/ 4876800 h 7791450"/>
              <a:gd name="connsiteX3139" fmla="*/ 12205405 w 14237406"/>
              <a:gd name="connsiteY3139" fmla="*/ 5048250 h 7791450"/>
              <a:gd name="connsiteX3140" fmla="*/ 12230805 w 14237406"/>
              <a:gd name="connsiteY3140" fmla="*/ 5137150 h 7791450"/>
              <a:gd name="connsiteX3141" fmla="*/ 12243505 w 14237406"/>
              <a:gd name="connsiteY3141" fmla="*/ 5207000 h 7791450"/>
              <a:gd name="connsiteX3142" fmla="*/ 12300655 w 14237406"/>
              <a:gd name="connsiteY3142" fmla="*/ 5308600 h 7791450"/>
              <a:gd name="connsiteX3143" fmla="*/ 12224455 w 14237406"/>
              <a:gd name="connsiteY3143" fmla="*/ 5391150 h 7791450"/>
              <a:gd name="connsiteX3144" fmla="*/ 11983155 w 14237406"/>
              <a:gd name="connsiteY3144" fmla="*/ 5321300 h 7791450"/>
              <a:gd name="connsiteX3145" fmla="*/ 11837105 w 14237406"/>
              <a:gd name="connsiteY3145" fmla="*/ 5410200 h 7791450"/>
              <a:gd name="connsiteX3146" fmla="*/ 11754555 w 14237406"/>
              <a:gd name="connsiteY3146" fmla="*/ 5461000 h 7791450"/>
              <a:gd name="connsiteX3147" fmla="*/ 11722805 w 14237406"/>
              <a:gd name="connsiteY3147" fmla="*/ 5467350 h 7791450"/>
              <a:gd name="connsiteX3148" fmla="*/ 11570405 w 14237406"/>
              <a:gd name="connsiteY3148" fmla="*/ 5645150 h 7791450"/>
              <a:gd name="connsiteX3149" fmla="*/ 11602155 w 14237406"/>
              <a:gd name="connsiteY3149" fmla="*/ 5664200 h 7791450"/>
              <a:gd name="connsiteX3150" fmla="*/ 11665655 w 14237406"/>
              <a:gd name="connsiteY3150" fmla="*/ 5638800 h 7791450"/>
              <a:gd name="connsiteX3151" fmla="*/ 11697405 w 14237406"/>
              <a:gd name="connsiteY3151" fmla="*/ 5657850 h 7791450"/>
              <a:gd name="connsiteX3152" fmla="*/ 11805355 w 14237406"/>
              <a:gd name="connsiteY3152" fmla="*/ 5524500 h 7791450"/>
              <a:gd name="connsiteX3153" fmla="*/ 11856155 w 14237406"/>
              <a:gd name="connsiteY3153" fmla="*/ 5524500 h 7791450"/>
              <a:gd name="connsiteX3154" fmla="*/ 12008555 w 14237406"/>
              <a:gd name="connsiteY3154" fmla="*/ 5397500 h 7791450"/>
              <a:gd name="connsiteX3155" fmla="*/ 12135555 w 14237406"/>
              <a:gd name="connsiteY3155" fmla="*/ 5454650 h 7791450"/>
              <a:gd name="connsiteX3156" fmla="*/ 12237155 w 14237406"/>
              <a:gd name="connsiteY3156" fmla="*/ 5486400 h 7791450"/>
              <a:gd name="connsiteX3157" fmla="*/ 12256205 w 14237406"/>
              <a:gd name="connsiteY3157" fmla="*/ 5511800 h 7791450"/>
              <a:gd name="connsiteX3158" fmla="*/ 12173655 w 14237406"/>
              <a:gd name="connsiteY3158" fmla="*/ 5683250 h 7791450"/>
              <a:gd name="connsiteX3159" fmla="*/ 12148255 w 14237406"/>
              <a:gd name="connsiteY3159" fmla="*/ 5695950 h 7791450"/>
              <a:gd name="connsiteX3160" fmla="*/ 12046655 w 14237406"/>
              <a:gd name="connsiteY3160" fmla="*/ 5657850 h 7791450"/>
              <a:gd name="connsiteX3161" fmla="*/ 11856155 w 14237406"/>
              <a:gd name="connsiteY3161" fmla="*/ 5708650 h 7791450"/>
              <a:gd name="connsiteX3162" fmla="*/ 11678355 w 14237406"/>
              <a:gd name="connsiteY3162" fmla="*/ 5746750 h 7791450"/>
              <a:gd name="connsiteX3163" fmla="*/ 11557705 w 14237406"/>
              <a:gd name="connsiteY3163" fmla="*/ 5791200 h 7791450"/>
              <a:gd name="connsiteX3164" fmla="*/ 11500555 w 14237406"/>
              <a:gd name="connsiteY3164" fmla="*/ 5651500 h 7791450"/>
              <a:gd name="connsiteX3165" fmla="*/ 11481505 w 14237406"/>
              <a:gd name="connsiteY3165" fmla="*/ 5594350 h 7791450"/>
              <a:gd name="connsiteX3166" fmla="*/ 11475155 w 14237406"/>
              <a:gd name="connsiteY3166" fmla="*/ 5492750 h 7791450"/>
              <a:gd name="connsiteX3167" fmla="*/ 11481505 w 14237406"/>
              <a:gd name="connsiteY3167" fmla="*/ 5454650 h 7791450"/>
              <a:gd name="connsiteX3168" fmla="*/ 11481505 w 14237406"/>
              <a:gd name="connsiteY3168" fmla="*/ 5238750 h 7791450"/>
              <a:gd name="connsiteX3169" fmla="*/ 11443405 w 14237406"/>
              <a:gd name="connsiteY3169" fmla="*/ 5124450 h 7791450"/>
              <a:gd name="connsiteX3170" fmla="*/ 11233855 w 14237406"/>
              <a:gd name="connsiteY3170" fmla="*/ 4876800 h 7791450"/>
              <a:gd name="connsiteX3171" fmla="*/ 11348155 w 14237406"/>
              <a:gd name="connsiteY3171" fmla="*/ 4826000 h 7791450"/>
              <a:gd name="connsiteX3172" fmla="*/ 11449755 w 14237406"/>
              <a:gd name="connsiteY3172" fmla="*/ 4800600 h 7791450"/>
              <a:gd name="connsiteX3173" fmla="*/ 11564055 w 14237406"/>
              <a:gd name="connsiteY3173" fmla="*/ 4692650 h 7791450"/>
              <a:gd name="connsiteX3174" fmla="*/ 11621205 w 14237406"/>
              <a:gd name="connsiteY3174" fmla="*/ 4679950 h 7791450"/>
              <a:gd name="connsiteX3175" fmla="*/ 11672005 w 14237406"/>
              <a:gd name="connsiteY3175" fmla="*/ 4654550 h 7791450"/>
              <a:gd name="connsiteX3176" fmla="*/ 11729155 w 14237406"/>
              <a:gd name="connsiteY3176" fmla="*/ 4699000 h 7791450"/>
              <a:gd name="connsiteX3177" fmla="*/ 11767255 w 14237406"/>
              <a:gd name="connsiteY3177" fmla="*/ 4635500 h 7791450"/>
              <a:gd name="connsiteX3178" fmla="*/ 11830755 w 14237406"/>
              <a:gd name="connsiteY3178" fmla="*/ 4578350 h 7791450"/>
              <a:gd name="connsiteX3179" fmla="*/ 11849805 w 14237406"/>
              <a:gd name="connsiteY3179" fmla="*/ 4635500 h 7791450"/>
              <a:gd name="connsiteX3180" fmla="*/ 9659055 w 14237406"/>
              <a:gd name="connsiteY3180" fmla="*/ 4648200 h 7791450"/>
              <a:gd name="connsiteX3181" fmla="*/ 9659055 w 14237406"/>
              <a:gd name="connsiteY3181" fmla="*/ 4686300 h 7791450"/>
              <a:gd name="connsiteX3182" fmla="*/ 9633655 w 14237406"/>
              <a:gd name="connsiteY3182" fmla="*/ 4692650 h 7791450"/>
              <a:gd name="connsiteX3183" fmla="*/ 9589205 w 14237406"/>
              <a:gd name="connsiteY3183" fmla="*/ 4559300 h 7791450"/>
              <a:gd name="connsiteX3184" fmla="*/ 9614605 w 14237406"/>
              <a:gd name="connsiteY3184" fmla="*/ 4559300 h 7791450"/>
              <a:gd name="connsiteX3185" fmla="*/ 9659055 w 14237406"/>
              <a:gd name="connsiteY3185" fmla="*/ 4648200 h 7791450"/>
              <a:gd name="connsiteX3186" fmla="*/ 13488105 w 14237406"/>
              <a:gd name="connsiteY3186" fmla="*/ 4572000 h 7791450"/>
              <a:gd name="connsiteX3187" fmla="*/ 13430955 w 14237406"/>
              <a:gd name="connsiteY3187" fmla="*/ 4629150 h 7791450"/>
              <a:gd name="connsiteX3188" fmla="*/ 13411905 w 14237406"/>
              <a:gd name="connsiteY3188" fmla="*/ 4616450 h 7791450"/>
              <a:gd name="connsiteX3189" fmla="*/ 13405555 w 14237406"/>
              <a:gd name="connsiteY3189" fmla="*/ 4629150 h 7791450"/>
              <a:gd name="connsiteX3190" fmla="*/ 13424605 w 14237406"/>
              <a:gd name="connsiteY3190" fmla="*/ 4673600 h 7791450"/>
              <a:gd name="connsiteX3191" fmla="*/ 13361105 w 14237406"/>
              <a:gd name="connsiteY3191" fmla="*/ 4718050 h 7791450"/>
              <a:gd name="connsiteX3192" fmla="*/ 13392855 w 14237406"/>
              <a:gd name="connsiteY3192" fmla="*/ 4679950 h 7791450"/>
              <a:gd name="connsiteX3193" fmla="*/ 13367455 w 14237406"/>
              <a:gd name="connsiteY3193" fmla="*/ 4635500 h 7791450"/>
              <a:gd name="connsiteX3194" fmla="*/ 13399205 w 14237406"/>
              <a:gd name="connsiteY3194" fmla="*/ 4610100 h 7791450"/>
              <a:gd name="connsiteX3195" fmla="*/ 13462705 w 14237406"/>
              <a:gd name="connsiteY3195" fmla="*/ 4527550 h 7791450"/>
              <a:gd name="connsiteX3196" fmla="*/ 13488105 w 14237406"/>
              <a:gd name="connsiteY3196" fmla="*/ 4572000 h 7791450"/>
              <a:gd name="connsiteX3197" fmla="*/ 2350206 w 14237406"/>
              <a:gd name="connsiteY3197" fmla="*/ 4502150 h 7791450"/>
              <a:gd name="connsiteX3198" fmla="*/ 2464506 w 14237406"/>
              <a:gd name="connsiteY3198" fmla="*/ 4546600 h 7791450"/>
              <a:gd name="connsiteX3199" fmla="*/ 2547056 w 14237406"/>
              <a:gd name="connsiteY3199" fmla="*/ 4552950 h 7791450"/>
              <a:gd name="connsiteX3200" fmla="*/ 2604206 w 14237406"/>
              <a:gd name="connsiteY3200" fmla="*/ 4597400 h 7791450"/>
              <a:gd name="connsiteX3201" fmla="*/ 2953456 w 14237406"/>
              <a:gd name="connsiteY3201" fmla="*/ 4984750 h 7791450"/>
              <a:gd name="connsiteX3202" fmla="*/ 3067756 w 14237406"/>
              <a:gd name="connsiteY3202" fmla="*/ 5162550 h 7791450"/>
              <a:gd name="connsiteX3203" fmla="*/ 3118556 w 14237406"/>
              <a:gd name="connsiteY3203" fmla="*/ 5054600 h 7791450"/>
              <a:gd name="connsiteX3204" fmla="*/ 3156656 w 14237406"/>
              <a:gd name="connsiteY3204" fmla="*/ 4940300 h 7791450"/>
              <a:gd name="connsiteX3205" fmla="*/ 3093156 w 14237406"/>
              <a:gd name="connsiteY3205" fmla="*/ 4775200 h 7791450"/>
              <a:gd name="connsiteX3206" fmla="*/ 3124906 w 14237406"/>
              <a:gd name="connsiteY3206" fmla="*/ 4692650 h 7791450"/>
              <a:gd name="connsiteX3207" fmla="*/ 3207456 w 14237406"/>
              <a:gd name="connsiteY3207" fmla="*/ 4692650 h 7791450"/>
              <a:gd name="connsiteX3208" fmla="*/ 3213806 w 14237406"/>
              <a:gd name="connsiteY3208" fmla="*/ 4781550 h 7791450"/>
              <a:gd name="connsiteX3209" fmla="*/ 3321756 w 14237406"/>
              <a:gd name="connsiteY3209" fmla="*/ 4838700 h 7791450"/>
              <a:gd name="connsiteX3210" fmla="*/ 3397956 w 14237406"/>
              <a:gd name="connsiteY3210" fmla="*/ 4965700 h 7791450"/>
              <a:gd name="connsiteX3211" fmla="*/ 3474156 w 14237406"/>
              <a:gd name="connsiteY3211" fmla="*/ 5105400 h 7791450"/>
              <a:gd name="connsiteX3212" fmla="*/ 3493206 w 14237406"/>
              <a:gd name="connsiteY3212" fmla="*/ 5162550 h 7791450"/>
              <a:gd name="connsiteX3213" fmla="*/ 3550356 w 14237406"/>
              <a:gd name="connsiteY3213" fmla="*/ 5238750 h 7791450"/>
              <a:gd name="connsiteX3214" fmla="*/ 3556706 w 14237406"/>
              <a:gd name="connsiteY3214" fmla="*/ 5289550 h 7791450"/>
              <a:gd name="connsiteX3215" fmla="*/ 3658306 w 14237406"/>
              <a:gd name="connsiteY3215" fmla="*/ 5473700 h 7791450"/>
              <a:gd name="connsiteX3216" fmla="*/ 3620206 w 14237406"/>
              <a:gd name="connsiteY3216" fmla="*/ 5568950 h 7791450"/>
              <a:gd name="connsiteX3217" fmla="*/ 3683706 w 14237406"/>
              <a:gd name="connsiteY3217" fmla="*/ 5721350 h 7791450"/>
              <a:gd name="connsiteX3218" fmla="*/ 3639256 w 14237406"/>
              <a:gd name="connsiteY3218" fmla="*/ 5835650 h 7791450"/>
              <a:gd name="connsiteX3219" fmla="*/ 3683706 w 14237406"/>
              <a:gd name="connsiteY3219" fmla="*/ 5892800 h 7791450"/>
              <a:gd name="connsiteX3220" fmla="*/ 3664656 w 14237406"/>
              <a:gd name="connsiteY3220" fmla="*/ 5924550 h 7791450"/>
              <a:gd name="connsiteX3221" fmla="*/ 3664656 w 14237406"/>
              <a:gd name="connsiteY3221" fmla="*/ 5956300 h 7791450"/>
              <a:gd name="connsiteX3222" fmla="*/ 3747206 w 14237406"/>
              <a:gd name="connsiteY3222" fmla="*/ 6261100 h 7791450"/>
              <a:gd name="connsiteX3223" fmla="*/ 3747206 w 14237406"/>
              <a:gd name="connsiteY3223" fmla="*/ 6413500 h 7791450"/>
              <a:gd name="connsiteX3224" fmla="*/ 3734506 w 14237406"/>
              <a:gd name="connsiteY3224" fmla="*/ 6426200 h 7791450"/>
              <a:gd name="connsiteX3225" fmla="*/ 3715456 w 14237406"/>
              <a:gd name="connsiteY3225" fmla="*/ 6413500 h 7791450"/>
              <a:gd name="connsiteX3226" fmla="*/ 3702756 w 14237406"/>
              <a:gd name="connsiteY3226" fmla="*/ 6292850 h 7791450"/>
              <a:gd name="connsiteX3227" fmla="*/ 3677356 w 14237406"/>
              <a:gd name="connsiteY3227" fmla="*/ 6197600 h 7791450"/>
              <a:gd name="connsiteX3228" fmla="*/ 3569406 w 14237406"/>
              <a:gd name="connsiteY3228" fmla="*/ 5924550 h 7791450"/>
              <a:gd name="connsiteX3229" fmla="*/ 3524956 w 14237406"/>
              <a:gd name="connsiteY3229" fmla="*/ 5759450 h 7791450"/>
              <a:gd name="connsiteX3230" fmla="*/ 3474156 w 14237406"/>
              <a:gd name="connsiteY3230" fmla="*/ 5689600 h 7791450"/>
              <a:gd name="connsiteX3231" fmla="*/ 3353506 w 14237406"/>
              <a:gd name="connsiteY3231" fmla="*/ 5416550 h 7791450"/>
              <a:gd name="connsiteX3232" fmla="*/ 3201106 w 14237406"/>
              <a:gd name="connsiteY3232" fmla="*/ 5295900 h 7791450"/>
              <a:gd name="connsiteX3233" fmla="*/ 3201106 w 14237406"/>
              <a:gd name="connsiteY3233" fmla="*/ 5276850 h 7791450"/>
              <a:gd name="connsiteX3234" fmla="*/ 3277306 w 14237406"/>
              <a:gd name="connsiteY3234" fmla="*/ 5245100 h 7791450"/>
              <a:gd name="connsiteX3235" fmla="*/ 3340806 w 14237406"/>
              <a:gd name="connsiteY3235" fmla="*/ 5270500 h 7791450"/>
              <a:gd name="connsiteX3236" fmla="*/ 3328106 w 14237406"/>
              <a:gd name="connsiteY3236" fmla="*/ 5314950 h 7791450"/>
              <a:gd name="connsiteX3237" fmla="*/ 3347156 w 14237406"/>
              <a:gd name="connsiteY3237" fmla="*/ 5327650 h 7791450"/>
              <a:gd name="connsiteX3238" fmla="*/ 3423356 w 14237406"/>
              <a:gd name="connsiteY3238" fmla="*/ 5238750 h 7791450"/>
              <a:gd name="connsiteX3239" fmla="*/ 3290006 w 14237406"/>
              <a:gd name="connsiteY3239" fmla="*/ 5162550 h 7791450"/>
              <a:gd name="connsiteX3240" fmla="*/ 3143956 w 14237406"/>
              <a:gd name="connsiteY3240" fmla="*/ 5264150 h 7791450"/>
              <a:gd name="connsiteX3241" fmla="*/ 3150306 w 14237406"/>
              <a:gd name="connsiteY3241" fmla="*/ 5410200 h 7791450"/>
              <a:gd name="connsiteX3242" fmla="*/ 3118556 w 14237406"/>
              <a:gd name="connsiteY3242" fmla="*/ 5632450 h 7791450"/>
              <a:gd name="connsiteX3243" fmla="*/ 3137606 w 14237406"/>
              <a:gd name="connsiteY3243" fmla="*/ 5734050 h 7791450"/>
              <a:gd name="connsiteX3244" fmla="*/ 3169356 w 14237406"/>
              <a:gd name="connsiteY3244" fmla="*/ 5803900 h 7791450"/>
              <a:gd name="connsiteX3245" fmla="*/ 3194756 w 14237406"/>
              <a:gd name="connsiteY3245" fmla="*/ 5759450 h 7791450"/>
              <a:gd name="connsiteX3246" fmla="*/ 3182056 w 14237406"/>
              <a:gd name="connsiteY3246" fmla="*/ 5721350 h 7791450"/>
              <a:gd name="connsiteX3247" fmla="*/ 3182056 w 14237406"/>
              <a:gd name="connsiteY3247" fmla="*/ 5556250 h 7791450"/>
              <a:gd name="connsiteX3248" fmla="*/ 3258256 w 14237406"/>
              <a:gd name="connsiteY3248" fmla="*/ 5435600 h 7791450"/>
              <a:gd name="connsiteX3249" fmla="*/ 3290006 w 14237406"/>
              <a:gd name="connsiteY3249" fmla="*/ 5467350 h 7791450"/>
              <a:gd name="connsiteX3250" fmla="*/ 3340806 w 14237406"/>
              <a:gd name="connsiteY3250" fmla="*/ 5734050 h 7791450"/>
              <a:gd name="connsiteX3251" fmla="*/ 3296356 w 14237406"/>
              <a:gd name="connsiteY3251" fmla="*/ 5956300 h 7791450"/>
              <a:gd name="connsiteX3252" fmla="*/ 3309056 w 14237406"/>
              <a:gd name="connsiteY3252" fmla="*/ 6038850 h 7791450"/>
              <a:gd name="connsiteX3253" fmla="*/ 3220156 w 14237406"/>
              <a:gd name="connsiteY3253" fmla="*/ 6076950 h 7791450"/>
              <a:gd name="connsiteX3254" fmla="*/ 3131256 w 14237406"/>
              <a:gd name="connsiteY3254" fmla="*/ 6038850 h 7791450"/>
              <a:gd name="connsiteX3255" fmla="*/ 3194756 w 14237406"/>
              <a:gd name="connsiteY3255" fmla="*/ 5975350 h 7791450"/>
              <a:gd name="connsiteX3256" fmla="*/ 3099506 w 14237406"/>
              <a:gd name="connsiteY3256" fmla="*/ 5867400 h 7791450"/>
              <a:gd name="connsiteX3257" fmla="*/ 3061406 w 14237406"/>
              <a:gd name="connsiteY3257" fmla="*/ 5676900 h 7791450"/>
              <a:gd name="connsiteX3258" fmla="*/ 3061406 w 14237406"/>
              <a:gd name="connsiteY3258" fmla="*/ 5537200 h 7791450"/>
              <a:gd name="connsiteX3259" fmla="*/ 3010606 w 14237406"/>
              <a:gd name="connsiteY3259" fmla="*/ 5448300 h 7791450"/>
              <a:gd name="connsiteX3260" fmla="*/ 3010606 w 14237406"/>
              <a:gd name="connsiteY3260" fmla="*/ 5410200 h 7791450"/>
              <a:gd name="connsiteX3261" fmla="*/ 2991556 w 14237406"/>
              <a:gd name="connsiteY3261" fmla="*/ 5353050 h 7791450"/>
              <a:gd name="connsiteX3262" fmla="*/ 3016956 w 14237406"/>
              <a:gd name="connsiteY3262" fmla="*/ 5302250 h 7791450"/>
              <a:gd name="connsiteX3263" fmla="*/ 2947106 w 14237406"/>
              <a:gd name="connsiteY3263" fmla="*/ 5238750 h 7791450"/>
              <a:gd name="connsiteX3264" fmla="*/ 2889956 w 14237406"/>
              <a:gd name="connsiteY3264" fmla="*/ 5359400 h 7791450"/>
              <a:gd name="connsiteX3265" fmla="*/ 2750256 w 14237406"/>
              <a:gd name="connsiteY3265" fmla="*/ 5245100 h 7791450"/>
              <a:gd name="connsiteX3266" fmla="*/ 2693106 w 14237406"/>
              <a:gd name="connsiteY3266" fmla="*/ 5245100 h 7791450"/>
              <a:gd name="connsiteX3267" fmla="*/ 2616906 w 14237406"/>
              <a:gd name="connsiteY3267" fmla="*/ 5264150 h 7791450"/>
              <a:gd name="connsiteX3268" fmla="*/ 2864556 w 14237406"/>
              <a:gd name="connsiteY3268" fmla="*/ 5505450 h 7791450"/>
              <a:gd name="connsiteX3269" fmla="*/ 2978856 w 14237406"/>
              <a:gd name="connsiteY3269" fmla="*/ 5626100 h 7791450"/>
              <a:gd name="connsiteX3270" fmla="*/ 2940756 w 14237406"/>
              <a:gd name="connsiteY3270" fmla="*/ 5695950 h 7791450"/>
              <a:gd name="connsiteX3271" fmla="*/ 2934406 w 14237406"/>
              <a:gd name="connsiteY3271" fmla="*/ 5778500 h 7791450"/>
              <a:gd name="connsiteX3272" fmla="*/ 2940756 w 14237406"/>
              <a:gd name="connsiteY3272" fmla="*/ 5822950 h 7791450"/>
              <a:gd name="connsiteX3273" fmla="*/ 2953456 w 14237406"/>
              <a:gd name="connsiteY3273" fmla="*/ 5911850 h 7791450"/>
              <a:gd name="connsiteX3274" fmla="*/ 3023306 w 14237406"/>
              <a:gd name="connsiteY3274" fmla="*/ 6070600 h 7791450"/>
              <a:gd name="connsiteX3275" fmla="*/ 2978856 w 14237406"/>
              <a:gd name="connsiteY3275" fmla="*/ 6121400 h 7791450"/>
              <a:gd name="connsiteX3276" fmla="*/ 2934406 w 14237406"/>
              <a:gd name="connsiteY3276" fmla="*/ 6096000 h 7791450"/>
              <a:gd name="connsiteX3277" fmla="*/ 2864556 w 14237406"/>
              <a:gd name="connsiteY3277" fmla="*/ 6083300 h 7791450"/>
              <a:gd name="connsiteX3278" fmla="*/ 2820106 w 14237406"/>
              <a:gd name="connsiteY3278" fmla="*/ 6057900 h 7791450"/>
              <a:gd name="connsiteX3279" fmla="*/ 2648656 w 14237406"/>
              <a:gd name="connsiteY3279" fmla="*/ 5969000 h 7791450"/>
              <a:gd name="connsiteX3280" fmla="*/ 2293056 w 14237406"/>
              <a:gd name="connsiteY3280" fmla="*/ 6019800 h 7791450"/>
              <a:gd name="connsiteX3281" fmla="*/ 2089856 w 14237406"/>
              <a:gd name="connsiteY3281" fmla="*/ 5842000 h 7791450"/>
              <a:gd name="connsiteX3282" fmla="*/ 2102556 w 14237406"/>
              <a:gd name="connsiteY3282" fmla="*/ 5822950 h 7791450"/>
              <a:gd name="connsiteX3283" fmla="*/ 2172406 w 14237406"/>
              <a:gd name="connsiteY3283" fmla="*/ 5867400 h 7791450"/>
              <a:gd name="connsiteX3284" fmla="*/ 2210506 w 14237406"/>
              <a:gd name="connsiteY3284" fmla="*/ 5835650 h 7791450"/>
              <a:gd name="connsiteX3285" fmla="*/ 1842206 w 14237406"/>
              <a:gd name="connsiteY3285" fmla="*/ 5454650 h 7791450"/>
              <a:gd name="connsiteX3286" fmla="*/ 1893006 w 14237406"/>
              <a:gd name="connsiteY3286" fmla="*/ 5403850 h 7791450"/>
              <a:gd name="connsiteX3287" fmla="*/ 1988256 w 14237406"/>
              <a:gd name="connsiteY3287" fmla="*/ 5461000 h 7791450"/>
              <a:gd name="connsiteX3288" fmla="*/ 2083506 w 14237406"/>
              <a:gd name="connsiteY3288" fmla="*/ 5499100 h 7791450"/>
              <a:gd name="connsiteX3289" fmla="*/ 2280356 w 14237406"/>
              <a:gd name="connsiteY3289" fmla="*/ 5632450 h 7791450"/>
              <a:gd name="connsiteX3290" fmla="*/ 2483556 w 14237406"/>
              <a:gd name="connsiteY3290" fmla="*/ 5778500 h 7791450"/>
              <a:gd name="connsiteX3291" fmla="*/ 2515306 w 14237406"/>
              <a:gd name="connsiteY3291" fmla="*/ 5746750 h 7791450"/>
              <a:gd name="connsiteX3292" fmla="*/ 2401006 w 14237406"/>
              <a:gd name="connsiteY3292" fmla="*/ 5619750 h 7791450"/>
              <a:gd name="connsiteX3293" fmla="*/ 2401006 w 14237406"/>
              <a:gd name="connsiteY3293" fmla="*/ 5588000 h 7791450"/>
              <a:gd name="connsiteX3294" fmla="*/ 2420056 w 14237406"/>
              <a:gd name="connsiteY3294" fmla="*/ 5581650 h 7791450"/>
              <a:gd name="connsiteX3295" fmla="*/ 2553406 w 14237406"/>
              <a:gd name="connsiteY3295" fmla="*/ 5689600 h 7791450"/>
              <a:gd name="connsiteX3296" fmla="*/ 2616906 w 14237406"/>
              <a:gd name="connsiteY3296" fmla="*/ 5765800 h 7791450"/>
              <a:gd name="connsiteX3297" fmla="*/ 2750256 w 14237406"/>
              <a:gd name="connsiteY3297" fmla="*/ 5829300 h 7791450"/>
              <a:gd name="connsiteX3298" fmla="*/ 2870906 w 14237406"/>
              <a:gd name="connsiteY3298" fmla="*/ 5740400 h 7791450"/>
              <a:gd name="connsiteX3299" fmla="*/ 2807406 w 14237406"/>
              <a:gd name="connsiteY3299" fmla="*/ 5689600 h 7791450"/>
              <a:gd name="connsiteX3300" fmla="*/ 2756606 w 14237406"/>
              <a:gd name="connsiteY3300" fmla="*/ 5683250 h 7791450"/>
              <a:gd name="connsiteX3301" fmla="*/ 2661356 w 14237406"/>
              <a:gd name="connsiteY3301" fmla="*/ 5581650 h 7791450"/>
              <a:gd name="connsiteX3302" fmla="*/ 2553406 w 14237406"/>
              <a:gd name="connsiteY3302" fmla="*/ 5556250 h 7791450"/>
              <a:gd name="connsiteX3303" fmla="*/ 2540706 w 14237406"/>
              <a:gd name="connsiteY3303" fmla="*/ 5537200 h 7791450"/>
              <a:gd name="connsiteX3304" fmla="*/ 2674056 w 14237406"/>
              <a:gd name="connsiteY3304" fmla="*/ 5524500 h 7791450"/>
              <a:gd name="connsiteX3305" fmla="*/ 2680406 w 14237406"/>
              <a:gd name="connsiteY3305" fmla="*/ 5505450 h 7791450"/>
              <a:gd name="connsiteX3306" fmla="*/ 2616906 w 14237406"/>
              <a:gd name="connsiteY3306" fmla="*/ 5454650 h 7791450"/>
              <a:gd name="connsiteX3307" fmla="*/ 2432756 w 14237406"/>
              <a:gd name="connsiteY3307" fmla="*/ 5257800 h 7791450"/>
              <a:gd name="connsiteX3308" fmla="*/ 2369256 w 14237406"/>
              <a:gd name="connsiteY3308" fmla="*/ 5238750 h 7791450"/>
              <a:gd name="connsiteX3309" fmla="*/ 2369256 w 14237406"/>
              <a:gd name="connsiteY3309" fmla="*/ 5219700 h 7791450"/>
              <a:gd name="connsiteX3310" fmla="*/ 2420056 w 14237406"/>
              <a:gd name="connsiteY3310" fmla="*/ 5175250 h 7791450"/>
              <a:gd name="connsiteX3311" fmla="*/ 2394656 w 14237406"/>
              <a:gd name="connsiteY3311" fmla="*/ 5149850 h 7791450"/>
              <a:gd name="connsiteX3312" fmla="*/ 2331156 w 14237406"/>
              <a:gd name="connsiteY3312" fmla="*/ 5162550 h 7791450"/>
              <a:gd name="connsiteX3313" fmla="*/ 2248606 w 14237406"/>
              <a:gd name="connsiteY3313" fmla="*/ 5137150 h 7791450"/>
              <a:gd name="connsiteX3314" fmla="*/ 2267656 w 14237406"/>
              <a:gd name="connsiteY3314" fmla="*/ 5099050 h 7791450"/>
              <a:gd name="connsiteX3315" fmla="*/ 2153356 w 14237406"/>
              <a:gd name="connsiteY3315" fmla="*/ 4978400 h 7791450"/>
              <a:gd name="connsiteX3316" fmla="*/ 2178756 w 14237406"/>
              <a:gd name="connsiteY3316" fmla="*/ 4959350 h 7791450"/>
              <a:gd name="connsiteX3317" fmla="*/ 2312106 w 14237406"/>
              <a:gd name="connsiteY3317" fmla="*/ 5029200 h 7791450"/>
              <a:gd name="connsiteX3318" fmla="*/ 2362906 w 14237406"/>
              <a:gd name="connsiteY3318" fmla="*/ 5003800 h 7791450"/>
              <a:gd name="connsiteX3319" fmla="*/ 2223206 w 14237406"/>
              <a:gd name="connsiteY3319" fmla="*/ 4908550 h 7791450"/>
              <a:gd name="connsiteX3320" fmla="*/ 2223206 w 14237406"/>
              <a:gd name="connsiteY3320" fmla="*/ 4889500 h 7791450"/>
              <a:gd name="connsiteX3321" fmla="*/ 2242256 w 14237406"/>
              <a:gd name="connsiteY3321" fmla="*/ 4883150 h 7791450"/>
              <a:gd name="connsiteX3322" fmla="*/ 2312106 w 14237406"/>
              <a:gd name="connsiteY3322" fmla="*/ 4921250 h 7791450"/>
              <a:gd name="connsiteX3323" fmla="*/ 2439106 w 14237406"/>
              <a:gd name="connsiteY3323" fmla="*/ 4870450 h 7791450"/>
              <a:gd name="connsiteX3324" fmla="*/ 2477206 w 14237406"/>
              <a:gd name="connsiteY3324" fmla="*/ 4883150 h 7791450"/>
              <a:gd name="connsiteX3325" fmla="*/ 2502606 w 14237406"/>
              <a:gd name="connsiteY3325" fmla="*/ 4857750 h 7791450"/>
              <a:gd name="connsiteX3326" fmla="*/ 2445456 w 14237406"/>
              <a:gd name="connsiteY3326" fmla="*/ 4775200 h 7791450"/>
              <a:gd name="connsiteX3327" fmla="*/ 2388306 w 14237406"/>
              <a:gd name="connsiteY3327" fmla="*/ 4800600 h 7791450"/>
              <a:gd name="connsiteX3328" fmla="*/ 2305756 w 14237406"/>
              <a:gd name="connsiteY3328" fmla="*/ 4743450 h 7791450"/>
              <a:gd name="connsiteX3329" fmla="*/ 2235906 w 14237406"/>
              <a:gd name="connsiteY3329" fmla="*/ 4718050 h 7791450"/>
              <a:gd name="connsiteX3330" fmla="*/ 2235906 w 14237406"/>
              <a:gd name="connsiteY3330" fmla="*/ 4692650 h 7791450"/>
              <a:gd name="connsiteX3331" fmla="*/ 2331156 w 14237406"/>
              <a:gd name="connsiteY3331" fmla="*/ 4629150 h 7791450"/>
              <a:gd name="connsiteX3332" fmla="*/ 2286706 w 14237406"/>
              <a:gd name="connsiteY3332" fmla="*/ 4597400 h 7791450"/>
              <a:gd name="connsiteX3333" fmla="*/ 2223206 w 14237406"/>
              <a:gd name="connsiteY3333" fmla="*/ 4610100 h 7791450"/>
              <a:gd name="connsiteX3334" fmla="*/ 2121606 w 14237406"/>
              <a:gd name="connsiteY3334" fmla="*/ 4572000 h 7791450"/>
              <a:gd name="connsiteX3335" fmla="*/ 2274006 w 14237406"/>
              <a:gd name="connsiteY3335" fmla="*/ 4495800 h 7791450"/>
              <a:gd name="connsiteX3336" fmla="*/ 2350206 w 14237406"/>
              <a:gd name="connsiteY3336" fmla="*/ 4502150 h 7791450"/>
              <a:gd name="connsiteX3337" fmla="*/ 8846255 w 14237406"/>
              <a:gd name="connsiteY3337" fmla="*/ 4502150 h 7791450"/>
              <a:gd name="connsiteX3338" fmla="*/ 8763705 w 14237406"/>
              <a:gd name="connsiteY3338" fmla="*/ 4502150 h 7791450"/>
              <a:gd name="connsiteX3339" fmla="*/ 8757355 w 14237406"/>
              <a:gd name="connsiteY3339" fmla="*/ 4489450 h 7791450"/>
              <a:gd name="connsiteX3340" fmla="*/ 8801805 w 14237406"/>
              <a:gd name="connsiteY3340" fmla="*/ 4470400 h 7791450"/>
              <a:gd name="connsiteX3341" fmla="*/ 8846255 w 14237406"/>
              <a:gd name="connsiteY3341" fmla="*/ 4502150 h 7791450"/>
              <a:gd name="connsiteX3342" fmla="*/ 7411156 w 14237406"/>
              <a:gd name="connsiteY3342" fmla="*/ 4495800 h 7791450"/>
              <a:gd name="connsiteX3343" fmla="*/ 7385756 w 14237406"/>
              <a:gd name="connsiteY3343" fmla="*/ 4533900 h 7791450"/>
              <a:gd name="connsiteX3344" fmla="*/ 7284156 w 14237406"/>
              <a:gd name="connsiteY3344" fmla="*/ 4610100 h 7791450"/>
              <a:gd name="connsiteX3345" fmla="*/ 7271456 w 14237406"/>
              <a:gd name="connsiteY3345" fmla="*/ 4603750 h 7791450"/>
              <a:gd name="connsiteX3346" fmla="*/ 7265106 w 14237406"/>
              <a:gd name="connsiteY3346" fmla="*/ 4578350 h 7791450"/>
              <a:gd name="connsiteX3347" fmla="*/ 7284156 w 14237406"/>
              <a:gd name="connsiteY3347" fmla="*/ 4540250 h 7791450"/>
              <a:gd name="connsiteX3348" fmla="*/ 7328606 w 14237406"/>
              <a:gd name="connsiteY3348" fmla="*/ 4521200 h 7791450"/>
              <a:gd name="connsiteX3349" fmla="*/ 7411156 w 14237406"/>
              <a:gd name="connsiteY3349" fmla="*/ 4464050 h 7791450"/>
              <a:gd name="connsiteX3350" fmla="*/ 7411156 w 14237406"/>
              <a:gd name="connsiteY3350" fmla="*/ 4495800 h 7791450"/>
              <a:gd name="connsiteX3351" fmla="*/ 9519355 w 14237406"/>
              <a:gd name="connsiteY3351" fmla="*/ 4457700 h 7791450"/>
              <a:gd name="connsiteX3352" fmla="*/ 9563805 w 14237406"/>
              <a:gd name="connsiteY3352" fmla="*/ 4724400 h 7791450"/>
              <a:gd name="connsiteX3353" fmla="*/ 9563805 w 14237406"/>
              <a:gd name="connsiteY3353" fmla="*/ 4953000 h 7791450"/>
              <a:gd name="connsiteX3354" fmla="*/ 9500305 w 14237406"/>
              <a:gd name="connsiteY3354" fmla="*/ 5073650 h 7791450"/>
              <a:gd name="connsiteX3355" fmla="*/ 9347905 w 14237406"/>
              <a:gd name="connsiteY3355" fmla="*/ 4991100 h 7791450"/>
              <a:gd name="connsiteX3356" fmla="*/ 9303455 w 14237406"/>
              <a:gd name="connsiteY3356" fmla="*/ 4921250 h 7791450"/>
              <a:gd name="connsiteX3357" fmla="*/ 9182805 w 14237406"/>
              <a:gd name="connsiteY3357" fmla="*/ 4813300 h 7791450"/>
              <a:gd name="connsiteX3358" fmla="*/ 9265355 w 14237406"/>
              <a:gd name="connsiteY3358" fmla="*/ 4692650 h 7791450"/>
              <a:gd name="connsiteX3359" fmla="*/ 9297105 w 14237406"/>
              <a:gd name="connsiteY3359" fmla="*/ 4648200 h 7791450"/>
              <a:gd name="connsiteX3360" fmla="*/ 9417755 w 14237406"/>
              <a:gd name="connsiteY3360" fmla="*/ 4533900 h 7791450"/>
              <a:gd name="connsiteX3361" fmla="*/ 9462205 w 14237406"/>
              <a:gd name="connsiteY3361" fmla="*/ 4502150 h 7791450"/>
              <a:gd name="connsiteX3362" fmla="*/ 9500305 w 14237406"/>
              <a:gd name="connsiteY3362" fmla="*/ 4457700 h 7791450"/>
              <a:gd name="connsiteX3363" fmla="*/ 9519355 w 14237406"/>
              <a:gd name="connsiteY3363" fmla="*/ 4457700 h 7791450"/>
              <a:gd name="connsiteX3364" fmla="*/ 13602405 w 14237406"/>
              <a:gd name="connsiteY3364" fmla="*/ 4464050 h 7791450"/>
              <a:gd name="connsiteX3365" fmla="*/ 13557955 w 14237406"/>
              <a:gd name="connsiteY3365" fmla="*/ 4508500 h 7791450"/>
              <a:gd name="connsiteX3366" fmla="*/ 13538905 w 14237406"/>
              <a:gd name="connsiteY3366" fmla="*/ 4489450 h 7791450"/>
              <a:gd name="connsiteX3367" fmla="*/ 13589705 w 14237406"/>
              <a:gd name="connsiteY3367" fmla="*/ 4451350 h 7791450"/>
              <a:gd name="connsiteX3368" fmla="*/ 13602405 w 14237406"/>
              <a:gd name="connsiteY3368" fmla="*/ 4464050 h 7791450"/>
              <a:gd name="connsiteX3369" fmla="*/ 8916105 w 14237406"/>
              <a:gd name="connsiteY3369" fmla="*/ 4451350 h 7791450"/>
              <a:gd name="connsiteX3370" fmla="*/ 8960555 w 14237406"/>
              <a:gd name="connsiteY3370" fmla="*/ 4445000 h 7791450"/>
              <a:gd name="connsiteX3371" fmla="*/ 8998655 w 14237406"/>
              <a:gd name="connsiteY3371" fmla="*/ 4425950 h 7791450"/>
              <a:gd name="connsiteX3372" fmla="*/ 9049455 w 14237406"/>
              <a:gd name="connsiteY3372" fmla="*/ 4489450 h 7791450"/>
              <a:gd name="connsiteX3373" fmla="*/ 9024055 w 14237406"/>
              <a:gd name="connsiteY3373" fmla="*/ 4527550 h 7791450"/>
              <a:gd name="connsiteX3374" fmla="*/ 8966905 w 14237406"/>
              <a:gd name="connsiteY3374" fmla="*/ 4502150 h 7791450"/>
              <a:gd name="connsiteX3375" fmla="*/ 8890705 w 14237406"/>
              <a:gd name="connsiteY3375" fmla="*/ 4521200 h 7791450"/>
              <a:gd name="connsiteX3376" fmla="*/ 8833555 w 14237406"/>
              <a:gd name="connsiteY3376" fmla="*/ 4552950 h 7791450"/>
              <a:gd name="connsiteX3377" fmla="*/ 8751005 w 14237406"/>
              <a:gd name="connsiteY3377" fmla="*/ 4533900 h 7791450"/>
              <a:gd name="connsiteX3378" fmla="*/ 8712905 w 14237406"/>
              <a:gd name="connsiteY3378" fmla="*/ 4508500 h 7791450"/>
              <a:gd name="connsiteX3379" fmla="*/ 8604955 w 14237406"/>
              <a:gd name="connsiteY3379" fmla="*/ 4572000 h 7791450"/>
              <a:gd name="connsiteX3380" fmla="*/ 8604955 w 14237406"/>
              <a:gd name="connsiteY3380" fmla="*/ 4635500 h 7791450"/>
              <a:gd name="connsiteX3381" fmla="*/ 8585905 w 14237406"/>
              <a:gd name="connsiteY3381" fmla="*/ 4635500 h 7791450"/>
              <a:gd name="connsiteX3382" fmla="*/ 8522405 w 14237406"/>
              <a:gd name="connsiteY3382" fmla="*/ 4584700 h 7791450"/>
              <a:gd name="connsiteX3383" fmla="*/ 8611305 w 14237406"/>
              <a:gd name="connsiteY3383" fmla="*/ 4483100 h 7791450"/>
              <a:gd name="connsiteX3384" fmla="*/ 8655755 w 14237406"/>
              <a:gd name="connsiteY3384" fmla="*/ 4508500 h 7791450"/>
              <a:gd name="connsiteX3385" fmla="*/ 8770055 w 14237406"/>
              <a:gd name="connsiteY3385" fmla="*/ 4425950 h 7791450"/>
              <a:gd name="connsiteX3386" fmla="*/ 8916105 w 14237406"/>
              <a:gd name="connsiteY3386" fmla="*/ 4451350 h 7791450"/>
              <a:gd name="connsiteX3387" fmla="*/ 12808655 w 14237406"/>
              <a:gd name="connsiteY3387" fmla="*/ 4425950 h 7791450"/>
              <a:gd name="connsiteX3388" fmla="*/ 12808655 w 14237406"/>
              <a:gd name="connsiteY3388" fmla="*/ 4438650 h 7791450"/>
              <a:gd name="connsiteX3389" fmla="*/ 12776905 w 14237406"/>
              <a:gd name="connsiteY3389" fmla="*/ 4438650 h 7791450"/>
              <a:gd name="connsiteX3390" fmla="*/ 12776905 w 14237406"/>
              <a:gd name="connsiteY3390" fmla="*/ 4419600 h 7791450"/>
              <a:gd name="connsiteX3391" fmla="*/ 12808655 w 14237406"/>
              <a:gd name="connsiteY3391" fmla="*/ 4425950 h 7791450"/>
              <a:gd name="connsiteX3392" fmla="*/ 13519855 w 14237406"/>
              <a:gd name="connsiteY3392" fmla="*/ 4419600 h 7791450"/>
              <a:gd name="connsiteX3393" fmla="*/ 13526205 w 14237406"/>
              <a:gd name="connsiteY3393" fmla="*/ 4406900 h 7791450"/>
              <a:gd name="connsiteX3394" fmla="*/ 13519855 w 14237406"/>
              <a:gd name="connsiteY3394" fmla="*/ 4419600 h 7791450"/>
              <a:gd name="connsiteX3395" fmla="*/ 7080956 w 14237406"/>
              <a:gd name="connsiteY3395" fmla="*/ 4476750 h 7791450"/>
              <a:gd name="connsiteX3396" fmla="*/ 7042856 w 14237406"/>
              <a:gd name="connsiteY3396" fmla="*/ 4527550 h 7791450"/>
              <a:gd name="connsiteX3397" fmla="*/ 7004756 w 14237406"/>
              <a:gd name="connsiteY3397" fmla="*/ 4508500 h 7791450"/>
              <a:gd name="connsiteX3398" fmla="*/ 6985706 w 14237406"/>
              <a:gd name="connsiteY3398" fmla="*/ 4527550 h 7791450"/>
              <a:gd name="connsiteX3399" fmla="*/ 7017456 w 14237406"/>
              <a:gd name="connsiteY3399" fmla="*/ 4572000 h 7791450"/>
              <a:gd name="connsiteX3400" fmla="*/ 6934906 w 14237406"/>
              <a:gd name="connsiteY3400" fmla="*/ 4622800 h 7791450"/>
              <a:gd name="connsiteX3401" fmla="*/ 6966656 w 14237406"/>
              <a:gd name="connsiteY3401" fmla="*/ 4667250 h 7791450"/>
              <a:gd name="connsiteX3402" fmla="*/ 6947606 w 14237406"/>
              <a:gd name="connsiteY3402" fmla="*/ 4686300 h 7791450"/>
              <a:gd name="connsiteX3403" fmla="*/ 6871406 w 14237406"/>
              <a:gd name="connsiteY3403" fmla="*/ 4533900 h 7791450"/>
              <a:gd name="connsiteX3404" fmla="*/ 6833306 w 14237406"/>
              <a:gd name="connsiteY3404" fmla="*/ 4559300 h 7791450"/>
              <a:gd name="connsiteX3405" fmla="*/ 6814256 w 14237406"/>
              <a:gd name="connsiteY3405" fmla="*/ 4552950 h 7791450"/>
              <a:gd name="connsiteX3406" fmla="*/ 6814256 w 14237406"/>
              <a:gd name="connsiteY3406" fmla="*/ 4527550 h 7791450"/>
              <a:gd name="connsiteX3407" fmla="*/ 6839656 w 14237406"/>
              <a:gd name="connsiteY3407" fmla="*/ 4457700 h 7791450"/>
              <a:gd name="connsiteX3408" fmla="*/ 6852356 w 14237406"/>
              <a:gd name="connsiteY3408" fmla="*/ 4419600 h 7791450"/>
              <a:gd name="connsiteX3409" fmla="*/ 6947606 w 14237406"/>
              <a:gd name="connsiteY3409" fmla="*/ 4413250 h 7791450"/>
              <a:gd name="connsiteX3410" fmla="*/ 6985706 w 14237406"/>
              <a:gd name="connsiteY3410" fmla="*/ 4394200 h 7791450"/>
              <a:gd name="connsiteX3411" fmla="*/ 7080956 w 14237406"/>
              <a:gd name="connsiteY3411" fmla="*/ 4476750 h 7791450"/>
              <a:gd name="connsiteX3412" fmla="*/ 7430206 w 14237406"/>
              <a:gd name="connsiteY3412" fmla="*/ 4394200 h 7791450"/>
              <a:gd name="connsiteX3413" fmla="*/ 7474656 w 14237406"/>
              <a:gd name="connsiteY3413" fmla="*/ 4502150 h 7791450"/>
              <a:gd name="connsiteX3414" fmla="*/ 7461956 w 14237406"/>
              <a:gd name="connsiteY3414" fmla="*/ 4533900 h 7791450"/>
              <a:gd name="connsiteX3415" fmla="*/ 7303206 w 14237406"/>
              <a:gd name="connsiteY3415" fmla="*/ 4660900 h 7791450"/>
              <a:gd name="connsiteX3416" fmla="*/ 7252406 w 14237406"/>
              <a:gd name="connsiteY3416" fmla="*/ 4635500 h 7791450"/>
              <a:gd name="connsiteX3417" fmla="*/ 7233356 w 14237406"/>
              <a:gd name="connsiteY3417" fmla="*/ 4654550 h 7791450"/>
              <a:gd name="connsiteX3418" fmla="*/ 7246056 w 14237406"/>
              <a:gd name="connsiteY3418" fmla="*/ 4692650 h 7791450"/>
              <a:gd name="connsiteX3419" fmla="*/ 7042856 w 14237406"/>
              <a:gd name="connsiteY3419" fmla="*/ 4806950 h 7791450"/>
              <a:gd name="connsiteX3420" fmla="*/ 7023806 w 14237406"/>
              <a:gd name="connsiteY3420" fmla="*/ 4806950 h 7791450"/>
              <a:gd name="connsiteX3421" fmla="*/ 7017456 w 14237406"/>
              <a:gd name="connsiteY3421" fmla="*/ 4787900 h 7791450"/>
              <a:gd name="connsiteX3422" fmla="*/ 7207956 w 14237406"/>
              <a:gd name="connsiteY3422" fmla="*/ 4654550 h 7791450"/>
              <a:gd name="connsiteX3423" fmla="*/ 7182556 w 14237406"/>
              <a:gd name="connsiteY3423" fmla="*/ 4635500 h 7791450"/>
              <a:gd name="connsiteX3424" fmla="*/ 7100006 w 14237406"/>
              <a:gd name="connsiteY3424" fmla="*/ 4679950 h 7791450"/>
              <a:gd name="connsiteX3425" fmla="*/ 6953956 w 14237406"/>
              <a:gd name="connsiteY3425" fmla="*/ 4775200 h 7791450"/>
              <a:gd name="connsiteX3426" fmla="*/ 6985706 w 14237406"/>
              <a:gd name="connsiteY3426" fmla="*/ 4813300 h 7791450"/>
              <a:gd name="connsiteX3427" fmla="*/ 6985706 w 14237406"/>
              <a:gd name="connsiteY3427" fmla="*/ 4832350 h 7791450"/>
              <a:gd name="connsiteX3428" fmla="*/ 6960306 w 14237406"/>
              <a:gd name="connsiteY3428" fmla="*/ 4832350 h 7791450"/>
              <a:gd name="connsiteX3429" fmla="*/ 6909506 w 14237406"/>
              <a:gd name="connsiteY3429" fmla="*/ 4876800 h 7791450"/>
              <a:gd name="connsiteX3430" fmla="*/ 6896806 w 14237406"/>
              <a:gd name="connsiteY3430" fmla="*/ 4870450 h 7791450"/>
              <a:gd name="connsiteX3431" fmla="*/ 6858706 w 14237406"/>
              <a:gd name="connsiteY3431" fmla="*/ 4800600 h 7791450"/>
              <a:gd name="connsiteX3432" fmla="*/ 6884106 w 14237406"/>
              <a:gd name="connsiteY3432" fmla="*/ 4781550 h 7791450"/>
              <a:gd name="connsiteX3433" fmla="*/ 6909506 w 14237406"/>
              <a:gd name="connsiteY3433" fmla="*/ 4794250 h 7791450"/>
              <a:gd name="connsiteX3434" fmla="*/ 6922206 w 14237406"/>
              <a:gd name="connsiteY3434" fmla="*/ 4749800 h 7791450"/>
              <a:gd name="connsiteX3435" fmla="*/ 7074606 w 14237406"/>
              <a:gd name="connsiteY3435" fmla="*/ 4654550 h 7791450"/>
              <a:gd name="connsiteX3436" fmla="*/ 7163506 w 14237406"/>
              <a:gd name="connsiteY3436" fmla="*/ 4584700 h 7791450"/>
              <a:gd name="connsiteX3437" fmla="*/ 7227006 w 14237406"/>
              <a:gd name="connsiteY3437" fmla="*/ 4546600 h 7791450"/>
              <a:gd name="connsiteX3438" fmla="*/ 7411156 w 14237406"/>
              <a:gd name="connsiteY3438" fmla="*/ 4381500 h 7791450"/>
              <a:gd name="connsiteX3439" fmla="*/ 7430206 w 14237406"/>
              <a:gd name="connsiteY3439" fmla="*/ 4394200 h 7791450"/>
              <a:gd name="connsiteX3440" fmla="*/ 13570655 w 14237406"/>
              <a:gd name="connsiteY3440" fmla="*/ 4375150 h 7791450"/>
              <a:gd name="connsiteX3441" fmla="*/ 13551605 w 14237406"/>
              <a:gd name="connsiteY3441" fmla="*/ 4381500 h 7791450"/>
              <a:gd name="connsiteX3442" fmla="*/ 13551605 w 14237406"/>
              <a:gd name="connsiteY3442" fmla="*/ 4362450 h 7791450"/>
              <a:gd name="connsiteX3443" fmla="*/ 13570655 w 14237406"/>
              <a:gd name="connsiteY3443" fmla="*/ 4375150 h 7791450"/>
              <a:gd name="connsiteX3444" fmla="*/ 4687006 w 14237406"/>
              <a:gd name="connsiteY3444" fmla="*/ 4438650 h 7791450"/>
              <a:gd name="connsiteX3445" fmla="*/ 4528256 w 14237406"/>
              <a:gd name="connsiteY3445" fmla="*/ 4610100 h 7791450"/>
              <a:gd name="connsiteX3446" fmla="*/ 4464756 w 14237406"/>
              <a:gd name="connsiteY3446" fmla="*/ 4591050 h 7791450"/>
              <a:gd name="connsiteX3447" fmla="*/ 4458406 w 14237406"/>
              <a:gd name="connsiteY3447" fmla="*/ 4565650 h 7791450"/>
              <a:gd name="connsiteX3448" fmla="*/ 4534606 w 14237406"/>
              <a:gd name="connsiteY3448" fmla="*/ 4495800 h 7791450"/>
              <a:gd name="connsiteX3449" fmla="*/ 4547306 w 14237406"/>
              <a:gd name="connsiteY3449" fmla="*/ 4508500 h 7791450"/>
              <a:gd name="connsiteX3450" fmla="*/ 4521906 w 14237406"/>
              <a:gd name="connsiteY3450" fmla="*/ 4540250 h 7791450"/>
              <a:gd name="connsiteX3451" fmla="*/ 4521906 w 14237406"/>
              <a:gd name="connsiteY3451" fmla="*/ 4559300 h 7791450"/>
              <a:gd name="connsiteX3452" fmla="*/ 4540956 w 14237406"/>
              <a:gd name="connsiteY3452" fmla="*/ 4565650 h 7791450"/>
              <a:gd name="connsiteX3453" fmla="*/ 4636206 w 14237406"/>
              <a:gd name="connsiteY3453" fmla="*/ 4457700 h 7791450"/>
              <a:gd name="connsiteX3454" fmla="*/ 4610806 w 14237406"/>
              <a:gd name="connsiteY3454" fmla="*/ 4432300 h 7791450"/>
              <a:gd name="connsiteX3455" fmla="*/ 4579056 w 14237406"/>
              <a:gd name="connsiteY3455" fmla="*/ 4445000 h 7791450"/>
              <a:gd name="connsiteX3456" fmla="*/ 4572706 w 14237406"/>
              <a:gd name="connsiteY3456" fmla="*/ 4425950 h 7791450"/>
              <a:gd name="connsiteX3457" fmla="*/ 4610806 w 14237406"/>
              <a:gd name="connsiteY3457" fmla="*/ 4362450 h 7791450"/>
              <a:gd name="connsiteX3458" fmla="*/ 4687006 w 14237406"/>
              <a:gd name="connsiteY3458" fmla="*/ 4438650 h 7791450"/>
              <a:gd name="connsiteX3459" fmla="*/ 3423356 w 14237406"/>
              <a:gd name="connsiteY3459" fmla="*/ 4318000 h 7791450"/>
              <a:gd name="connsiteX3460" fmla="*/ 3429706 w 14237406"/>
              <a:gd name="connsiteY3460" fmla="*/ 4343400 h 7791450"/>
              <a:gd name="connsiteX3461" fmla="*/ 3397956 w 14237406"/>
              <a:gd name="connsiteY3461" fmla="*/ 4375150 h 7791450"/>
              <a:gd name="connsiteX3462" fmla="*/ 3378906 w 14237406"/>
              <a:gd name="connsiteY3462" fmla="*/ 4343400 h 7791450"/>
              <a:gd name="connsiteX3463" fmla="*/ 3391606 w 14237406"/>
              <a:gd name="connsiteY3463" fmla="*/ 4318000 h 7791450"/>
              <a:gd name="connsiteX3464" fmla="*/ 3423356 w 14237406"/>
              <a:gd name="connsiteY3464" fmla="*/ 4318000 h 7791450"/>
              <a:gd name="connsiteX3465" fmla="*/ 9678105 w 14237406"/>
              <a:gd name="connsiteY3465" fmla="*/ 4337050 h 7791450"/>
              <a:gd name="connsiteX3466" fmla="*/ 9989255 w 14237406"/>
              <a:gd name="connsiteY3466" fmla="*/ 4616450 h 7791450"/>
              <a:gd name="connsiteX3467" fmla="*/ 10059105 w 14237406"/>
              <a:gd name="connsiteY3467" fmla="*/ 4660900 h 7791450"/>
              <a:gd name="connsiteX3468" fmla="*/ 9874955 w 14237406"/>
              <a:gd name="connsiteY3468" fmla="*/ 4838700 h 7791450"/>
              <a:gd name="connsiteX3469" fmla="*/ 10021005 w 14237406"/>
              <a:gd name="connsiteY3469" fmla="*/ 4972050 h 7791450"/>
              <a:gd name="connsiteX3470" fmla="*/ 10059105 w 14237406"/>
              <a:gd name="connsiteY3470" fmla="*/ 5092700 h 7791450"/>
              <a:gd name="connsiteX3471" fmla="*/ 10084505 w 14237406"/>
              <a:gd name="connsiteY3471" fmla="*/ 5200650 h 7791450"/>
              <a:gd name="connsiteX3472" fmla="*/ 10090855 w 14237406"/>
              <a:gd name="connsiteY3472" fmla="*/ 5270500 h 7791450"/>
              <a:gd name="connsiteX3473" fmla="*/ 10122605 w 14237406"/>
              <a:gd name="connsiteY3473" fmla="*/ 5302250 h 7791450"/>
              <a:gd name="connsiteX3474" fmla="*/ 10179755 w 14237406"/>
              <a:gd name="connsiteY3474" fmla="*/ 5238750 h 7791450"/>
              <a:gd name="connsiteX3475" fmla="*/ 10122605 w 14237406"/>
              <a:gd name="connsiteY3475" fmla="*/ 5156200 h 7791450"/>
              <a:gd name="connsiteX3476" fmla="*/ 10116255 w 14237406"/>
              <a:gd name="connsiteY3476" fmla="*/ 5099050 h 7791450"/>
              <a:gd name="connsiteX3477" fmla="*/ 10084505 w 14237406"/>
              <a:gd name="connsiteY3477" fmla="*/ 4978400 h 7791450"/>
              <a:gd name="connsiteX3478" fmla="*/ 10059105 w 14237406"/>
              <a:gd name="connsiteY3478" fmla="*/ 4889500 h 7791450"/>
              <a:gd name="connsiteX3479" fmla="*/ 10001955 w 14237406"/>
              <a:gd name="connsiteY3479" fmla="*/ 4864100 h 7791450"/>
              <a:gd name="connsiteX3480" fmla="*/ 10078155 w 14237406"/>
              <a:gd name="connsiteY3480" fmla="*/ 4775200 h 7791450"/>
              <a:gd name="connsiteX3481" fmla="*/ 10186105 w 14237406"/>
              <a:gd name="connsiteY3481" fmla="*/ 4921250 h 7791450"/>
              <a:gd name="connsiteX3482" fmla="*/ 10287705 w 14237406"/>
              <a:gd name="connsiteY3482" fmla="*/ 5086350 h 7791450"/>
              <a:gd name="connsiteX3483" fmla="*/ 10344855 w 14237406"/>
              <a:gd name="connsiteY3483" fmla="*/ 5181600 h 7791450"/>
              <a:gd name="connsiteX3484" fmla="*/ 10408355 w 14237406"/>
              <a:gd name="connsiteY3484" fmla="*/ 5219700 h 7791450"/>
              <a:gd name="connsiteX3485" fmla="*/ 10446455 w 14237406"/>
              <a:gd name="connsiteY3485" fmla="*/ 5378450 h 7791450"/>
              <a:gd name="connsiteX3486" fmla="*/ 10592505 w 14237406"/>
              <a:gd name="connsiteY3486" fmla="*/ 5797550 h 7791450"/>
              <a:gd name="connsiteX3487" fmla="*/ 10535355 w 14237406"/>
              <a:gd name="connsiteY3487" fmla="*/ 6127750 h 7791450"/>
              <a:gd name="connsiteX3488" fmla="*/ 10516305 w 14237406"/>
              <a:gd name="connsiteY3488" fmla="*/ 6134100 h 7791450"/>
              <a:gd name="connsiteX3489" fmla="*/ 10465505 w 14237406"/>
              <a:gd name="connsiteY3489" fmla="*/ 6051550 h 7791450"/>
              <a:gd name="connsiteX3490" fmla="*/ 10427405 w 14237406"/>
              <a:gd name="connsiteY3490" fmla="*/ 5937250 h 7791450"/>
              <a:gd name="connsiteX3491" fmla="*/ 10414705 w 14237406"/>
              <a:gd name="connsiteY3491" fmla="*/ 5854700 h 7791450"/>
              <a:gd name="connsiteX3492" fmla="*/ 10294055 w 14237406"/>
              <a:gd name="connsiteY3492" fmla="*/ 5651500 h 7791450"/>
              <a:gd name="connsiteX3493" fmla="*/ 10294055 w 14237406"/>
              <a:gd name="connsiteY3493" fmla="*/ 5594350 h 7791450"/>
              <a:gd name="connsiteX3494" fmla="*/ 10192455 w 14237406"/>
              <a:gd name="connsiteY3494" fmla="*/ 5372100 h 7791450"/>
              <a:gd name="connsiteX3495" fmla="*/ 10173405 w 14237406"/>
              <a:gd name="connsiteY3495" fmla="*/ 5365750 h 7791450"/>
              <a:gd name="connsiteX3496" fmla="*/ 10122605 w 14237406"/>
              <a:gd name="connsiteY3496" fmla="*/ 5422900 h 7791450"/>
              <a:gd name="connsiteX3497" fmla="*/ 9944805 w 14237406"/>
              <a:gd name="connsiteY3497" fmla="*/ 5289550 h 7791450"/>
              <a:gd name="connsiteX3498" fmla="*/ 9900355 w 14237406"/>
              <a:gd name="connsiteY3498" fmla="*/ 5130800 h 7791450"/>
              <a:gd name="connsiteX3499" fmla="*/ 9817805 w 14237406"/>
              <a:gd name="connsiteY3499" fmla="*/ 4806950 h 7791450"/>
              <a:gd name="connsiteX3500" fmla="*/ 9601905 w 14237406"/>
              <a:gd name="connsiteY3500" fmla="*/ 4356100 h 7791450"/>
              <a:gd name="connsiteX3501" fmla="*/ 9627305 w 14237406"/>
              <a:gd name="connsiteY3501" fmla="*/ 4305300 h 7791450"/>
              <a:gd name="connsiteX3502" fmla="*/ 9678105 w 14237406"/>
              <a:gd name="connsiteY3502" fmla="*/ 4337050 h 7791450"/>
              <a:gd name="connsiteX3503" fmla="*/ 9773355 w 14237406"/>
              <a:gd name="connsiteY3503" fmla="*/ 4292600 h 7791450"/>
              <a:gd name="connsiteX3504" fmla="*/ 10446455 w 14237406"/>
              <a:gd name="connsiteY3504" fmla="*/ 4997450 h 7791450"/>
              <a:gd name="connsiteX3505" fmla="*/ 10567105 w 14237406"/>
              <a:gd name="connsiteY3505" fmla="*/ 5111750 h 7791450"/>
              <a:gd name="connsiteX3506" fmla="*/ 10567105 w 14237406"/>
              <a:gd name="connsiteY3506" fmla="*/ 5130800 h 7791450"/>
              <a:gd name="connsiteX3507" fmla="*/ 10446455 w 14237406"/>
              <a:gd name="connsiteY3507" fmla="*/ 5181600 h 7791450"/>
              <a:gd name="connsiteX3508" fmla="*/ 10452805 w 14237406"/>
              <a:gd name="connsiteY3508" fmla="*/ 5130800 h 7791450"/>
              <a:gd name="connsiteX3509" fmla="*/ 10351205 w 14237406"/>
              <a:gd name="connsiteY3509" fmla="*/ 5054600 h 7791450"/>
              <a:gd name="connsiteX3510" fmla="*/ 10249605 w 14237406"/>
              <a:gd name="connsiteY3510" fmla="*/ 4921250 h 7791450"/>
              <a:gd name="connsiteX3511" fmla="*/ 10173405 w 14237406"/>
              <a:gd name="connsiteY3511" fmla="*/ 4787900 h 7791450"/>
              <a:gd name="connsiteX3512" fmla="*/ 10160705 w 14237406"/>
              <a:gd name="connsiteY3512" fmla="*/ 4686300 h 7791450"/>
              <a:gd name="connsiteX3513" fmla="*/ 10033705 w 14237406"/>
              <a:gd name="connsiteY3513" fmla="*/ 4559300 h 7791450"/>
              <a:gd name="connsiteX3514" fmla="*/ 9900355 w 14237406"/>
              <a:gd name="connsiteY3514" fmla="*/ 4432300 h 7791450"/>
              <a:gd name="connsiteX3515" fmla="*/ 9703505 w 14237406"/>
              <a:gd name="connsiteY3515" fmla="*/ 4273550 h 7791450"/>
              <a:gd name="connsiteX3516" fmla="*/ 9716205 w 14237406"/>
              <a:gd name="connsiteY3516" fmla="*/ 4254500 h 7791450"/>
              <a:gd name="connsiteX3517" fmla="*/ 9773355 w 14237406"/>
              <a:gd name="connsiteY3517" fmla="*/ 4292600 h 7791450"/>
              <a:gd name="connsiteX3518" fmla="*/ 7328606 w 14237406"/>
              <a:gd name="connsiteY3518" fmla="*/ 4356100 h 7791450"/>
              <a:gd name="connsiteX3519" fmla="*/ 7309556 w 14237406"/>
              <a:gd name="connsiteY3519" fmla="*/ 4368800 h 7791450"/>
              <a:gd name="connsiteX3520" fmla="*/ 7265106 w 14237406"/>
              <a:gd name="connsiteY3520" fmla="*/ 4337050 h 7791450"/>
              <a:gd name="connsiteX3521" fmla="*/ 7246056 w 14237406"/>
              <a:gd name="connsiteY3521" fmla="*/ 4413250 h 7791450"/>
              <a:gd name="connsiteX3522" fmla="*/ 7182556 w 14237406"/>
              <a:gd name="connsiteY3522" fmla="*/ 4273550 h 7791450"/>
              <a:gd name="connsiteX3523" fmla="*/ 7214306 w 14237406"/>
              <a:gd name="connsiteY3523" fmla="*/ 4216400 h 7791450"/>
              <a:gd name="connsiteX3524" fmla="*/ 7328606 w 14237406"/>
              <a:gd name="connsiteY3524" fmla="*/ 4356100 h 7791450"/>
              <a:gd name="connsiteX3525" fmla="*/ 3442406 w 14237406"/>
              <a:gd name="connsiteY3525" fmla="*/ 4241800 h 7791450"/>
              <a:gd name="connsiteX3526" fmla="*/ 3442406 w 14237406"/>
              <a:gd name="connsiteY3526" fmla="*/ 4267200 h 7791450"/>
              <a:gd name="connsiteX3527" fmla="*/ 3423356 w 14237406"/>
              <a:gd name="connsiteY3527" fmla="*/ 4273550 h 7791450"/>
              <a:gd name="connsiteX3528" fmla="*/ 3385256 w 14237406"/>
              <a:gd name="connsiteY3528" fmla="*/ 4241800 h 7791450"/>
              <a:gd name="connsiteX3529" fmla="*/ 3404306 w 14237406"/>
              <a:gd name="connsiteY3529" fmla="*/ 4216400 h 7791450"/>
              <a:gd name="connsiteX3530" fmla="*/ 3442406 w 14237406"/>
              <a:gd name="connsiteY3530" fmla="*/ 4241800 h 7791450"/>
              <a:gd name="connsiteX3531" fmla="*/ 6318956 w 14237406"/>
              <a:gd name="connsiteY3531" fmla="*/ 4222750 h 7791450"/>
              <a:gd name="connsiteX3532" fmla="*/ 6376106 w 14237406"/>
              <a:gd name="connsiteY3532" fmla="*/ 4267200 h 7791450"/>
              <a:gd name="connsiteX3533" fmla="*/ 6465006 w 14237406"/>
              <a:gd name="connsiteY3533" fmla="*/ 4324350 h 7791450"/>
              <a:gd name="connsiteX3534" fmla="*/ 6426906 w 14237406"/>
              <a:gd name="connsiteY3534" fmla="*/ 4375150 h 7791450"/>
              <a:gd name="connsiteX3535" fmla="*/ 6458656 w 14237406"/>
              <a:gd name="connsiteY3535" fmla="*/ 4419600 h 7791450"/>
              <a:gd name="connsiteX3536" fmla="*/ 6471356 w 14237406"/>
              <a:gd name="connsiteY3536" fmla="*/ 4514850 h 7791450"/>
              <a:gd name="connsiteX3537" fmla="*/ 6420556 w 14237406"/>
              <a:gd name="connsiteY3537" fmla="*/ 4667250 h 7791450"/>
              <a:gd name="connsiteX3538" fmla="*/ 6331656 w 14237406"/>
              <a:gd name="connsiteY3538" fmla="*/ 4591050 h 7791450"/>
              <a:gd name="connsiteX3539" fmla="*/ 6280856 w 14237406"/>
              <a:gd name="connsiteY3539" fmla="*/ 4629150 h 7791450"/>
              <a:gd name="connsiteX3540" fmla="*/ 6261806 w 14237406"/>
              <a:gd name="connsiteY3540" fmla="*/ 4610100 h 7791450"/>
              <a:gd name="connsiteX3541" fmla="*/ 6280856 w 14237406"/>
              <a:gd name="connsiteY3541" fmla="*/ 4502150 h 7791450"/>
              <a:gd name="connsiteX3542" fmla="*/ 6217356 w 14237406"/>
              <a:gd name="connsiteY3542" fmla="*/ 4451350 h 7791450"/>
              <a:gd name="connsiteX3543" fmla="*/ 6261806 w 14237406"/>
              <a:gd name="connsiteY3543" fmla="*/ 4387850 h 7791450"/>
              <a:gd name="connsiteX3544" fmla="*/ 6230056 w 14237406"/>
              <a:gd name="connsiteY3544" fmla="*/ 4362450 h 7791450"/>
              <a:gd name="connsiteX3545" fmla="*/ 6172906 w 14237406"/>
              <a:gd name="connsiteY3545" fmla="*/ 4394200 h 7791450"/>
              <a:gd name="connsiteX3546" fmla="*/ 6141156 w 14237406"/>
              <a:gd name="connsiteY3546" fmla="*/ 4356100 h 7791450"/>
              <a:gd name="connsiteX3547" fmla="*/ 6172906 w 14237406"/>
              <a:gd name="connsiteY3547" fmla="*/ 4248150 h 7791450"/>
              <a:gd name="connsiteX3548" fmla="*/ 6223706 w 14237406"/>
              <a:gd name="connsiteY3548" fmla="*/ 4210050 h 7791450"/>
              <a:gd name="connsiteX3549" fmla="*/ 6249106 w 14237406"/>
              <a:gd name="connsiteY3549" fmla="*/ 4210050 h 7791450"/>
              <a:gd name="connsiteX3550" fmla="*/ 6318956 w 14237406"/>
              <a:gd name="connsiteY3550" fmla="*/ 4222750 h 7791450"/>
              <a:gd name="connsiteX3551" fmla="*/ 11208455 w 14237406"/>
              <a:gd name="connsiteY3551" fmla="*/ 4171950 h 7791450"/>
              <a:gd name="connsiteX3552" fmla="*/ 11303705 w 14237406"/>
              <a:gd name="connsiteY3552" fmla="*/ 4178300 h 7791450"/>
              <a:gd name="connsiteX3553" fmla="*/ 11411655 w 14237406"/>
              <a:gd name="connsiteY3553" fmla="*/ 4337050 h 7791450"/>
              <a:gd name="connsiteX3554" fmla="*/ 11386255 w 14237406"/>
              <a:gd name="connsiteY3554" fmla="*/ 4394200 h 7791450"/>
              <a:gd name="connsiteX3555" fmla="*/ 11373555 w 14237406"/>
              <a:gd name="connsiteY3555" fmla="*/ 4476750 h 7791450"/>
              <a:gd name="connsiteX3556" fmla="*/ 11297355 w 14237406"/>
              <a:gd name="connsiteY3556" fmla="*/ 4521200 h 7791450"/>
              <a:gd name="connsiteX3557" fmla="*/ 11030655 w 14237406"/>
              <a:gd name="connsiteY3557" fmla="*/ 4527550 h 7791450"/>
              <a:gd name="connsiteX3558" fmla="*/ 10916355 w 14237406"/>
              <a:gd name="connsiteY3558" fmla="*/ 4425950 h 7791450"/>
              <a:gd name="connsiteX3559" fmla="*/ 10941755 w 14237406"/>
              <a:gd name="connsiteY3559" fmla="*/ 4387850 h 7791450"/>
              <a:gd name="connsiteX3560" fmla="*/ 11037005 w 14237406"/>
              <a:gd name="connsiteY3560" fmla="*/ 4387850 h 7791450"/>
              <a:gd name="connsiteX3561" fmla="*/ 11106855 w 14237406"/>
              <a:gd name="connsiteY3561" fmla="*/ 4362450 h 7791450"/>
              <a:gd name="connsiteX3562" fmla="*/ 11208455 w 14237406"/>
              <a:gd name="connsiteY3562" fmla="*/ 4394200 h 7791450"/>
              <a:gd name="connsiteX3563" fmla="*/ 11278305 w 14237406"/>
              <a:gd name="connsiteY3563" fmla="*/ 4343400 h 7791450"/>
              <a:gd name="connsiteX3564" fmla="*/ 11183055 w 14237406"/>
              <a:gd name="connsiteY3564" fmla="*/ 4267200 h 7791450"/>
              <a:gd name="connsiteX3565" fmla="*/ 11056055 w 14237406"/>
              <a:gd name="connsiteY3565" fmla="*/ 4254500 h 7791450"/>
              <a:gd name="connsiteX3566" fmla="*/ 10941755 w 14237406"/>
              <a:gd name="connsiteY3566" fmla="*/ 4267200 h 7791450"/>
              <a:gd name="connsiteX3567" fmla="*/ 10910005 w 14237406"/>
              <a:gd name="connsiteY3567" fmla="*/ 4222750 h 7791450"/>
              <a:gd name="connsiteX3568" fmla="*/ 10998905 w 14237406"/>
              <a:gd name="connsiteY3568" fmla="*/ 4159250 h 7791450"/>
              <a:gd name="connsiteX3569" fmla="*/ 11056055 w 14237406"/>
              <a:gd name="connsiteY3569" fmla="*/ 4184650 h 7791450"/>
              <a:gd name="connsiteX3570" fmla="*/ 11164005 w 14237406"/>
              <a:gd name="connsiteY3570" fmla="*/ 4146550 h 7791450"/>
              <a:gd name="connsiteX3571" fmla="*/ 11208455 w 14237406"/>
              <a:gd name="connsiteY3571" fmla="*/ 4171950 h 7791450"/>
              <a:gd name="connsiteX3572" fmla="*/ 10363905 w 14237406"/>
              <a:gd name="connsiteY3572" fmla="*/ 4140200 h 7791450"/>
              <a:gd name="connsiteX3573" fmla="*/ 10751255 w 14237406"/>
              <a:gd name="connsiteY3573" fmla="*/ 4533900 h 7791450"/>
              <a:gd name="connsiteX3574" fmla="*/ 11100505 w 14237406"/>
              <a:gd name="connsiteY3574" fmla="*/ 4959350 h 7791450"/>
              <a:gd name="connsiteX3575" fmla="*/ 11011605 w 14237406"/>
              <a:gd name="connsiteY3575" fmla="*/ 4991100 h 7791450"/>
              <a:gd name="connsiteX3576" fmla="*/ 10624255 w 14237406"/>
              <a:gd name="connsiteY3576" fmla="*/ 4565650 h 7791450"/>
              <a:gd name="connsiteX3577" fmla="*/ 10617905 w 14237406"/>
              <a:gd name="connsiteY3577" fmla="*/ 4521200 h 7791450"/>
              <a:gd name="connsiteX3578" fmla="*/ 10427405 w 14237406"/>
              <a:gd name="connsiteY3578" fmla="*/ 4381500 h 7791450"/>
              <a:gd name="connsiteX3579" fmla="*/ 10414705 w 14237406"/>
              <a:gd name="connsiteY3579" fmla="*/ 4400550 h 7791450"/>
              <a:gd name="connsiteX3580" fmla="*/ 10421055 w 14237406"/>
              <a:gd name="connsiteY3580" fmla="*/ 4413250 h 7791450"/>
              <a:gd name="connsiteX3581" fmla="*/ 10548055 w 14237406"/>
              <a:gd name="connsiteY3581" fmla="*/ 4565650 h 7791450"/>
              <a:gd name="connsiteX3582" fmla="*/ 10713155 w 14237406"/>
              <a:gd name="connsiteY3582" fmla="*/ 4876800 h 7791450"/>
              <a:gd name="connsiteX3583" fmla="*/ 10586155 w 14237406"/>
              <a:gd name="connsiteY3583" fmla="*/ 5035550 h 7791450"/>
              <a:gd name="connsiteX3584" fmla="*/ 10497255 w 14237406"/>
              <a:gd name="connsiteY3584" fmla="*/ 4984750 h 7791450"/>
              <a:gd name="connsiteX3585" fmla="*/ 10363905 w 14237406"/>
              <a:gd name="connsiteY3585" fmla="*/ 4768850 h 7791450"/>
              <a:gd name="connsiteX3586" fmla="*/ 9881305 w 14237406"/>
              <a:gd name="connsiteY3586" fmla="*/ 4248150 h 7791450"/>
              <a:gd name="connsiteX3587" fmla="*/ 9760655 w 14237406"/>
              <a:gd name="connsiteY3587" fmla="*/ 4159250 h 7791450"/>
              <a:gd name="connsiteX3588" fmla="*/ 9862255 w 14237406"/>
              <a:gd name="connsiteY3588" fmla="*/ 4064000 h 7791450"/>
              <a:gd name="connsiteX3589" fmla="*/ 10128955 w 14237406"/>
              <a:gd name="connsiteY3589" fmla="*/ 4057650 h 7791450"/>
              <a:gd name="connsiteX3590" fmla="*/ 10363905 w 14237406"/>
              <a:gd name="connsiteY3590" fmla="*/ 4140200 h 7791450"/>
              <a:gd name="connsiteX3591" fmla="*/ 3753556 w 14237406"/>
              <a:gd name="connsiteY3591" fmla="*/ 4083050 h 7791450"/>
              <a:gd name="connsiteX3592" fmla="*/ 3728156 w 14237406"/>
              <a:gd name="connsiteY3592" fmla="*/ 4121150 h 7791450"/>
              <a:gd name="connsiteX3593" fmla="*/ 3709106 w 14237406"/>
              <a:gd name="connsiteY3593" fmla="*/ 4121150 h 7791450"/>
              <a:gd name="connsiteX3594" fmla="*/ 3696406 w 14237406"/>
              <a:gd name="connsiteY3594" fmla="*/ 4102100 h 7791450"/>
              <a:gd name="connsiteX3595" fmla="*/ 3734506 w 14237406"/>
              <a:gd name="connsiteY3595" fmla="*/ 4057650 h 7791450"/>
              <a:gd name="connsiteX3596" fmla="*/ 3753556 w 14237406"/>
              <a:gd name="connsiteY3596" fmla="*/ 4083050 h 7791450"/>
              <a:gd name="connsiteX3597" fmla="*/ 10973505 w 14237406"/>
              <a:gd name="connsiteY3597" fmla="*/ 4013200 h 7791450"/>
              <a:gd name="connsiteX3598" fmla="*/ 10973505 w 14237406"/>
              <a:gd name="connsiteY3598" fmla="*/ 4044950 h 7791450"/>
              <a:gd name="connsiteX3599" fmla="*/ 10941755 w 14237406"/>
              <a:gd name="connsiteY3599" fmla="*/ 4038600 h 7791450"/>
              <a:gd name="connsiteX3600" fmla="*/ 10948105 w 14237406"/>
              <a:gd name="connsiteY3600" fmla="*/ 4013200 h 7791450"/>
              <a:gd name="connsiteX3601" fmla="*/ 10973505 w 14237406"/>
              <a:gd name="connsiteY3601" fmla="*/ 4013200 h 7791450"/>
              <a:gd name="connsiteX3602" fmla="*/ 12116505 w 14237406"/>
              <a:gd name="connsiteY3602" fmla="*/ 4064000 h 7791450"/>
              <a:gd name="connsiteX3603" fmla="*/ 12065705 w 14237406"/>
              <a:gd name="connsiteY3603" fmla="*/ 4165600 h 7791450"/>
              <a:gd name="connsiteX3604" fmla="*/ 12053005 w 14237406"/>
              <a:gd name="connsiteY3604" fmla="*/ 4254500 h 7791450"/>
              <a:gd name="connsiteX3605" fmla="*/ 12027605 w 14237406"/>
              <a:gd name="connsiteY3605" fmla="*/ 4318000 h 7791450"/>
              <a:gd name="connsiteX3606" fmla="*/ 12027605 w 14237406"/>
              <a:gd name="connsiteY3606" fmla="*/ 4394200 h 7791450"/>
              <a:gd name="connsiteX3607" fmla="*/ 11983155 w 14237406"/>
              <a:gd name="connsiteY3607" fmla="*/ 4394200 h 7791450"/>
              <a:gd name="connsiteX3608" fmla="*/ 11938705 w 14237406"/>
              <a:gd name="connsiteY3608" fmla="*/ 4425950 h 7791450"/>
              <a:gd name="connsiteX3609" fmla="*/ 11887905 w 14237406"/>
              <a:gd name="connsiteY3609" fmla="*/ 4394200 h 7791450"/>
              <a:gd name="connsiteX3610" fmla="*/ 11887905 w 14237406"/>
              <a:gd name="connsiteY3610" fmla="*/ 4356100 h 7791450"/>
              <a:gd name="connsiteX3611" fmla="*/ 11887905 w 14237406"/>
              <a:gd name="connsiteY3611" fmla="*/ 4337050 h 7791450"/>
              <a:gd name="connsiteX3612" fmla="*/ 11887905 w 14237406"/>
              <a:gd name="connsiteY3612" fmla="*/ 4318000 h 7791450"/>
              <a:gd name="connsiteX3613" fmla="*/ 11913305 w 14237406"/>
              <a:gd name="connsiteY3613" fmla="*/ 4235450 h 7791450"/>
              <a:gd name="connsiteX3614" fmla="*/ 11919655 w 14237406"/>
              <a:gd name="connsiteY3614" fmla="*/ 4210050 h 7791450"/>
              <a:gd name="connsiteX3615" fmla="*/ 11932355 w 14237406"/>
              <a:gd name="connsiteY3615" fmla="*/ 4203700 h 7791450"/>
              <a:gd name="connsiteX3616" fmla="*/ 11976805 w 14237406"/>
              <a:gd name="connsiteY3616" fmla="*/ 4229100 h 7791450"/>
              <a:gd name="connsiteX3617" fmla="*/ 12040305 w 14237406"/>
              <a:gd name="connsiteY3617" fmla="*/ 4121150 h 7791450"/>
              <a:gd name="connsiteX3618" fmla="*/ 12065705 w 14237406"/>
              <a:gd name="connsiteY3618" fmla="*/ 4089400 h 7791450"/>
              <a:gd name="connsiteX3619" fmla="*/ 12008555 w 14237406"/>
              <a:gd name="connsiteY3619" fmla="*/ 4025900 h 7791450"/>
              <a:gd name="connsiteX3620" fmla="*/ 12072055 w 14237406"/>
              <a:gd name="connsiteY3620" fmla="*/ 3981450 h 7791450"/>
              <a:gd name="connsiteX3621" fmla="*/ 12116505 w 14237406"/>
              <a:gd name="connsiteY3621" fmla="*/ 4064000 h 7791450"/>
              <a:gd name="connsiteX3622" fmla="*/ 11119555 w 14237406"/>
              <a:gd name="connsiteY3622" fmla="*/ 4006850 h 7791450"/>
              <a:gd name="connsiteX3623" fmla="*/ 11100505 w 14237406"/>
              <a:gd name="connsiteY3623" fmla="*/ 4006850 h 7791450"/>
              <a:gd name="connsiteX3624" fmla="*/ 11094155 w 14237406"/>
              <a:gd name="connsiteY3624" fmla="*/ 3975100 h 7791450"/>
              <a:gd name="connsiteX3625" fmla="*/ 11125905 w 14237406"/>
              <a:gd name="connsiteY3625" fmla="*/ 3981450 h 7791450"/>
              <a:gd name="connsiteX3626" fmla="*/ 11119555 w 14237406"/>
              <a:gd name="connsiteY3626" fmla="*/ 4006850 h 7791450"/>
              <a:gd name="connsiteX3627" fmla="*/ 7011106 w 14237406"/>
              <a:gd name="connsiteY3627" fmla="*/ 3975100 h 7791450"/>
              <a:gd name="connsiteX3628" fmla="*/ 7112706 w 14237406"/>
              <a:gd name="connsiteY3628" fmla="*/ 4152900 h 7791450"/>
              <a:gd name="connsiteX3629" fmla="*/ 7055556 w 14237406"/>
              <a:gd name="connsiteY3629" fmla="*/ 4311650 h 7791450"/>
              <a:gd name="connsiteX3630" fmla="*/ 6992056 w 14237406"/>
              <a:gd name="connsiteY3630" fmla="*/ 4286250 h 7791450"/>
              <a:gd name="connsiteX3631" fmla="*/ 6896806 w 14237406"/>
              <a:gd name="connsiteY3631" fmla="*/ 4311650 h 7791450"/>
              <a:gd name="connsiteX3632" fmla="*/ 6865056 w 14237406"/>
              <a:gd name="connsiteY3632" fmla="*/ 4305300 h 7791450"/>
              <a:gd name="connsiteX3633" fmla="*/ 6839656 w 14237406"/>
              <a:gd name="connsiteY3633" fmla="*/ 4286250 h 7791450"/>
              <a:gd name="connsiteX3634" fmla="*/ 6814256 w 14237406"/>
              <a:gd name="connsiteY3634" fmla="*/ 4171950 h 7791450"/>
              <a:gd name="connsiteX3635" fmla="*/ 6814256 w 14237406"/>
              <a:gd name="connsiteY3635" fmla="*/ 3962400 h 7791450"/>
              <a:gd name="connsiteX3636" fmla="*/ 6820606 w 14237406"/>
              <a:gd name="connsiteY3636" fmla="*/ 3968750 h 7791450"/>
              <a:gd name="connsiteX3637" fmla="*/ 6915856 w 14237406"/>
              <a:gd name="connsiteY3637" fmla="*/ 3962400 h 7791450"/>
              <a:gd name="connsiteX3638" fmla="*/ 7011106 w 14237406"/>
              <a:gd name="connsiteY3638" fmla="*/ 3975100 h 7791450"/>
              <a:gd name="connsiteX3639" fmla="*/ 12980105 w 14237406"/>
              <a:gd name="connsiteY3639" fmla="*/ 3949700 h 7791450"/>
              <a:gd name="connsiteX3640" fmla="*/ 12986455 w 14237406"/>
              <a:gd name="connsiteY3640" fmla="*/ 3975100 h 7791450"/>
              <a:gd name="connsiteX3641" fmla="*/ 12967405 w 14237406"/>
              <a:gd name="connsiteY3641" fmla="*/ 3987800 h 7791450"/>
              <a:gd name="connsiteX3642" fmla="*/ 12954705 w 14237406"/>
              <a:gd name="connsiteY3642" fmla="*/ 3981450 h 7791450"/>
              <a:gd name="connsiteX3643" fmla="*/ 12961055 w 14237406"/>
              <a:gd name="connsiteY3643" fmla="*/ 3949700 h 7791450"/>
              <a:gd name="connsiteX3644" fmla="*/ 12980105 w 14237406"/>
              <a:gd name="connsiteY3644" fmla="*/ 3949700 h 7791450"/>
              <a:gd name="connsiteX3645" fmla="*/ 4426656 w 14237406"/>
              <a:gd name="connsiteY3645" fmla="*/ 3994150 h 7791450"/>
              <a:gd name="connsiteX3646" fmla="*/ 4439356 w 14237406"/>
              <a:gd name="connsiteY3646" fmla="*/ 4013200 h 7791450"/>
              <a:gd name="connsiteX3647" fmla="*/ 4388556 w 14237406"/>
              <a:gd name="connsiteY3647" fmla="*/ 4064000 h 7791450"/>
              <a:gd name="connsiteX3648" fmla="*/ 4286956 w 14237406"/>
              <a:gd name="connsiteY3648" fmla="*/ 3968750 h 7791450"/>
              <a:gd name="connsiteX3649" fmla="*/ 4312356 w 14237406"/>
              <a:gd name="connsiteY3649" fmla="*/ 3949700 h 7791450"/>
              <a:gd name="connsiteX3650" fmla="*/ 4426656 w 14237406"/>
              <a:gd name="connsiteY3650" fmla="*/ 3994150 h 7791450"/>
              <a:gd name="connsiteX3651" fmla="*/ 13037255 w 14237406"/>
              <a:gd name="connsiteY3651" fmla="*/ 3981450 h 7791450"/>
              <a:gd name="connsiteX3652" fmla="*/ 12980105 w 14237406"/>
              <a:gd name="connsiteY3652" fmla="*/ 4057650 h 7791450"/>
              <a:gd name="connsiteX3653" fmla="*/ 12922955 w 14237406"/>
              <a:gd name="connsiteY3653" fmla="*/ 4165600 h 7791450"/>
              <a:gd name="connsiteX3654" fmla="*/ 12897555 w 14237406"/>
              <a:gd name="connsiteY3654" fmla="*/ 4184650 h 7791450"/>
              <a:gd name="connsiteX3655" fmla="*/ 12859455 w 14237406"/>
              <a:gd name="connsiteY3655" fmla="*/ 4146550 h 7791450"/>
              <a:gd name="connsiteX3656" fmla="*/ 12929305 w 14237406"/>
              <a:gd name="connsiteY3656" fmla="*/ 4051300 h 7791450"/>
              <a:gd name="connsiteX3657" fmla="*/ 12897555 w 14237406"/>
              <a:gd name="connsiteY3657" fmla="*/ 4000500 h 7791450"/>
              <a:gd name="connsiteX3658" fmla="*/ 12967405 w 14237406"/>
              <a:gd name="connsiteY3658" fmla="*/ 3917950 h 7791450"/>
              <a:gd name="connsiteX3659" fmla="*/ 13037255 w 14237406"/>
              <a:gd name="connsiteY3659" fmla="*/ 3981450 h 7791450"/>
              <a:gd name="connsiteX3660" fmla="*/ 8820855 w 14237406"/>
              <a:gd name="connsiteY3660" fmla="*/ 3930650 h 7791450"/>
              <a:gd name="connsiteX3661" fmla="*/ 8795455 w 14237406"/>
              <a:gd name="connsiteY3661" fmla="*/ 3949700 h 7791450"/>
              <a:gd name="connsiteX3662" fmla="*/ 8757355 w 14237406"/>
              <a:gd name="connsiteY3662" fmla="*/ 3930650 h 7791450"/>
              <a:gd name="connsiteX3663" fmla="*/ 8776405 w 14237406"/>
              <a:gd name="connsiteY3663" fmla="*/ 3905250 h 7791450"/>
              <a:gd name="connsiteX3664" fmla="*/ 8820855 w 14237406"/>
              <a:gd name="connsiteY3664" fmla="*/ 3930650 h 7791450"/>
              <a:gd name="connsiteX3665" fmla="*/ 8268406 w 14237406"/>
              <a:gd name="connsiteY3665" fmla="*/ 3924300 h 7791450"/>
              <a:gd name="connsiteX3666" fmla="*/ 8344606 w 14237406"/>
              <a:gd name="connsiteY3666" fmla="*/ 3905250 h 7791450"/>
              <a:gd name="connsiteX3667" fmla="*/ 8395405 w 14237406"/>
              <a:gd name="connsiteY3667" fmla="*/ 3930650 h 7791450"/>
              <a:gd name="connsiteX3668" fmla="*/ 8306506 w 14237406"/>
              <a:gd name="connsiteY3668" fmla="*/ 3949700 h 7791450"/>
              <a:gd name="connsiteX3669" fmla="*/ 8154106 w 14237406"/>
              <a:gd name="connsiteY3669" fmla="*/ 4013200 h 7791450"/>
              <a:gd name="connsiteX3670" fmla="*/ 8135056 w 14237406"/>
              <a:gd name="connsiteY3670" fmla="*/ 4006850 h 7791450"/>
              <a:gd name="connsiteX3671" fmla="*/ 8135056 w 14237406"/>
              <a:gd name="connsiteY3671" fmla="*/ 3975100 h 7791450"/>
              <a:gd name="connsiteX3672" fmla="*/ 8217606 w 14237406"/>
              <a:gd name="connsiteY3672" fmla="*/ 3905250 h 7791450"/>
              <a:gd name="connsiteX3673" fmla="*/ 8268406 w 14237406"/>
              <a:gd name="connsiteY3673" fmla="*/ 3924300 h 7791450"/>
              <a:gd name="connsiteX3674" fmla="*/ 9436805 w 14237406"/>
              <a:gd name="connsiteY3674" fmla="*/ 3898900 h 7791450"/>
              <a:gd name="connsiteX3675" fmla="*/ 9493955 w 14237406"/>
              <a:gd name="connsiteY3675" fmla="*/ 4191000 h 7791450"/>
              <a:gd name="connsiteX3676" fmla="*/ 9500305 w 14237406"/>
              <a:gd name="connsiteY3676" fmla="*/ 4381500 h 7791450"/>
              <a:gd name="connsiteX3677" fmla="*/ 9487605 w 14237406"/>
              <a:gd name="connsiteY3677" fmla="*/ 4387850 h 7791450"/>
              <a:gd name="connsiteX3678" fmla="*/ 9436805 w 14237406"/>
              <a:gd name="connsiteY3678" fmla="*/ 4260850 h 7791450"/>
              <a:gd name="connsiteX3679" fmla="*/ 9436805 w 14237406"/>
              <a:gd name="connsiteY3679" fmla="*/ 4070350 h 7791450"/>
              <a:gd name="connsiteX3680" fmla="*/ 9411405 w 14237406"/>
              <a:gd name="connsiteY3680" fmla="*/ 3911600 h 7791450"/>
              <a:gd name="connsiteX3681" fmla="*/ 9424105 w 14237406"/>
              <a:gd name="connsiteY3681" fmla="*/ 3892550 h 7791450"/>
              <a:gd name="connsiteX3682" fmla="*/ 9436805 w 14237406"/>
              <a:gd name="connsiteY3682" fmla="*/ 3898900 h 7791450"/>
              <a:gd name="connsiteX3683" fmla="*/ 6211006 w 14237406"/>
              <a:gd name="connsiteY3683" fmla="*/ 3937000 h 7791450"/>
              <a:gd name="connsiteX3684" fmla="*/ 6166556 w 14237406"/>
              <a:gd name="connsiteY3684" fmla="*/ 3994150 h 7791450"/>
              <a:gd name="connsiteX3685" fmla="*/ 6128456 w 14237406"/>
              <a:gd name="connsiteY3685" fmla="*/ 3943350 h 7791450"/>
              <a:gd name="connsiteX3686" fmla="*/ 6179256 w 14237406"/>
              <a:gd name="connsiteY3686" fmla="*/ 3892550 h 7791450"/>
              <a:gd name="connsiteX3687" fmla="*/ 6211006 w 14237406"/>
              <a:gd name="connsiteY3687" fmla="*/ 3937000 h 7791450"/>
              <a:gd name="connsiteX3688" fmla="*/ 9646355 w 14237406"/>
              <a:gd name="connsiteY3688" fmla="*/ 3937000 h 7791450"/>
              <a:gd name="connsiteX3689" fmla="*/ 9589205 w 14237406"/>
              <a:gd name="connsiteY3689" fmla="*/ 4038600 h 7791450"/>
              <a:gd name="connsiteX3690" fmla="*/ 9563805 w 14237406"/>
              <a:gd name="connsiteY3690" fmla="*/ 4171950 h 7791450"/>
              <a:gd name="connsiteX3691" fmla="*/ 9538405 w 14237406"/>
              <a:gd name="connsiteY3691" fmla="*/ 4171950 h 7791450"/>
              <a:gd name="connsiteX3692" fmla="*/ 9532055 w 14237406"/>
              <a:gd name="connsiteY3692" fmla="*/ 4152900 h 7791450"/>
              <a:gd name="connsiteX3693" fmla="*/ 9551105 w 14237406"/>
              <a:gd name="connsiteY3693" fmla="*/ 4089400 h 7791450"/>
              <a:gd name="connsiteX3694" fmla="*/ 9551105 w 14237406"/>
              <a:gd name="connsiteY3694" fmla="*/ 4019550 h 7791450"/>
              <a:gd name="connsiteX3695" fmla="*/ 9589205 w 14237406"/>
              <a:gd name="connsiteY3695" fmla="*/ 3943350 h 7791450"/>
              <a:gd name="connsiteX3696" fmla="*/ 9601905 w 14237406"/>
              <a:gd name="connsiteY3696" fmla="*/ 3879850 h 7791450"/>
              <a:gd name="connsiteX3697" fmla="*/ 9646355 w 14237406"/>
              <a:gd name="connsiteY3697" fmla="*/ 3937000 h 7791450"/>
              <a:gd name="connsiteX3698" fmla="*/ 12129205 w 14237406"/>
              <a:gd name="connsiteY3698" fmla="*/ 3873500 h 7791450"/>
              <a:gd name="connsiteX3699" fmla="*/ 12129205 w 14237406"/>
              <a:gd name="connsiteY3699" fmla="*/ 3949700 h 7791450"/>
              <a:gd name="connsiteX3700" fmla="*/ 12084755 w 14237406"/>
              <a:gd name="connsiteY3700" fmla="*/ 3905250 h 7791450"/>
              <a:gd name="connsiteX3701" fmla="*/ 12103805 w 14237406"/>
              <a:gd name="connsiteY3701" fmla="*/ 3873500 h 7791450"/>
              <a:gd name="connsiteX3702" fmla="*/ 12129205 w 14237406"/>
              <a:gd name="connsiteY3702" fmla="*/ 3873500 h 7791450"/>
              <a:gd name="connsiteX3703" fmla="*/ 9544755 w 14237406"/>
              <a:gd name="connsiteY3703" fmla="*/ 3860800 h 7791450"/>
              <a:gd name="connsiteX3704" fmla="*/ 9551105 w 14237406"/>
              <a:gd name="connsiteY3704" fmla="*/ 3879850 h 7791450"/>
              <a:gd name="connsiteX3705" fmla="*/ 9525705 w 14237406"/>
              <a:gd name="connsiteY3705" fmla="*/ 3911600 h 7791450"/>
              <a:gd name="connsiteX3706" fmla="*/ 9500305 w 14237406"/>
              <a:gd name="connsiteY3706" fmla="*/ 3886200 h 7791450"/>
              <a:gd name="connsiteX3707" fmla="*/ 9525705 w 14237406"/>
              <a:gd name="connsiteY3707" fmla="*/ 3860800 h 7791450"/>
              <a:gd name="connsiteX3708" fmla="*/ 9544755 w 14237406"/>
              <a:gd name="connsiteY3708" fmla="*/ 3860800 h 7791450"/>
              <a:gd name="connsiteX3709" fmla="*/ 6331656 w 14237406"/>
              <a:gd name="connsiteY3709" fmla="*/ 3867150 h 7791450"/>
              <a:gd name="connsiteX3710" fmla="*/ 6439606 w 14237406"/>
              <a:gd name="connsiteY3710" fmla="*/ 3841750 h 7791450"/>
              <a:gd name="connsiteX3711" fmla="*/ 6515806 w 14237406"/>
              <a:gd name="connsiteY3711" fmla="*/ 3943350 h 7791450"/>
              <a:gd name="connsiteX3712" fmla="*/ 6503106 w 14237406"/>
              <a:gd name="connsiteY3712" fmla="*/ 4146550 h 7791450"/>
              <a:gd name="connsiteX3713" fmla="*/ 6490406 w 14237406"/>
              <a:gd name="connsiteY3713" fmla="*/ 4197350 h 7791450"/>
              <a:gd name="connsiteX3714" fmla="*/ 6496756 w 14237406"/>
              <a:gd name="connsiteY3714" fmla="*/ 4254500 h 7791450"/>
              <a:gd name="connsiteX3715" fmla="*/ 6471356 w 14237406"/>
              <a:gd name="connsiteY3715" fmla="*/ 4260850 h 7791450"/>
              <a:gd name="connsiteX3716" fmla="*/ 6331656 w 14237406"/>
              <a:gd name="connsiteY3716" fmla="*/ 4146550 h 7791450"/>
              <a:gd name="connsiteX3717" fmla="*/ 6211006 w 14237406"/>
              <a:gd name="connsiteY3717" fmla="*/ 4070350 h 7791450"/>
              <a:gd name="connsiteX3718" fmla="*/ 6236406 w 14237406"/>
              <a:gd name="connsiteY3718" fmla="*/ 4038600 h 7791450"/>
              <a:gd name="connsiteX3719" fmla="*/ 6274506 w 14237406"/>
              <a:gd name="connsiteY3719" fmla="*/ 4051300 h 7791450"/>
              <a:gd name="connsiteX3720" fmla="*/ 6293556 w 14237406"/>
              <a:gd name="connsiteY3720" fmla="*/ 4032250 h 7791450"/>
              <a:gd name="connsiteX3721" fmla="*/ 6249106 w 14237406"/>
              <a:gd name="connsiteY3721" fmla="*/ 3975100 h 7791450"/>
              <a:gd name="connsiteX3722" fmla="*/ 6287206 w 14237406"/>
              <a:gd name="connsiteY3722" fmla="*/ 3917950 h 7791450"/>
              <a:gd name="connsiteX3723" fmla="*/ 6204656 w 14237406"/>
              <a:gd name="connsiteY3723" fmla="*/ 3829050 h 7791450"/>
              <a:gd name="connsiteX3724" fmla="*/ 6236406 w 14237406"/>
              <a:gd name="connsiteY3724" fmla="*/ 3803650 h 7791450"/>
              <a:gd name="connsiteX3725" fmla="*/ 6331656 w 14237406"/>
              <a:gd name="connsiteY3725" fmla="*/ 3867150 h 7791450"/>
              <a:gd name="connsiteX3726" fmla="*/ 3715456 w 14237406"/>
              <a:gd name="connsiteY3726" fmla="*/ 3829050 h 7791450"/>
              <a:gd name="connsiteX3727" fmla="*/ 3791656 w 14237406"/>
              <a:gd name="connsiteY3727" fmla="*/ 3784600 h 7791450"/>
              <a:gd name="connsiteX3728" fmla="*/ 3861506 w 14237406"/>
              <a:gd name="connsiteY3728" fmla="*/ 3886200 h 7791450"/>
              <a:gd name="connsiteX3729" fmla="*/ 3772606 w 14237406"/>
              <a:gd name="connsiteY3729" fmla="*/ 3994150 h 7791450"/>
              <a:gd name="connsiteX3730" fmla="*/ 3721806 w 14237406"/>
              <a:gd name="connsiteY3730" fmla="*/ 4006850 h 7791450"/>
              <a:gd name="connsiteX3731" fmla="*/ 3658306 w 14237406"/>
              <a:gd name="connsiteY3731" fmla="*/ 4057650 h 7791450"/>
              <a:gd name="connsiteX3732" fmla="*/ 3601156 w 14237406"/>
              <a:gd name="connsiteY3732" fmla="*/ 4064000 h 7791450"/>
              <a:gd name="connsiteX3733" fmla="*/ 3537656 w 14237406"/>
              <a:gd name="connsiteY3733" fmla="*/ 4089400 h 7791450"/>
              <a:gd name="connsiteX3734" fmla="*/ 3474156 w 14237406"/>
              <a:gd name="connsiteY3734" fmla="*/ 3956050 h 7791450"/>
              <a:gd name="connsiteX3735" fmla="*/ 3544006 w 14237406"/>
              <a:gd name="connsiteY3735" fmla="*/ 3816350 h 7791450"/>
              <a:gd name="connsiteX3736" fmla="*/ 3683706 w 14237406"/>
              <a:gd name="connsiteY3736" fmla="*/ 3930650 h 7791450"/>
              <a:gd name="connsiteX3737" fmla="*/ 3734506 w 14237406"/>
              <a:gd name="connsiteY3737" fmla="*/ 3911600 h 7791450"/>
              <a:gd name="connsiteX3738" fmla="*/ 3734506 w 14237406"/>
              <a:gd name="connsiteY3738" fmla="*/ 3886200 h 7791450"/>
              <a:gd name="connsiteX3739" fmla="*/ 3671006 w 14237406"/>
              <a:gd name="connsiteY3739" fmla="*/ 3879850 h 7791450"/>
              <a:gd name="connsiteX3740" fmla="*/ 3613856 w 14237406"/>
              <a:gd name="connsiteY3740" fmla="*/ 3803650 h 7791450"/>
              <a:gd name="connsiteX3741" fmla="*/ 3639256 w 14237406"/>
              <a:gd name="connsiteY3741" fmla="*/ 3778250 h 7791450"/>
              <a:gd name="connsiteX3742" fmla="*/ 3715456 w 14237406"/>
              <a:gd name="connsiteY3742" fmla="*/ 3829050 h 7791450"/>
              <a:gd name="connsiteX3743" fmla="*/ 6738056 w 14237406"/>
              <a:gd name="connsiteY3743" fmla="*/ 3898900 h 7791450"/>
              <a:gd name="connsiteX3744" fmla="*/ 6731706 w 14237406"/>
              <a:gd name="connsiteY3744" fmla="*/ 4521200 h 7791450"/>
              <a:gd name="connsiteX3745" fmla="*/ 6642806 w 14237406"/>
              <a:gd name="connsiteY3745" fmla="*/ 4635500 h 7791450"/>
              <a:gd name="connsiteX3746" fmla="*/ 6623756 w 14237406"/>
              <a:gd name="connsiteY3746" fmla="*/ 4641850 h 7791450"/>
              <a:gd name="connsiteX3747" fmla="*/ 6604706 w 14237406"/>
              <a:gd name="connsiteY3747" fmla="*/ 4629150 h 7791450"/>
              <a:gd name="connsiteX3748" fmla="*/ 6604706 w 14237406"/>
              <a:gd name="connsiteY3748" fmla="*/ 4495800 h 7791450"/>
              <a:gd name="connsiteX3749" fmla="*/ 6687256 w 14237406"/>
              <a:gd name="connsiteY3749" fmla="*/ 4387850 h 7791450"/>
              <a:gd name="connsiteX3750" fmla="*/ 6655506 w 14237406"/>
              <a:gd name="connsiteY3750" fmla="*/ 4292600 h 7791450"/>
              <a:gd name="connsiteX3751" fmla="*/ 6668206 w 14237406"/>
              <a:gd name="connsiteY3751" fmla="*/ 4260850 h 7791450"/>
              <a:gd name="connsiteX3752" fmla="*/ 6668206 w 14237406"/>
              <a:gd name="connsiteY3752" fmla="*/ 3797300 h 7791450"/>
              <a:gd name="connsiteX3753" fmla="*/ 6655506 w 14237406"/>
              <a:gd name="connsiteY3753" fmla="*/ 3765550 h 7791450"/>
              <a:gd name="connsiteX3754" fmla="*/ 6680906 w 14237406"/>
              <a:gd name="connsiteY3754" fmla="*/ 3733800 h 7791450"/>
              <a:gd name="connsiteX3755" fmla="*/ 6738056 w 14237406"/>
              <a:gd name="connsiteY3755" fmla="*/ 3898900 h 7791450"/>
              <a:gd name="connsiteX3756" fmla="*/ 6579306 w 14237406"/>
              <a:gd name="connsiteY3756" fmla="*/ 3721100 h 7791450"/>
              <a:gd name="connsiteX3757" fmla="*/ 6623756 w 14237406"/>
              <a:gd name="connsiteY3757" fmla="*/ 3835400 h 7791450"/>
              <a:gd name="connsiteX3758" fmla="*/ 6611056 w 14237406"/>
              <a:gd name="connsiteY3758" fmla="*/ 4248150 h 7791450"/>
              <a:gd name="connsiteX3759" fmla="*/ 6560256 w 14237406"/>
              <a:gd name="connsiteY3759" fmla="*/ 4413250 h 7791450"/>
              <a:gd name="connsiteX3760" fmla="*/ 6547556 w 14237406"/>
              <a:gd name="connsiteY3760" fmla="*/ 4375150 h 7791450"/>
              <a:gd name="connsiteX3761" fmla="*/ 6547556 w 14237406"/>
              <a:gd name="connsiteY3761" fmla="*/ 3721100 h 7791450"/>
              <a:gd name="connsiteX3762" fmla="*/ 6579306 w 14237406"/>
              <a:gd name="connsiteY3762" fmla="*/ 3721100 h 7791450"/>
              <a:gd name="connsiteX3763" fmla="*/ 3791656 w 14237406"/>
              <a:gd name="connsiteY3763" fmla="*/ 3714750 h 7791450"/>
              <a:gd name="connsiteX3764" fmla="*/ 3728156 w 14237406"/>
              <a:gd name="connsiteY3764" fmla="*/ 3771900 h 7791450"/>
              <a:gd name="connsiteX3765" fmla="*/ 3639256 w 14237406"/>
              <a:gd name="connsiteY3765" fmla="*/ 3721100 h 7791450"/>
              <a:gd name="connsiteX3766" fmla="*/ 3709106 w 14237406"/>
              <a:gd name="connsiteY3766" fmla="*/ 3670300 h 7791450"/>
              <a:gd name="connsiteX3767" fmla="*/ 3791656 w 14237406"/>
              <a:gd name="connsiteY3767" fmla="*/ 3714750 h 7791450"/>
              <a:gd name="connsiteX3768" fmla="*/ 11506905 w 14237406"/>
              <a:gd name="connsiteY3768" fmla="*/ 3625850 h 7791450"/>
              <a:gd name="connsiteX3769" fmla="*/ 11506905 w 14237406"/>
              <a:gd name="connsiteY3769" fmla="*/ 3651250 h 7791450"/>
              <a:gd name="connsiteX3770" fmla="*/ 11494205 w 14237406"/>
              <a:gd name="connsiteY3770" fmla="*/ 3657600 h 7791450"/>
              <a:gd name="connsiteX3771" fmla="*/ 11475155 w 14237406"/>
              <a:gd name="connsiteY3771" fmla="*/ 3644900 h 7791450"/>
              <a:gd name="connsiteX3772" fmla="*/ 11481505 w 14237406"/>
              <a:gd name="connsiteY3772" fmla="*/ 3613150 h 7791450"/>
              <a:gd name="connsiteX3773" fmla="*/ 11506905 w 14237406"/>
              <a:gd name="connsiteY3773" fmla="*/ 3625850 h 7791450"/>
              <a:gd name="connsiteX3774" fmla="*/ 5639506 w 14237406"/>
              <a:gd name="connsiteY3774" fmla="*/ 3638550 h 7791450"/>
              <a:gd name="connsiteX3775" fmla="*/ 5614106 w 14237406"/>
              <a:gd name="connsiteY3775" fmla="*/ 3644900 h 7791450"/>
              <a:gd name="connsiteX3776" fmla="*/ 5607756 w 14237406"/>
              <a:gd name="connsiteY3776" fmla="*/ 3625850 h 7791450"/>
              <a:gd name="connsiteX3777" fmla="*/ 5620456 w 14237406"/>
              <a:gd name="connsiteY3777" fmla="*/ 3613150 h 7791450"/>
              <a:gd name="connsiteX3778" fmla="*/ 5639506 w 14237406"/>
              <a:gd name="connsiteY3778" fmla="*/ 3638550 h 7791450"/>
              <a:gd name="connsiteX3779" fmla="*/ 11360855 w 14237406"/>
              <a:gd name="connsiteY3779" fmla="*/ 3600450 h 7791450"/>
              <a:gd name="connsiteX3780" fmla="*/ 11386255 w 14237406"/>
              <a:gd name="connsiteY3780" fmla="*/ 3619500 h 7791450"/>
              <a:gd name="connsiteX3781" fmla="*/ 11386255 w 14237406"/>
              <a:gd name="connsiteY3781" fmla="*/ 3638550 h 7791450"/>
              <a:gd name="connsiteX3782" fmla="*/ 11367205 w 14237406"/>
              <a:gd name="connsiteY3782" fmla="*/ 3651250 h 7791450"/>
              <a:gd name="connsiteX3783" fmla="*/ 11329105 w 14237406"/>
              <a:gd name="connsiteY3783" fmla="*/ 3613150 h 7791450"/>
              <a:gd name="connsiteX3784" fmla="*/ 11335455 w 14237406"/>
              <a:gd name="connsiteY3784" fmla="*/ 3600450 h 7791450"/>
              <a:gd name="connsiteX3785" fmla="*/ 11360855 w 14237406"/>
              <a:gd name="connsiteY3785" fmla="*/ 3600450 h 7791450"/>
              <a:gd name="connsiteX3786" fmla="*/ 11646605 w 14237406"/>
              <a:gd name="connsiteY3786" fmla="*/ 3638550 h 7791450"/>
              <a:gd name="connsiteX3787" fmla="*/ 11646605 w 14237406"/>
              <a:gd name="connsiteY3787" fmla="*/ 3657600 h 7791450"/>
              <a:gd name="connsiteX3788" fmla="*/ 11627555 w 14237406"/>
              <a:gd name="connsiteY3788" fmla="*/ 3663950 h 7791450"/>
              <a:gd name="connsiteX3789" fmla="*/ 11557705 w 14237406"/>
              <a:gd name="connsiteY3789" fmla="*/ 3613150 h 7791450"/>
              <a:gd name="connsiteX3790" fmla="*/ 11557705 w 14237406"/>
              <a:gd name="connsiteY3790" fmla="*/ 3594100 h 7791450"/>
              <a:gd name="connsiteX3791" fmla="*/ 11576755 w 14237406"/>
              <a:gd name="connsiteY3791" fmla="*/ 3587750 h 7791450"/>
              <a:gd name="connsiteX3792" fmla="*/ 11646605 w 14237406"/>
              <a:gd name="connsiteY3792" fmla="*/ 3638550 h 7791450"/>
              <a:gd name="connsiteX3793" fmla="*/ 10935405 w 14237406"/>
              <a:gd name="connsiteY3793" fmla="*/ 3530600 h 7791450"/>
              <a:gd name="connsiteX3794" fmla="*/ 10941755 w 14237406"/>
              <a:gd name="connsiteY3794" fmla="*/ 3543300 h 7791450"/>
              <a:gd name="connsiteX3795" fmla="*/ 10929055 w 14237406"/>
              <a:gd name="connsiteY3795" fmla="*/ 3581400 h 7791450"/>
              <a:gd name="connsiteX3796" fmla="*/ 11005255 w 14237406"/>
              <a:gd name="connsiteY3796" fmla="*/ 3594100 h 7791450"/>
              <a:gd name="connsiteX3797" fmla="*/ 10960805 w 14237406"/>
              <a:gd name="connsiteY3797" fmla="*/ 3625850 h 7791450"/>
              <a:gd name="connsiteX3798" fmla="*/ 10865555 w 14237406"/>
              <a:gd name="connsiteY3798" fmla="*/ 3562350 h 7791450"/>
              <a:gd name="connsiteX3799" fmla="*/ 10865555 w 14237406"/>
              <a:gd name="connsiteY3799" fmla="*/ 3543300 h 7791450"/>
              <a:gd name="connsiteX3800" fmla="*/ 10897305 w 14237406"/>
              <a:gd name="connsiteY3800" fmla="*/ 3530600 h 7791450"/>
              <a:gd name="connsiteX3801" fmla="*/ 10935405 w 14237406"/>
              <a:gd name="connsiteY3801" fmla="*/ 3530600 h 7791450"/>
              <a:gd name="connsiteX3802" fmla="*/ 5455356 w 14237406"/>
              <a:gd name="connsiteY3802" fmla="*/ 3346450 h 7791450"/>
              <a:gd name="connsiteX3803" fmla="*/ 5455356 w 14237406"/>
              <a:gd name="connsiteY3803" fmla="*/ 3365500 h 7791450"/>
              <a:gd name="connsiteX3804" fmla="*/ 5436306 w 14237406"/>
              <a:gd name="connsiteY3804" fmla="*/ 3378200 h 7791450"/>
              <a:gd name="connsiteX3805" fmla="*/ 5423606 w 14237406"/>
              <a:gd name="connsiteY3805" fmla="*/ 3371850 h 7791450"/>
              <a:gd name="connsiteX3806" fmla="*/ 5423606 w 14237406"/>
              <a:gd name="connsiteY3806" fmla="*/ 3340100 h 7791450"/>
              <a:gd name="connsiteX3807" fmla="*/ 5455356 w 14237406"/>
              <a:gd name="connsiteY3807" fmla="*/ 3346450 h 7791450"/>
              <a:gd name="connsiteX3808" fmla="*/ 4166306 w 14237406"/>
              <a:gd name="connsiteY3808" fmla="*/ 3397250 h 7791450"/>
              <a:gd name="connsiteX3809" fmla="*/ 4204406 w 14237406"/>
              <a:gd name="connsiteY3809" fmla="*/ 3378200 h 7791450"/>
              <a:gd name="connsiteX3810" fmla="*/ 4280606 w 14237406"/>
              <a:gd name="connsiteY3810" fmla="*/ 3416300 h 7791450"/>
              <a:gd name="connsiteX3811" fmla="*/ 4445706 w 14237406"/>
              <a:gd name="connsiteY3811" fmla="*/ 3473450 h 7791450"/>
              <a:gd name="connsiteX3812" fmla="*/ 4490156 w 14237406"/>
              <a:gd name="connsiteY3812" fmla="*/ 3479800 h 7791450"/>
              <a:gd name="connsiteX3813" fmla="*/ 4706056 w 14237406"/>
              <a:gd name="connsiteY3813" fmla="*/ 3613150 h 7791450"/>
              <a:gd name="connsiteX3814" fmla="*/ 4718756 w 14237406"/>
              <a:gd name="connsiteY3814" fmla="*/ 3721100 h 7791450"/>
              <a:gd name="connsiteX3815" fmla="*/ 4680656 w 14237406"/>
              <a:gd name="connsiteY3815" fmla="*/ 3949700 h 7791450"/>
              <a:gd name="connsiteX3816" fmla="*/ 4579056 w 14237406"/>
              <a:gd name="connsiteY3816" fmla="*/ 4159250 h 7791450"/>
              <a:gd name="connsiteX3817" fmla="*/ 4566356 w 14237406"/>
              <a:gd name="connsiteY3817" fmla="*/ 4260850 h 7791450"/>
              <a:gd name="connsiteX3818" fmla="*/ 4458406 w 14237406"/>
              <a:gd name="connsiteY3818" fmla="*/ 4400550 h 7791450"/>
              <a:gd name="connsiteX3819" fmla="*/ 4394906 w 14237406"/>
              <a:gd name="connsiteY3819" fmla="*/ 4445000 h 7791450"/>
              <a:gd name="connsiteX3820" fmla="*/ 4382206 w 14237406"/>
              <a:gd name="connsiteY3820" fmla="*/ 4521200 h 7791450"/>
              <a:gd name="connsiteX3821" fmla="*/ 4325056 w 14237406"/>
              <a:gd name="connsiteY3821" fmla="*/ 4591050 h 7791450"/>
              <a:gd name="connsiteX3822" fmla="*/ 4109156 w 14237406"/>
              <a:gd name="connsiteY3822" fmla="*/ 4832350 h 7791450"/>
              <a:gd name="connsiteX3823" fmla="*/ 3702756 w 14237406"/>
              <a:gd name="connsiteY3823" fmla="*/ 4832350 h 7791450"/>
              <a:gd name="connsiteX3824" fmla="*/ 3632906 w 14237406"/>
              <a:gd name="connsiteY3824" fmla="*/ 4794250 h 7791450"/>
              <a:gd name="connsiteX3825" fmla="*/ 3582106 w 14237406"/>
              <a:gd name="connsiteY3825" fmla="*/ 4730750 h 7791450"/>
              <a:gd name="connsiteX3826" fmla="*/ 3512256 w 14237406"/>
              <a:gd name="connsiteY3826" fmla="*/ 4705350 h 7791450"/>
              <a:gd name="connsiteX3827" fmla="*/ 3410656 w 14237406"/>
              <a:gd name="connsiteY3827" fmla="*/ 4591050 h 7791450"/>
              <a:gd name="connsiteX3828" fmla="*/ 3461456 w 14237406"/>
              <a:gd name="connsiteY3828" fmla="*/ 4546600 h 7791450"/>
              <a:gd name="connsiteX3829" fmla="*/ 3601156 w 14237406"/>
              <a:gd name="connsiteY3829" fmla="*/ 4591050 h 7791450"/>
              <a:gd name="connsiteX3830" fmla="*/ 3740856 w 14237406"/>
              <a:gd name="connsiteY3830" fmla="*/ 4673600 h 7791450"/>
              <a:gd name="connsiteX3831" fmla="*/ 3867856 w 14237406"/>
              <a:gd name="connsiteY3831" fmla="*/ 4622800 h 7791450"/>
              <a:gd name="connsiteX3832" fmla="*/ 3829756 w 14237406"/>
              <a:gd name="connsiteY3832" fmla="*/ 4584700 h 7791450"/>
              <a:gd name="connsiteX3833" fmla="*/ 3696406 w 14237406"/>
              <a:gd name="connsiteY3833" fmla="*/ 4572000 h 7791450"/>
              <a:gd name="connsiteX3834" fmla="*/ 3486856 w 14237406"/>
              <a:gd name="connsiteY3834" fmla="*/ 4425950 h 7791450"/>
              <a:gd name="connsiteX3835" fmla="*/ 3575756 w 14237406"/>
              <a:gd name="connsiteY3835" fmla="*/ 4362450 h 7791450"/>
              <a:gd name="connsiteX3836" fmla="*/ 3721806 w 14237406"/>
              <a:gd name="connsiteY3836" fmla="*/ 4457700 h 7791450"/>
              <a:gd name="connsiteX3837" fmla="*/ 3791656 w 14237406"/>
              <a:gd name="connsiteY3837" fmla="*/ 4476750 h 7791450"/>
              <a:gd name="connsiteX3838" fmla="*/ 4020256 w 14237406"/>
              <a:gd name="connsiteY3838" fmla="*/ 4622800 h 7791450"/>
              <a:gd name="connsiteX3839" fmla="*/ 4090106 w 14237406"/>
              <a:gd name="connsiteY3839" fmla="*/ 4540250 h 7791450"/>
              <a:gd name="connsiteX3840" fmla="*/ 4013906 w 14237406"/>
              <a:gd name="connsiteY3840" fmla="*/ 4514850 h 7791450"/>
              <a:gd name="connsiteX3841" fmla="*/ 3880556 w 14237406"/>
              <a:gd name="connsiteY3841" fmla="*/ 4387850 h 7791450"/>
              <a:gd name="connsiteX3842" fmla="*/ 3759906 w 14237406"/>
              <a:gd name="connsiteY3842" fmla="*/ 4381500 h 7791450"/>
              <a:gd name="connsiteX3843" fmla="*/ 3709106 w 14237406"/>
              <a:gd name="connsiteY3843" fmla="*/ 4311650 h 7791450"/>
              <a:gd name="connsiteX3844" fmla="*/ 3588456 w 14237406"/>
              <a:gd name="connsiteY3844" fmla="*/ 4311650 h 7791450"/>
              <a:gd name="connsiteX3845" fmla="*/ 3493206 w 14237406"/>
              <a:gd name="connsiteY3845" fmla="*/ 4216400 h 7791450"/>
              <a:gd name="connsiteX3846" fmla="*/ 3588456 w 14237406"/>
              <a:gd name="connsiteY3846" fmla="*/ 4140200 h 7791450"/>
              <a:gd name="connsiteX3847" fmla="*/ 3645606 w 14237406"/>
              <a:gd name="connsiteY3847" fmla="*/ 4184650 h 7791450"/>
              <a:gd name="connsiteX3848" fmla="*/ 3702756 w 14237406"/>
              <a:gd name="connsiteY3848" fmla="*/ 4191000 h 7791450"/>
              <a:gd name="connsiteX3849" fmla="*/ 3747206 w 14237406"/>
              <a:gd name="connsiteY3849" fmla="*/ 4235450 h 7791450"/>
              <a:gd name="connsiteX3850" fmla="*/ 3804356 w 14237406"/>
              <a:gd name="connsiteY3850" fmla="*/ 4318000 h 7791450"/>
              <a:gd name="connsiteX3851" fmla="*/ 3861506 w 14237406"/>
              <a:gd name="connsiteY3851" fmla="*/ 4260850 h 7791450"/>
              <a:gd name="connsiteX3852" fmla="*/ 3975806 w 14237406"/>
              <a:gd name="connsiteY3852" fmla="*/ 4343400 h 7791450"/>
              <a:gd name="connsiteX3853" fmla="*/ 4102806 w 14237406"/>
              <a:gd name="connsiteY3853" fmla="*/ 4248150 h 7791450"/>
              <a:gd name="connsiteX3854" fmla="*/ 4058356 w 14237406"/>
              <a:gd name="connsiteY3854" fmla="*/ 4178300 h 7791450"/>
              <a:gd name="connsiteX3855" fmla="*/ 4090106 w 14237406"/>
              <a:gd name="connsiteY3855" fmla="*/ 4133850 h 7791450"/>
              <a:gd name="connsiteX3856" fmla="*/ 4045656 w 14237406"/>
              <a:gd name="connsiteY3856" fmla="*/ 4102100 h 7791450"/>
              <a:gd name="connsiteX3857" fmla="*/ 3963106 w 14237406"/>
              <a:gd name="connsiteY3857" fmla="*/ 4165600 h 7791450"/>
              <a:gd name="connsiteX3858" fmla="*/ 4013906 w 14237406"/>
              <a:gd name="connsiteY3858" fmla="*/ 4222750 h 7791450"/>
              <a:gd name="connsiteX3859" fmla="*/ 4007556 w 14237406"/>
              <a:gd name="connsiteY3859" fmla="*/ 4254500 h 7791450"/>
              <a:gd name="connsiteX3860" fmla="*/ 3988506 w 14237406"/>
              <a:gd name="connsiteY3860" fmla="*/ 4254500 h 7791450"/>
              <a:gd name="connsiteX3861" fmla="*/ 3925006 w 14237406"/>
              <a:gd name="connsiteY3861" fmla="*/ 4222750 h 7791450"/>
              <a:gd name="connsiteX3862" fmla="*/ 3880556 w 14237406"/>
              <a:gd name="connsiteY3862" fmla="*/ 4178300 h 7791450"/>
              <a:gd name="connsiteX3863" fmla="*/ 3804356 w 14237406"/>
              <a:gd name="connsiteY3863" fmla="*/ 4121150 h 7791450"/>
              <a:gd name="connsiteX3864" fmla="*/ 3956756 w 14237406"/>
              <a:gd name="connsiteY3864" fmla="*/ 3898900 h 7791450"/>
              <a:gd name="connsiteX3865" fmla="*/ 3975806 w 14237406"/>
              <a:gd name="connsiteY3865" fmla="*/ 3892550 h 7791450"/>
              <a:gd name="connsiteX3866" fmla="*/ 4058356 w 14237406"/>
              <a:gd name="connsiteY3866" fmla="*/ 3975100 h 7791450"/>
              <a:gd name="connsiteX3867" fmla="*/ 4058356 w 14237406"/>
              <a:gd name="connsiteY3867" fmla="*/ 4032250 h 7791450"/>
              <a:gd name="connsiteX3868" fmla="*/ 4077406 w 14237406"/>
              <a:gd name="connsiteY3868" fmla="*/ 4038600 h 7791450"/>
              <a:gd name="connsiteX3869" fmla="*/ 4121856 w 14237406"/>
              <a:gd name="connsiteY3869" fmla="*/ 4000500 h 7791450"/>
              <a:gd name="connsiteX3870" fmla="*/ 4147256 w 14237406"/>
              <a:gd name="connsiteY3870" fmla="*/ 4044950 h 7791450"/>
              <a:gd name="connsiteX3871" fmla="*/ 4210756 w 14237406"/>
              <a:gd name="connsiteY3871" fmla="*/ 4064000 h 7791450"/>
              <a:gd name="connsiteX3872" fmla="*/ 4274256 w 14237406"/>
              <a:gd name="connsiteY3872" fmla="*/ 4044950 h 7791450"/>
              <a:gd name="connsiteX3873" fmla="*/ 4306006 w 14237406"/>
              <a:gd name="connsiteY3873" fmla="*/ 4089400 h 7791450"/>
              <a:gd name="connsiteX3874" fmla="*/ 4280606 w 14237406"/>
              <a:gd name="connsiteY3874" fmla="*/ 4114800 h 7791450"/>
              <a:gd name="connsiteX3875" fmla="*/ 4179006 w 14237406"/>
              <a:gd name="connsiteY3875" fmla="*/ 4095750 h 7791450"/>
              <a:gd name="connsiteX3876" fmla="*/ 4147256 w 14237406"/>
              <a:gd name="connsiteY3876" fmla="*/ 4121150 h 7791450"/>
              <a:gd name="connsiteX3877" fmla="*/ 4223456 w 14237406"/>
              <a:gd name="connsiteY3877" fmla="*/ 4146550 h 7791450"/>
              <a:gd name="connsiteX3878" fmla="*/ 4331406 w 14237406"/>
              <a:gd name="connsiteY3878" fmla="*/ 4171950 h 7791450"/>
              <a:gd name="connsiteX3879" fmla="*/ 4521906 w 14237406"/>
              <a:gd name="connsiteY3879" fmla="*/ 4038600 h 7791450"/>
              <a:gd name="connsiteX3880" fmla="*/ 4496506 w 14237406"/>
              <a:gd name="connsiteY3880" fmla="*/ 3937000 h 7791450"/>
              <a:gd name="connsiteX3881" fmla="*/ 4426656 w 14237406"/>
              <a:gd name="connsiteY3881" fmla="*/ 3860800 h 7791450"/>
              <a:gd name="connsiteX3882" fmla="*/ 4299656 w 14237406"/>
              <a:gd name="connsiteY3882" fmla="*/ 3854450 h 7791450"/>
              <a:gd name="connsiteX3883" fmla="*/ 4185356 w 14237406"/>
              <a:gd name="connsiteY3883" fmla="*/ 3854450 h 7791450"/>
              <a:gd name="connsiteX3884" fmla="*/ 4109156 w 14237406"/>
              <a:gd name="connsiteY3884" fmla="*/ 3822700 h 7791450"/>
              <a:gd name="connsiteX3885" fmla="*/ 4140906 w 14237406"/>
              <a:gd name="connsiteY3885" fmla="*/ 3784600 h 7791450"/>
              <a:gd name="connsiteX3886" fmla="*/ 4172656 w 14237406"/>
              <a:gd name="connsiteY3886" fmla="*/ 3803650 h 7791450"/>
              <a:gd name="connsiteX3887" fmla="*/ 4217106 w 14237406"/>
              <a:gd name="connsiteY3887" fmla="*/ 3810000 h 7791450"/>
              <a:gd name="connsiteX3888" fmla="*/ 4350456 w 14237406"/>
              <a:gd name="connsiteY3888" fmla="*/ 3740150 h 7791450"/>
              <a:gd name="connsiteX3889" fmla="*/ 4312356 w 14237406"/>
              <a:gd name="connsiteY3889" fmla="*/ 3702050 h 7791450"/>
              <a:gd name="connsiteX3890" fmla="*/ 4217106 w 14237406"/>
              <a:gd name="connsiteY3890" fmla="*/ 3759200 h 7791450"/>
              <a:gd name="connsiteX3891" fmla="*/ 4134556 w 14237406"/>
              <a:gd name="connsiteY3891" fmla="*/ 3702050 h 7791450"/>
              <a:gd name="connsiteX3892" fmla="*/ 4020256 w 14237406"/>
              <a:gd name="connsiteY3892" fmla="*/ 3784600 h 7791450"/>
              <a:gd name="connsiteX3893" fmla="*/ 3975806 w 14237406"/>
              <a:gd name="connsiteY3893" fmla="*/ 3759200 h 7791450"/>
              <a:gd name="connsiteX3894" fmla="*/ 3925006 w 14237406"/>
              <a:gd name="connsiteY3894" fmla="*/ 3752850 h 7791450"/>
              <a:gd name="connsiteX3895" fmla="*/ 3848806 w 14237406"/>
              <a:gd name="connsiteY3895" fmla="*/ 3670300 h 7791450"/>
              <a:gd name="connsiteX3896" fmla="*/ 3728156 w 14237406"/>
              <a:gd name="connsiteY3896" fmla="*/ 3549650 h 7791450"/>
              <a:gd name="connsiteX3897" fmla="*/ 3778956 w 14237406"/>
              <a:gd name="connsiteY3897" fmla="*/ 3448050 h 7791450"/>
              <a:gd name="connsiteX3898" fmla="*/ 3994856 w 14237406"/>
              <a:gd name="connsiteY3898" fmla="*/ 3289300 h 7791450"/>
              <a:gd name="connsiteX3899" fmla="*/ 4166306 w 14237406"/>
              <a:gd name="connsiteY3899" fmla="*/ 3397250 h 7791450"/>
              <a:gd name="connsiteX3900" fmla="*/ 11767255 w 14237406"/>
              <a:gd name="connsiteY3900" fmla="*/ 3302000 h 7791450"/>
              <a:gd name="connsiteX3901" fmla="*/ 11767255 w 14237406"/>
              <a:gd name="connsiteY3901" fmla="*/ 3327400 h 7791450"/>
              <a:gd name="connsiteX3902" fmla="*/ 11748205 w 14237406"/>
              <a:gd name="connsiteY3902" fmla="*/ 3327400 h 7791450"/>
              <a:gd name="connsiteX3903" fmla="*/ 11691055 w 14237406"/>
              <a:gd name="connsiteY3903" fmla="*/ 3276600 h 7791450"/>
              <a:gd name="connsiteX3904" fmla="*/ 11716455 w 14237406"/>
              <a:gd name="connsiteY3904" fmla="*/ 3257550 h 7791450"/>
              <a:gd name="connsiteX3905" fmla="*/ 11767255 w 14237406"/>
              <a:gd name="connsiteY3905" fmla="*/ 3302000 h 7791450"/>
              <a:gd name="connsiteX3906" fmla="*/ 5804606 w 14237406"/>
              <a:gd name="connsiteY3906" fmla="*/ 3295650 h 7791450"/>
              <a:gd name="connsiteX3907" fmla="*/ 5868106 w 14237406"/>
              <a:gd name="connsiteY3907" fmla="*/ 3448050 h 7791450"/>
              <a:gd name="connsiteX3908" fmla="*/ 5836356 w 14237406"/>
              <a:gd name="connsiteY3908" fmla="*/ 3486150 h 7791450"/>
              <a:gd name="connsiteX3909" fmla="*/ 5779206 w 14237406"/>
              <a:gd name="connsiteY3909" fmla="*/ 3441700 h 7791450"/>
              <a:gd name="connsiteX3910" fmla="*/ 5722056 w 14237406"/>
              <a:gd name="connsiteY3910" fmla="*/ 3346450 h 7791450"/>
              <a:gd name="connsiteX3911" fmla="*/ 5709356 w 14237406"/>
              <a:gd name="connsiteY3911" fmla="*/ 3295650 h 7791450"/>
              <a:gd name="connsiteX3912" fmla="*/ 5734756 w 14237406"/>
              <a:gd name="connsiteY3912" fmla="*/ 3257550 h 7791450"/>
              <a:gd name="connsiteX3913" fmla="*/ 5804606 w 14237406"/>
              <a:gd name="connsiteY3913" fmla="*/ 3295650 h 7791450"/>
              <a:gd name="connsiteX3914" fmla="*/ 9208205 w 14237406"/>
              <a:gd name="connsiteY3914" fmla="*/ 3333750 h 7791450"/>
              <a:gd name="connsiteX3915" fmla="*/ 9265355 w 14237406"/>
              <a:gd name="connsiteY3915" fmla="*/ 3302000 h 7791450"/>
              <a:gd name="connsiteX3916" fmla="*/ 9290755 w 14237406"/>
              <a:gd name="connsiteY3916" fmla="*/ 3308350 h 7791450"/>
              <a:gd name="connsiteX3917" fmla="*/ 9297105 w 14237406"/>
              <a:gd name="connsiteY3917" fmla="*/ 3321050 h 7791450"/>
              <a:gd name="connsiteX3918" fmla="*/ 9201855 w 14237406"/>
              <a:gd name="connsiteY3918" fmla="*/ 3397250 h 7791450"/>
              <a:gd name="connsiteX3919" fmla="*/ 9062155 w 14237406"/>
              <a:gd name="connsiteY3919" fmla="*/ 3282950 h 7791450"/>
              <a:gd name="connsiteX3920" fmla="*/ 9062155 w 14237406"/>
              <a:gd name="connsiteY3920" fmla="*/ 3257550 h 7791450"/>
              <a:gd name="connsiteX3921" fmla="*/ 9081205 w 14237406"/>
              <a:gd name="connsiteY3921" fmla="*/ 3251200 h 7791450"/>
              <a:gd name="connsiteX3922" fmla="*/ 9208205 w 14237406"/>
              <a:gd name="connsiteY3922" fmla="*/ 3333750 h 7791450"/>
              <a:gd name="connsiteX3923" fmla="*/ 8909755 w 14237406"/>
              <a:gd name="connsiteY3923" fmla="*/ 3276600 h 7791450"/>
              <a:gd name="connsiteX3924" fmla="*/ 9017705 w 14237406"/>
              <a:gd name="connsiteY3924" fmla="*/ 3295650 h 7791450"/>
              <a:gd name="connsiteX3925" fmla="*/ 8966905 w 14237406"/>
              <a:gd name="connsiteY3925" fmla="*/ 3352800 h 7791450"/>
              <a:gd name="connsiteX3926" fmla="*/ 9049455 w 14237406"/>
              <a:gd name="connsiteY3926" fmla="*/ 3479800 h 7791450"/>
              <a:gd name="connsiteX3927" fmla="*/ 9062155 w 14237406"/>
              <a:gd name="connsiteY3927" fmla="*/ 3651250 h 7791450"/>
              <a:gd name="connsiteX3928" fmla="*/ 9246305 w 14237406"/>
              <a:gd name="connsiteY3928" fmla="*/ 3790950 h 7791450"/>
              <a:gd name="connsiteX3929" fmla="*/ 9265355 w 14237406"/>
              <a:gd name="connsiteY3929" fmla="*/ 3886200 h 7791450"/>
              <a:gd name="connsiteX3930" fmla="*/ 9265355 w 14237406"/>
              <a:gd name="connsiteY3930" fmla="*/ 4254500 h 7791450"/>
              <a:gd name="connsiteX3931" fmla="*/ 9138355 w 14237406"/>
              <a:gd name="connsiteY3931" fmla="*/ 4419600 h 7791450"/>
              <a:gd name="connsiteX3932" fmla="*/ 9151055 w 14237406"/>
              <a:gd name="connsiteY3932" fmla="*/ 4660900 h 7791450"/>
              <a:gd name="connsiteX3933" fmla="*/ 8928805 w 14237406"/>
              <a:gd name="connsiteY3933" fmla="*/ 4851400 h 7791450"/>
              <a:gd name="connsiteX3934" fmla="*/ 8827205 w 14237406"/>
              <a:gd name="connsiteY3934" fmla="*/ 4876800 h 7791450"/>
              <a:gd name="connsiteX3935" fmla="*/ 8687505 w 14237406"/>
              <a:gd name="connsiteY3935" fmla="*/ 4851400 h 7791450"/>
              <a:gd name="connsiteX3936" fmla="*/ 8624005 w 14237406"/>
              <a:gd name="connsiteY3936" fmla="*/ 4832350 h 7791450"/>
              <a:gd name="connsiteX3937" fmla="*/ 8573205 w 14237406"/>
              <a:gd name="connsiteY3937" fmla="*/ 4978400 h 7791450"/>
              <a:gd name="connsiteX3938" fmla="*/ 8693855 w 14237406"/>
              <a:gd name="connsiteY3938" fmla="*/ 5029200 h 7791450"/>
              <a:gd name="connsiteX3939" fmla="*/ 8731955 w 14237406"/>
              <a:gd name="connsiteY3939" fmla="*/ 5118100 h 7791450"/>
              <a:gd name="connsiteX3940" fmla="*/ 8827205 w 14237406"/>
              <a:gd name="connsiteY3940" fmla="*/ 5194300 h 7791450"/>
              <a:gd name="connsiteX3941" fmla="*/ 8884355 w 14237406"/>
              <a:gd name="connsiteY3941" fmla="*/ 5143500 h 7791450"/>
              <a:gd name="connsiteX3942" fmla="*/ 8789105 w 14237406"/>
              <a:gd name="connsiteY3942" fmla="*/ 5003800 h 7791450"/>
              <a:gd name="connsiteX3943" fmla="*/ 8814505 w 14237406"/>
              <a:gd name="connsiteY3943" fmla="*/ 4972050 h 7791450"/>
              <a:gd name="connsiteX3944" fmla="*/ 9043105 w 14237406"/>
              <a:gd name="connsiteY3944" fmla="*/ 4940300 h 7791450"/>
              <a:gd name="connsiteX3945" fmla="*/ 9144705 w 14237406"/>
              <a:gd name="connsiteY3945" fmla="*/ 4997450 h 7791450"/>
              <a:gd name="connsiteX3946" fmla="*/ 9246305 w 14237406"/>
              <a:gd name="connsiteY3946" fmla="*/ 4965700 h 7791450"/>
              <a:gd name="connsiteX3947" fmla="*/ 9208205 w 14237406"/>
              <a:gd name="connsiteY3947" fmla="*/ 5003800 h 7791450"/>
              <a:gd name="connsiteX3948" fmla="*/ 9214555 w 14237406"/>
              <a:gd name="connsiteY3948" fmla="*/ 5016500 h 7791450"/>
              <a:gd name="connsiteX3949" fmla="*/ 9462205 w 14237406"/>
              <a:gd name="connsiteY3949" fmla="*/ 5156200 h 7791450"/>
              <a:gd name="connsiteX3950" fmla="*/ 9563805 w 14237406"/>
              <a:gd name="connsiteY3950" fmla="*/ 5168900 h 7791450"/>
              <a:gd name="connsiteX3951" fmla="*/ 9944805 w 14237406"/>
              <a:gd name="connsiteY3951" fmla="*/ 5372100 h 7791450"/>
              <a:gd name="connsiteX3952" fmla="*/ 10236905 w 14237406"/>
              <a:gd name="connsiteY3952" fmla="*/ 5607050 h 7791450"/>
              <a:gd name="connsiteX3953" fmla="*/ 10236905 w 14237406"/>
              <a:gd name="connsiteY3953" fmla="*/ 5638800 h 7791450"/>
              <a:gd name="connsiteX3954" fmla="*/ 10211505 w 14237406"/>
              <a:gd name="connsiteY3954" fmla="*/ 5645150 h 7791450"/>
              <a:gd name="connsiteX3955" fmla="*/ 10040055 w 14237406"/>
              <a:gd name="connsiteY3955" fmla="*/ 5581650 h 7791450"/>
              <a:gd name="connsiteX3956" fmla="*/ 9855905 w 14237406"/>
              <a:gd name="connsiteY3956" fmla="*/ 5556250 h 7791450"/>
              <a:gd name="connsiteX3957" fmla="*/ 9519355 w 14237406"/>
              <a:gd name="connsiteY3957" fmla="*/ 5518150 h 7791450"/>
              <a:gd name="connsiteX3958" fmla="*/ 9405055 w 14237406"/>
              <a:gd name="connsiteY3958" fmla="*/ 5511800 h 7791450"/>
              <a:gd name="connsiteX3959" fmla="*/ 9379655 w 14237406"/>
              <a:gd name="connsiteY3959" fmla="*/ 5486400 h 7791450"/>
              <a:gd name="connsiteX3960" fmla="*/ 9455855 w 14237406"/>
              <a:gd name="connsiteY3960" fmla="*/ 5397500 h 7791450"/>
              <a:gd name="connsiteX3961" fmla="*/ 9430455 w 14237406"/>
              <a:gd name="connsiteY3961" fmla="*/ 5378450 h 7791450"/>
              <a:gd name="connsiteX3962" fmla="*/ 9195505 w 14237406"/>
              <a:gd name="connsiteY3962" fmla="*/ 5435600 h 7791450"/>
              <a:gd name="connsiteX3963" fmla="*/ 9138355 w 14237406"/>
              <a:gd name="connsiteY3963" fmla="*/ 5473700 h 7791450"/>
              <a:gd name="connsiteX3964" fmla="*/ 8947855 w 14237406"/>
              <a:gd name="connsiteY3964" fmla="*/ 5276850 h 7791450"/>
              <a:gd name="connsiteX3965" fmla="*/ 8871655 w 14237406"/>
              <a:gd name="connsiteY3965" fmla="*/ 5353050 h 7791450"/>
              <a:gd name="connsiteX3966" fmla="*/ 9005005 w 14237406"/>
              <a:gd name="connsiteY3966" fmla="*/ 5499100 h 7791450"/>
              <a:gd name="connsiteX3967" fmla="*/ 9030405 w 14237406"/>
              <a:gd name="connsiteY3967" fmla="*/ 5537200 h 7791450"/>
              <a:gd name="connsiteX3968" fmla="*/ 9068505 w 14237406"/>
              <a:gd name="connsiteY3968" fmla="*/ 5562600 h 7791450"/>
              <a:gd name="connsiteX3969" fmla="*/ 9106605 w 14237406"/>
              <a:gd name="connsiteY3969" fmla="*/ 5549900 h 7791450"/>
              <a:gd name="connsiteX3970" fmla="*/ 9259005 w 14237406"/>
              <a:gd name="connsiteY3970" fmla="*/ 5549900 h 7791450"/>
              <a:gd name="connsiteX3971" fmla="*/ 9322505 w 14237406"/>
              <a:gd name="connsiteY3971" fmla="*/ 5632450 h 7791450"/>
              <a:gd name="connsiteX3972" fmla="*/ 9557455 w 14237406"/>
              <a:gd name="connsiteY3972" fmla="*/ 5918200 h 7791450"/>
              <a:gd name="connsiteX3973" fmla="*/ 9493955 w 14237406"/>
              <a:gd name="connsiteY3973" fmla="*/ 5988050 h 7791450"/>
              <a:gd name="connsiteX3974" fmla="*/ 9436805 w 14237406"/>
              <a:gd name="connsiteY3974" fmla="*/ 5956300 h 7791450"/>
              <a:gd name="connsiteX3975" fmla="*/ 9290755 w 14237406"/>
              <a:gd name="connsiteY3975" fmla="*/ 6000750 h 7791450"/>
              <a:gd name="connsiteX3976" fmla="*/ 9271705 w 14237406"/>
              <a:gd name="connsiteY3976" fmla="*/ 6026150 h 7791450"/>
              <a:gd name="connsiteX3977" fmla="*/ 9551105 w 14237406"/>
              <a:gd name="connsiteY3977" fmla="*/ 6254750 h 7791450"/>
              <a:gd name="connsiteX3978" fmla="*/ 9614605 w 14237406"/>
              <a:gd name="connsiteY3978" fmla="*/ 6267450 h 7791450"/>
              <a:gd name="connsiteX3979" fmla="*/ 9671755 w 14237406"/>
              <a:gd name="connsiteY3979" fmla="*/ 6330950 h 7791450"/>
              <a:gd name="connsiteX3980" fmla="*/ 9773355 w 14237406"/>
              <a:gd name="connsiteY3980" fmla="*/ 6388100 h 7791450"/>
              <a:gd name="connsiteX3981" fmla="*/ 9830505 w 14237406"/>
              <a:gd name="connsiteY3981" fmla="*/ 6489700 h 7791450"/>
              <a:gd name="connsiteX3982" fmla="*/ 9887655 w 14237406"/>
              <a:gd name="connsiteY3982" fmla="*/ 6464300 h 7791450"/>
              <a:gd name="connsiteX3983" fmla="*/ 10014655 w 14237406"/>
              <a:gd name="connsiteY3983" fmla="*/ 6521450 h 7791450"/>
              <a:gd name="connsiteX3984" fmla="*/ 10090855 w 14237406"/>
              <a:gd name="connsiteY3984" fmla="*/ 6489700 h 7791450"/>
              <a:gd name="connsiteX3985" fmla="*/ 10167055 w 14237406"/>
              <a:gd name="connsiteY3985" fmla="*/ 6477000 h 7791450"/>
              <a:gd name="connsiteX3986" fmla="*/ 10325805 w 14237406"/>
              <a:gd name="connsiteY3986" fmla="*/ 6565900 h 7791450"/>
              <a:gd name="connsiteX3987" fmla="*/ 10408355 w 14237406"/>
              <a:gd name="connsiteY3987" fmla="*/ 6584950 h 7791450"/>
              <a:gd name="connsiteX3988" fmla="*/ 10503605 w 14237406"/>
              <a:gd name="connsiteY3988" fmla="*/ 6781800 h 7791450"/>
              <a:gd name="connsiteX3989" fmla="*/ 10446455 w 14237406"/>
              <a:gd name="connsiteY3989" fmla="*/ 6915150 h 7791450"/>
              <a:gd name="connsiteX3990" fmla="*/ 10446455 w 14237406"/>
              <a:gd name="connsiteY3990" fmla="*/ 7080250 h 7791450"/>
              <a:gd name="connsiteX3991" fmla="*/ 10427405 w 14237406"/>
              <a:gd name="connsiteY3991" fmla="*/ 7188200 h 7791450"/>
              <a:gd name="connsiteX3992" fmla="*/ 10363905 w 14237406"/>
              <a:gd name="connsiteY3992" fmla="*/ 7296150 h 7791450"/>
              <a:gd name="connsiteX3993" fmla="*/ 10332155 w 14237406"/>
              <a:gd name="connsiteY3993" fmla="*/ 7315200 h 7791450"/>
              <a:gd name="connsiteX3994" fmla="*/ 10344855 w 14237406"/>
              <a:gd name="connsiteY3994" fmla="*/ 7194550 h 7791450"/>
              <a:gd name="connsiteX3995" fmla="*/ 10370255 w 14237406"/>
              <a:gd name="connsiteY3995" fmla="*/ 7086600 h 7791450"/>
              <a:gd name="connsiteX3996" fmla="*/ 10351205 w 14237406"/>
              <a:gd name="connsiteY3996" fmla="*/ 7048500 h 7791450"/>
              <a:gd name="connsiteX3997" fmla="*/ 10325805 w 14237406"/>
              <a:gd name="connsiteY3997" fmla="*/ 7099300 h 7791450"/>
              <a:gd name="connsiteX3998" fmla="*/ 10300405 w 14237406"/>
              <a:gd name="connsiteY3998" fmla="*/ 7105650 h 7791450"/>
              <a:gd name="connsiteX3999" fmla="*/ 10287705 w 14237406"/>
              <a:gd name="connsiteY3999" fmla="*/ 7048500 h 7791450"/>
              <a:gd name="connsiteX4000" fmla="*/ 10186105 w 14237406"/>
              <a:gd name="connsiteY4000" fmla="*/ 6877050 h 7791450"/>
              <a:gd name="connsiteX4001" fmla="*/ 10116255 w 14237406"/>
              <a:gd name="connsiteY4001" fmla="*/ 6927850 h 7791450"/>
              <a:gd name="connsiteX4002" fmla="*/ 10135305 w 14237406"/>
              <a:gd name="connsiteY4002" fmla="*/ 6978650 h 7791450"/>
              <a:gd name="connsiteX4003" fmla="*/ 10103555 w 14237406"/>
              <a:gd name="connsiteY4003" fmla="*/ 7010400 h 7791450"/>
              <a:gd name="connsiteX4004" fmla="*/ 10065455 w 14237406"/>
              <a:gd name="connsiteY4004" fmla="*/ 6991350 h 7791450"/>
              <a:gd name="connsiteX4005" fmla="*/ 9976555 w 14237406"/>
              <a:gd name="connsiteY4005" fmla="*/ 7048500 h 7791450"/>
              <a:gd name="connsiteX4006" fmla="*/ 9944805 w 14237406"/>
              <a:gd name="connsiteY4006" fmla="*/ 7048500 h 7791450"/>
              <a:gd name="connsiteX4007" fmla="*/ 9906705 w 14237406"/>
              <a:gd name="connsiteY4007" fmla="*/ 6959600 h 7791450"/>
              <a:gd name="connsiteX4008" fmla="*/ 9970205 w 14237406"/>
              <a:gd name="connsiteY4008" fmla="*/ 6889750 h 7791450"/>
              <a:gd name="connsiteX4009" fmla="*/ 9932105 w 14237406"/>
              <a:gd name="connsiteY4009" fmla="*/ 6864350 h 7791450"/>
              <a:gd name="connsiteX4010" fmla="*/ 9830505 w 14237406"/>
              <a:gd name="connsiteY4010" fmla="*/ 6940550 h 7791450"/>
              <a:gd name="connsiteX4011" fmla="*/ 9798755 w 14237406"/>
              <a:gd name="connsiteY4011" fmla="*/ 6940550 h 7791450"/>
              <a:gd name="connsiteX4012" fmla="*/ 9792405 w 14237406"/>
              <a:gd name="connsiteY4012" fmla="*/ 6927850 h 7791450"/>
              <a:gd name="connsiteX4013" fmla="*/ 9887655 w 14237406"/>
              <a:gd name="connsiteY4013" fmla="*/ 6826250 h 7791450"/>
              <a:gd name="connsiteX4014" fmla="*/ 9862255 w 14237406"/>
              <a:gd name="connsiteY4014" fmla="*/ 6807200 h 7791450"/>
              <a:gd name="connsiteX4015" fmla="*/ 9817805 w 14237406"/>
              <a:gd name="connsiteY4015" fmla="*/ 6832600 h 7791450"/>
              <a:gd name="connsiteX4016" fmla="*/ 9595555 w 14237406"/>
              <a:gd name="connsiteY4016" fmla="*/ 6991350 h 7791450"/>
              <a:gd name="connsiteX4017" fmla="*/ 9468555 w 14237406"/>
              <a:gd name="connsiteY4017" fmla="*/ 6908800 h 7791450"/>
              <a:gd name="connsiteX4018" fmla="*/ 9455855 w 14237406"/>
              <a:gd name="connsiteY4018" fmla="*/ 6889750 h 7791450"/>
              <a:gd name="connsiteX4019" fmla="*/ 9532055 w 14237406"/>
              <a:gd name="connsiteY4019" fmla="*/ 6775450 h 7791450"/>
              <a:gd name="connsiteX4020" fmla="*/ 9481255 w 14237406"/>
              <a:gd name="connsiteY4020" fmla="*/ 6718300 h 7791450"/>
              <a:gd name="connsiteX4021" fmla="*/ 9430455 w 14237406"/>
              <a:gd name="connsiteY4021" fmla="*/ 6724650 h 7791450"/>
              <a:gd name="connsiteX4022" fmla="*/ 9366955 w 14237406"/>
              <a:gd name="connsiteY4022" fmla="*/ 6794500 h 7791450"/>
              <a:gd name="connsiteX4023" fmla="*/ 9208205 w 14237406"/>
              <a:gd name="connsiteY4023" fmla="*/ 6864350 h 7791450"/>
              <a:gd name="connsiteX4024" fmla="*/ 9392355 w 14237406"/>
              <a:gd name="connsiteY4024" fmla="*/ 6940550 h 7791450"/>
              <a:gd name="connsiteX4025" fmla="*/ 9493955 w 14237406"/>
              <a:gd name="connsiteY4025" fmla="*/ 6991350 h 7791450"/>
              <a:gd name="connsiteX4026" fmla="*/ 9424105 w 14237406"/>
              <a:gd name="connsiteY4026" fmla="*/ 6991350 h 7791450"/>
              <a:gd name="connsiteX4027" fmla="*/ 9284405 w 14237406"/>
              <a:gd name="connsiteY4027" fmla="*/ 6959600 h 7791450"/>
              <a:gd name="connsiteX4028" fmla="*/ 9157405 w 14237406"/>
              <a:gd name="connsiteY4028" fmla="*/ 7035800 h 7791450"/>
              <a:gd name="connsiteX4029" fmla="*/ 8941505 w 14237406"/>
              <a:gd name="connsiteY4029" fmla="*/ 6927850 h 7791450"/>
              <a:gd name="connsiteX4030" fmla="*/ 8827205 w 14237406"/>
              <a:gd name="connsiteY4030" fmla="*/ 6927850 h 7791450"/>
              <a:gd name="connsiteX4031" fmla="*/ 8554155 w 14237406"/>
              <a:gd name="connsiteY4031" fmla="*/ 6889750 h 7791450"/>
              <a:gd name="connsiteX4032" fmla="*/ 8522405 w 14237406"/>
              <a:gd name="connsiteY4032" fmla="*/ 6908800 h 7791450"/>
              <a:gd name="connsiteX4033" fmla="*/ 8973255 w 14237406"/>
              <a:gd name="connsiteY4033" fmla="*/ 7289800 h 7791450"/>
              <a:gd name="connsiteX4034" fmla="*/ 9112955 w 14237406"/>
              <a:gd name="connsiteY4034" fmla="*/ 7378700 h 7791450"/>
              <a:gd name="connsiteX4035" fmla="*/ 9112955 w 14237406"/>
              <a:gd name="connsiteY4035" fmla="*/ 7404100 h 7791450"/>
              <a:gd name="connsiteX4036" fmla="*/ 9087555 w 14237406"/>
              <a:gd name="connsiteY4036" fmla="*/ 7410450 h 7791450"/>
              <a:gd name="connsiteX4037" fmla="*/ 8985955 w 14237406"/>
              <a:gd name="connsiteY4037" fmla="*/ 7346950 h 7791450"/>
              <a:gd name="connsiteX4038" fmla="*/ 8871655 w 14237406"/>
              <a:gd name="connsiteY4038" fmla="*/ 7308850 h 7791450"/>
              <a:gd name="connsiteX4039" fmla="*/ 8801805 w 14237406"/>
              <a:gd name="connsiteY4039" fmla="*/ 7245350 h 7791450"/>
              <a:gd name="connsiteX4040" fmla="*/ 8751005 w 14237406"/>
              <a:gd name="connsiteY4040" fmla="*/ 7219950 h 7791450"/>
              <a:gd name="connsiteX4041" fmla="*/ 8338256 w 14237406"/>
              <a:gd name="connsiteY4041" fmla="*/ 7048500 h 7791450"/>
              <a:gd name="connsiteX4042" fmla="*/ 8312856 w 14237406"/>
              <a:gd name="connsiteY4042" fmla="*/ 7029450 h 7791450"/>
              <a:gd name="connsiteX4043" fmla="*/ 8357306 w 14237406"/>
              <a:gd name="connsiteY4043" fmla="*/ 6985000 h 7791450"/>
              <a:gd name="connsiteX4044" fmla="*/ 8344606 w 14237406"/>
              <a:gd name="connsiteY4044" fmla="*/ 6953250 h 7791450"/>
              <a:gd name="connsiteX4045" fmla="*/ 8408105 w 14237406"/>
              <a:gd name="connsiteY4045" fmla="*/ 6896100 h 7791450"/>
              <a:gd name="connsiteX4046" fmla="*/ 8452555 w 14237406"/>
              <a:gd name="connsiteY4046" fmla="*/ 6813550 h 7791450"/>
              <a:gd name="connsiteX4047" fmla="*/ 8395405 w 14237406"/>
              <a:gd name="connsiteY4047" fmla="*/ 6629400 h 7791450"/>
              <a:gd name="connsiteX4048" fmla="*/ 8395405 w 14237406"/>
              <a:gd name="connsiteY4048" fmla="*/ 6496050 h 7791450"/>
              <a:gd name="connsiteX4049" fmla="*/ 8293806 w 14237406"/>
              <a:gd name="connsiteY4049" fmla="*/ 6362700 h 7791450"/>
              <a:gd name="connsiteX4050" fmla="*/ 8408105 w 14237406"/>
              <a:gd name="connsiteY4050" fmla="*/ 6280150 h 7791450"/>
              <a:gd name="connsiteX4051" fmla="*/ 8668455 w 14237406"/>
              <a:gd name="connsiteY4051" fmla="*/ 6076950 h 7791450"/>
              <a:gd name="connsiteX4052" fmla="*/ 8751005 w 14237406"/>
              <a:gd name="connsiteY4052" fmla="*/ 5994400 h 7791450"/>
              <a:gd name="connsiteX4053" fmla="*/ 8611305 w 14237406"/>
              <a:gd name="connsiteY4053" fmla="*/ 5848350 h 7791450"/>
              <a:gd name="connsiteX4054" fmla="*/ 8497005 w 14237406"/>
              <a:gd name="connsiteY4054" fmla="*/ 5835650 h 7791450"/>
              <a:gd name="connsiteX4055" fmla="*/ 8223956 w 14237406"/>
              <a:gd name="connsiteY4055" fmla="*/ 5727700 h 7791450"/>
              <a:gd name="connsiteX4056" fmla="*/ 8223956 w 14237406"/>
              <a:gd name="connsiteY4056" fmla="*/ 5600700 h 7791450"/>
              <a:gd name="connsiteX4057" fmla="*/ 8249356 w 14237406"/>
              <a:gd name="connsiteY4057" fmla="*/ 5588000 h 7791450"/>
              <a:gd name="connsiteX4058" fmla="*/ 8465255 w 14237406"/>
              <a:gd name="connsiteY4058" fmla="*/ 5670550 h 7791450"/>
              <a:gd name="connsiteX4059" fmla="*/ 8497005 w 14237406"/>
              <a:gd name="connsiteY4059" fmla="*/ 5645150 h 7791450"/>
              <a:gd name="connsiteX4060" fmla="*/ 8287456 w 14237406"/>
              <a:gd name="connsiteY4060" fmla="*/ 5410200 h 7791450"/>
              <a:gd name="connsiteX4061" fmla="*/ 8357306 w 14237406"/>
              <a:gd name="connsiteY4061" fmla="*/ 5365750 h 7791450"/>
              <a:gd name="connsiteX4062" fmla="*/ 8287456 w 14237406"/>
              <a:gd name="connsiteY4062" fmla="*/ 5105400 h 7791450"/>
              <a:gd name="connsiteX4063" fmla="*/ 8382706 w 14237406"/>
              <a:gd name="connsiteY4063" fmla="*/ 4889500 h 7791450"/>
              <a:gd name="connsiteX4064" fmla="*/ 8509705 w 14237406"/>
              <a:gd name="connsiteY4064" fmla="*/ 4737100 h 7791450"/>
              <a:gd name="connsiteX4065" fmla="*/ 8458905 w 14237406"/>
              <a:gd name="connsiteY4065" fmla="*/ 4679950 h 7791450"/>
              <a:gd name="connsiteX4066" fmla="*/ 8433505 w 14237406"/>
              <a:gd name="connsiteY4066" fmla="*/ 4610100 h 7791450"/>
              <a:gd name="connsiteX4067" fmla="*/ 8338256 w 14237406"/>
              <a:gd name="connsiteY4067" fmla="*/ 4540250 h 7791450"/>
              <a:gd name="connsiteX4068" fmla="*/ 8236656 w 14237406"/>
              <a:gd name="connsiteY4068" fmla="*/ 4425950 h 7791450"/>
              <a:gd name="connsiteX4069" fmla="*/ 8223956 w 14237406"/>
              <a:gd name="connsiteY4069" fmla="*/ 4362450 h 7791450"/>
              <a:gd name="connsiteX4070" fmla="*/ 8135056 w 14237406"/>
              <a:gd name="connsiteY4070" fmla="*/ 4203700 h 7791450"/>
              <a:gd name="connsiteX4071" fmla="*/ 8135056 w 14237406"/>
              <a:gd name="connsiteY4071" fmla="*/ 4089400 h 7791450"/>
              <a:gd name="connsiteX4072" fmla="*/ 8154106 w 14237406"/>
              <a:gd name="connsiteY4072" fmla="*/ 4064000 h 7791450"/>
              <a:gd name="connsiteX4073" fmla="*/ 8204906 w 14237406"/>
              <a:gd name="connsiteY4073" fmla="*/ 4057650 h 7791450"/>
              <a:gd name="connsiteX4074" fmla="*/ 8243006 w 14237406"/>
              <a:gd name="connsiteY4074" fmla="*/ 4044950 h 7791450"/>
              <a:gd name="connsiteX4075" fmla="*/ 8293806 w 14237406"/>
              <a:gd name="connsiteY4075" fmla="*/ 4076700 h 7791450"/>
              <a:gd name="connsiteX4076" fmla="*/ 8344606 w 14237406"/>
              <a:gd name="connsiteY4076" fmla="*/ 4089400 h 7791450"/>
              <a:gd name="connsiteX4077" fmla="*/ 8414455 w 14237406"/>
              <a:gd name="connsiteY4077" fmla="*/ 4057650 h 7791450"/>
              <a:gd name="connsiteX4078" fmla="*/ 8376356 w 14237406"/>
              <a:gd name="connsiteY4078" fmla="*/ 4025900 h 7791450"/>
              <a:gd name="connsiteX4079" fmla="*/ 8376356 w 14237406"/>
              <a:gd name="connsiteY4079" fmla="*/ 4000500 h 7791450"/>
              <a:gd name="connsiteX4080" fmla="*/ 8408105 w 14237406"/>
              <a:gd name="connsiteY4080" fmla="*/ 4000500 h 7791450"/>
              <a:gd name="connsiteX4081" fmla="*/ 8516055 w 14237406"/>
              <a:gd name="connsiteY4081" fmla="*/ 4127500 h 7791450"/>
              <a:gd name="connsiteX4082" fmla="*/ 8490655 w 14237406"/>
              <a:gd name="connsiteY4082" fmla="*/ 4197350 h 7791450"/>
              <a:gd name="connsiteX4083" fmla="*/ 8497005 w 14237406"/>
              <a:gd name="connsiteY4083" fmla="*/ 4267200 h 7791450"/>
              <a:gd name="connsiteX4084" fmla="*/ 8465255 w 14237406"/>
              <a:gd name="connsiteY4084" fmla="*/ 4337050 h 7791450"/>
              <a:gd name="connsiteX4085" fmla="*/ 8535105 w 14237406"/>
              <a:gd name="connsiteY4085" fmla="*/ 4419600 h 7791450"/>
              <a:gd name="connsiteX4086" fmla="*/ 8592255 w 14237406"/>
              <a:gd name="connsiteY4086" fmla="*/ 4394200 h 7791450"/>
              <a:gd name="connsiteX4087" fmla="*/ 8630355 w 14237406"/>
              <a:gd name="connsiteY4087" fmla="*/ 4406900 h 7791450"/>
              <a:gd name="connsiteX4088" fmla="*/ 8719255 w 14237406"/>
              <a:gd name="connsiteY4088" fmla="*/ 4362450 h 7791450"/>
              <a:gd name="connsiteX4089" fmla="*/ 8808155 w 14237406"/>
              <a:gd name="connsiteY4089" fmla="*/ 4343400 h 7791450"/>
              <a:gd name="connsiteX4090" fmla="*/ 8909755 w 14237406"/>
              <a:gd name="connsiteY4090" fmla="*/ 4248150 h 7791450"/>
              <a:gd name="connsiteX4091" fmla="*/ 8871655 w 14237406"/>
              <a:gd name="connsiteY4091" fmla="*/ 4216400 h 7791450"/>
              <a:gd name="connsiteX4092" fmla="*/ 8757355 w 14237406"/>
              <a:gd name="connsiteY4092" fmla="*/ 4298950 h 7791450"/>
              <a:gd name="connsiteX4093" fmla="*/ 8687505 w 14237406"/>
              <a:gd name="connsiteY4093" fmla="*/ 4279900 h 7791450"/>
              <a:gd name="connsiteX4094" fmla="*/ 8617655 w 14237406"/>
              <a:gd name="connsiteY4094" fmla="*/ 4298950 h 7791450"/>
              <a:gd name="connsiteX4095" fmla="*/ 8554155 w 14237406"/>
              <a:gd name="connsiteY4095" fmla="*/ 4248150 h 7791450"/>
              <a:gd name="connsiteX4096" fmla="*/ 8585905 w 14237406"/>
              <a:gd name="connsiteY4096" fmla="*/ 4121150 h 7791450"/>
              <a:gd name="connsiteX4097" fmla="*/ 8585905 w 14237406"/>
              <a:gd name="connsiteY4097" fmla="*/ 4000500 h 7791450"/>
              <a:gd name="connsiteX4098" fmla="*/ 8604955 w 14237406"/>
              <a:gd name="connsiteY4098" fmla="*/ 3994150 h 7791450"/>
              <a:gd name="connsiteX4099" fmla="*/ 8668455 w 14237406"/>
              <a:gd name="connsiteY4099" fmla="*/ 4032250 h 7791450"/>
              <a:gd name="connsiteX4100" fmla="*/ 8751005 w 14237406"/>
              <a:gd name="connsiteY4100" fmla="*/ 3994150 h 7791450"/>
              <a:gd name="connsiteX4101" fmla="*/ 8833555 w 14237406"/>
              <a:gd name="connsiteY4101" fmla="*/ 4006850 h 7791450"/>
              <a:gd name="connsiteX4102" fmla="*/ 8941505 w 14237406"/>
              <a:gd name="connsiteY4102" fmla="*/ 3968750 h 7791450"/>
              <a:gd name="connsiteX4103" fmla="*/ 8897055 w 14237406"/>
              <a:gd name="connsiteY4103" fmla="*/ 3930650 h 7791450"/>
              <a:gd name="connsiteX4104" fmla="*/ 8947855 w 14237406"/>
              <a:gd name="connsiteY4104" fmla="*/ 3892550 h 7791450"/>
              <a:gd name="connsiteX4105" fmla="*/ 9005005 w 14237406"/>
              <a:gd name="connsiteY4105" fmla="*/ 3924300 h 7791450"/>
              <a:gd name="connsiteX4106" fmla="*/ 9100255 w 14237406"/>
              <a:gd name="connsiteY4106" fmla="*/ 3854450 h 7791450"/>
              <a:gd name="connsiteX4107" fmla="*/ 9062155 w 14237406"/>
              <a:gd name="connsiteY4107" fmla="*/ 3829050 h 7791450"/>
              <a:gd name="connsiteX4108" fmla="*/ 8960555 w 14237406"/>
              <a:gd name="connsiteY4108" fmla="*/ 3841750 h 7791450"/>
              <a:gd name="connsiteX4109" fmla="*/ 8909755 w 14237406"/>
              <a:gd name="connsiteY4109" fmla="*/ 3860800 h 7791450"/>
              <a:gd name="connsiteX4110" fmla="*/ 8878005 w 14237406"/>
              <a:gd name="connsiteY4110" fmla="*/ 3835400 h 7791450"/>
              <a:gd name="connsiteX4111" fmla="*/ 9005005 w 14237406"/>
              <a:gd name="connsiteY4111" fmla="*/ 3759200 h 7791450"/>
              <a:gd name="connsiteX4112" fmla="*/ 8922455 w 14237406"/>
              <a:gd name="connsiteY4112" fmla="*/ 3721100 h 7791450"/>
              <a:gd name="connsiteX4113" fmla="*/ 8624005 w 14237406"/>
              <a:gd name="connsiteY4113" fmla="*/ 3841750 h 7791450"/>
              <a:gd name="connsiteX4114" fmla="*/ 8566855 w 14237406"/>
              <a:gd name="connsiteY4114" fmla="*/ 3892550 h 7791450"/>
              <a:gd name="connsiteX4115" fmla="*/ 8477955 w 14237406"/>
              <a:gd name="connsiteY4115" fmla="*/ 3822700 h 7791450"/>
              <a:gd name="connsiteX4116" fmla="*/ 8458905 w 14237406"/>
              <a:gd name="connsiteY4116" fmla="*/ 3886200 h 7791450"/>
              <a:gd name="connsiteX4117" fmla="*/ 8439855 w 14237406"/>
              <a:gd name="connsiteY4117" fmla="*/ 3892550 h 7791450"/>
              <a:gd name="connsiteX4118" fmla="*/ 8268406 w 14237406"/>
              <a:gd name="connsiteY4118" fmla="*/ 3835400 h 7791450"/>
              <a:gd name="connsiteX4119" fmla="*/ 8122356 w 14237406"/>
              <a:gd name="connsiteY4119" fmla="*/ 3835400 h 7791450"/>
              <a:gd name="connsiteX4120" fmla="*/ 8071556 w 14237406"/>
              <a:gd name="connsiteY4120" fmla="*/ 3816350 h 7791450"/>
              <a:gd name="connsiteX4121" fmla="*/ 8116006 w 14237406"/>
              <a:gd name="connsiteY4121" fmla="*/ 3708400 h 7791450"/>
              <a:gd name="connsiteX4122" fmla="*/ 8141406 w 14237406"/>
              <a:gd name="connsiteY4122" fmla="*/ 3581400 h 7791450"/>
              <a:gd name="connsiteX4123" fmla="*/ 8160456 w 14237406"/>
              <a:gd name="connsiteY4123" fmla="*/ 3543300 h 7791450"/>
              <a:gd name="connsiteX4124" fmla="*/ 8477955 w 14237406"/>
              <a:gd name="connsiteY4124" fmla="*/ 3530600 h 7791450"/>
              <a:gd name="connsiteX4125" fmla="*/ 8611305 w 14237406"/>
              <a:gd name="connsiteY4125" fmla="*/ 3460750 h 7791450"/>
              <a:gd name="connsiteX4126" fmla="*/ 8846255 w 14237406"/>
              <a:gd name="connsiteY4126" fmla="*/ 3321050 h 7791450"/>
              <a:gd name="connsiteX4127" fmla="*/ 8789105 w 14237406"/>
              <a:gd name="connsiteY4127" fmla="*/ 3302000 h 7791450"/>
              <a:gd name="connsiteX4128" fmla="*/ 8789105 w 14237406"/>
              <a:gd name="connsiteY4128" fmla="*/ 3270250 h 7791450"/>
              <a:gd name="connsiteX4129" fmla="*/ 8839905 w 14237406"/>
              <a:gd name="connsiteY4129" fmla="*/ 3251200 h 7791450"/>
              <a:gd name="connsiteX4130" fmla="*/ 8909755 w 14237406"/>
              <a:gd name="connsiteY4130" fmla="*/ 3276600 h 7791450"/>
              <a:gd name="connsiteX4131" fmla="*/ 8738305 w 14237406"/>
              <a:gd name="connsiteY4131" fmla="*/ 3270250 h 7791450"/>
              <a:gd name="connsiteX4132" fmla="*/ 8649405 w 14237406"/>
              <a:gd name="connsiteY4132" fmla="*/ 3289300 h 7791450"/>
              <a:gd name="connsiteX4133" fmla="*/ 8554155 w 14237406"/>
              <a:gd name="connsiteY4133" fmla="*/ 3333750 h 7791450"/>
              <a:gd name="connsiteX4134" fmla="*/ 8522405 w 14237406"/>
              <a:gd name="connsiteY4134" fmla="*/ 3302000 h 7791450"/>
              <a:gd name="connsiteX4135" fmla="*/ 8700205 w 14237406"/>
              <a:gd name="connsiteY4135" fmla="*/ 3238500 h 7791450"/>
              <a:gd name="connsiteX4136" fmla="*/ 8738305 w 14237406"/>
              <a:gd name="connsiteY4136" fmla="*/ 3270250 h 7791450"/>
              <a:gd name="connsiteX4137" fmla="*/ 8071556 w 14237406"/>
              <a:gd name="connsiteY4137" fmla="*/ 3162300 h 7791450"/>
              <a:gd name="connsiteX4138" fmla="*/ 8122356 w 14237406"/>
              <a:gd name="connsiteY4138" fmla="*/ 3232150 h 7791450"/>
              <a:gd name="connsiteX4139" fmla="*/ 8046156 w 14237406"/>
              <a:gd name="connsiteY4139" fmla="*/ 3371850 h 7791450"/>
              <a:gd name="connsiteX4140" fmla="*/ 7925506 w 14237406"/>
              <a:gd name="connsiteY4140" fmla="*/ 3524250 h 7791450"/>
              <a:gd name="connsiteX4141" fmla="*/ 7887406 w 14237406"/>
              <a:gd name="connsiteY4141" fmla="*/ 3505200 h 7791450"/>
              <a:gd name="connsiteX4142" fmla="*/ 7874706 w 14237406"/>
              <a:gd name="connsiteY4142" fmla="*/ 3448050 h 7791450"/>
              <a:gd name="connsiteX4143" fmla="*/ 7862006 w 14237406"/>
              <a:gd name="connsiteY4143" fmla="*/ 3403600 h 7791450"/>
              <a:gd name="connsiteX4144" fmla="*/ 7862006 w 14237406"/>
              <a:gd name="connsiteY4144" fmla="*/ 3359150 h 7791450"/>
              <a:gd name="connsiteX4145" fmla="*/ 7849306 w 14237406"/>
              <a:gd name="connsiteY4145" fmla="*/ 3321050 h 7791450"/>
              <a:gd name="connsiteX4146" fmla="*/ 7862006 w 14237406"/>
              <a:gd name="connsiteY4146" fmla="*/ 3295650 h 7791450"/>
              <a:gd name="connsiteX4147" fmla="*/ 7919156 w 14237406"/>
              <a:gd name="connsiteY4147" fmla="*/ 3276600 h 7791450"/>
              <a:gd name="connsiteX4148" fmla="*/ 8058856 w 14237406"/>
              <a:gd name="connsiteY4148" fmla="*/ 3155950 h 7791450"/>
              <a:gd name="connsiteX4149" fmla="*/ 8071556 w 14237406"/>
              <a:gd name="connsiteY4149" fmla="*/ 3162300 h 7791450"/>
              <a:gd name="connsiteX4150" fmla="*/ 11144955 w 14237406"/>
              <a:gd name="connsiteY4150" fmla="*/ 3282950 h 7791450"/>
              <a:gd name="connsiteX4151" fmla="*/ 11176705 w 14237406"/>
              <a:gd name="connsiteY4151" fmla="*/ 3270250 h 7791450"/>
              <a:gd name="connsiteX4152" fmla="*/ 11246555 w 14237406"/>
              <a:gd name="connsiteY4152" fmla="*/ 3333750 h 7791450"/>
              <a:gd name="connsiteX4153" fmla="*/ 11310055 w 14237406"/>
              <a:gd name="connsiteY4153" fmla="*/ 3289300 h 7791450"/>
              <a:gd name="connsiteX4154" fmla="*/ 11373555 w 14237406"/>
              <a:gd name="connsiteY4154" fmla="*/ 3327400 h 7791450"/>
              <a:gd name="connsiteX4155" fmla="*/ 11443405 w 14237406"/>
              <a:gd name="connsiteY4155" fmla="*/ 3238500 h 7791450"/>
              <a:gd name="connsiteX4156" fmla="*/ 11659305 w 14237406"/>
              <a:gd name="connsiteY4156" fmla="*/ 3365500 h 7791450"/>
              <a:gd name="connsiteX4157" fmla="*/ 11748205 w 14237406"/>
              <a:gd name="connsiteY4157" fmla="*/ 3365500 h 7791450"/>
              <a:gd name="connsiteX4158" fmla="*/ 11824405 w 14237406"/>
              <a:gd name="connsiteY4158" fmla="*/ 3441700 h 7791450"/>
              <a:gd name="connsiteX4159" fmla="*/ 11837105 w 14237406"/>
              <a:gd name="connsiteY4159" fmla="*/ 3594100 h 7791450"/>
              <a:gd name="connsiteX4160" fmla="*/ 11862505 w 14237406"/>
              <a:gd name="connsiteY4160" fmla="*/ 3632200 h 7791450"/>
              <a:gd name="connsiteX4161" fmla="*/ 11887905 w 14237406"/>
              <a:gd name="connsiteY4161" fmla="*/ 3835400 h 7791450"/>
              <a:gd name="connsiteX4162" fmla="*/ 11779955 w 14237406"/>
              <a:gd name="connsiteY4162" fmla="*/ 3994150 h 7791450"/>
              <a:gd name="connsiteX4163" fmla="*/ 11792655 w 14237406"/>
              <a:gd name="connsiteY4163" fmla="*/ 4171950 h 7791450"/>
              <a:gd name="connsiteX4164" fmla="*/ 11659305 w 14237406"/>
              <a:gd name="connsiteY4164" fmla="*/ 4298950 h 7791450"/>
              <a:gd name="connsiteX4165" fmla="*/ 11608505 w 14237406"/>
              <a:gd name="connsiteY4165" fmla="*/ 4413250 h 7791450"/>
              <a:gd name="connsiteX4166" fmla="*/ 11570405 w 14237406"/>
              <a:gd name="connsiteY4166" fmla="*/ 4413250 h 7791450"/>
              <a:gd name="connsiteX4167" fmla="*/ 11557705 w 14237406"/>
              <a:gd name="connsiteY4167" fmla="*/ 4381500 h 7791450"/>
              <a:gd name="connsiteX4168" fmla="*/ 11456105 w 14237406"/>
              <a:gd name="connsiteY4168" fmla="*/ 4114800 h 7791450"/>
              <a:gd name="connsiteX4169" fmla="*/ 11392605 w 14237406"/>
              <a:gd name="connsiteY4169" fmla="*/ 4133850 h 7791450"/>
              <a:gd name="connsiteX4170" fmla="*/ 11367205 w 14237406"/>
              <a:gd name="connsiteY4170" fmla="*/ 4121150 h 7791450"/>
              <a:gd name="connsiteX4171" fmla="*/ 11316405 w 14237406"/>
              <a:gd name="connsiteY4171" fmla="*/ 4057650 h 7791450"/>
              <a:gd name="connsiteX4172" fmla="*/ 11265605 w 14237406"/>
              <a:gd name="connsiteY4172" fmla="*/ 4051300 h 7791450"/>
              <a:gd name="connsiteX4173" fmla="*/ 11246555 w 14237406"/>
              <a:gd name="connsiteY4173" fmla="*/ 4032250 h 7791450"/>
              <a:gd name="connsiteX4174" fmla="*/ 11291005 w 14237406"/>
              <a:gd name="connsiteY4174" fmla="*/ 3994150 h 7791450"/>
              <a:gd name="connsiteX4175" fmla="*/ 11354505 w 14237406"/>
              <a:gd name="connsiteY4175" fmla="*/ 4013200 h 7791450"/>
              <a:gd name="connsiteX4176" fmla="*/ 11360855 w 14237406"/>
              <a:gd name="connsiteY4176" fmla="*/ 3867150 h 7791450"/>
              <a:gd name="connsiteX4177" fmla="*/ 11341805 w 14237406"/>
              <a:gd name="connsiteY4177" fmla="*/ 3860800 h 7791450"/>
              <a:gd name="connsiteX4178" fmla="*/ 11214805 w 14237406"/>
              <a:gd name="connsiteY4178" fmla="*/ 3917950 h 7791450"/>
              <a:gd name="connsiteX4179" fmla="*/ 11119555 w 14237406"/>
              <a:gd name="connsiteY4179" fmla="*/ 3867150 h 7791450"/>
              <a:gd name="connsiteX4180" fmla="*/ 11062405 w 14237406"/>
              <a:gd name="connsiteY4180" fmla="*/ 3892550 h 7791450"/>
              <a:gd name="connsiteX4181" fmla="*/ 10973505 w 14237406"/>
              <a:gd name="connsiteY4181" fmla="*/ 3829050 h 7791450"/>
              <a:gd name="connsiteX4182" fmla="*/ 10935405 w 14237406"/>
              <a:gd name="connsiteY4182" fmla="*/ 3892550 h 7791450"/>
              <a:gd name="connsiteX4183" fmla="*/ 10910005 w 14237406"/>
              <a:gd name="connsiteY4183" fmla="*/ 3968750 h 7791450"/>
              <a:gd name="connsiteX4184" fmla="*/ 10814755 w 14237406"/>
              <a:gd name="connsiteY4184" fmla="*/ 4102100 h 7791450"/>
              <a:gd name="connsiteX4185" fmla="*/ 10802055 w 14237406"/>
              <a:gd name="connsiteY4185" fmla="*/ 4032250 h 7791450"/>
              <a:gd name="connsiteX4186" fmla="*/ 10744905 w 14237406"/>
              <a:gd name="connsiteY4186" fmla="*/ 3949700 h 7791450"/>
              <a:gd name="connsiteX4187" fmla="*/ 10725855 w 14237406"/>
              <a:gd name="connsiteY4187" fmla="*/ 3860800 h 7791450"/>
              <a:gd name="connsiteX4188" fmla="*/ 10725855 w 14237406"/>
              <a:gd name="connsiteY4188" fmla="*/ 3740150 h 7791450"/>
              <a:gd name="connsiteX4189" fmla="*/ 10783005 w 14237406"/>
              <a:gd name="connsiteY4189" fmla="*/ 3644900 h 7791450"/>
              <a:gd name="connsiteX4190" fmla="*/ 10941755 w 14237406"/>
              <a:gd name="connsiteY4190" fmla="*/ 3676650 h 7791450"/>
              <a:gd name="connsiteX4191" fmla="*/ 10986205 w 14237406"/>
              <a:gd name="connsiteY4191" fmla="*/ 3657600 h 7791450"/>
              <a:gd name="connsiteX4192" fmla="*/ 11017955 w 14237406"/>
              <a:gd name="connsiteY4192" fmla="*/ 3676650 h 7791450"/>
              <a:gd name="connsiteX4193" fmla="*/ 11132255 w 14237406"/>
              <a:gd name="connsiteY4193" fmla="*/ 3587750 h 7791450"/>
              <a:gd name="connsiteX4194" fmla="*/ 11195755 w 14237406"/>
              <a:gd name="connsiteY4194" fmla="*/ 3594100 h 7791450"/>
              <a:gd name="connsiteX4195" fmla="*/ 11316405 w 14237406"/>
              <a:gd name="connsiteY4195" fmla="*/ 3689350 h 7791450"/>
              <a:gd name="connsiteX4196" fmla="*/ 11367205 w 14237406"/>
              <a:gd name="connsiteY4196" fmla="*/ 3702050 h 7791450"/>
              <a:gd name="connsiteX4197" fmla="*/ 11405305 w 14237406"/>
              <a:gd name="connsiteY4197" fmla="*/ 3727450 h 7791450"/>
              <a:gd name="connsiteX4198" fmla="*/ 11475155 w 14237406"/>
              <a:gd name="connsiteY4198" fmla="*/ 3689350 h 7791450"/>
              <a:gd name="connsiteX4199" fmla="*/ 11614855 w 14237406"/>
              <a:gd name="connsiteY4199" fmla="*/ 3721100 h 7791450"/>
              <a:gd name="connsiteX4200" fmla="*/ 11659305 w 14237406"/>
              <a:gd name="connsiteY4200" fmla="*/ 3714750 h 7791450"/>
              <a:gd name="connsiteX4201" fmla="*/ 11748205 w 14237406"/>
              <a:gd name="connsiteY4201" fmla="*/ 3663950 h 7791450"/>
              <a:gd name="connsiteX4202" fmla="*/ 11754555 w 14237406"/>
              <a:gd name="connsiteY4202" fmla="*/ 3644900 h 7791450"/>
              <a:gd name="connsiteX4203" fmla="*/ 11621205 w 14237406"/>
              <a:gd name="connsiteY4203" fmla="*/ 3498850 h 7791450"/>
              <a:gd name="connsiteX4204" fmla="*/ 11513255 w 14237406"/>
              <a:gd name="connsiteY4204" fmla="*/ 3479800 h 7791450"/>
              <a:gd name="connsiteX4205" fmla="*/ 11271955 w 14237406"/>
              <a:gd name="connsiteY4205" fmla="*/ 3530600 h 7791450"/>
              <a:gd name="connsiteX4206" fmla="*/ 11106855 w 14237406"/>
              <a:gd name="connsiteY4206" fmla="*/ 3479800 h 7791450"/>
              <a:gd name="connsiteX4207" fmla="*/ 11062405 w 14237406"/>
              <a:gd name="connsiteY4207" fmla="*/ 3479800 h 7791450"/>
              <a:gd name="connsiteX4208" fmla="*/ 11011605 w 14237406"/>
              <a:gd name="connsiteY4208" fmla="*/ 3511550 h 7791450"/>
              <a:gd name="connsiteX4209" fmla="*/ 10948105 w 14237406"/>
              <a:gd name="connsiteY4209" fmla="*/ 3473450 h 7791450"/>
              <a:gd name="connsiteX4210" fmla="*/ 10840155 w 14237406"/>
              <a:gd name="connsiteY4210" fmla="*/ 3454400 h 7791450"/>
              <a:gd name="connsiteX4211" fmla="*/ 10802055 w 14237406"/>
              <a:gd name="connsiteY4211" fmla="*/ 3454400 h 7791450"/>
              <a:gd name="connsiteX4212" fmla="*/ 10795705 w 14237406"/>
              <a:gd name="connsiteY4212" fmla="*/ 3435350 h 7791450"/>
              <a:gd name="connsiteX4213" fmla="*/ 10852855 w 14237406"/>
              <a:gd name="connsiteY4213" fmla="*/ 3340100 h 7791450"/>
              <a:gd name="connsiteX4214" fmla="*/ 10808405 w 14237406"/>
              <a:gd name="connsiteY4214" fmla="*/ 3263900 h 7791450"/>
              <a:gd name="connsiteX4215" fmla="*/ 10865555 w 14237406"/>
              <a:gd name="connsiteY4215" fmla="*/ 3219450 h 7791450"/>
              <a:gd name="connsiteX4216" fmla="*/ 10897305 w 14237406"/>
              <a:gd name="connsiteY4216" fmla="*/ 3149600 h 7791450"/>
              <a:gd name="connsiteX4217" fmla="*/ 11144955 w 14237406"/>
              <a:gd name="connsiteY4217" fmla="*/ 3282950 h 7791450"/>
              <a:gd name="connsiteX4218" fmla="*/ 12122855 w 14237406"/>
              <a:gd name="connsiteY4218" fmla="*/ 3302000 h 7791450"/>
              <a:gd name="connsiteX4219" fmla="*/ 12110155 w 14237406"/>
              <a:gd name="connsiteY4219" fmla="*/ 3308350 h 7791450"/>
              <a:gd name="connsiteX4220" fmla="*/ 11900605 w 14237406"/>
              <a:gd name="connsiteY4220" fmla="*/ 3105150 h 7791450"/>
              <a:gd name="connsiteX4221" fmla="*/ 11906955 w 14237406"/>
              <a:gd name="connsiteY4221" fmla="*/ 3092450 h 7791450"/>
              <a:gd name="connsiteX4222" fmla="*/ 12122855 w 14237406"/>
              <a:gd name="connsiteY4222" fmla="*/ 3302000 h 7791450"/>
              <a:gd name="connsiteX4223" fmla="*/ 9938455 w 14237406"/>
              <a:gd name="connsiteY4223" fmla="*/ 3086100 h 7791450"/>
              <a:gd name="connsiteX4224" fmla="*/ 9913055 w 14237406"/>
              <a:gd name="connsiteY4224" fmla="*/ 3092450 h 7791450"/>
              <a:gd name="connsiteX4225" fmla="*/ 9913055 w 14237406"/>
              <a:gd name="connsiteY4225" fmla="*/ 3067050 h 7791450"/>
              <a:gd name="connsiteX4226" fmla="*/ 9932105 w 14237406"/>
              <a:gd name="connsiteY4226" fmla="*/ 3067050 h 7791450"/>
              <a:gd name="connsiteX4227" fmla="*/ 9938455 w 14237406"/>
              <a:gd name="connsiteY4227" fmla="*/ 3086100 h 7791450"/>
              <a:gd name="connsiteX4228" fmla="*/ 8020756 w 14237406"/>
              <a:gd name="connsiteY4228" fmla="*/ 3079750 h 7791450"/>
              <a:gd name="connsiteX4229" fmla="*/ 7925506 w 14237406"/>
              <a:gd name="connsiteY4229" fmla="*/ 3206750 h 7791450"/>
              <a:gd name="connsiteX4230" fmla="*/ 7906456 w 14237406"/>
              <a:gd name="connsiteY4230" fmla="*/ 3206750 h 7791450"/>
              <a:gd name="connsiteX4231" fmla="*/ 7893756 w 14237406"/>
              <a:gd name="connsiteY4231" fmla="*/ 3175000 h 7791450"/>
              <a:gd name="connsiteX4232" fmla="*/ 7995356 w 14237406"/>
              <a:gd name="connsiteY4232" fmla="*/ 3054350 h 7791450"/>
              <a:gd name="connsiteX4233" fmla="*/ 8020756 w 14237406"/>
              <a:gd name="connsiteY4233" fmla="*/ 3079750 h 7791450"/>
              <a:gd name="connsiteX4234" fmla="*/ 11183055 w 14237406"/>
              <a:gd name="connsiteY4234" fmla="*/ 3041650 h 7791450"/>
              <a:gd name="connsiteX4235" fmla="*/ 11119555 w 14237406"/>
              <a:gd name="connsiteY4235" fmla="*/ 3073400 h 7791450"/>
              <a:gd name="connsiteX4236" fmla="*/ 11087805 w 14237406"/>
              <a:gd name="connsiteY4236" fmla="*/ 3073400 h 7791450"/>
              <a:gd name="connsiteX4237" fmla="*/ 11081455 w 14237406"/>
              <a:gd name="connsiteY4237" fmla="*/ 3054350 h 7791450"/>
              <a:gd name="connsiteX4238" fmla="*/ 11151305 w 14237406"/>
              <a:gd name="connsiteY4238" fmla="*/ 3016250 h 7791450"/>
              <a:gd name="connsiteX4239" fmla="*/ 11183055 w 14237406"/>
              <a:gd name="connsiteY4239" fmla="*/ 3041650 h 7791450"/>
              <a:gd name="connsiteX4240" fmla="*/ 8611305 w 14237406"/>
              <a:gd name="connsiteY4240" fmla="*/ 3041650 h 7791450"/>
              <a:gd name="connsiteX4241" fmla="*/ 8592255 w 14237406"/>
              <a:gd name="connsiteY4241" fmla="*/ 3067050 h 7791450"/>
              <a:gd name="connsiteX4242" fmla="*/ 8465255 w 14237406"/>
              <a:gd name="connsiteY4242" fmla="*/ 3149600 h 7791450"/>
              <a:gd name="connsiteX4243" fmla="*/ 8420805 w 14237406"/>
              <a:gd name="connsiteY4243" fmla="*/ 3155950 h 7791450"/>
              <a:gd name="connsiteX4244" fmla="*/ 8357306 w 14237406"/>
              <a:gd name="connsiteY4244" fmla="*/ 3136900 h 7791450"/>
              <a:gd name="connsiteX4245" fmla="*/ 8382706 w 14237406"/>
              <a:gd name="connsiteY4245" fmla="*/ 3105150 h 7791450"/>
              <a:gd name="connsiteX4246" fmla="*/ 8439855 w 14237406"/>
              <a:gd name="connsiteY4246" fmla="*/ 3086100 h 7791450"/>
              <a:gd name="connsiteX4247" fmla="*/ 8579555 w 14237406"/>
              <a:gd name="connsiteY4247" fmla="*/ 3016250 h 7791450"/>
              <a:gd name="connsiteX4248" fmla="*/ 8611305 w 14237406"/>
              <a:gd name="connsiteY4248" fmla="*/ 3041650 h 7791450"/>
              <a:gd name="connsiteX4249" fmla="*/ 7296856 w 14237406"/>
              <a:gd name="connsiteY4249" fmla="*/ 3073400 h 7791450"/>
              <a:gd name="connsiteX4250" fmla="*/ 7455606 w 14237406"/>
              <a:gd name="connsiteY4250" fmla="*/ 3162300 h 7791450"/>
              <a:gd name="connsiteX4251" fmla="*/ 7703256 w 14237406"/>
              <a:gd name="connsiteY4251" fmla="*/ 3333750 h 7791450"/>
              <a:gd name="connsiteX4252" fmla="*/ 7677856 w 14237406"/>
              <a:gd name="connsiteY4252" fmla="*/ 3422650 h 7791450"/>
              <a:gd name="connsiteX4253" fmla="*/ 7582606 w 14237406"/>
              <a:gd name="connsiteY4253" fmla="*/ 3670300 h 7791450"/>
              <a:gd name="connsiteX4254" fmla="*/ 7468306 w 14237406"/>
              <a:gd name="connsiteY4254" fmla="*/ 3594100 h 7791450"/>
              <a:gd name="connsiteX4255" fmla="*/ 7347656 w 14237406"/>
              <a:gd name="connsiteY4255" fmla="*/ 3505200 h 7791450"/>
              <a:gd name="connsiteX4256" fmla="*/ 7182556 w 14237406"/>
              <a:gd name="connsiteY4256" fmla="*/ 3397250 h 7791450"/>
              <a:gd name="connsiteX4257" fmla="*/ 7112706 w 14237406"/>
              <a:gd name="connsiteY4257" fmla="*/ 3333750 h 7791450"/>
              <a:gd name="connsiteX4258" fmla="*/ 7106356 w 14237406"/>
              <a:gd name="connsiteY4258" fmla="*/ 3219450 h 7791450"/>
              <a:gd name="connsiteX4259" fmla="*/ 7036506 w 14237406"/>
              <a:gd name="connsiteY4259" fmla="*/ 3168650 h 7791450"/>
              <a:gd name="connsiteX4260" fmla="*/ 7080956 w 14237406"/>
              <a:gd name="connsiteY4260" fmla="*/ 3130550 h 7791450"/>
              <a:gd name="connsiteX4261" fmla="*/ 7061906 w 14237406"/>
              <a:gd name="connsiteY4261" fmla="*/ 3092450 h 7791450"/>
              <a:gd name="connsiteX4262" fmla="*/ 7100006 w 14237406"/>
              <a:gd name="connsiteY4262" fmla="*/ 3060700 h 7791450"/>
              <a:gd name="connsiteX4263" fmla="*/ 7119056 w 14237406"/>
              <a:gd name="connsiteY4263" fmla="*/ 3028950 h 7791450"/>
              <a:gd name="connsiteX4264" fmla="*/ 7182556 w 14237406"/>
              <a:gd name="connsiteY4264" fmla="*/ 3067050 h 7791450"/>
              <a:gd name="connsiteX4265" fmla="*/ 7214306 w 14237406"/>
              <a:gd name="connsiteY4265" fmla="*/ 3016250 h 7791450"/>
              <a:gd name="connsiteX4266" fmla="*/ 7296856 w 14237406"/>
              <a:gd name="connsiteY4266" fmla="*/ 3073400 h 7791450"/>
              <a:gd name="connsiteX4267" fmla="*/ 11024305 w 14237406"/>
              <a:gd name="connsiteY4267" fmla="*/ 3016250 h 7791450"/>
              <a:gd name="connsiteX4268" fmla="*/ 11024305 w 14237406"/>
              <a:gd name="connsiteY4268" fmla="*/ 3035300 h 7791450"/>
              <a:gd name="connsiteX4269" fmla="*/ 10973505 w 14237406"/>
              <a:gd name="connsiteY4269" fmla="*/ 3060700 h 7791450"/>
              <a:gd name="connsiteX4270" fmla="*/ 10954455 w 14237406"/>
              <a:gd name="connsiteY4270" fmla="*/ 3060700 h 7791450"/>
              <a:gd name="connsiteX4271" fmla="*/ 10948105 w 14237406"/>
              <a:gd name="connsiteY4271" fmla="*/ 3041650 h 7791450"/>
              <a:gd name="connsiteX4272" fmla="*/ 10998905 w 14237406"/>
              <a:gd name="connsiteY4272" fmla="*/ 3003550 h 7791450"/>
              <a:gd name="connsiteX4273" fmla="*/ 11024305 w 14237406"/>
              <a:gd name="connsiteY4273" fmla="*/ 3016250 h 7791450"/>
              <a:gd name="connsiteX4274" fmla="*/ 6566606 w 14237406"/>
              <a:gd name="connsiteY4274" fmla="*/ 3003550 h 7791450"/>
              <a:gd name="connsiteX4275" fmla="*/ 6617406 w 14237406"/>
              <a:gd name="connsiteY4275" fmla="*/ 3009900 h 7791450"/>
              <a:gd name="connsiteX4276" fmla="*/ 6642806 w 14237406"/>
              <a:gd name="connsiteY4276" fmla="*/ 3130550 h 7791450"/>
              <a:gd name="connsiteX4277" fmla="*/ 6668206 w 14237406"/>
              <a:gd name="connsiteY4277" fmla="*/ 3270250 h 7791450"/>
              <a:gd name="connsiteX4278" fmla="*/ 6725356 w 14237406"/>
              <a:gd name="connsiteY4278" fmla="*/ 3467100 h 7791450"/>
              <a:gd name="connsiteX4279" fmla="*/ 6769806 w 14237406"/>
              <a:gd name="connsiteY4279" fmla="*/ 3536950 h 7791450"/>
              <a:gd name="connsiteX4280" fmla="*/ 6858706 w 14237406"/>
              <a:gd name="connsiteY4280" fmla="*/ 3492500 h 7791450"/>
              <a:gd name="connsiteX4281" fmla="*/ 6877756 w 14237406"/>
              <a:gd name="connsiteY4281" fmla="*/ 3473450 h 7791450"/>
              <a:gd name="connsiteX4282" fmla="*/ 6877756 w 14237406"/>
              <a:gd name="connsiteY4282" fmla="*/ 3429000 h 7791450"/>
              <a:gd name="connsiteX4283" fmla="*/ 6953956 w 14237406"/>
              <a:gd name="connsiteY4283" fmla="*/ 3397250 h 7791450"/>
              <a:gd name="connsiteX4284" fmla="*/ 6941256 w 14237406"/>
              <a:gd name="connsiteY4284" fmla="*/ 3371850 h 7791450"/>
              <a:gd name="connsiteX4285" fmla="*/ 6807906 w 14237406"/>
              <a:gd name="connsiteY4285" fmla="*/ 3282950 h 7791450"/>
              <a:gd name="connsiteX4286" fmla="*/ 6807906 w 14237406"/>
              <a:gd name="connsiteY4286" fmla="*/ 3244850 h 7791450"/>
              <a:gd name="connsiteX4287" fmla="*/ 6820606 w 14237406"/>
              <a:gd name="connsiteY4287" fmla="*/ 3238500 h 7791450"/>
              <a:gd name="connsiteX4288" fmla="*/ 6934906 w 14237406"/>
              <a:gd name="connsiteY4288" fmla="*/ 3359150 h 7791450"/>
              <a:gd name="connsiteX4289" fmla="*/ 6960306 w 14237406"/>
              <a:gd name="connsiteY4289" fmla="*/ 3359150 h 7791450"/>
              <a:gd name="connsiteX4290" fmla="*/ 6966656 w 14237406"/>
              <a:gd name="connsiteY4290" fmla="*/ 3333750 h 7791450"/>
              <a:gd name="connsiteX4291" fmla="*/ 6915856 w 14237406"/>
              <a:gd name="connsiteY4291" fmla="*/ 3244850 h 7791450"/>
              <a:gd name="connsiteX4292" fmla="*/ 6934906 w 14237406"/>
              <a:gd name="connsiteY4292" fmla="*/ 3225800 h 7791450"/>
              <a:gd name="connsiteX4293" fmla="*/ 7080956 w 14237406"/>
              <a:gd name="connsiteY4293" fmla="*/ 3384550 h 7791450"/>
              <a:gd name="connsiteX4294" fmla="*/ 7569906 w 14237406"/>
              <a:gd name="connsiteY4294" fmla="*/ 4197350 h 7791450"/>
              <a:gd name="connsiteX4295" fmla="*/ 7639756 w 14237406"/>
              <a:gd name="connsiteY4295" fmla="*/ 4146550 h 7791450"/>
              <a:gd name="connsiteX4296" fmla="*/ 7671506 w 14237406"/>
              <a:gd name="connsiteY4296" fmla="*/ 4178300 h 7791450"/>
              <a:gd name="connsiteX4297" fmla="*/ 7582606 w 14237406"/>
              <a:gd name="connsiteY4297" fmla="*/ 4267200 h 7791450"/>
              <a:gd name="connsiteX4298" fmla="*/ 7608006 w 14237406"/>
              <a:gd name="connsiteY4298" fmla="*/ 4286250 h 7791450"/>
              <a:gd name="connsiteX4299" fmla="*/ 7665156 w 14237406"/>
              <a:gd name="connsiteY4299" fmla="*/ 4248150 h 7791450"/>
              <a:gd name="connsiteX4300" fmla="*/ 7690556 w 14237406"/>
              <a:gd name="connsiteY4300" fmla="*/ 4248150 h 7791450"/>
              <a:gd name="connsiteX4301" fmla="*/ 7696906 w 14237406"/>
              <a:gd name="connsiteY4301" fmla="*/ 4260850 h 7791450"/>
              <a:gd name="connsiteX4302" fmla="*/ 7627056 w 14237406"/>
              <a:gd name="connsiteY4302" fmla="*/ 4330700 h 7791450"/>
              <a:gd name="connsiteX4303" fmla="*/ 7703256 w 14237406"/>
              <a:gd name="connsiteY4303" fmla="*/ 4495800 h 7791450"/>
              <a:gd name="connsiteX4304" fmla="*/ 7658806 w 14237406"/>
              <a:gd name="connsiteY4304" fmla="*/ 4546600 h 7791450"/>
              <a:gd name="connsiteX4305" fmla="*/ 7639756 w 14237406"/>
              <a:gd name="connsiteY4305" fmla="*/ 4546600 h 7791450"/>
              <a:gd name="connsiteX4306" fmla="*/ 7633406 w 14237406"/>
              <a:gd name="connsiteY4306" fmla="*/ 4489450 h 7791450"/>
              <a:gd name="connsiteX4307" fmla="*/ 7614356 w 14237406"/>
              <a:gd name="connsiteY4307" fmla="*/ 4483100 h 7791450"/>
              <a:gd name="connsiteX4308" fmla="*/ 7582606 w 14237406"/>
              <a:gd name="connsiteY4308" fmla="*/ 4508500 h 7791450"/>
              <a:gd name="connsiteX4309" fmla="*/ 7563556 w 14237406"/>
              <a:gd name="connsiteY4309" fmla="*/ 4508500 h 7791450"/>
              <a:gd name="connsiteX4310" fmla="*/ 7519106 w 14237406"/>
              <a:gd name="connsiteY4310" fmla="*/ 4438650 h 7791450"/>
              <a:gd name="connsiteX4311" fmla="*/ 7455606 w 14237406"/>
              <a:gd name="connsiteY4311" fmla="*/ 4260850 h 7791450"/>
              <a:gd name="connsiteX4312" fmla="*/ 7303206 w 14237406"/>
              <a:gd name="connsiteY4312" fmla="*/ 3994150 h 7791450"/>
              <a:gd name="connsiteX4313" fmla="*/ 7309556 w 14237406"/>
              <a:gd name="connsiteY4313" fmla="*/ 3975100 h 7791450"/>
              <a:gd name="connsiteX4314" fmla="*/ 7334956 w 14237406"/>
              <a:gd name="connsiteY4314" fmla="*/ 3975100 h 7791450"/>
              <a:gd name="connsiteX4315" fmla="*/ 7417506 w 14237406"/>
              <a:gd name="connsiteY4315" fmla="*/ 4108450 h 7791450"/>
              <a:gd name="connsiteX4316" fmla="*/ 7436556 w 14237406"/>
              <a:gd name="connsiteY4316" fmla="*/ 4108450 h 7791450"/>
              <a:gd name="connsiteX4317" fmla="*/ 7442906 w 14237406"/>
              <a:gd name="connsiteY4317" fmla="*/ 4083050 h 7791450"/>
              <a:gd name="connsiteX4318" fmla="*/ 7385756 w 14237406"/>
              <a:gd name="connsiteY4318" fmla="*/ 3987800 h 7791450"/>
              <a:gd name="connsiteX4319" fmla="*/ 7265106 w 14237406"/>
              <a:gd name="connsiteY4319" fmla="*/ 3778250 h 7791450"/>
              <a:gd name="connsiteX4320" fmla="*/ 7246056 w 14237406"/>
              <a:gd name="connsiteY4320" fmla="*/ 3803650 h 7791450"/>
              <a:gd name="connsiteX4321" fmla="*/ 7296856 w 14237406"/>
              <a:gd name="connsiteY4321" fmla="*/ 3898900 h 7791450"/>
              <a:gd name="connsiteX4322" fmla="*/ 7296856 w 14237406"/>
              <a:gd name="connsiteY4322" fmla="*/ 3930650 h 7791450"/>
              <a:gd name="connsiteX4323" fmla="*/ 7163506 w 14237406"/>
              <a:gd name="connsiteY4323" fmla="*/ 3778250 h 7791450"/>
              <a:gd name="connsiteX4324" fmla="*/ 7112706 w 14237406"/>
              <a:gd name="connsiteY4324" fmla="*/ 3625850 h 7791450"/>
              <a:gd name="connsiteX4325" fmla="*/ 7093656 w 14237406"/>
              <a:gd name="connsiteY4325" fmla="*/ 3625850 h 7791450"/>
              <a:gd name="connsiteX4326" fmla="*/ 7087306 w 14237406"/>
              <a:gd name="connsiteY4326" fmla="*/ 3644900 h 7791450"/>
              <a:gd name="connsiteX4327" fmla="*/ 7106356 w 14237406"/>
              <a:gd name="connsiteY4327" fmla="*/ 3702050 h 7791450"/>
              <a:gd name="connsiteX4328" fmla="*/ 7036506 w 14237406"/>
              <a:gd name="connsiteY4328" fmla="*/ 3797300 h 7791450"/>
              <a:gd name="connsiteX4329" fmla="*/ 7125406 w 14237406"/>
              <a:gd name="connsiteY4329" fmla="*/ 3867150 h 7791450"/>
              <a:gd name="connsiteX4330" fmla="*/ 6966656 w 14237406"/>
              <a:gd name="connsiteY4330" fmla="*/ 3917950 h 7791450"/>
              <a:gd name="connsiteX4331" fmla="*/ 6858706 w 14237406"/>
              <a:gd name="connsiteY4331" fmla="*/ 3911600 h 7791450"/>
              <a:gd name="connsiteX4332" fmla="*/ 6788856 w 14237406"/>
              <a:gd name="connsiteY4332" fmla="*/ 3867150 h 7791450"/>
              <a:gd name="connsiteX4333" fmla="*/ 6776156 w 14237406"/>
              <a:gd name="connsiteY4333" fmla="*/ 3746500 h 7791450"/>
              <a:gd name="connsiteX4334" fmla="*/ 6807906 w 14237406"/>
              <a:gd name="connsiteY4334" fmla="*/ 3689350 h 7791450"/>
              <a:gd name="connsiteX4335" fmla="*/ 6782506 w 14237406"/>
              <a:gd name="connsiteY4335" fmla="*/ 3670300 h 7791450"/>
              <a:gd name="connsiteX4336" fmla="*/ 6719006 w 14237406"/>
              <a:gd name="connsiteY4336" fmla="*/ 3702050 h 7791450"/>
              <a:gd name="connsiteX4337" fmla="*/ 6617406 w 14237406"/>
              <a:gd name="connsiteY4337" fmla="*/ 3676650 h 7791450"/>
              <a:gd name="connsiteX4338" fmla="*/ 6611056 w 14237406"/>
              <a:gd name="connsiteY4338" fmla="*/ 3657600 h 7791450"/>
              <a:gd name="connsiteX4339" fmla="*/ 6712656 w 14237406"/>
              <a:gd name="connsiteY4339" fmla="*/ 3600450 h 7791450"/>
              <a:gd name="connsiteX4340" fmla="*/ 6617406 w 14237406"/>
              <a:gd name="connsiteY4340" fmla="*/ 3575050 h 7791450"/>
              <a:gd name="connsiteX4341" fmla="*/ 6541206 w 14237406"/>
              <a:gd name="connsiteY4341" fmla="*/ 3644900 h 7791450"/>
              <a:gd name="connsiteX4342" fmla="*/ 6522156 w 14237406"/>
              <a:gd name="connsiteY4342" fmla="*/ 3619500 h 7791450"/>
              <a:gd name="connsiteX4343" fmla="*/ 6534856 w 14237406"/>
              <a:gd name="connsiteY4343" fmla="*/ 3568700 h 7791450"/>
              <a:gd name="connsiteX4344" fmla="*/ 6522156 w 14237406"/>
              <a:gd name="connsiteY4344" fmla="*/ 3486150 h 7791450"/>
              <a:gd name="connsiteX4345" fmla="*/ 6534856 w 14237406"/>
              <a:gd name="connsiteY4345" fmla="*/ 3479800 h 7791450"/>
              <a:gd name="connsiteX4346" fmla="*/ 6611056 w 14237406"/>
              <a:gd name="connsiteY4346" fmla="*/ 3536950 h 7791450"/>
              <a:gd name="connsiteX4347" fmla="*/ 6661856 w 14237406"/>
              <a:gd name="connsiteY4347" fmla="*/ 3517900 h 7791450"/>
              <a:gd name="connsiteX4348" fmla="*/ 6604706 w 14237406"/>
              <a:gd name="connsiteY4348" fmla="*/ 3473450 h 7791450"/>
              <a:gd name="connsiteX4349" fmla="*/ 6604706 w 14237406"/>
              <a:gd name="connsiteY4349" fmla="*/ 3454400 h 7791450"/>
              <a:gd name="connsiteX4350" fmla="*/ 6680906 w 14237406"/>
              <a:gd name="connsiteY4350" fmla="*/ 3422650 h 7791450"/>
              <a:gd name="connsiteX4351" fmla="*/ 6547556 w 14237406"/>
              <a:gd name="connsiteY4351" fmla="*/ 3282950 h 7791450"/>
              <a:gd name="connsiteX4352" fmla="*/ 6477706 w 14237406"/>
              <a:gd name="connsiteY4352" fmla="*/ 3003550 h 7791450"/>
              <a:gd name="connsiteX4353" fmla="*/ 6503106 w 14237406"/>
              <a:gd name="connsiteY4353" fmla="*/ 2978150 h 7791450"/>
              <a:gd name="connsiteX4354" fmla="*/ 6566606 w 14237406"/>
              <a:gd name="connsiteY4354" fmla="*/ 3003550 h 7791450"/>
              <a:gd name="connsiteX4355" fmla="*/ 10154355 w 14237406"/>
              <a:gd name="connsiteY4355" fmla="*/ 2946400 h 7791450"/>
              <a:gd name="connsiteX4356" fmla="*/ 10116255 w 14237406"/>
              <a:gd name="connsiteY4356" fmla="*/ 3003550 h 7791450"/>
              <a:gd name="connsiteX4357" fmla="*/ 10097205 w 14237406"/>
              <a:gd name="connsiteY4357" fmla="*/ 3003550 h 7791450"/>
              <a:gd name="connsiteX4358" fmla="*/ 10090855 w 14237406"/>
              <a:gd name="connsiteY4358" fmla="*/ 2984500 h 7791450"/>
              <a:gd name="connsiteX4359" fmla="*/ 10122605 w 14237406"/>
              <a:gd name="connsiteY4359" fmla="*/ 2921000 h 7791450"/>
              <a:gd name="connsiteX4360" fmla="*/ 10154355 w 14237406"/>
              <a:gd name="connsiteY4360" fmla="*/ 2946400 h 7791450"/>
              <a:gd name="connsiteX4361" fmla="*/ 11113205 w 14237406"/>
              <a:gd name="connsiteY4361" fmla="*/ 2914650 h 7791450"/>
              <a:gd name="connsiteX4362" fmla="*/ 11119555 w 14237406"/>
              <a:gd name="connsiteY4362" fmla="*/ 2933700 h 7791450"/>
              <a:gd name="connsiteX4363" fmla="*/ 11024305 w 14237406"/>
              <a:gd name="connsiteY4363" fmla="*/ 2978150 h 7791450"/>
              <a:gd name="connsiteX4364" fmla="*/ 11011605 w 14237406"/>
              <a:gd name="connsiteY4364" fmla="*/ 2971800 h 7791450"/>
              <a:gd name="connsiteX4365" fmla="*/ 11005255 w 14237406"/>
              <a:gd name="connsiteY4365" fmla="*/ 2952750 h 7791450"/>
              <a:gd name="connsiteX4366" fmla="*/ 11081455 w 14237406"/>
              <a:gd name="connsiteY4366" fmla="*/ 2914650 h 7791450"/>
              <a:gd name="connsiteX4367" fmla="*/ 11113205 w 14237406"/>
              <a:gd name="connsiteY4367" fmla="*/ 2914650 h 7791450"/>
              <a:gd name="connsiteX4368" fmla="*/ 11551355 w 14237406"/>
              <a:gd name="connsiteY4368" fmla="*/ 2908300 h 7791450"/>
              <a:gd name="connsiteX4369" fmla="*/ 11602155 w 14237406"/>
              <a:gd name="connsiteY4369" fmla="*/ 2895600 h 7791450"/>
              <a:gd name="connsiteX4370" fmla="*/ 11678355 w 14237406"/>
              <a:gd name="connsiteY4370" fmla="*/ 2971800 h 7791450"/>
              <a:gd name="connsiteX4371" fmla="*/ 11678355 w 14237406"/>
              <a:gd name="connsiteY4371" fmla="*/ 2990850 h 7791450"/>
              <a:gd name="connsiteX4372" fmla="*/ 11665655 w 14237406"/>
              <a:gd name="connsiteY4372" fmla="*/ 2997200 h 7791450"/>
              <a:gd name="connsiteX4373" fmla="*/ 11627555 w 14237406"/>
              <a:gd name="connsiteY4373" fmla="*/ 2978150 h 7791450"/>
              <a:gd name="connsiteX4374" fmla="*/ 11602155 w 14237406"/>
              <a:gd name="connsiteY4374" fmla="*/ 2978150 h 7791450"/>
              <a:gd name="connsiteX4375" fmla="*/ 11595805 w 14237406"/>
              <a:gd name="connsiteY4375" fmla="*/ 2990850 h 7791450"/>
              <a:gd name="connsiteX4376" fmla="*/ 11665655 w 14237406"/>
              <a:gd name="connsiteY4376" fmla="*/ 3048000 h 7791450"/>
              <a:gd name="connsiteX4377" fmla="*/ 11665655 w 14237406"/>
              <a:gd name="connsiteY4377" fmla="*/ 3073400 h 7791450"/>
              <a:gd name="connsiteX4378" fmla="*/ 11621205 w 14237406"/>
              <a:gd name="connsiteY4378" fmla="*/ 3073400 h 7791450"/>
              <a:gd name="connsiteX4379" fmla="*/ 11348155 w 14237406"/>
              <a:gd name="connsiteY4379" fmla="*/ 2946400 h 7791450"/>
              <a:gd name="connsiteX4380" fmla="*/ 11303705 w 14237406"/>
              <a:gd name="connsiteY4380" fmla="*/ 2908300 h 7791450"/>
              <a:gd name="connsiteX4381" fmla="*/ 11354505 w 14237406"/>
              <a:gd name="connsiteY4381" fmla="*/ 2889250 h 7791450"/>
              <a:gd name="connsiteX4382" fmla="*/ 11551355 w 14237406"/>
              <a:gd name="connsiteY4382" fmla="*/ 2908300 h 7791450"/>
              <a:gd name="connsiteX4383" fmla="*/ 6052256 w 14237406"/>
              <a:gd name="connsiteY4383" fmla="*/ 2895600 h 7791450"/>
              <a:gd name="connsiteX4384" fmla="*/ 6122106 w 14237406"/>
              <a:gd name="connsiteY4384" fmla="*/ 2927350 h 7791450"/>
              <a:gd name="connsiteX4385" fmla="*/ 6204656 w 14237406"/>
              <a:gd name="connsiteY4385" fmla="*/ 2940050 h 7791450"/>
              <a:gd name="connsiteX4386" fmla="*/ 6293556 w 14237406"/>
              <a:gd name="connsiteY4386" fmla="*/ 2990850 h 7791450"/>
              <a:gd name="connsiteX4387" fmla="*/ 6388806 w 14237406"/>
              <a:gd name="connsiteY4387" fmla="*/ 3067050 h 7791450"/>
              <a:gd name="connsiteX4388" fmla="*/ 6452306 w 14237406"/>
              <a:gd name="connsiteY4388" fmla="*/ 3270250 h 7791450"/>
              <a:gd name="connsiteX4389" fmla="*/ 6465006 w 14237406"/>
              <a:gd name="connsiteY4389" fmla="*/ 3435350 h 7791450"/>
              <a:gd name="connsiteX4390" fmla="*/ 6426906 w 14237406"/>
              <a:gd name="connsiteY4390" fmla="*/ 3600450 h 7791450"/>
              <a:gd name="connsiteX4391" fmla="*/ 6496756 w 14237406"/>
              <a:gd name="connsiteY4391" fmla="*/ 3683000 h 7791450"/>
              <a:gd name="connsiteX4392" fmla="*/ 6477706 w 14237406"/>
              <a:gd name="connsiteY4392" fmla="*/ 3784600 h 7791450"/>
              <a:gd name="connsiteX4393" fmla="*/ 6458656 w 14237406"/>
              <a:gd name="connsiteY4393" fmla="*/ 3784600 h 7791450"/>
              <a:gd name="connsiteX4394" fmla="*/ 6426906 w 14237406"/>
              <a:gd name="connsiteY4394" fmla="*/ 3702050 h 7791450"/>
              <a:gd name="connsiteX4395" fmla="*/ 6376106 w 14237406"/>
              <a:gd name="connsiteY4395" fmla="*/ 3733800 h 7791450"/>
              <a:gd name="connsiteX4396" fmla="*/ 6179256 w 14237406"/>
              <a:gd name="connsiteY4396" fmla="*/ 3556000 h 7791450"/>
              <a:gd name="connsiteX4397" fmla="*/ 6236406 w 14237406"/>
              <a:gd name="connsiteY4397" fmla="*/ 3441700 h 7791450"/>
              <a:gd name="connsiteX4398" fmla="*/ 6172906 w 14237406"/>
              <a:gd name="connsiteY4398" fmla="*/ 3295650 h 7791450"/>
              <a:gd name="connsiteX4399" fmla="*/ 6198306 w 14237406"/>
              <a:gd name="connsiteY4399" fmla="*/ 3282950 h 7791450"/>
              <a:gd name="connsiteX4400" fmla="*/ 6249106 w 14237406"/>
              <a:gd name="connsiteY4400" fmla="*/ 3340100 h 7791450"/>
              <a:gd name="connsiteX4401" fmla="*/ 6274506 w 14237406"/>
              <a:gd name="connsiteY4401" fmla="*/ 3308350 h 7791450"/>
              <a:gd name="connsiteX4402" fmla="*/ 6236406 w 14237406"/>
              <a:gd name="connsiteY4402" fmla="*/ 3232150 h 7791450"/>
              <a:gd name="connsiteX4403" fmla="*/ 6058606 w 14237406"/>
              <a:gd name="connsiteY4403" fmla="*/ 3054350 h 7791450"/>
              <a:gd name="connsiteX4404" fmla="*/ 5988756 w 14237406"/>
              <a:gd name="connsiteY4404" fmla="*/ 2959100 h 7791450"/>
              <a:gd name="connsiteX4405" fmla="*/ 5906206 w 14237406"/>
              <a:gd name="connsiteY4405" fmla="*/ 2908300 h 7791450"/>
              <a:gd name="connsiteX4406" fmla="*/ 5887156 w 14237406"/>
              <a:gd name="connsiteY4406" fmla="*/ 2876550 h 7791450"/>
              <a:gd name="connsiteX4407" fmla="*/ 5906206 w 14237406"/>
              <a:gd name="connsiteY4407" fmla="*/ 2857500 h 7791450"/>
              <a:gd name="connsiteX4408" fmla="*/ 6052256 w 14237406"/>
              <a:gd name="connsiteY4408" fmla="*/ 2895600 h 7791450"/>
              <a:gd name="connsiteX4409" fmla="*/ 9855905 w 14237406"/>
              <a:gd name="connsiteY4409" fmla="*/ 2997200 h 7791450"/>
              <a:gd name="connsiteX4410" fmla="*/ 9824155 w 14237406"/>
              <a:gd name="connsiteY4410" fmla="*/ 3035300 h 7791450"/>
              <a:gd name="connsiteX4411" fmla="*/ 9792405 w 14237406"/>
              <a:gd name="connsiteY4411" fmla="*/ 3016250 h 7791450"/>
              <a:gd name="connsiteX4412" fmla="*/ 9697155 w 14237406"/>
              <a:gd name="connsiteY4412" fmla="*/ 2921000 h 7791450"/>
              <a:gd name="connsiteX4413" fmla="*/ 9741605 w 14237406"/>
              <a:gd name="connsiteY4413" fmla="*/ 2876550 h 7791450"/>
              <a:gd name="connsiteX4414" fmla="*/ 9728905 w 14237406"/>
              <a:gd name="connsiteY4414" fmla="*/ 2838450 h 7791450"/>
              <a:gd name="connsiteX4415" fmla="*/ 9747955 w 14237406"/>
              <a:gd name="connsiteY4415" fmla="*/ 2838450 h 7791450"/>
              <a:gd name="connsiteX4416" fmla="*/ 9855905 w 14237406"/>
              <a:gd name="connsiteY4416" fmla="*/ 2997200 h 7791450"/>
              <a:gd name="connsiteX4417" fmla="*/ 9976555 w 14237406"/>
              <a:gd name="connsiteY4417" fmla="*/ 2863850 h 7791450"/>
              <a:gd name="connsiteX4418" fmla="*/ 9957505 w 14237406"/>
              <a:gd name="connsiteY4418" fmla="*/ 2889250 h 7791450"/>
              <a:gd name="connsiteX4419" fmla="*/ 9881305 w 14237406"/>
              <a:gd name="connsiteY4419" fmla="*/ 2806700 h 7791450"/>
              <a:gd name="connsiteX4420" fmla="*/ 9887655 w 14237406"/>
              <a:gd name="connsiteY4420" fmla="*/ 2768600 h 7791450"/>
              <a:gd name="connsiteX4421" fmla="*/ 9976555 w 14237406"/>
              <a:gd name="connsiteY4421" fmla="*/ 2863850 h 7791450"/>
              <a:gd name="connsiteX4422" fmla="*/ 7931856 w 14237406"/>
              <a:gd name="connsiteY4422" fmla="*/ 2762250 h 7791450"/>
              <a:gd name="connsiteX4423" fmla="*/ 7938206 w 14237406"/>
              <a:gd name="connsiteY4423" fmla="*/ 2787650 h 7791450"/>
              <a:gd name="connsiteX4424" fmla="*/ 7925506 w 14237406"/>
              <a:gd name="connsiteY4424" fmla="*/ 2882900 h 7791450"/>
              <a:gd name="connsiteX4425" fmla="*/ 7906456 w 14237406"/>
              <a:gd name="connsiteY4425" fmla="*/ 2933700 h 7791450"/>
              <a:gd name="connsiteX4426" fmla="*/ 7792156 w 14237406"/>
              <a:gd name="connsiteY4426" fmla="*/ 3143250 h 7791450"/>
              <a:gd name="connsiteX4427" fmla="*/ 7728656 w 14237406"/>
              <a:gd name="connsiteY4427" fmla="*/ 3124200 h 7791450"/>
              <a:gd name="connsiteX4428" fmla="*/ 7658806 w 14237406"/>
              <a:gd name="connsiteY4428" fmla="*/ 3162300 h 7791450"/>
              <a:gd name="connsiteX4429" fmla="*/ 7582606 w 14237406"/>
              <a:gd name="connsiteY4429" fmla="*/ 3098800 h 7791450"/>
              <a:gd name="connsiteX4430" fmla="*/ 7493706 w 14237406"/>
              <a:gd name="connsiteY4430" fmla="*/ 3079750 h 7791450"/>
              <a:gd name="connsiteX4431" fmla="*/ 7442906 w 14237406"/>
              <a:gd name="connsiteY4431" fmla="*/ 2990850 h 7791450"/>
              <a:gd name="connsiteX4432" fmla="*/ 7722306 w 14237406"/>
              <a:gd name="connsiteY4432" fmla="*/ 2838450 h 7791450"/>
              <a:gd name="connsiteX4433" fmla="*/ 7785806 w 14237406"/>
              <a:gd name="connsiteY4433" fmla="*/ 2819400 h 7791450"/>
              <a:gd name="connsiteX4434" fmla="*/ 7836606 w 14237406"/>
              <a:gd name="connsiteY4434" fmla="*/ 2844800 h 7791450"/>
              <a:gd name="connsiteX4435" fmla="*/ 7912806 w 14237406"/>
              <a:gd name="connsiteY4435" fmla="*/ 2762250 h 7791450"/>
              <a:gd name="connsiteX4436" fmla="*/ 7931856 w 14237406"/>
              <a:gd name="connsiteY4436" fmla="*/ 2762250 h 7791450"/>
              <a:gd name="connsiteX4437" fmla="*/ 10167055 w 14237406"/>
              <a:gd name="connsiteY4437" fmla="*/ 2736850 h 7791450"/>
              <a:gd name="connsiteX4438" fmla="*/ 10167055 w 14237406"/>
              <a:gd name="connsiteY4438" fmla="*/ 2762250 h 7791450"/>
              <a:gd name="connsiteX4439" fmla="*/ 10128955 w 14237406"/>
              <a:gd name="connsiteY4439" fmla="*/ 2762250 h 7791450"/>
              <a:gd name="connsiteX4440" fmla="*/ 10122605 w 14237406"/>
              <a:gd name="connsiteY4440" fmla="*/ 2743200 h 7791450"/>
              <a:gd name="connsiteX4441" fmla="*/ 10141655 w 14237406"/>
              <a:gd name="connsiteY4441" fmla="*/ 2724150 h 7791450"/>
              <a:gd name="connsiteX4442" fmla="*/ 10167055 w 14237406"/>
              <a:gd name="connsiteY4442" fmla="*/ 2736850 h 7791450"/>
              <a:gd name="connsiteX4443" fmla="*/ 5144206 w 14237406"/>
              <a:gd name="connsiteY4443" fmla="*/ 2730500 h 7791450"/>
              <a:gd name="connsiteX4444" fmla="*/ 5226756 w 14237406"/>
              <a:gd name="connsiteY4444" fmla="*/ 2768600 h 7791450"/>
              <a:gd name="connsiteX4445" fmla="*/ 5322006 w 14237406"/>
              <a:gd name="connsiteY4445" fmla="*/ 2787650 h 7791450"/>
              <a:gd name="connsiteX4446" fmla="*/ 5468056 w 14237406"/>
              <a:gd name="connsiteY4446" fmla="*/ 2838450 h 7791450"/>
              <a:gd name="connsiteX4447" fmla="*/ 5537906 w 14237406"/>
              <a:gd name="connsiteY4447" fmla="*/ 2813050 h 7791450"/>
              <a:gd name="connsiteX4448" fmla="*/ 5601406 w 14237406"/>
              <a:gd name="connsiteY4448" fmla="*/ 2838450 h 7791450"/>
              <a:gd name="connsiteX4449" fmla="*/ 5741106 w 14237406"/>
              <a:gd name="connsiteY4449" fmla="*/ 2889250 h 7791450"/>
              <a:gd name="connsiteX4450" fmla="*/ 5760156 w 14237406"/>
              <a:gd name="connsiteY4450" fmla="*/ 2933700 h 7791450"/>
              <a:gd name="connsiteX4451" fmla="*/ 5836356 w 14237406"/>
              <a:gd name="connsiteY4451" fmla="*/ 2990850 h 7791450"/>
              <a:gd name="connsiteX4452" fmla="*/ 5874456 w 14237406"/>
              <a:gd name="connsiteY4452" fmla="*/ 3067050 h 7791450"/>
              <a:gd name="connsiteX4453" fmla="*/ 5906206 w 14237406"/>
              <a:gd name="connsiteY4453" fmla="*/ 3009900 h 7791450"/>
              <a:gd name="connsiteX4454" fmla="*/ 5925256 w 14237406"/>
              <a:gd name="connsiteY4454" fmla="*/ 3009900 h 7791450"/>
              <a:gd name="connsiteX4455" fmla="*/ 6077656 w 14237406"/>
              <a:gd name="connsiteY4455" fmla="*/ 3251200 h 7791450"/>
              <a:gd name="connsiteX4456" fmla="*/ 5995106 w 14237406"/>
              <a:gd name="connsiteY4456" fmla="*/ 3321050 h 7791450"/>
              <a:gd name="connsiteX4457" fmla="*/ 5963356 w 14237406"/>
              <a:gd name="connsiteY4457" fmla="*/ 3289300 h 7791450"/>
              <a:gd name="connsiteX4458" fmla="*/ 5950656 w 14237406"/>
              <a:gd name="connsiteY4458" fmla="*/ 3225800 h 7791450"/>
              <a:gd name="connsiteX4459" fmla="*/ 5842706 w 14237406"/>
              <a:gd name="connsiteY4459" fmla="*/ 3136900 h 7791450"/>
              <a:gd name="connsiteX4460" fmla="*/ 5823656 w 14237406"/>
              <a:gd name="connsiteY4460" fmla="*/ 3136900 h 7791450"/>
              <a:gd name="connsiteX4461" fmla="*/ 5810956 w 14237406"/>
              <a:gd name="connsiteY4461" fmla="*/ 3155950 h 7791450"/>
              <a:gd name="connsiteX4462" fmla="*/ 5836356 w 14237406"/>
              <a:gd name="connsiteY4462" fmla="*/ 3194050 h 7791450"/>
              <a:gd name="connsiteX4463" fmla="*/ 5804606 w 14237406"/>
              <a:gd name="connsiteY4463" fmla="*/ 3232150 h 7791450"/>
              <a:gd name="connsiteX4464" fmla="*/ 5690306 w 14237406"/>
              <a:gd name="connsiteY4464" fmla="*/ 3168650 h 7791450"/>
              <a:gd name="connsiteX4465" fmla="*/ 5639506 w 14237406"/>
              <a:gd name="connsiteY4465" fmla="*/ 3200400 h 7791450"/>
              <a:gd name="connsiteX4466" fmla="*/ 5550606 w 14237406"/>
              <a:gd name="connsiteY4466" fmla="*/ 3117850 h 7791450"/>
              <a:gd name="connsiteX4467" fmla="*/ 5531556 w 14237406"/>
              <a:gd name="connsiteY4467" fmla="*/ 3143250 h 7791450"/>
              <a:gd name="connsiteX4468" fmla="*/ 5576006 w 14237406"/>
              <a:gd name="connsiteY4468" fmla="*/ 3213100 h 7791450"/>
              <a:gd name="connsiteX4469" fmla="*/ 5556956 w 14237406"/>
              <a:gd name="connsiteY4469" fmla="*/ 3257550 h 7791450"/>
              <a:gd name="connsiteX4470" fmla="*/ 5633156 w 14237406"/>
              <a:gd name="connsiteY4470" fmla="*/ 3371850 h 7791450"/>
              <a:gd name="connsiteX4471" fmla="*/ 5633156 w 14237406"/>
              <a:gd name="connsiteY4471" fmla="*/ 3397250 h 7791450"/>
              <a:gd name="connsiteX4472" fmla="*/ 5601406 w 14237406"/>
              <a:gd name="connsiteY4472" fmla="*/ 3397250 h 7791450"/>
              <a:gd name="connsiteX4473" fmla="*/ 5518856 w 14237406"/>
              <a:gd name="connsiteY4473" fmla="*/ 3302000 h 7791450"/>
              <a:gd name="connsiteX4474" fmla="*/ 5506156 w 14237406"/>
              <a:gd name="connsiteY4474" fmla="*/ 3225800 h 7791450"/>
              <a:gd name="connsiteX4475" fmla="*/ 5328356 w 14237406"/>
              <a:gd name="connsiteY4475" fmla="*/ 3086100 h 7791450"/>
              <a:gd name="connsiteX4476" fmla="*/ 5093406 w 14237406"/>
              <a:gd name="connsiteY4476" fmla="*/ 2876550 h 7791450"/>
              <a:gd name="connsiteX4477" fmla="*/ 5093406 w 14237406"/>
              <a:gd name="connsiteY4477" fmla="*/ 2851150 h 7791450"/>
              <a:gd name="connsiteX4478" fmla="*/ 5112456 w 14237406"/>
              <a:gd name="connsiteY4478" fmla="*/ 2851150 h 7791450"/>
              <a:gd name="connsiteX4479" fmla="*/ 5302956 w 14237406"/>
              <a:gd name="connsiteY4479" fmla="*/ 3016250 h 7791450"/>
              <a:gd name="connsiteX4480" fmla="*/ 5328356 w 14237406"/>
              <a:gd name="connsiteY4480" fmla="*/ 3016250 h 7791450"/>
              <a:gd name="connsiteX4481" fmla="*/ 5334706 w 14237406"/>
              <a:gd name="connsiteY4481" fmla="*/ 2997200 h 7791450"/>
              <a:gd name="connsiteX4482" fmla="*/ 5283906 w 14237406"/>
              <a:gd name="connsiteY4482" fmla="*/ 2946400 h 7791450"/>
              <a:gd name="connsiteX4483" fmla="*/ 5283906 w 14237406"/>
              <a:gd name="connsiteY4483" fmla="*/ 2921000 h 7791450"/>
              <a:gd name="connsiteX4484" fmla="*/ 5353756 w 14237406"/>
              <a:gd name="connsiteY4484" fmla="*/ 2952750 h 7791450"/>
              <a:gd name="connsiteX4485" fmla="*/ 5360106 w 14237406"/>
              <a:gd name="connsiteY4485" fmla="*/ 2940050 h 7791450"/>
              <a:gd name="connsiteX4486" fmla="*/ 5169606 w 14237406"/>
              <a:gd name="connsiteY4486" fmla="*/ 2787650 h 7791450"/>
              <a:gd name="connsiteX4487" fmla="*/ 5118806 w 14237406"/>
              <a:gd name="connsiteY4487" fmla="*/ 2806700 h 7791450"/>
              <a:gd name="connsiteX4488" fmla="*/ 5036256 w 14237406"/>
              <a:gd name="connsiteY4488" fmla="*/ 2730500 h 7791450"/>
              <a:gd name="connsiteX4489" fmla="*/ 5068006 w 14237406"/>
              <a:gd name="connsiteY4489" fmla="*/ 2705100 h 7791450"/>
              <a:gd name="connsiteX4490" fmla="*/ 5144206 w 14237406"/>
              <a:gd name="connsiteY4490" fmla="*/ 2730500 h 7791450"/>
              <a:gd name="connsiteX4491" fmla="*/ 10255955 w 14237406"/>
              <a:gd name="connsiteY4491" fmla="*/ 2698750 h 7791450"/>
              <a:gd name="connsiteX4492" fmla="*/ 10217855 w 14237406"/>
              <a:gd name="connsiteY4492" fmla="*/ 2730500 h 7791450"/>
              <a:gd name="connsiteX4493" fmla="*/ 10205155 w 14237406"/>
              <a:gd name="connsiteY4493" fmla="*/ 2698750 h 7791450"/>
              <a:gd name="connsiteX4494" fmla="*/ 10224205 w 14237406"/>
              <a:gd name="connsiteY4494" fmla="*/ 2673350 h 7791450"/>
              <a:gd name="connsiteX4495" fmla="*/ 10255955 w 14237406"/>
              <a:gd name="connsiteY4495" fmla="*/ 2698750 h 7791450"/>
              <a:gd name="connsiteX4496" fmla="*/ 9786055 w 14237406"/>
              <a:gd name="connsiteY4496" fmla="*/ 2679700 h 7791450"/>
              <a:gd name="connsiteX4497" fmla="*/ 9735255 w 14237406"/>
              <a:gd name="connsiteY4497" fmla="*/ 2724150 h 7791450"/>
              <a:gd name="connsiteX4498" fmla="*/ 9703505 w 14237406"/>
              <a:gd name="connsiteY4498" fmla="*/ 2724150 h 7791450"/>
              <a:gd name="connsiteX4499" fmla="*/ 9697155 w 14237406"/>
              <a:gd name="connsiteY4499" fmla="*/ 2698750 h 7791450"/>
              <a:gd name="connsiteX4500" fmla="*/ 9779705 w 14237406"/>
              <a:gd name="connsiteY4500" fmla="*/ 2667000 h 7791450"/>
              <a:gd name="connsiteX4501" fmla="*/ 9786055 w 14237406"/>
              <a:gd name="connsiteY4501" fmla="*/ 2679700 h 7791450"/>
              <a:gd name="connsiteX4502" fmla="*/ 9640005 w 14237406"/>
              <a:gd name="connsiteY4502" fmla="*/ 2647950 h 7791450"/>
              <a:gd name="connsiteX4503" fmla="*/ 9646355 w 14237406"/>
              <a:gd name="connsiteY4503" fmla="*/ 2667000 h 7791450"/>
              <a:gd name="connsiteX4504" fmla="*/ 9551105 w 14237406"/>
              <a:gd name="connsiteY4504" fmla="*/ 2755900 h 7791450"/>
              <a:gd name="connsiteX4505" fmla="*/ 9614605 w 14237406"/>
              <a:gd name="connsiteY4505" fmla="*/ 2787650 h 7791450"/>
              <a:gd name="connsiteX4506" fmla="*/ 9620955 w 14237406"/>
              <a:gd name="connsiteY4506" fmla="*/ 2800350 h 7791450"/>
              <a:gd name="connsiteX4507" fmla="*/ 9595555 w 14237406"/>
              <a:gd name="connsiteY4507" fmla="*/ 2825750 h 7791450"/>
              <a:gd name="connsiteX4508" fmla="*/ 9620955 w 14237406"/>
              <a:gd name="connsiteY4508" fmla="*/ 2876550 h 7791450"/>
              <a:gd name="connsiteX4509" fmla="*/ 9360605 w 14237406"/>
              <a:gd name="connsiteY4509" fmla="*/ 2870200 h 7791450"/>
              <a:gd name="connsiteX4510" fmla="*/ 9265355 w 14237406"/>
              <a:gd name="connsiteY4510" fmla="*/ 2800350 h 7791450"/>
              <a:gd name="connsiteX4511" fmla="*/ 9379655 w 14237406"/>
              <a:gd name="connsiteY4511" fmla="*/ 2679700 h 7791450"/>
              <a:gd name="connsiteX4512" fmla="*/ 9506655 w 14237406"/>
              <a:gd name="connsiteY4512" fmla="*/ 2647950 h 7791450"/>
              <a:gd name="connsiteX4513" fmla="*/ 9640005 w 14237406"/>
              <a:gd name="connsiteY4513" fmla="*/ 2647950 h 7791450"/>
              <a:gd name="connsiteX4514" fmla="*/ 7030156 w 14237406"/>
              <a:gd name="connsiteY4514" fmla="*/ 2514600 h 7791450"/>
              <a:gd name="connsiteX4515" fmla="*/ 7061906 w 14237406"/>
              <a:gd name="connsiteY4515" fmla="*/ 2552700 h 7791450"/>
              <a:gd name="connsiteX4516" fmla="*/ 7036506 w 14237406"/>
              <a:gd name="connsiteY4516" fmla="*/ 2578100 h 7791450"/>
              <a:gd name="connsiteX4517" fmla="*/ 6998406 w 14237406"/>
              <a:gd name="connsiteY4517" fmla="*/ 2546350 h 7791450"/>
              <a:gd name="connsiteX4518" fmla="*/ 7004756 w 14237406"/>
              <a:gd name="connsiteY4518" fmla="*/ 2514600 h 7791450"/>
              <a:gd name="connsiteX4519" fmla="*/ 7030156 w 14237406"/>
              <a:gd name="connsiteY4519" fmla="*/ 2514600 h 7791450"/>
              <a:gd name="connsiteX4520" fmla="*/ 9932105 w 14237406"/>
              <a:gd name="connsiteY4520" fmla="*/ 2476500 h 7791450"/>
              <a:gd name="connsiteX4521" fmla="*/ 10008305 w 14237406"/>
              <a:gd name="connsiteY4521" fmla="*/ 2508250 h 7791450"/>
              <a:gd name="connsiteX4522" fmla="*/ 10084505 w 14237406"/>
              <a:gd name="connsiteY4522" fmla="*/ 2628900 h 7791450"/>
              <a:gd name="connsiteX4523" fmla="*/ 10084505 w 14237406"/>
              <a:gd name="connsiteY4523" fmla="*/ 2647950 h 7791450"/>
              <a:gd name="connsiteX4524" fmla="*/ 10052755 w 14237406"/>
              <a:gd name="connsiteY4524" fmla="*/ 2647950 h 7791450"/>
              <a:gd name="connsiteX4525" fmla="*/ 9944805 w 14237406"/>
              <a:gd name="connsiteY4525" fmla="*/ 2527300 h 7791450"/>
              <a:gd name="connsiteX4526" fmla="*/ 9881305 w 14237406"/>
              <a:gd name="connsiteY4526" fmla="*/ 2476500 h 7791450"/>
              <a:gd name="connsiteX4527" fmla="*/ 9894005 w 14237406"/>
              <a:gd name="connsiteY4527" fmla="*/ 2463800 h 7791450"/>
              <a:gd name="connsiteX4528" fmla="*/ 9932105 w 14237406"/>
              <a:gd name="connsiteY4528" fmla="*/ 2476500 h 7791450"/>
              <a:gd name="connsiteX4529" fmla="*/ 4464756 w 14237406"/>
              <a:gd name="connsiteY4529" fmla="*/ 2501900 h 7791450"/>
              <a:gd name="connsiteX4530" fmla="*/ 4540956 w 14237406"/>
              <a:gd name="connsiteY4530" fmla="*/ 2514600 h 7791450"/>
              <a:gd name="connsiteX4531" fmla="*/ 4744156 w 14237406"/>
              <a:gd name="connsiteY4531" fmla="*/ 2711450 h 7791450"/>
              <a:gd name="connsiteX4532" fmla="*/ 4801306 w 14237406"/>
              <a:gd name="connsiteY4532" fmla="*/ 2730500 h 7791450"/>
              <a:gd name="connsiteX4533" fmla="*/ 4871156 w 14237406"/>
              <a:gd name="connsiteY4533" fmla="*/ 2851150 h 7791450"/>
              <a:gd name="connsiteX4534" fmla="*/ 5004506 w 14237406"/>
              <a:gd name="connsiteY4534" fmla="*/ 2971800 h 7791450"/>
              <a:gd name="connsiteX4535" fmla="*/ 4972756 w 14237406"/>
              <a:gd name="connsiteY4535" fmla="*/ 3003550 h 7791450"/>
              <a:gd name="connsiteX4536" fmla="*/ 4871156 w 14237406"/>
              <a:gd name="connsiteY4536" fmla="*/ 2933700 h 7791450"/>
              <a:gd name="connsiteX4537" fmla="*/ 4852106 w 14237406"/>
              <a:gd name="connsiteY4537" fmla="*/ 2940050 h 7791450"/>
              <a:gd name="connsiteX4538" fmla="*/ 4845756 w 14237406"/>
              <a:gd name="connsiteY4538" fmla="*/ 2965450 h 7791450"/>
              <a:gd name="connsiteX4539" fmla="*/ 5163256 w 14237406"/>
              <a:gd name="connsiteY4539" fmla="*/ 3289300 h 7791450"/>
              <a:gd name="connsiteX4540" fmla="*/ 5125156 w 14237406"/>
              <a:gd name="connsiteY4540" fmla="*/ 3352800 h 7791450"/>
              <a:gd name="connsiteX4541" fmla="*/ 5106106 w 14237406"/>
              <a:gd name="connsiteY4541" fmla="*/ 3346450 h 7791450"/>
              <a:gd name="connsiteX4542" fmla="*/ 5087056 w 14237406"/>
              <a:gd name="connsiteY4542" fmla="*/ 3257550 h 7791450"/>
              <a:gd name="connsiteX4543" fmla="*/ 4744156 w 14237406"/>
              <a:gd name="connsiteY4543" fmla="*/ 2933700 h 7791450"/>
              <a:gd name="connsiteX4544" fmla="*/ 4725106 w 14237406"/>
              <a:gd name="connsiteY4544" fmla="*/ 2933700 h 7791450"/>
              <a:gd name="connsiteX4545" fmla="*/ 4712406 w 14237406"/>
              <a:gd name="connsiteY4545" fmla="*/ 2952750 h 7791450"/>
              <a:gd name="connsiteX4546" fmla="*/ 4801306 w 14237406"/>
              <a:gd name="connsiteY4546" fmla="*/ 3067050 h 7791450"/>
              <a:gd name="connsiteX4547" fmla="*/ 4763206 w 14237406"/>
              <a:gd name="connsiteY4547" fmla="*/ 3117850 h 7791450"/>
              <a:gd name="connsiteX4548" fmla="*/ 4458406 w 14237406"/>
              <a:gd name="connsiteY4548" fmla="*/ 2813050 h 7791450"/>
              <a:gd name="connsiteX4549" fmla="*/ 4458406 w 14237406"/>
              <a:gd name="connsiteY4549" fmla="*/ 2794000 h 7791450"/>
              <a:gd name="connsiteX4550" fmla="*/ 4490156 w 14237406"/>
              <a:gd name="connsiteY4550" fmla="*/ 2794000 h 7791450"/>
              <a:gd name="connsiteX4551" fmla="*/ 4629856 w 14237406"/>
              <a:gd name="connsiteY4551" fmla="*/ 2895600 h 7791450"/>
              <a:gd name="connsiteX4552" fmla="*/ 4661606 w 14237406"/>
              <a:gd name="connsiteY4552" fmla="*/ 2876550 h 7791450"/>
              <a:gd name="connsiteX4553" fmla="*/ 4540956 w 14237406"/>
              <a:gd name="connsiteY4553" fmla="*/ 2743200 h 7791450"/>
              <a:gd name="connsiteX4554" fmla="*/ 4572706 w 14237406"/>
              <a:gd name="connsiteY4554" fmla="*/ 2743200 h 7791450"/>
              <a:gd name="connsiteX4555" fmla="*/ 4629856 w 14237406"/>
              <a:gd name="connsiteY4555" fmla="*/ 2787650 h 7791450"/>
              <a:gd name="connsiteX4556" fmla="*/ 4661606 w 14237406"/>
              <a:gd name="connsiteY4556" fmla="*/ 2755900 h 7791450"/>
              <a:gd name="connsiteX4557" fmla="*/ 4540956 w 14237406"/>
              <a:gd name="connsiteY4557" fmla="*/ 2667000 h 7791450"/>
              <a:gd name="connsiteX4558" fmla="*/ 4445706 w 14237406"/>
              <a:gd name="connsiteY4558" fmla="*/ 2641600 h 7791450"/>
              <a:gd name="connsiteX4559" fmla="*/ 4217106 w 14237406"/>
              <a:gd name="connsiteY4559" fmla="*/ 2508250 h 7791450"/>
              <a:gd name="connsiteX4560" fmla="*/ 4217106 w 14237406"/>
              <a:gd name="connsiteY4560" fmla="*/ 2482850 h 7791450"/>
              <a:gd name="connsiteX4561" fmla="*/ 4248856 w 14237406"/>
              <a:gd name="connsiteY4561" fmla="*/ 2482850 h 7791450"/>
              <a:gd name="connsiteX4562" fmla="*/ 4337756 w 14237406"/>
              <a:gd name="connsiteY4562" fmla="*/ 2520950 h 7791450"/>
              <a:gd name="connsiteX4563" fmla="*/ 4375856 w 14237406"/>
              <a:gd name="connsiteY4563" fmla="*/ 2457450 h 7791450"/>
              <a:gd name="connsiteX4564" fmla="*/ 4464756 w 14237406"/>
              <a:gd name="connsiteY4564" fmla="*/ 2501900 h 7791450"/>
              <a:gd name="connsiteX4565" fmla="*/ 2953456 w 14237406"/>
              <a:gd name="connsiteY4565" fmla="*/ 2482850 h 7791450"/>
              <a:gd name="connsiteX4566" fmla="*/ 2902656 w 14237406"/>
              <a:gd name="connsiteY4566" fmla="*/ 2705100 h 7791450"/>
              <a:gd name="connsiteX4567" fmla="*/ 2820106 w 14237406"/>
              <a:gd name="connsiteY4567" fmla="*/ 2819400 h 7791450"/>
              <a:gd name="connsiteX4568" fmla="*/ 2801056 w 14237406"/>
              <a:gd name="connsiteY4568" fmla="*/ 2806700 h 7791450"/>
              <a:gd name="connsiteX4569" fmla="*/ 2889956 w 14237406"/>
              <a:gd name="connsiteY4569" fmla="*/ 2501900 h 7791450"/>
              <a:gd name="connsiteX4570" fmla="*/ 2921706 w 14237406"/>
              <a:gd name="connsiteY4570" fmla="*/ 2444750 h 7791450"/>
              <a:gd name="connsiteX4571" fmla="*/ 2953456 w 14237406"/>
              <a:gd name="connsiteY4571" fmla="*/ 2482850 h 7791450"/>
              <a:gd name="connsiteX4572" fmla="*/ 9830505 w 14237406"/>
              <a:gd name="connsiteY4572" fmla="*/ 2438400 h 7791450"/>
              <a:gd name="connsiteX4573" fmla="*/ 9824155 w 14237406"/>
              <a:gd name="connsiteY4573" fmla="*/ 2457450 h 7791450"/>
              <a:gd name="connsiteX4574" fmla="*/ 9792405 w 14237406"/>
              <a:gd name="connsiteY4574" fmla="*/ 2451100 h 7791450"/>
              <a:gd name="connsiteX4575" fmla="*/ 9792405 w 14237406"/>
              <a:gd name="connsiteY4575" fmla="*/ 2432050 h 7791450"/>
              <a:gd name="connsiteX4576" fmla="*/ 9817805 w 14237406"/>
              <a:gd name="connsiteY4576" fmla="*/ 2425700 h 7791450"/>
              <a:gd name="connsiteX4577" fmla="*/ 9830505 w 14237406"/>
              <a:gd name="connsiteY4577" fmla="*/ 2438400 h 7791450"/>
              <a:gd name="connsiteX4578" fmla="*/ 2204156 w 14237406"/>
              <a:gd name="connsiteY4578" fmla="*/ 2298700 h 7791450"/>
              <a:gd name="connsiteX4579" fmla="*/ 2254956 w 14237406"/>
              <a:gd name="connsiteY4579" fmla="*/ 2336800 h 7791450"/>
              <a:gd name="connsiteX4580" fmla="*/ 2254956 w 14237406"/>
              <a:gd name="connsiteY4580" fmla="*/ 2362200 h 7791450"/>
              <a:gd name="connsiteX4581" fmla="*/ 2235906 w 14237406"/>
              <a:gd name="connsiteY4581" fmla="*/ 2368550 h 7791450"/>
              <a:gd name="connsiteX4582" fmla="*/ 2172406 w 14237406"/>
              <a:gd name="connsiteY4582" fmla="*/ 2311400 h 7791450"/>
              <a:gd name="connsiteX4583" fmla="*/ 2178756 w 14237406"/>
              <a:gd name="connsiteY4583" fmla="*/ 2298700 h 7791450"/>
              <a:gd name="connsiteX4584" fmla="*/ 2204156 w 14237406"/>
              <a:gd name="connsiteY4584" fmla="*/ 2298700 h 7791450"/>
              <a:gd name="connsiteX4585" fmla="*/ 7150806 w 14237406"/>
              <a:gd name="connsiteY4585" fmla="*/ 2241550 h 7791450"/>
              <a:gd name="connsiteX4586" fmla="*/ 7150806 w 14237406"/>
              <a:gd name="connsiteY4586" fmla="*/ 2266950 h 7791450"/>
              <a:gd name="connsiteX4587" fmla="*/ 7119056 w 14237406"/>
              <a:gd name="connsiteY4587" fmla="*/ 2266950 h 7791450"/>
              <a:gd name="connsiteX4588" fmla="*/ 7119056 w 14237406"/>
              <a:gd name="connsiteY4588" fmla="*/ 2235200 h 7791450"/>
              <a:gd name="connsiteX4589" fmla="*/ 7150806 w 14237406"/>
              <a:gd name="connsiteY4589" fmla="*/ 2241550 h 7791450"/>
              <a:gd name="connsiteX4590" fmla="*/ 8287456 w 14237406"/>
              <a:gd name="connsiteY4590" fmla="*/ 2286000 h 7791450"/>
              <a:gd name="connsiteX4591" fmla="*/ 8262056 w 14237406"/>
              <a:gd name="connsiteY4591" fmla="*/ 2311400 h 7791450"/>
              <a:gd name="connsiteX4592" fmla="*/ 8179506 w 14237406"/>
              <a:gd name="connsiteY4592" fmla="*/ 2266950 h 7791450"/>
              <a:gd name="connsiteX4593" fmla="*/ 8052506 w 14237406"/>
              <a:gd name="connsiteY4593" fmla="*/ 2368550 h 7791450"/>
              <a:gd name="connsiteX4594" fmla="*/ 8084256 w 14237406"/>
              <a:gd name="connsiteY4594" fmla="*/ 2419350 h 7791450"/>
              <a:gd name="connsiteX4595" fmla="*/ 8033456 w 14237406"/>
              <a:gd name="connsiteY4595" fmla="*/ 2495550 h 7791450"/>
              <a:gd name="connsiteX4596" fmla="*/ 8071556 w 14237406"/>
              <a:gd name="connsiteY4596" fmla="*/ 2533650 h 7791450"/>
              <a:gd name="connsiteX4597" fmla="*/ 8141406 w 14237406"/>
              <a:gd name="connsiteY4597" fmla="*/ 2451100 h 7791450"/>
              <a:gd name="connsiteX4598" fmla="*/ 8147756 w 14237406"/>
              <a:gd name="connsiteY4598" fmla="*/ 2425700 h 7791450"/>
              <a:gd name="connsiteX4599" fmla="*/ 8122356 w 14237406"/>
              <a:gd name="connsiteY4599" fmla="*/ 2362200 h 7791450"/>
              <a:gd name="connsiteX4600" fmla="*/ 8166806 w 14237406"/>
              <a:gd name="connsiteY4600" fmla="*/ 2324100 h 7791450"/>
              <a:gd name="connsiteX4601" fmla="*/ 8211256 w 14237406"/>
              <a:gd name="connsiteY4601" fmla="*/ 2400300 h 7791450"/>
              <a:gd name="connsiteX4602" fmla="*/ 8198556 w 14237406"/>
              <a:gd name="connsiteY4602" fmla="*/ 2470150 h 7791450"/>
              <a:gd name="connsiteX4603" fmla="*/ 8122356 w 14237406"/>
              <a:gd name="connsiteY4603" fmla="*/ 2571750 h 7791450"/>
              <a:gd name="connsiteX4604" fmla="*/ 8084256 w 14237406"/>
              <a:gd name="connsiteY4604" fmla="*/ 2540000 h 7791450"/>
              <a:gd name="connsiteX4605" fmla="*/ 8027106 w 14237406"/>
              <a:gd name="connsiteY4605" fmla="*/ 2597150 h 7791450"/>
              <a:gd name="connsiteX4606" fmla="*/ 7989006 w 14237406"/>
              <a:gd name="connsiteY4606" fmla="*/ 2597150 h 7791450"/>
              <a:gd name="connsiteX4607" fmla="*/ 7963606 w 14237406"/>
              <a:gd name="connsiteY4607" fmla="*/ 2501900 h 7791450"/>
              <a:gd name="connsiteX4608" fmla="*/ 7995356 w 14237406"/>
              <a:gd name="connsiteY4608" fmla="*/ 2362200 h 7791450"/>
              <a:gd name="connsiteX4609" fmla="*/ 8027106 w 14237406"/>
              <a:gd name="connsiteY4609" fmla="*/ 2254250 h 7791450"/>
              <a:gd name="connsiteX4610" fmla="*/ 8058856 w 14237406"/>
              <a:gd name="connsiteY4610" fmla="*/ 2235200 h 7791450"/>
              <a:gd name="connsiteX4611" fmla="*/ 8109656 w 14237406"/>
              <a:gd name="connsiteY4611" fmla="*/ 2260600 h 7791450"/>
              <a:gd name="connsiteX4612" fmla="*/ 8198556 w 14237406"/>
              <a:gd name="connsiteY4612" fmla="*/ 2203450 h 7791450"/>
              <a:gd name="connsiteX4613" fmla="*/ 8287456 w 14237406"/>
              <a:gd name="connsiteY4613" fmla="*/ 2286000 h 7791450"/>
              <a:gd name="connsiteX4614" fmla="*/ 9963855 w 14237406"/>
              <a:gd name="connsiteY4614" fmla="*/ 2108200 h 7791450"/>
              <a:gd name="connsiteX4615" fmla="*/ 10040055 w 14237406"/>
              <a:gd name="connsiteY4615" fmla="*/ 2197100 h 7791450"/>
              <a:gd name="connsiteX4616" fmla="*/ 10014655 w 14237406"/>
              <a:gd name="connsiteY4616" fmla="*/ 2216150 h 7791450"/>
              <a:gd name="connsiteX4617" fmla="*/ 9938455 w 14237406"/>
              <a:gd name="connsiteY4617" fmla="*/ 2127250 h 7791450"/>
              <a:gd name="connsiteX4618" fmla="*/ 9944805 w 14237406"/>
              <a:gd name="connsiteY4618" fmla="*/ 2108200 h 7791450"/>
              <a:gd name="connsiteX4619" fmla="*/ 9963855 w 14237406"/>
              <a:gd name="connsiteY4619" fmla="*/ 2108200 h 7791450"/>
              <a:gd name="connsiteX4620" fmla="*/ 1632656 w 14237406"/>
              <a:gd name="connsiteY4620" fmla="*/ 2051050 h 7791450"/>
              <a:gd name="connsiteX4621" fmla="*/ 1543756 w 14237406"/>
              <a:gd name="connsiteY4621" fmla="*/ 2139950 h 7791450"/>
              <a:gd name="connsiteX4622" fmla="*/ 1480256 w 14237406"/>
              <a:gd name="connsiteY4622" fmla="*/ 2159000 h 7791450"/>
              <a:gd name="connsiteX4623" fmla="*/ 1442156 w 14237406"/>
              <a:gd name="connsiteY4623" fmla="*/ 2178050 h 7791450"/>
              <a:gd name="connsiteX4624" fmla="*/ 1385006 w 14237406"/>
              <a:gd name="connsiteY4624" fmla="*/ 2152650 h 7791450"/>
              <a:gd name="connsiteX4625" fmla="*/ 1321506 w 14237406"/>
              <a:gd name="connsiteY4625" fmla="*/ 2184400 h 7791450"/>
              <a:gd name="connsiteX4626" fmla="*/ 1238956 w 14237406"/>
              <a:gd name="connsiteY4626" fmla="*/ 2114550 h 7791450"/>
              <a:gd name="connsiteX4627" fmla="*/ 1435806 w 14237406"/>
              <a:gd name="connsiteY4627" fmla="*/ 2006600 h 7791450"/>
              <a:gd name="connsiteX4628" fmla="*/ 1492956 w 14237406"/>
              <a:gd name="connsiteY4628" fmla="*/ 2000250 h 7791450"/>
              <a:gd name="connsiteX4629" fmla="*/ 1632656 w 14237406"/>
              <a:gd name="connsiteY4629" fmla="*/ 2051050 h 7791450"/>
              <a:gd name="connsiteX4630" fmla="*/ 8325556 w 14237406"/>
              <a:gd name="connsiteY4630" fmla="*/ 2012950 h 7791450"/>
              <a:gd name="connsiteX4631" fmla="*/ 8325556 w 14237406"/>
              <a:gd name="connsiteY4631" fmla="*/ 2038350 h 7791450"/>
              <a:gd name="connsiteX4632" fmla="*/ 8306506 w 14237406"/>
              <a:gd name="connsiteY4632" fmla="*/ 2044700 h 7791450"/>
              <a:gd name="connsiteX4633" fmla="*/ 8236656 w 14237406"/>
              <a:gd name="connsiteY4633" fmla="*/ 1993900 h 7791450"/>
              <a:gd name="connsiteX4634" fmla="*/ 8262056 w 14237406"/>
              <a:gd name="connsiteY4634" fmla="*/ 1968500 h 7791450"/>
              <a:gd name="connsiteX4635" fmla="*/ 8325556 w 14237406"/>
              <a:gd name="connsiteY4635" fmla="*/ 2012950 h 7791450"/>
              <a:gd name="connsiteX4636" fmla="*/ 7157156 w 14237406"/>
              <a:gd name="connsiteY4636" fmla="*/ 2025650 h 7791450"/>
              <a:gd name="connsiteX4637" fmla="*/ 7093656 w 14237406"/>
              <a:gd name="connsiteY4637" fmla="*/ 2114550 h 7791450"/>
              <a:gd name="connsiteX4638" fmla="*/ 6966656 w 14237406"/>
              <a:gd name="connsiteY4638" fmla="*/ 2343150 h 7791450"/>
              <a:gd name="connsiteX4639" fmla="*/ 6934906 w 14237406"/>
              <a:gd name="connsiteY4639" fmla="*/ 2336800 h 7791450"/>
              <a:gd name="connsiteX4640" fmla="*/ 6947606 w 14237406"/>
              <a:gd name="connsiteY4640" fmla="*/ 2286000 h 7791450"/>
              <a:gd name="connsiteX4641" fmla="*/ 6934906 w 14237406"/>
              <a:gd name="connsiteY4641" fmla="*/ 2089150 h 7791450"/>
              <a:gd name="connsiteX4642" fmla="*/ 6973006 w 14237406"/>
              <a:gd name="connsiteY4642" fmla="*/ 2044700 h 7791450"/>
              <a:gd name="connsiteX4643" fmla="*/ 7036506 w 14237406"/>
              <a:gd name="connsiteY4643" fmla="*/ 2076450 h 7791450"/>
              <a:gd name="connsiteX4644" fmla="*/ 7080956 w 14237406"/>
              <a:gd name="connsiteY4644" fmla="*/ 2076450 h 7791450"/>
              <a:gd name="connsiteX4645" fmla="*/ 7087306 w 14237406"/>
              <a:gd name="connsiteY4645" fmla="*/ 2057400 h 7791450"/>
              <a:gd name="connsiteX4646" fmla="*/ 7023806 w 14237406"/>
              <a:gd name="connsiteY4646" fmla="*/ 2000250 h 7791450"/>
              <a:gd name="connsiteX4647" fmla="*/ 7074606 w 14237406"/>
              <a:gd name="connsiteY4647" fmla="*/ 1962150 h 7791450"/>
              <a:gd name="connsiteX4648" fmla="*/ 7157156 w 14237406"/>
              <a:gd name="connsiteY4648" fmla="*/ 2025650 h 7791450"/>
              <a:gd name="connsiteX4649" fmla="*/ 3023306 w 14237406"/>
              <a:gd name="connsiteY4649" fmla="*/ 2012950 h 7791450"/>
              <a:gd name="connsiteX4650" fmla="*/ 3118556 w 14237406"/>
              <a:gd name="connsiteY4650" fmla="*/ 2019300 h 7791450"/>
              <a:gd name="connsiteX4651" fmla="*/ 3201106 w 14237406"/>
              <a:gd name="connsiteY4651" fmla="*/ 2044700 h 7791450"/>
              <a:gd name="connsiteX4652" fmla="*/ 3531306 w 14237406"/>
              <a:gd name="connsiteY4652" fmla="*/ 2209800 h 7791450"/>
              <a:gd name="connsiteX4653" fmla="*/ 3575756 w 14237406"/>
              <a:gd name="connsiteY4653" fmla="*/ 2228850 h 7791450"/>
              <a:gd name="connsiteX4654" fmla="*/ 3886906 w 14237406"/>
              <a:gd name="connsiteY4654" fmla="*/ 2324100 h 7791450"/>
              <a:gd name="connsiteX4655" fmla="*/ 3918656 w 14237406"/>
              <a:gd name="connsiteY4655" fmla="*/ 2336800 h 7791450"/>
              <a:gd name="connsiteX4656" fmla="*/ 3982156 w 14237406"/>
              <a:gd name="connsiteY4656" fmla="*/ 2349500 h 7791450"/>
              <a:gd name="connsiteX4657" fmla="*/ 4274256 w 14237406"/>
              <a:gd name="connsiteY4657" fmla="*/ 2679700 h 7791450"/>
              <a:gd name="connsiteX4658" fmla="*/ 4274256 w 14237406"/>
              <a:gd name="connsiteY4658" fmla="*/ 2698750 h 7791450"/>
              <a:gd name="connsiteX4659" fmla="*/ 4255206 w 14237406"/>
              <a:gd name="connsiteY4659" fmla="*/ 2705100 h 7791450"/>
              <a:gd name="connsiteX4660" fmla="*/ 4179006 w 14237406"/>
              <a:gd name="connsiteY4660" fmla="*/ 2635250 h 7791450"/>
              <a:gd name="connsiteX4661" fmla="*/ 4071056 w 14237406"/>
              <a:gd name="connsiteY4661" fmla="*/ 2584450 h 7791450"/>
              <a:gd name="connsiteX4662" fmla="*/ 3899606 w 14237406"/>
              <a:gd name="connsiteY4662" fmla="*/ 2482850 h 7791450"/>
              <a:gd name="connsiteX4663" fmla="*/ 3886906 w 14237406"/>
              <a:gd name="connsiteY4663" fmla="*/ 2501900 h 7791450"/>
              <a:gd name="connsiteX4664" fmla="*/ 3975806 w 14237406"/>
              <a:gd name="connsiteY4664" fmla="*/ 2603500 h 7791450"/>
              <a:gd name="connsiteX4665" fmla="*/ 3975806 w 14237406"/>
              <a:gd name="connsiteY4665" fmla="*/ 2622550 h 7791450"/>
              <a:gd name="connsiteX4666" fmla="*/ 3925006 w 14237406"/>
              <a:gd name="connsiteY4666" fmla="*/ 2628900 h 7791450"/>
              <a:gd name="connsiteX4667" fmla="*/ 3753556 w 14237406"/>
              <a:gd name="connsiteY4667" fmla="*/ 2603500 h 7791450"/>
              <a:gd name="connsiteX4668" fmla="*/ 3747206 w 14237406"/>
              <a:gd name="connsiteY4668" fmla="*/ 2584450 h 7791450"/>
              <a:gd name="connsiteX4669" fmla="*/ 3855156 w 14237406"/>
              <a:gd name="connsiteY4669" fmla="*/ 2527300 h 7791450"/>
              <a:gd name="connsiteX4670" fmla="*/ 3747206 w 14237406"/>
              <a:gd name="connsiteY4670" fmla="*/ 2470150 h 7791450"/>
              <a:gd name="connsiteX4671" fmla="*/ 3728156 w 14237406"/>
              <a:gd name="connsiteY4671" fmla="*/ 2413000 h 7791450"/>
              <a:gd name="connsiteX4672" fmla="*/ 3601156 w 14237406"/>
              <a:gd name="connsiteY4672" fmla="*/ 2343150 h 7791450"/>
              <a:gd name="connsiteX4673" fmla="*/ 3493206 w 14237406"/>
              <a:gd name="connsiteY4673" fmla="*/ 2381250 h 7791450"/>
              <a:gd name="connsiteX4674" fmla="*/ 3569406 w 14237406"/>
              <a:gd name="connsiteY4674" fmla="*/ 2463800 h 7791450"/>
              <a:gd name="connsiteX4675" fmla="*/ 3569406 w 14237406"/>
              <a:gd name="connsiteY4675" fmla="*/ 2482850 h 7791450"/>
              <a:gd name="connsiteX4676" fmla="*/ 3550356 w 14237406"/>
              <a:gd name="connsiteY4676" fmla="*/ 2489200 h 7791450"/>
              <a:gd name="connsiteX4677" fmla="*/ 3391606 w 14237406"/>
              <a:gd name="connsiteY4677" fmla="*/ 2393950 h 7791450"/>
              <a:gd name="connsiteX4678" fmla="*/ 3283656 w 14237406"/>
              <a:gd name="connsiteY4678" fmla="*/ 2406650 h 7791450"/>
              <a:gd name="connsiteX4679" fmla="*/ 3207456 w 14237406"/>
              <a:gd name="connsiteY4679" fmla="*/ 2336800 h 7791450"/>
              <a:gd name="connsiteX4680" fmla="*/ 3124906 w 14237406"/>
              <a:gd name="connsiteY4680" fmla="*/ 2311400 h 7791450"/>
              <a:gd name="connsiteX4681" fmla="*/ 3175706 w 14237406"/>
              <a:gd name="connsiteY4681" fmla="*/ 2241550 h 7791450"/>
              <a:gd name="connsiteX4682" fmla="*/ 3099506 w 14237406"/>
              <a:gd name="connsiteY4682" fmla="*/ 2209800 h 7791450"/>
              <a:gd name="connsiteX4683" fmla="*/ 3048706 w 14237406"/>
              <a:gd name="connsiteY4683" fmla="*/ 2178050 h 7791450"/>
              <a:gd name="connsiteX4684" fmla="*/ 3029656 w 14237406"/>
              <a:gd name="connsiteY4684" fmla="*/ 2178050 h 7791450"/>
              <a:gd name="connsiteX4685" fmla="*/ 3016956 w 14237406"/>
              <a:gd name="connsiteY4685" fmla="*/ 2197100 h 7791450"/>
              <a:gd name="connsiteX4686" fmla="*/ 3055056 w 14237406"/>
              <a:gd name="connsiteY4686" fmla="*/ 2292350 h 7791450"/>
              <a:gd name="connsiteX4687" fmla="*/ 3004256 w 14237406"/>
              <a:gd name="connsiteY4687" fmla="*/ 2381250 h 7791450"/>
              <a:gd name="connsiteX4688" fmla="*/ 2940756 w 14237406"/>
              <a:gd name="connsiteY4688" fmla="*/ 2305050 h 7791450"/>
              <a:gd name="connsiteX4689" fmla="*/ 2909006 w 14237406"/>
              <a:gd name="connsiteY4689" fmla="*/ 2165350 h 7791450"/>
              <a:gd name="connsiteX4690" fmla="*/ 2845506 w 14237406"/>
              <a:gd name="connsiteY4690" fmla="*/ 2032000 h 7791450"/>
              <a:gd name="connsiteX4691" fmla="*/ 2820106 w 14237406"/>
              <a:gd name="connsiteY4691" fmla="*/ 1962150 h 7791450"/>
              <a:gd name="connsiteX4692" fmla="*/ 2851856 w 14237406"/>
              <a:gd name="connsiteY4692" fmla="*/ 1930400 h 7791450"/>
              <a:gd name="connsiteX4693" fmla="*/ 3023306 w 14237406"/>
              <a:gd name="connsiteY4693" fmla="*/ 2012950 h 7791450"/>
              <a:gd name="connsiteX4694" fmla="*/ 7201606 w 14237406"/>
              <a:gd name="connsiteY4694" fmla="*/ 1911350 h 7791450"/>
              <a:gd name="connsiteX4695" fmla="*/ 7176206 w 14237406"/>
              <a:gd name="connsiteY4695" fmla="*/ 1936750 h 7791450"/>
              <a:gd name="connsiteX4696" fmla="*/ 7125406 w 14237406"/>
              <a:gd name="connsiteY4696" fmla="*/ 1905000 h 7791450"/>
              <a:gd name="connsiteX4697" fmla="*/ 6979356 w 14237406"/>
              <a:gd name="connsiteY4697" fmla="*/ 1866900 h 7791450"/>
              <a:gd name="connsiteX4698" fmla="*/ 7074606 w 14237406"/>
              <a:gd name="connsiteY4698" fmla="*/ 1822450 h 7791450"/>
              <a:gd name="connsiteX4699" fmla="*/ 7201606 w 14237406"/>
              <a:gd name="connsiteY4699" fmla="*/ 1911350 h 7791450"/>
              <a:gd name="connsiteX4700" fmla="*/ 10148005 w 14237406"/>
              <a:gd name="connsiteY4700" fmla="*/ 1828800 h 7791450"/>
              <a:gd name="connsiteX4701" fmla="*/ 10148005 w 14237406"/>
              <a:gd name="connsiteY4701" fmla="*/ 1847850 h 7791450"/>
              <a:gd name="connsiteX4702" fmla="*/ 10128955 w 14237406"/>
              <a:gd name="connsiteY4702" fmla="*/ 1854200 h 7791450"/>
              <a:gd name="connsiteX4703" fmla="*/ 10103555 w 14237406"/>
              <a:gd name="connsiteY4703" fmla="*/ 1809750 h 7791450"/>
              <a:gd name="connsiteX4704" fmla="*/ 10116255 w 14237406"/>
              <a:gd name="connsiteY4704" fmla="*/ 1809750 h 7791450"/>
              <a:gd name="connsiteX4705" fmla="*/ 10148005 w 14237406"/>
              <a:gd name="connsiteY4705" fmla="*/ 1828800 h 7791450"/>
              <a:gd name="connsiteX4706" fmla="*/ 7760406 w 14237406"/>
              <a:gd name="connsiteY4706" fmla="*/ 1790700 h 7791450"/>
              <a:gd name="connsiteX4707" fmla="*/ 7804856 w 14237406"/>
              <a:gd name="connsiteY4707" fmla="*/ 1854200 h 7791450"/>
              <a:gd name="connsiteX4708" fmla="*/ 7804856 w 14237406"/>
              <a:gd name="connsiteY4708" fmla="*/ 1873250 h 7791450"/>
              <a:gd name="connsiteX4709" fmla="*/ 7620706 w 14237406"/>
              <a:gd name="connsiteY4709" fmla="*/ 1816100 h 7791450"/>
              <a:gd name="connsiteX4710" fmla="*/ 7506406 w 14237406"/>
              <a:gd name="connsiteY4710" fmla="*/ 1885950 h 7791450"/>
              <a:gd name="connsiteX4711" fmla="*/ 7544506 w 14237406"/>
              <a:gd name="connsiteY4711" fmla="*/ 1917700 h 7791450"/>
              <a:gd name="connsiteX4712" fmla="*/ 7658806 w 14237406"/>
              <a:gd name="connsiteY4712" fmla="*/ 1924050 h 7791450"/>
              <a:gd name="connsiteX4713" fmla="*/ 7785806 w 14237406"/>
              <a:gd name="connsiteY4713" fmla="*/ 1993900 h 7791450"/>
              <a:gd name="connsiteX4714" fmla="*/ 7703256 w 14237406"/>
              <a:gd name="connsiteY4714" fmla="*/ 2063750 h 7791450"/>
              <a:gd name="connsiteX4715" fmla="*/ 7633406 w 14237406"/>
              <a:gd name="connsiteY4715" fmla="*/ 1968500 h 7791450"/>
              <a:gd name="connsiteX4716" fmla="*/ 7601656 w 14237406"/>
              <a:gd name="connsiteY4716" fmla="*/ 2006600 h 7791450"/>
              <a:gd name="connsiteX4717" fmla="*/ 7563556 w 14237406"/>
              <a:gd name="connsiteY4717" fmla="*/ 1993900 h 7791450"/>
              <a:gd name="connsiteX4718" fmla="*/ 7544506 w 14237406"/>
              <a:gd name="connsiteY4718" fmla="*/ 2000250 h 7791450"/>
              <a:gd name="connsiteX4719" fmla="*/ 7538156 w 14237406"/>
              <a:gd name="connsiteY4719" fmla="*/ 2019300 h 7791450"/>
              <a:gd name="connsiteX4720" fmla="*/ 7595306 w 14237406"/>
              <a:gd name="connsiteY4720" fmla="*/ 2057400 h 7791450"/>
              <a:gd name="connsiteX4721" fmla="*/ 7544506 w 14237406"/>
              <a:gd name="connsiteY4721" fmla="*/ 2095500 h 7791450"/>
              <a:gd name="connsiteX4722" fmla="*/ 7442906 w 14237406"/>
              <a:gd name="connsiteY4722" fmla="*/ 2063750 h 7791450"/>
              <a:gd name="connsiteX4723" fmla="*/ 7442906 w 14237406"/>
              <a:gd name="connsiteY4723" fmla="*/ 2006600 h 7791450"/>
              <a:gd name="connsiteX4724" fmla="*/ 7423856 w 14237406"/>
              <a:gd name="connsiteY4724" fmla="*/ 1924050 h 7791450"/>
              <a:gd name="connsiteX4725" fmla="*/ 7284156 w 14237406"/>
              <a:gd name="connsiteY4725" fmla="*/ 1841500 h 7791450"/>
              <a:gd name="connsiteX4726" fmla="*/ 7284156 w 14237406"/>
              <a:gd name="connsiteY4726" fmla="*/ 1822450 h 7791450"/>
              <a:gd name="connsiteX4727" fmla="*/ 7296856 w 14237406"/>
              <a:gd name="connsiteY4727" fmla="*/ 1816100 h 7791450"/>
              <a:gd name="connsiteX4728" fmla="*/ 7354006 w 14237406"/>
              <a:gd name="connsiteY4728" fmla="*/ 1835150 h 7791450"/>
              <a:gd name="connsiteX4729" fmla="*/ 7595306 w 14237406"/>
              <a:gd name="connsiteY4729" fmla="*/ 1758950 h 7791450"/>
              <a:gd name="connsiteX4730" fmla="*/ 7760406 w 14237406"/>
              <a:gd name="connsiteY4730" fmla="*/ 1790700 h 7791450"/>
              <a:gd name="connsiteX4731" fmla="*/ 1626306 w 14237406"/>
              <a:gd name="connsiteY4731" fmla="*/ 1765300 h 7791450"/>
              <a:gd name="connsiteX4732" fmla="*/ 1677106 w 14237406"/>
              <a:gd name="connsiteY4732" fmla="*/ 1809750 h 7791450"/>
              <a:gd name="connsiteX4733" fmla="*/ 1442156 w 14237406"/>
              <a:gd name="connsiteY4733" fmla="*/ 1911350 h 7791450"/>
              <a:gd name="connsiteX4734" fmla="*/ 1378656 w 14237406"/>
              <a:gd name="connsiteY4734" fmla="*/ 1879600 h 7791450"/>
              <a:gd name="connsiteX4735" fmla="*/ 1232606 w 14237406"/>
              <a:gd name="connsiteY4735" fmla="*/ 1993900 h 7791450"/>
              <a:gd name="connsiteX4736" fmla="*/ 1131006 w 14237406"/>
              <a:gd name="connsiteY4736" fmla="*/ 1885950 h 7791450"/>
              <a:gd name="connsiteX4737" fmla="*/ 1219906 w 14237406"/>
              <a:gd name="connsiteY4737" fmla="*/ 1816100 h 7791450"/>
              <a:gd name="connsiteX4738" fmla="*/ 1442156 w 14237406"/>
              <a:gd name="connsiteY4738" fmla="*/ 1752600 h 7791450"/>
              <a:gd name="connsiteX4739" fmla="*/ 1626306 w 14237406"/>
              <a:gd name="connsiteY4739" fmla="*/ 1765300 h 7791450"/>
              <a:gd name="connsiteX4740" fmla="*/ 9779705 w 14237406"/>
              <a:gd name="connsiteY4740" fmla="*/ 1758950 h 7791450"/>
              <a:gd name="connsiteX4741" fmla="*/ 9767005 w 14237406"/>
              <a:gd name="connsiteY4741" fmla="*/ 1809750 h 7791450"/>
              <a:gd name="connsiteX4742" fmla="*/ 9786055 w 14237406"/>
              <a:gd name="connsiteY4742" fmla="*/ 1816100 h 7791450"/>
              <a:gd name="connsiteX4743" fmla="*/ 9894005 w 14237406"/>
              <a:gd name="connsiteY4743" fmla="*/ 1765300 h 7791450"/>
              <a:gd name="connsiteX4744" fmla="*/ 9982905 w 14237406"/>
              <a:gd name="connsiteY4744" fmla="*/ 1822450 h 7791450"/>
              <a:gd name="connsiteX4745" fmla="*/ 9995605 w 14237406"/>
              <a:gd name="connsiteY4745" fmla="*/ 1873250 h 7791450"/>
              <a:gd name="connsiteX4746" fmla="*/ 10040055 w 14237406"/>
              <a:gd name="connsiteY4746" fmla="*/ 1917700 h 7791450"/>
              <a:gd name="connsiteX4747" fmla="*/ 10014655 w 14237406"/>
              <a:gd name="connsiteY4747" fmla="*/ 1936750 h 7791450"/>
              <a:gd name="connsiteX4748" fmla="*/ 9887655 w 14237406"/>
              <a:gd name="connsiteY4748" fmla="*/ 1822450 h 7791450"/>
              <a:gd name="connsiteX4749" fmla="*/ 9836855 w 14237406"/>
              <a:gd name="connsiteY4749" fmla="*/ 1854200 h 7791450"/>
              <a:gd name="connsiteX4750" fmla="*/ 9747955 w 14237406"/>
              <a:gd name="connsiteY4750" fmla="*/ 1892300 h 7791450"/>
              <a:gd name="connsiteX4751" fmla="*/ 9773355 w 14237406"/>
              <a:gd name="connsiteY4751" fmla="*/ 1924050 h 7791450"/>
              <a:gd name="connsiteX4752" fmla="*/ 9894005 w 14237406"/>
              <a:gd name="connsiteY4752" fmla="*/ 1924050 h 7791450"/>
              <a:gd name="connsiteX4753" fmla="*/ 9995605 w 14237406"/>
              <a:gd name="connsiteY4753" fmla="*/ 1987550 h 7791450"/>
              <a:gd name="connsiteX4754" fmla="*/ 10059105 w 14237406"/>
              <a:gd name="connsiteY4754" fmla="*/ 1993900 h 7791450"/>
              <a:gd name="connsiteX4755" fmla="*/ 10141655 w 14237406"/>
              <a:gd name="connsiteY4755" fmla="*/ 2051050 h 7791450"/>
              <a:gd name="connsiteX4756" fmla="*/ 10141655 w 14237406"/>
              <a:gd name="connsiteY4756" fmla="*/ 2070100 h 7791450"/>
              <a:gd name="connsiteX4757" fmla="*/ 10116255 w 14237406"/>
              <a:gd name="connsiteY4757" fmla="*/ 2076450 h 7791450"/>
              <a:gd name="connsiteX4758" fmla="*/ 10059105 w 14237406"/>
              <a:gd name="connsiteY4758" fmla="*/ 2044700 h 7791450"/>
              <a:gd name="connsiteX4759" fmla="*/ 9982905 w 14237406"/>
              <a:gd name="connsiteY4759" fmla="*/ 2038350 h 7791450"/>
              <a:gd name="connsiteX4760" fmla="*/ 9944805 w 14237406"/>
              <a:gd name="connsiteY4760" fmla="*/ 2019300 h 7791450"/>
              <a:gd name="connsiteX4761" fmla="*/ 9881305 w 14237406"/>
              <a:gd name="connsiteY4761" fmla="*/ 2012950 h 7791450"/>
              <a:gd name="connsiteX4762" fmla="*/ 9836855 w 14237406"/>
              <a:gd name="connsiteY4762" fmla="*/ 1993900 h 7791450"/>
              <a:gd name="connsiteX4763" fmla="*/ 9792405 w 14237406"/>
              <a:gd name="connsiteY4763" fmla="*/ 2044700 h 7791450"/>
              <a:gd name="connsiteX4764" fmla="*/ 9805105 w 14237406"/>
              <a:gd name="connsiteY4764" fmla="*/ 2063750 h 7791450"/>
              <a:gd name="connsiteX4765" fmla="*/ 9894005 w 14237406"/>
              <a:gd name="connsiteY4765" fmla="*/ 2120900 h 7791450"/>
              <a:gd name="connsiteX4766" fmla="*/ 9919405 w 14237406"/>
              <a:gd name="connsiteY4766" fmla="*/ 2197100 h 7791450"/>
              <a:gd name="connsiteX4767" fmla="*/ 10052755 w 14237406"/>
              <a:gd name="connsiteY4767" fmla="*/ 2298700 h 7791450"/>
              <a:gd name="connsiteX4768" fmla="*/ 10109905 w 14237406"/>
              <a:gd name="connsiteY4768" fmla="*/ 2324100 h 7791450"/>
              <a:gd name="connsiteX4769" fmla="*/ 10192455 w 14237406"/>
              <a:gd name="connsiteY4769" fmla="*/ 2482850 h 7791450"/>
              <a:gd name="connsiteX4770" fmla="*/ 10249605 w 14237406"/>
              <a:gd name="connsiteY4770" fmla="*/ 2482850 h 7791450"/>
              <a:gd name="connsiteX4771" fmla="*/ 10357555 w 14237406"/>
              <a:gd name="connsiteY4771" fmla="*/ 2584450 h 7791450"/>
              <a:gd name="connsiteX4772" fmla="*/ 10319455 w 14237406"/>
              <a:gd name="connsiteY4772" fmla="*/ 2622550 h 7791450"/>
              <a:gd name="connsiteX4773" fmla="*/ 10300405 w 14237406"/>
              <a:gd name="connsiteY4773" fmla="*/ 2616200 h 7791450"/>
              <a:gd name="connsiteX4774" fmla="*/ 10224205 w 14237406"/>
              <a:gd name="connsiteY4774" fmla="*/ 2514600 h 7791450"/>
              <a:gd name="connsiteX4775" fmla="*/ 10148005 w 14237406"/>
              <a:gd name="connsiteY4775" fmla="*/ 2508250 h 7791450"/>
              <a:gd name="connsiteX4776" fmla="*/ 10084505 w 14237406"/>
              <a:gd name="connsiteY4776" fmla="*/ 2457450 h 7791450"/>
              <a:gd name="connsiteX4777" fmla="*/ 10021005 w 14237406"/>
              <a:gd name="connsiteY4777" fmla="*/ 2432050 h 7791450"/>
              <a:gd name="connsiteX4778" fmla="*/ 9976555 w 14237406"/>
              <a:gd name="connsiteY4778" fmla="*/ 2349500 h 7791450"/>
              <a:gd name="connsiteX4779" fmla="*/ 9913055 w 14237406"/>
              <a:gd name="connsiteY4779" fmla="*/ 2374900 h 7791450"/>
              <a:gd name="connsiteX4780" fmla="*/ 9773355 w 14237406"/>
              <a:gd name="connsiteY4780" fmla="*/ 2298700 h 7791450"/>
              <a:gd name="connsiteX4781" fmla="*/ 9678105 w 14237406"/>
              <a:gd name="connsiteY4781" fmla="*/ 2362200 h 7791450"/>
              <a:gd name="connsiteX4782" fmla="*/ 9614605 w 14237406"/>
              <a:gd name="connsiteY4782" fmla="*/ 2368550 h 7791450"/>
              <a:gd name="connsiteX4783" fmla="*/ 9513005 w 14237406"/>
              <a:gd name="connsiteY4783" fmla="*/ 2432050 h 7791450"/>
              <a:gd name="connsiteX4784" fmla="*/ 9474905 w 14237406"/>
              <a:gd name="connsiteY4784" fmla="*/ 2432050 h 7791450"/>
              <a:gd name="connsiteX4785" fmla="*/ 9468555 w 14237406"/>
              <a:gd name="connsiteY4785" fmla="*/ 2413000 h 7791450"/>
              <a:gd name="connsiteX4786" fmla="*/ 9513005 w 14237406"/>
              <a:gd name="connsiteY4786" fmla="*/ 2343150 h 7791450"/>
              <a:gd name="connsiteX4787" fmla="*/ 9513005 w 14237406"/>
              <a:gd name="connsiteY4787" fmla="*/ 2311400 h 7791450"/>
              <a:gd name="connsiteX4788" fmla="*/ 9595555 w 14237406"/>
              <a:gd name="connsiteY4788" fmla="*/ 2222500 h 7791450"/>
              <a:gd name="connsiteX4789" fmla="*/ 9620955 w 14237406"/>
              <a:gd name="connsiteY4789" fmla="*/ 2171700 h 7791450"/>
              <a:gd name="connsiteX4790" fmla="*/ 9684455 w 14237406"/>
              <a:gd name="connsiteY4790" fmla="*/ 2127250 h 7791450"/>
              <a:gd name="connsiteX4791" fmla="*/ 9697155 w 14237406"/>
              <a:gd name="connsiteY4791" fmla="*/ 2108200 h 7791450"/>
              <a:gd name="connsiteX4792" fmla="*/ 9640005 w 14237406"/>
              <a:gd name="connsiteY4792" fmla="*/ 2089150 h 7791450"/>
              <a:gd name="connsiteX4793" fmla="*/ 9633655 w 14237406"/>
              <a:gd name="connsiteY4793" fmla="*/ 2070100 h 7791450"/>
              <a:gd name="connsiteX4794" fmla="*/ 9646355 w 14237406"/>
              <a:gd name="connsiteY4794" fmla="*/ 1993900 h 7791450"/>
              <a:gd name="connsiteX4795" fmla="*/ 9722555 w 14237406"/>
              <a:gd name="connsiteY4795" fmla="*/ 1816100 h 7791450"/>
              <a:gd name="connsiteX4796" fmla="*/ 9747955 w 14237406"/>
              <a:gd name="connsiteY4796" fmla="*/ 1733550 h 7791450"/>
              <a:gd name="connsiteX4797" fmla="*/ 9779705 w 14237406"/>
              <a:gd name="connsiteY4797" fmla="*/ 1758950 h 7791450"/>
              <a:gd name="connsiteX4798" fmla="*/ 7925506 w 14237406"/>
              <a:gd name="connsiteY4798" fmla="*/ 1631950 h 7791450"/>
              <a:gd name="connsiteX4799" fmla="*/ 7976306 w 14237406"/>
              <a:gd name="connsiteY4799" fmla="*/ 1701800 h 7791450"/>
              <a:gd name="connsiteX4800" fmla="*/ 8090606 w 14237406"/>
              <a:gd name="connsiteY4800" fmla="*/ 1835150 h 7791450"/>
              <a:gd name="connsiteX4801" fmla="*/ 8084256 w 14237406"/>
              <a:gd name="connsiteY4801" fmla="*/ 1854200 h 7791450"/>
              <a:gd name="connsiteX4802" fmla="*/ 8058856 w 14237406"/>
              <a:gd name="connsiteY4802" fmla="*/ 1854200 h 7791450"/>
              <a:gd name="connsiteX4803" fmla="*/ 7900106 w 14237406"/>
              <a:gd name="connsiteY4803" fmla="*/ 1644650 h 7791450"/>
              <a:gd name="connsiteX4804" fmla="*/ 7906456 w 14237406"/>
              <a:gd name="connsiteY4804" fmla="*/ 1631950 h 7791450"/>
              <a:gd name="connsiteX4805" fmla="*/ 7925506 w 14237406"/>
              <a:gd name="connsiteY4805" fmla="*/ 1631950 h 7791450"/>
              <a:gd name="connsiteX4806" fmla="*/ 7677856 w 14237406"/>
              <a:gd name="connsiteY4806" fmla="*/ 1631950 h 7791450"/>
              <a:gd name="connsiteX4807" fmla="*/ 7823906 w 14237406"/>
              <a:gd name="connsiteY4807" fmla="*/ 1733550 h 7791450"/>
              <a:gd name="connsiteX4808" fmla="*/ 7874706 w 14237406"/>
              <a:gd name="connsiteY4808" fmla="*/ 1758950 h 7791450"/>
              <a:gd name="connsiteX4809" fmla="*/ 7995356 w 14237406"/>
              <a:gd name="connsiteY4809" fmla="*/ 1955800 h 7791450"/>
              <a:gd name="connsiteX4810" fmla="*/ 8001706 w 14237406"/>
              <a:gd name="connsiteY4810" fmla="*/ 2108200 h 7791450"/>
              <a:gd name="connsiteX4811" fmla="*/ 7944556 w 14237406"/>
              <a:gd name="connsiteY4811" fmla="*/ 2228850 h 7791450"/>
              <a:gd name="connsiteX4812" fmla="*/ 7696906 w 14237406"/>
              <a:gd name="connsiteY4812" fmla="*/ 2546350 h 7791450"/>
              <a:gd name="connsiteX4813" fmla="*/ 7722306 w 14237406"/>
              <a:gd name="connsiteY4813" fmla="*/ 2578100 h 7791450"/>
              <a:gd name="connsiteX4814" fmla="*/ 7881056 w 14237406"/>
              <a:gd name="connsiteY4814" fmla="*/ 2559050 h 7791450"/>
              <a:gd name="connsiteX4815" fmla="*/ 7906456 w 14237406"/>
              <a:gd name="connsiteY4815" fmla="*/ 2565400 h 7791450"/>
              <a:gd name="connsiteX4816" fmla="*/ 7906456 w 14237406"/>
              <a:gd name="connsiteY4816" fmla="*/ 2584450 h 7791450"/>
              <a:gd name="connsiteX4817" fmla="*/ 7823906 w 14237406"/>
              <a:gd name="connsiteY4817" fmla="*/ 2692400 h 7791450"/>
              <a:gd name="connsiteX4818" fmla="*/ 7760406 w 14237406"/>
              <a:gd name="connsiteY4818" fmla="*/ 2711450 h 7791450"/>
              <a:gd name="connsiteX4819" fmla="*/ 7525456 w 14237406"/>
              <a:gd name="connsiteY4819" fmla="*/ 2755900 h 7791450"/>
              <a:gd name="connsiteX4820" fmla="*/ 7442906 w 14237406"/>
              <a:gd name="connsiteY4820" fmla="*/ 2806700 h 7791450"/>
              <a:gd name="connsiteX4821" fmla="*/ 7303206 w 14237406"/>
              <a:gd name="connsiteY4821" fmla="*/ 2825750 h 7791450"/>
              <a:gd name="connsiteX4822" fmla="*/ 7214306 w 14237406"/>
              <a:gd name="connsiteY4822" fmla="*/ 2813050 h 7791450"/>
              <a:gd name="connsiteX4823" fmla="*/ 7163506 w 14237406"/>
              <a:gd name="connsiteY4823" fmla="*/ 2787650 h 7791450"/>
              <a:gd name="connsiteX4824" fmla="*/ 7093656 w 14237406"/>
              <a:gd name="connsiteY4824" fmla="*/ 2781300 h 7791450"/>
              <a:gd name="connsiteX4825" fmla="*/ 7068256 w 14237406"/>
              <a:gd name="connsiteY4825" fmla="*/ 2730500 h 7791450"/>
              <a:gd name="connsiteX4826" fmla="*/ 7106356 w 14237406"/>
              <a:gd name="connsiteY4826" fmla="*/ 2635250 h 7791450"/>
              <a:gd name="connsiteX4827" fmla="*/ 7150806 w 14237406"/>
              <a:gd name="connsiteY4827" fmla="*/ 2578100 h 7791450"/>
              <a:gd name="connsiteX4828" fmla="*/ 7201606 w 14237406"/>
              <a:gd name="connsiteY4828" fmla="*/ 2571750 h 7791450"/>
              <a:gd name="connsiteX4829" fmla="*/ 7277806 w 14237406"/>
              <a:gd name="connsiteY4829" fmla="*/ 2584450 h 7791450"/>
              <a:gd name="connsiteX4830" fmla="*/ 7341306 w 14237406"/>
              <a:gd name="connsiteY4830" fmla="*/ 2546350 h 7791450"/>
              <a:gd name="connsiteX4831" fmla="*/ 7341306 w 14237406"/>
              <a:gd name="connsiteY4831" fmla="*/ 2520950 h 7791450"/>
              <a:gd name="connsiteX4832" fmla="*/ 7309556 w 14237406"/>
              <a:gd name="connsiteY4832" fmla="*/ 2514600 h 7791450"/>
              <a:gd name="connsiteX4833" fmla="*/ 7246056 w 14237406"/>
              <a:gd name="connsiteY4833" fmla="*/ 2527300 h 7791450"/>
              <a:gd name="connsiteX4834" fmla="*/ 7055556 w 14237406"/>
              <a:gd name="connsiteY4834" fmla="*/ 2476500 h 7791450"/>
              <a:gd name="connsiteX4835" fmla="*/ 7112706 w 14237406"/>
              <a:gd name="connsiteY4835" fmla="*/ 2438400 h 7791450"/>
              <a:gd name="connsiteX4836" fmla="*/ 7163506 w 14237406"/>
              <a:gd name="connsiteY4836" fmla="*/ 2457450 h 7791450"/>
              <a:gd name="connsiteX4837" fmla="*/ 7271456 w 14237406"/>
              <a:gd name="connsiteY4837" fmla="*/ 2457450 h 7791450"/>
              <a:gd name="connsiteX4838" fmla="*/ 7385756 w 14237406"/>
              <a:gd name="connsiteY4838" fmla="*/ 2495550 h 7791450"/>
              <a:gd name="connsiteX4839" fmla="*/ 7455606 w 14237406"/>
              <a:gd name="connsiteY4839" fmla="*/ 2495550 h 7791450"/>
              <a:gd name="connsiteX4840" fmla="*/ 7461956 w 14237406"/>
              <a:gd name="connsiteY4840" fmla="*/ 2476500 h 7791450"/>
              <a:gd name="connsiteX4841" fmla="*/ 7449256 w 14237406"/>
              <a:gd name="connsiteY4841" fmla="*/ 2457450 h 7791450"/>
              <a:gd name="connsiteX4842" fmla="*/ 7252406 w 14237406"/>
              <a:gd name="connsiteY4842" fmla="*/ 2374900 h 7791450"/>
              <a:gd name="connsiteX4843" fmla="*/ 7188906 w 14237406"/>
              <a:gd name="connsiteY4843" fmla="*/ 2406650 h 7791450"/>
              <a:gd name="connsiteX4844" fmla="*/ 7125406 w 14237406"/>
              <a:gd name="connsiteY4844" fmla="*/ 2374900 h 7791450"/>
              <a:gd name="connsiteX4845" fmla="*/ 7011106 w 14237406"/>
              <a:gd name="connsiteY4845" fmla="*/ 2457450 h 7791450"/>
              <a:gd name="connsiteX4846" fmla="*/ 6992056 w 14237406"/>
              <a:gd name="connsiteY4846" fmla="*/ 2457450 h 7791450"/>
              <a:gd name="connsiteX4847" fmla="*/ 6992056 w 14237406"/>
              <a:gd name="connsiteY4847" fmla="*/ 2438400 h 7791450"/>
              <a:gd name="connsiteX4848" fmla="*/ 7131756 w 14237406"/>
              <a:gd name="connsiteY4848" fmla="*/ 2343150 h 7791450"/>
              <a:gd name="connsiteX4849" fmla="*/ 7201606 w 14237406"/>
              <a:gd name="connsiteY4849" fmla="*/ 2355850 h 7791450"/>
              <a:gd name="connsiteX4850" fmla="*/ 7246056 w 14237406"/>
              <a:gd name="connsiteY4850" fmla="*/ 2343150 h 7791450"/>
              <a:gd name="connsiteX4851" fmla="*/ 7379406 w 14237406"/>
              <a:gd name="connsiteY4851" fmla="*/ 2393950 h 7791450"/>
              <a:gd name="connsiteX4852" fmla="*/ 7481006 w 14237406"/>
              <a:gd name="connsiteY4852" fmla="*/ 2451100 h 7791450"/>
              <a:gd name="connsiteX4853" fmla="*/ 7487356 w 14237406"/>
              <a:gd name="connsiteY4853" fmla="*/ 2508250 h 7791450"/>
              <a:gd name="connsiteX4854" fmla="*/ 7487356 w 14237406"/>
              <a:gd name="connsiteY4854" fmla="*/ 2698750 h 7791450"/>
              <a:gd name="connsiteX4855" fmla="*/ 7506406 w 14237406"/>
              <a:gd name="connsiteY4855" fmla="*/ 2705100 h 7791450"/>
              <a:gd name="connsiteX4856" fmla="*/ 7531806 w 14237406"/>
              <a:gd name="connsiteY4856" fmla="*/ 2660650 h 7791450"/>
              <a:gd name="connsiteX4857" fmla="*/ 7557206 w 14237406"/>
              <a:gd name="connsiteY4857" fmla="*/ 2419350 h 7791450"/>
              <a:gd name="connsiteX4858" fmla="*/ 7398456 w 14237406"/>
              <a:gd name="connsiteY4858" fmla="*/ 2279650 h 7791450"/>
              <a:gd name="connsiteX4859" fmla="*/ 7411156 w 14237406"/>
              <a:gd name="connsiteY4859" fmla="*/ 2247900 h 7791450"/>
              <a:gd name="connsiteX4860" fmla="*/ 7404806 w 14237406"/>
              <a:gd name="connsiteY4860" fmla="*/ 2228850 h 7791450"/>
              <a:gd name="connsiteX4861" fmla="*/ 7354006 w 14237406"/>
              <a:gd name="connsiteY4861" fmla="*/ 2222500 h 7791450"/>
              <a:gd name="connsiteX4862" fmla="*/ 7309556 w 14237406"/>
              <a:gd name="connsiteY4862" fmla="*/ 2203450 h 7791450"/>
              <a:gd name="connsiteX4863" fmla="*/ 7220656 w 14237406"/>
              <a:gd name="connsiteY4863" fmla="*/ 2228850 h 7791450"/>
              <a:gd name="connsiteX4864" fmla="*/ 7138106 w 14237406"/>
              <a:gd name="connsiteY4864" fmla="*/ 2159000 h 7791450"/>
              <a:gd name="connsiteX4865" fmla="*/ 7195256 w 14237406"/>
              <a:gd name="connsiteY4865" fmla="*/ 2063750 h 7791450"/>
              <a:gd name="connsiteX4866" fmla="*/ 7220656 w 14237406"/>
              <a:gd name="connsiteY4866" fmla="*/ 1993900 h 7791450"/>
              <a:gd name="connsiteX4867" fmla="*/ 7258756 w 14237406"/>
              <a:gd name="connsiteY4867" fmla="*/ 1936750 h 7791450"/>
              <a:gd name="connsiteX4868" fmla="*/ 7258756 w 14237406"/>
              <a:gd name="connsiteY4868" fmla="*/ 1905000 h 7791450"/>
              <a:gd name="connsiteX4869" fmla="*/ 7074606 w 14237406"/>
              <a:gd name="connsiteY4869" fmla="*/ 1714500 h 7791450"/>
              <a:gd name="connsiteX4870" fmla="*/ 7201606 w 14237406"/>
              <a:gd name="connsiteY4870" fmla="*/ 1593850 h 7791450"/>
              <a:gd name="connsiteX4871" fmla="*/ 7290506 w 14237406"/>
              <a:gd name="connsiteY4871" fmla="*/ 1587500 h 7791450"/>
              <a:gd name="connsiteX4872" fmla="*/ 7366706 w 14237406"/>
              <a:gd name="connsiteY4872" fmla="*/ 1587500 h 7791450"/>
              <a:gd name="connsiteX4873" fmla="*/ 7677856 w 14237406"/>
              <a:gd name="connsiteY4873" fmla="*/ 1631950 h 7791450"/>
              <a:gd name="connsiteX4874" fmla="*/ 1289756 w 14237406"/>
              <a:gd name="connsiteY4874" fmla="*/ 1574800 h 7791450"/>
              <a:gd name="connsiteX4875" fmla="*/ 1226256 w 14237406"/>
              <a:gd name="connsiteY4875" fmla="*/ 1644650 h 7791450"/>
              <a:gd name="connsiteX4876" fmla="*/ 1207206 w 14237406"/>
              <a:gd name="connsiteY4876" fmla="*/ 1638300 h 7791450"/>
              <a:gd name="connsiteX4877" fmla="*/ 1200856 w 14237406"/>
              <a:gd name="connsiteY4877" fmla="*/ 1619250 h 7791450"/>
              <a:gd name="connsiteX4878" fmla="*/ 1251656 w 14237406"/>
              <a:gd name="connsiteY4878" fmla="*/ 1530350 h 7791450"/>
              <a:gd name="connsiteX4879" fmla="*/ 1289756 w 14237406"/>
              <a:gd name="connsiteY4879" fmla="*/ 1574800 h 7791450"/>
              <a:gd name="connsiteX4880" fmla="*/ 1670756 w 14237406"/>
              <a:gd name="connsiteY4880" fmla="*/ 1555750 h 7791450"/>
              <a:gd name="connsiteX4881" fmla="*/ 1689806 w 14237406"/>
              <a:gd name="connsiteY4881" fmla="*/ 1619250 h 7791450"/>
              <a:gd name="connsiteX4882" fmla="*/ 1677106 w 14237406"/>
              <a:gd name="connsiteY4882" fmla="*/ 1644650 h 7791450"/>
              <a:gd name="connsiteX4883" fmla="*/ 1569156 w 14237406"/>
              <a:gd name="connsiteY4883" fmla="*/ 1663700 h 7791450"/>
              <a:gd name="connsiteX4884" fmla="*/ 1365956 w 14237406"/>
              <a:gd name="connsiteY4884" fmla="*/ 1625600 h 7791450"/>
              <a:gd name="connsiteX4885" fmla="*/ 1143706 w 14237406"/>
              <a:gd name="connsiteY4885" fmla="*/ 1733550 h 7791450"/>
              <a:gd name="connsiteX4886" fmla="*/ 1105606 w 14237406"/>
              <a:gd name="connsiteY4886" fmla="*/ 1663700 h 7791450"/>
              <a:gd name="connsiteX4887" fmla="*/ 1251656 w 14237406"/>
              <a:gd name="connsiteY4887" fmla="*/ 1485900 h 7791450"/>
              <a:gd name="connsiteX4888" fmla="*/ 1537406 w 14237406"/>
              <a:gd name="connsiteY4888" fmla="*/ 1479550 h 7791450"/>
              <a:gd name="connsiteX4889" fmla="*/ 1670756 w 14237406"/>
              <a:gd name="connsiteY4889" fmla="*/ 1555750 h 7791450"/>
              <a:gd name="connsiteX4890" fmla="*/ 1981906 w 14237406"/>
              <a:gd name="connsiteY4890" fmla="*/ 1454150 h 7791450"/>
              <a:gd name="connsiteX4891" fmla="*/ 2045406 w 14237406"/>
              <a:gd name="connsiteY4891" fmla="*/ 1492250 h 7791450"/>
              <a:gd name="connsiteX4892" fmla="*/ 2070806 w 14237406"/>
              <a:gd name="connsiteY4892" fmla="*/ 1638300 h 7791450"/>
              <a:gd name="connsiteX4893" fmla="*/ 2058106 w 14237406"/>
              <a:gd name="connsiteY4893" fmla="*/ 1720850 h 7791450"/>
              <a:gd name="connsiteX4894" fmla="*/ 2039056 w 14237406"/>
              <a:gd name="connsiteY4894" fmla="*/ 1765300 h 7791450"/>
              <a:gd name="connsiteX4895" fmla="*/ 2064456 w 14237406"/>
              <a:gd name="connsiteY4895" fmla="*/ 1790700 h 7791450"/>
              <a:gd name="connsiteX4896" fmla="*/ 2115256 w 14237406"/>
              <a:gd name="connsiteY4896" fmla="*/ 1752600 h 7791450"/>
              <a:gd name="connsiteX4897" fmla="*/ 2153356 w 14237406"/>
              <a:gd name="connsiteY4897" fmla="*/ 1790700 h 7791450"/>
              <a:gd name="connsiteX4898" fmla="*/ 2102556 w 14237406"/>
              <a:gd name="connsiteY4898" fmla="*/ 1885950 h 7791450"/>
              <a:gd name="connsiteX4899" fmla="*/ 2185106 w 14237406"/>
              <a:gd name="connsiteY4899" fmla="*/ 1955800 h 7791450"/>
              <a:gd name="connsiteX4900" fmla="*/ 2242256 w 14237406"/>
              <a:gd name="connsiteY4900" fmla="*/ 1911350 h 7791450"/>
              <a:gd name="connsiteX4901" fmla="*/ 2178756 w 14237406"/>
              <a:gd name="connsiteY4901" fmla="*/ 1835150 h 7791450"/>
              <a:gd name="connsiteX4902" fmla="*/ 2210506 w 14237406"/>
              <a:gd name="connsiteY4902" fmla="*/ 1797050 h 7791450"/>
              <a:gd name="connsiteX4903" fmla="*/ 2362906 w 14237406"/>
              <a:gd name="connsiteY4903" fmla="*/ 1841500 h 7791450"/>
              <a:gd name="connsiteX4904" fmla="*/ 2616906 w 14237406"/>
              <a:gd name="connsiteY4904" fmla="*/ 2006600 h 7791450"/>
              <a:gd name="connsiteX4905" fmla="*/ 2629606 w 14237406"/>
              <a:gd name="connsiteY4905" fmla="*/ 2051050 h 7791450"/>
              <a:gd name="connsiteX4906" fmla="*/ 2674056 w 14237406"/>
              <a:gd name="connsiteY4906" fmla="*/ 2127250 h 7791450"/>
              <a:gd name="connsiteX4907" fmla="*/ 2705806 w 14237406"/>
              <a:gd name="connsiteY4907" fmla="*/ 2241550 h 7791450"/>
              <a:gd name="connsiteX4908" fmla="*/ 2553406 w 14237406"/>
              <a:gd name="connsiteY4908" fmla="*/ 2565400 h 7791450"/>
              <a:gd name="connsiteX4909" fmla="*/ 2540706 w 14237406"/>
              <a:gd name="connsiteY4909" fmla="*/ 2482850 h 7791450"/>
              <a:gd name="connsiteX4910" fmla="*/ 2324806 w 14237406"/>
              <a:gd name="connsiteY4910" fmla="*/ 2311400 h 7791450"/>
              <a:gd name="connsiteX4911" fmla="*/ 2147006 w 14237406"/>
              <a:gd name="connsiteY4911" fmla="*/ 2222500 h 7791450"/>
              <a:gd name="connsiteX4912" fmla="*/ 2140656 w 14237406"/>
              <a:gd name="connsiteY4912" fmla="*/ 2203450 h 7791450"/>
              <a:gd name="connsiteX4913" fmla="*/ 2121606 w 14237406"/>
              <a:gd name="connsiteY4913" fmla="*/ 2133600 h 7791450"/>
              <a:gd name="connsiteX4914" fmla="*/ 2185106 w 14237406"/>
              <a:gd name="connsiteY4914" fmla="*/ 2057400 h 7791450"/>
              <a:gd name="connsiteX4915" fmla="*/ 2153356 w 14237406"/>
              <a:gd name="connsiteY4915" fmla="*/ 2032000 h 7791450"/>
              <a:gd name="connsiteX4916" fmla="*/ 2077156 w 14237406"/>
              <a:gd name="connsiteY4916" fmla="*/ 2095500 h 7791450"/>
              <a:gd name="connsiteX4917" fmla="*/ 2051756 w 14237406"/>
              <a:gd name="connsiteY4917" fmla="*/ 2095500 h 7791450"/>
              <a:gd name="connsiteX4918" fmla="*/ 2045406 w 14237406"/>
              <a:gd name="connsiteY4918" fmla="*/ 2070100 h 7791450"/>
              <a:gd name="connsiteX4919" fmla="*/ 2064456 w 14237406"/>
              <a:gd name="connsiteY4919" fmla="*/ 2012950 h 7791450"/>
              <a:gd name="connsiteX4920" fmla="*/ 2020006 w 14237406"/>
              <a:gd name="connsiteY4920" fmla="*/ 1968500 h 7791450"/>
              <a:gd name="connsiteX4921" fmla="*/ 2000956 w 14237406"/>
              <a:gd name="connsiteY4921" fmla="*/ 1981200 h 7791450"/>
              <a:gd name="connsiteX4922" fmla="*/ 1962856 w 14237406"/>
              <a:gd name="connsiteY4922" fmla="*/ 2203450 h 7791450"/>
              <a:gd name="connsiteX4923" fmla="*/ 1931106 w 14237406"/>
              <a:gd name="connsiteY4923" fmla="*/ 2228850 h 7791450"/>
              <a:gd name="connsiteX4924" fmla="*/ 1861256 w 14237406"/>
              <a:gd name="connsiteY4924" fmla="*/ 2241550 h 7791450"/>
              <a:gd name="connsiteX4925" fmla="*/ 1772356 w 14237406"/>
              <a:gd name="connsiteY4925" fmla="*/ 2000250 h 7791450"/>
              <a:gd name="connsiteX4926" fmla="*/ 1778706 w 14237406"/>
              <a:gd name="connsiteY4926" fmla="*/ 1930400 h 7791450"/>
              <a:gd name="connsiteX4927" fmla="*/ 1785056 w 14237406"/>
              <a:gd name="connsiteY4927" fmla="*/ 1885950 h 7791450"/>
              <a:gd name="connsiteX4928" fmla="*/ 1848556 w 14237406"/>
              <a:gd name="connsiteY4928" fmla="*/ 1803400 h 7791450"/>
              <a:gd name="connsiteX4929" fmla="*/ 1766006 w 14237406"/>
              <a:gd name="connsiteY4929" fmla="*/ 1587500 h 7791450"/>
              <a:gd name="connsiteX4930" fmla="*/ 1772356 w 14237406"/>
              <a:gd name="connsiteY4930" fmla="*/ 1555750 h 7791450"/>
              <a:gd name="connsiteX4931" fmla="*/ 1861256 w 14237406"/>
              <a:gd name="connsiteY4931" fmla="*/ 1416050 h 7791450"/>
              <a:gd name="connsiteX4932" fmla="*/ 1899356 w 14237406"/>
              <a:gd name="connsiteY4932" fmla="*/ 1390650 h 7791450"/>
              <a:gd name="connsiteX4933" fmla="*/ 1981906 w 14237406"/>
              <a:gd name="connsiteY4933" fmla="*/ 1454150 h 7791450"/>
              <a:gd name="connsiteX4934" fmla="*/ 10046405 w 14237406"/>
              <a:gd name="connsiteY4934" fmla="*/ 1403350 h 7791450"/>
              <a:gd name="connsiteX4935" fmla="*/ 10109905 w 14237406"/>
              <a:gd name="connsiteY4935" fmla="*/ 1416050 h 7791450"/>
              <a:gd name="connsiteX4936" fmla="*/ 10205155 w 14237406"/>
              <a:gd name="connsiteY4936" fmla="*/ 1454150 h 7791450"/>
              <a:gd name="connsiteX4937" fmla="*/ 10281355 w 14237406"/>
              <a:gd name="connsiteY4937" fmla="*/ 1460500 h 7791450"/>
              <a:gd name="connsiteX4938" fmla="*/ 10351205 w 14237406"/>
              <a:gd name="connsiteY4938" fmla="*/ 1555750 h 7791450"/>
              <a:gd name="connsiteX4939" fmla="*/ 10414705 w 14237406"/>
              <a:gd name="connsiteY4939" fmla="*/ 1651000 h 7791450"/>
              <a:gd name="connsiteX4940" fmla="*/ 10414705 w 14237406"/>
              <a:gd name="connsiteY4940" fmla="*/ 1695450 h 7791450"/>
              <a:gd name="connsiteX4941" fmla="*/ 10389305 w 14237406"/>
              <a:gd name="connsiteY4941" fmla="*/ 1695450 h 7791450"/>
              <a:gd name="connsiteX4942" fmla="*/ 10313105 w 14237406"/>
              <a:gd name="connsiteY4942" fmla="*/ 1600200 h 7791450"/>
              <a:gd name="connsiteX4943" fmla="*/ 10249605 w 14237406"/>
              <a:gd name="connsiteY4943" fmla="*/ 1581150 h 7791450"/>
              <a:gd name="connsiteX4944" fmla="*/ 10001955 w 14237406"/>
              <a:gd name="connsiteY4944" fmla="*/ 1473200 h 7791450"/>
              <a:gd name="connsiteX4945" fmla="*/ 9925755 w 14237406"/>
              <a:gd name="connsiteY4945" fmla="*/ 1473200 h 7791450"/>
              <a:gd name="connsiteX4946" fmla="*/ 9925755 w 14237406"/>
              <a:gd name="connsiteY4946" fmla="*/ 1511300 h 7791450"/>
              <a:gd name="connsiteX4947" fmla="*/ 10122605 w 14237406"/>
              <a:gd name="connsiteY4947" fmla="*/ 1555750 h 7791450"/>
              <a:gd name="connsiteX4948" fmla="*/ 10160705 w 14237406"/>
              <a:gd name="connsiteY4948" fmla="*/ 1606550 h 7791450"/>
              <a:gd name="connsiteX4949" fmla="*/ 10332155 w 14237406"/>
              <a:gd name="connsiteY4949" fmla="*/ 1701800 h 7791450"/>
              <a:gd name="connsiteX4950" fmla="*/ 10306755 w 14237406"/>
              <a:gd name="connsiteY4950" fmla="*/ 1733550 h 7791450"/>
              <a:gd name="connsiteX4951" fmla="*/ 10160705 w 14237406"/>
              <a:gd name="connsiteY4951" fmla="*/ 1657350 h 7791450"/>
              <a:gd name="connsiteX4952" fmla="*/ 10122605 w 14237406"/>
              <a:gd name="connsiteY4952" fmla="*/ 1657350 h 7791450"/>
              <a:gd name="connsiteX4953" fmla="*/ 10116255 w 14237406"/>
              <a:gd name="connsiteY4953" fmla="*/ 1676400 h 7791450"/>
              <a:gd name="connsiteX4954" fmla="*/ 10179755 w 14237406"/>
              <a:gd name="connsiteY4954" fmla="*/ 1739900 h 7791450"/>
              <a:gd name="connsiteX4955" fmla="*/ 10179755 w 14237406"/>
              <a:gd name="connsiteY4955" fmla="*/ 1758950 h 7791450"/>
              <a:gd name="connsiteX4956" fmla="*/ 10154355 w 14237406"/>
              <a:gd name="connsiteY4956" fmla="*/ 1771650 h 7791450"/>
              <a:gd name="connsiteX4957" fmla="*/ 10103555 w 14237406"/>
              <a:gd name="connsiteY4957" fmla="*/ 1746250 h 7791450"/>
              <a:gd name="connsiteX4958" fmla="*/ 10027355 w 14237406"/>
              <a:gd name="connsiteY4958" fmla="*/ 1797050 h 7791450"/>
              <a:gd name="connsiteX4959" fmla="*/ 9957505 w 14237406"/>
              <a:gd name="connsiteY4959" fmla="*/ 1708150 h 7791450"/>
              <a:gd name="connsiteX4960" fmla="*/ 9900355 w 14237406"/>
              <a:gd name="connsiteY4960" fmla="*/ 1701800 h 7791450"/>
              <a:gd name="connsiteX4961" fmla="*/ 9849555 w 14237406"/>
              <a:gd name="connsiteY4961" fmla="*/ 1631950 h 7791450"/>
              <a:gd name="connsiteX4962" fmla="*/ 9779705 w 14237406"/>
              <a:gd name="connsiteY4962" fmla="*/ 1689100 h 7791450"/>
              <a:gd name="connsiteX4963" fmla="*/ 9767005 w 14237406"/>
              <a:gd name="connsiteY4963" fmla="*/ 1638300 h 7791450"/>
              <a:gd name="connsiteX4964" fmla="*/ 9792405 w 14237406"/>
              <a:gd name="connsiteY4964" fmla="*/ 1536700 h 7791450"/>
              <a:gd name="connsiteX4965" fmla="*/ 9874955 w 14237406"/>
              <a:gd name="connsiteY4965" fmla="*/ 1403350 h 7791450"/>
              <a:gd name="connsiteX4966" fmla="*/ 9982905 w 14237406"/>
              <a:gd name="connsiteY4966" fmla="*/ 1352550 h 7791450"/>
              <a:gd name="connsiteX4967" fmla="*/ 10046405 w 14237406"/>
              <a:gd name="connsiteY4967" fmla="*/ 1403350 h 7791450"/>
              <a:gd name="connsiteX4968" fmla="*/ 1492956 w 14237406"/>
              <a:gd name="connsiteY4968" fmla="*/ 1339850 h 7791450"/>
              <a:gd name="connsiteX4969" fmla="*/ 1461206 w 14237406"/>
              <a:gd name="connsiteY4969" fmla="*/ 1377950 h 7791450"/>
              <a:gd name="connsiteX4970" fmla="*/ 1435806 w 14237406"/>
              <a:gd name="connsiteY4970" fmla="*/ 1352550 h 7791450"/>
              <a:gd name="connsiteX4971" fmla="*/ 1473906 w 14237406"/>
              <a:gd name="connsiteY4971" fmla="*/ 1314450 h 7791450"/>
              <a:gd name="connsiteX4972" fmla="*/ 1492956 w 14237406"/>
              <a:gd name="connsiteY4972" fmla="*/ 1339850 h 7791450"/>
              <a:gd name="connsiteX4973" fmla="*/ 1258006 w 14237406"/>
              <a:gd name="connsiteY4973" fmla="*/ 1308100 h 7791450"/>
              <a:gd name="connsiteX4974" fmla="*/ 1131006 w 14237406"/>
              <a:gd name="connsiteY4974" fmla="*/ 1403350 h 7791450"/>
              <a:gd name="connsiteX4975" fmla="*/ 1099256 w 14237406"/>
              <a:gd name="connsiteY4975" fmla="*/ 1403350 h 7791450"/>
              <a:gd name="connsiteX4976" fmla="*/ 1092906 w 14237406"/>
              <a:gd name="connsiteY4976" fmla="*/ 1384300 h 7791450"/>
              <a:gd name="connsiteX4977" fmla="*/ 1156406 w 14237406"/>
              <a:gd name="connsiteY4977" fmla="*/ 1301750 h 7791450"/>
              <a:gd name="connsiteX4978" fmla="*/ 1258006 w 14237406"/>
              <a:gd name="connsiteY4978" fmla="*/ 1308100 h 7791450"/>
              <a:gd name="connsiteX4979" fmla="*/ 10548055 w 14237406"/>
              <a:gd name="connsiteY4979" fmla="*/ 1308100 h 7791450"/>
              <a:gd name="connsiteX4980" fmla="*/ 10509955 w 14237406"/>
              <a:gd name="connsiteY4980" fmla="*/ 1339850 h 7791450"/>
              <a:gd name="connsiteX4981" fmla="*/ 10484555 w 14237406"/>
              <a:gd name="connsiteY4981" fmla="*/ 1441450 h 7791450"/>
              <a:gd name="connsiteX4982" fmla="*/ 10459155 w 14237406"/>
              <a:gd name="connsiteY4982" fmla="*/ 1454150 h 7791450"/>
              <a:gd name="connsiteX4983" fmla="*/ 10395655 w 14237406"/>
              <a:gd name="connsiteY4983" fmla="*/ 1403350 h 7791450"/>
              <a:gd name="connsiteX4984" fmla="*/ 10287705 w 14237406"/>
              <a:gd name="connsiteY4984" fmla="*/ 1301750 h 7791450"/>
              <a:gd name="connsiteX4985" fmla="*/ 10319455 w 14237406"/>
              <a:gd name="connsiteY4985" fmla="*/ 1276350 h 7791450"/>
              <a:gd name="connsiteX4986" fmla="*/ 10370255 w 14237406"/>
              <a:gd name="connsiteY4986" fmla="*/ 1295400 h 7791450"/>
              <a:gd name="connsiteX4987" fmla="*/ 10471855 w 14237406"/>
              <a:gd name="connsiteY4987" fmla="*/ 1270000 h 7791450"/>
              <a:gd name="connsiteX4988" fmla="*/ 10548055 w 14237406"/>
              <a:gd name="connsiteY4988" fmla="*/ 1308100 h 7791450"/>
              <a:gd name="connsiteX4989" fmla="*/ 1277056 w 14237406"/>
              <a:gd name="connsiteY4989" fmla="*/ 1263650 h 7791450"/>
              <a:gd name="connsiteX4990" fmla="*/ 1296106 w 14237406"/>
              <a:gd name="connsiteY4990" fmla="*/ 1276350 h 7791450"/>
              <a:gd name="connsiteX4991" fmla="*/ 1334206 w 14237406"/>
              <a:gd name="connsiteY4991" fmla="*/ 1244600 h 7791450"/>
              <a:gd name="connsiteX4992" fmla="*/ 1404056 w 14237406"/>
              <a:gd name="connsiteY4992" fmla="*/ 1263650 h 7791450"/>
              <a:gd name="connsiteX4993" fmla="*/ 1518356 w 14237406"/>
              <a:gd name="connsiteY4993" fmla="*/ 1276350 h 7791450"/>
              <a:gd name="connsiteX4994" fmla="*/ 1543756 w 14237406"/>
              <a:gd name="connsiteY4994" fmla="*/ 1365250 h 7791450"/>
              <a:gd name="connsiteX4995" fmla="*/ 1480256 w 14237406"/>
              <a:gd name="connsiteY4995" fmla="*/ 1428750 h 7791450"/>
              <a:gd name="connsiteX4996" fmla="*/ 1442156 w 14237406"/>
              <a:gd name="connsiteY4996" fmla="*/ 1409700 h 7791450"/>
              <a:gd name="connsiteX4997" fmla="*/ 1258006 w 14237406"/>
              <a:gd name="connsiteY4997" fmla="*/ 1390650 h 7791450"/>
              <a:gd name="connsiteX4998" fmla="*/ 1080206 w 14237406"/>
              <a:gd name="connsiteY4998" fmla="*/ 1466850 h 7791450"/>
              <a:gd name="connsiteX4999" fmla="*/ 1054806 w 14237406"/>
              <a:gd name="connsiteY4999" fmla="*/ 1397000 h 7791450"/>
              <a:gd name="connsiteX5000" fmla="*/ 1054806 w 14237406"/>
              <a:gd name="connsiteY5000" fmla="*/ 1352550 h 7791450"/>
              <a:gd name="connsiteX5001" fmla="*/ 1258006 w 14237406"/>
              <a:gd name="connsiteY5001" fmla="*/ 1212850 h 7791450"/>
              <a:gd name="connsiteX5002" fmla="*/ 1277056 w 14237406"/>
              <a:gd name="connsiteY5002" fmla="*/ 1263650 h 7791450"/>
              <a:gd name="connsiteX5003" fmla="*/ 7665156 w 14237406"/>
              <a:gd name="connsiteY5003" fmla="*/ 1238250 h 7791450"/>
              <a:gd name="connsiteX5004" fmla="*/ 7728656 w 14237406"/>
              <a:gd name="connsiteY5004" fmla="*/ 1250950 h 7791450"/>
              <a:gd name="connsiteX5005" fmla="*/ 7804856 w 14237406"/>
              <a:gd name="connsiteY5005" fmla="*/ 1333500 h 7791450"/>
              <a:gd name="connsiteX5006" fmla="*/ 7944556 w 14237406"/>
              <a:gd name="connsiteY5006" fmla="*/ 1397000 h 7791450"/>
              <a:gd name="connsiteX5007" fmla="*/ 8014406 w 14237406"/>
              <a:gd name="connsiteY5007" fmla="*/ 1416050 h 7791450"/>
              <a:gd name="connsiteX5008" fmla="*/ 8071556 w 14237406"/>
              <a:gd name="connsiteY5008" fmla="*/ 1498600 h 7791450"/>
              <a:gd name="connsiteX5009" fmla="*/ 8046156 w 14237406"/>
              <a:gd name="connsiteY5009" fmla="*/ 1549400 h 7791450"/>
              <a:gd name="connsiteX5010" fmla="*/ 8096956 w 14237406"/>
              <a:gd name="connsiteY5010" fmla="*/ 1631950 h 7791450"/>
              <a:gd name="connsiteX5011" fmla="*/ 8185856 w 14237406"/>
              <a:gd name="connsiteY5011" fmla="*/ 1631950 h 7791450"/>
              <a:gd name="connsiteX5012" fmla="*/ 8338256 w 14237406"/>
              <a:gd name="connsiteY5012" fmla="*/ 1727200 h 7791450"/>
              <a:gd name="connsiteX5013" fmla="*/ 8300156 w 14237406"/>
              <a:gd name="connsiteY5013" fmla="*/ 1746250 h 7791450"/>
              <a:gd name="connsiteX5014" fmla="*/ 8249356 w 14237406"/>
              <a:gd name="connsiteY5014" fmla="*/ 1733550 h 7791450"/>
              <a:gd name="connsiteX5015" fmla="*/ 8236656 w 14237406"/>
              <a:gd name="connsiteY5015" fmla="*/ 1752600 h 7791450"/>
              <a:gd name="connsiteX5016" fmla="*/ 8331906 w 14237406"/>
              <a:gd name="connsiteY5016" fmla="*/ 1892300 h 7791450"/>
              <a:gd name="connsiteX5017" fmla="*/ 8293806 w 14237406"/>
              <a:gd name="connsiteY5017" fmla="*/ 1930400 h 7791450"/>
              <a:gd name="connsiteX5018" fmla="*/ 8147756 w 14237406"/>
              <a:gd name="connsiteY5018" fmla="*/ 1866900 h 7791450"/>
              <a:gd name="connsiteX5019" fmla="*/ 8173156 w 14237406"/>
              <a:gd name="connsiteY5019" fmla="*/ 1847850 h 7791450"/>
              <a:gd name="connsiteX5020" fmla="*/ 8243006 w 14237406"/>
              <a:gd name="connsiteY5020" fmla="*/ 1879600 h 7791450"/>
              <a:gd name="connsiteX5021" fmla="*/ 8262056 w 14237406"/>
              <a:gd name="connsiteY5021" fmla="*/ 1860550 h 7791450"/>
              <a:gd name="connsiteX5022" fmla="*/ 8173156 w 14237406"/>
              <a:gd name="connsiteY5022" fmla="*/ 1733550 h 7791450"/>
              <a:gd name="connsiteX5023" fmla="*/ 8090606 w 14237406"/>
              <a:gd name="connsiteY5023" fmla="*/ 1727200 h 7791450"/>
              <a:gd name="connsiteX5024" fmla="*/ 7950906 w 14237406"/>
              <a:gd name="connsiteY5024" fmla="*/ 1593850 h 7791450"/>
              <a:gd name="connsiteX5025" fmla="*/ 7735006 w 14237406"/>
              <a:gd name="connsiteY5025" fmla="*/ 1435100 h 7791450"/>
              <a:gd name="connsiteX5026" fmla="*/ 7588956 w 14237406"/>
              <a:gd name="connsiteY5026" fmla="*/ 1428750 h 7791450"/>
              <a:gd name="connsiteX5027" fmla="*/ 7442906 w 14237406"/>
              <a:gd name="connsiteY5027" fmla="*/ 1333500 h 7791450"/>
              <a:gd name="connsiteX5028" fmla="*/ 7430206 w 14237406"/>
              <a:gd name="connsiteY5028" fmla="*/ 1301750 h 7791450"/>
              <a:gd name="connsiteX5029" fmla="*/ 7569906 w 14237406"/>
              <a:gd name="connsiteY5029" fmla="*/ 1206500 h 7791450"/>
              <a:gd name="connsiteX5030" fmla="*/ 7665156 w 14237406"/>
              <a:gd name="connsiteY5030" fmla="*/ 1238250 h 7791450"/>
              <a:gd name="connsiteX5031" fmla="*/ 10148005 w 14237406"/>
              <a:gd name="connsiteY5031" fmla="*/ 1174750 h 7791450"/>
              <a:gd name="connsiteX5032" fmla="*/ 10103555 w 14237406"/>
              <a:gd name="connsiteY5032" fmla="*/ 1238250 h 7791450"/>
              <a:gd name="connsiteX5033" fmla="*/ 10065455 w 14237406"/>
              <a:gd name="connsiteY5033" fmla="*/ 1200150 h 7791450"/>
              <a:gd name="connsiteX5034" fmla="*/ 10122605 w 14237406"/>
              <a:gd name="connsiteY5034" fmla="*/ 1155700 h 7791450"/>
              <a:gd name="connsiteX5035" fmla="*/ 10148005 w 14237406"/>
              <a:gd name="connsiteY5035" fmla="*/ 1174750 h 7791450"/>
              <a:gd name="connsiteX5036" fmla="*/ 10776655 w 14237406"/>
              <a:gd name="connsiteY5036" fmla="*/ 488950 h 7791450"/>
              <a:gd name="connsiteX5037" fmla="*/ 10649655 w 14237406"/>
              <a:gd name="connsiteY5037" fmla="*/ 577850 h 7791450"/>
              <a:gd name="connsiteX5038" fmla="*/ 10592505 w 14237406"/>
              <a:gd name="connsiteY5038" fmla="*/ 539750 h 7791450"/>
              <a:gd name="connsiteX5039" fmla="*/ 10624255 w 14237406"/>
              <a:gd name="connsiteY5039" fmla="*/ 508000 h 7791450"/>
              <a:gd name="connsiteX5040" fmla="*/ 10719505 w 14237406"/>
              <a:gd name="connsiteY5040" fmla="*/ 444500 h 7791450"/>
              <a:gd name="connsiteX5041" fmla="*/ 10776655 w 14237406"/>
              <a:gd name="connsiteY5041" fmla="*/ 488950 h 7791450"/>
              <a:gd name="connsiteX5042" fmla="*/ 10681405 w 14237406"/>
              <a:gd name="connsiteY5042" fmla="*/ 355600 h 7791450"/>
              <a:gd name="connsiteX5043" fmla="*/ 10643305 w 14237406"/>
              <a:gd name="connsiteY5043" fmla="*/ 406400 h 7791450"/>
              <a:gd name="connsiteX5044" fmla="*/ 10497255 w 14237406"/>
              <a:gd name="connsiteY5044" fmla="*/ 444500 h 7791450"/>
              <a:gd name="connsiteX5045" fmla="*/ 10402005 w 14237406"/>
              <a:gd name="connsiteY5045" fmla="*/ 381000 h 7791450"/>
              <a:gd name="connsiteX5046" fmla="*/ 10440105 w 14237406"/>
              <a:gd name="connsiteY5046" fmla="*/ 336550 h 7791450"/>
              <a:gd name="connsiteX5047" fmla="*/ 10611555 w 14237406"/>
              <a:gd name="connsiteY5047" fmla="*/ 311150 h 7791450"/>
              <a:gd name="connsiteX5048" fmla="*/ 10681405 w 14237406"/>
              <a:gd name="connsiteY5048" fmla="*/ 355600 h 7791450"/>
              <a:gd name="connsiteX5049" fmla="*/ 10021005 w 14237406"/>
              <a:gd name="connsiteY5049" fmla="*/ 342900 h 7791450"/>
              <a:gd name="connsiteX5050" fmla="*/ 9938455 w 14237406"/>
              <a:gd name="connsiteY5050" fmla="*/ 565150 h 7791450"/>
              <a:gd name="connsiteX5051" fmla="*/ 10236905 w 14237406"/>
              <a:gd name="connsiteY5051" fmla="*/ 971550 h 7791450"/>
              <a:gd name="connsiteX5052" fmla="*/ 10465505 w 14237406"/>
              <a:gd name="connsiteY5052" fmla="*/ 1193800 h 7791450"/>
              <a:gd name="connsiteX5053" fmla="*/ 10408355 w 14237406"/>
              <a:gd name="connsiteY5053" fmla="*/ 1225550 h 7791450"/>
              <a:gd name="connsiteX5054" fmla="*/ 10198805 w 14237406"/>
              <a:gd name="connsiteY5054" fmla="*/ 1047750 h 7791450"/>
              <a:gd name="connsiteX5055" fmla="*/ 10071805 w 14237406"/>
              <a:gd name="connsiteY5055" fmla="*/ 1047750 h 7791450"/>
              <a:gd name="connsiteX5056" fmla="*/ 9767005 w 14237406"/>
              <a:gd name="connsiteY5056" fmla="*/ 774700 h 7791450"/>
              <a:gd name="connsiteX5057" fmla="*/ 9722555 w 14237406"/>
              <a:gd name="connsiteY5057" fmla="*/ 539750 h 7791450"/>
              <a:gd name="connsiteX5058" fmla="*/ 9741605 w 14237406"/>
              <a:gd name="connsiteY5058" fmla="*/ 527050 h 7791450"/>
              <a:gd name="connsiteX5059" fmla="*/ 9773355 w 14237406"/>
              <a:gd name="connsiteY5059" fmla="*/ 546100 h 7791450"/>
              <a:gd name="connsiteX5060" fmla="*/ 9798755 w 14237406"/>
              <a:gd name="connsiteY5060" fmla="*/ 527050 h 7791450"/>
              <a:gd name="connsiteX5061" fmla="*/ 9760655 w 14237406"/>
              <a:gd name="connsiteY5061" fmla="*/ 444500 h 7791450"/>
              <a:gd name="connsiteX5062" fmla="*/ 9767005 w 14237406"/>
              <a:gd name="connsiteY5062" fmla="*/ 400050 h 7791450"/>
              <a:gd name="connsiteX5063" fmla="*/ 9874955 w 14237406"/>
              <a:gd name="connsiteY5063" fmla="*/ 298450 h 7791450"/>
              <a:gd name="connsiteX5064" fmla="*/ 9944805 w 14237406"/>
              <a:gd name="connsiteY5064" fmla="*/ 234950 h 7791450"/>
              <a:gd name="connsiteX5065" fmla="*/ 10021005 w 14237406"/>
              <a:gd name="connsiteY5065" fmla="*/ 342900 h 7791450"/>
              <a:gd name="connsiteX5066" fmla="*/ 10548055 w 14237406"/>
              <a:gd name="connsiteY5066" fmla="*/ 228600 h 7791450"/>
              <a:gd name="connsiteX5067" fmla="*/ 10535355 w 14237406"/>
              <a:gd name="connsiteY5067" fmla="*/ 241300 h 7791450"/>
              <a:gd name="connsiteX5068" fmla="*/ 10357555 w 14237406"/>
              <a:gd name="connsiteY5068" fmla="*/ 304800 h 7791450"/>
              <a:gd name="connsiteX5069" fmla="*/ 10268655 w 14237406"/>
              <a:gd name="connsiteY5069" fmla="*/ 234950 h 7791450"/>
              <a:gd name="connsiteX5070" fmla="*/ 10414705 w 14237406"/>
              <a:gd name="connsiteY5070" fmla="*/ 146050 h 7791450"/>
              <a:gd name="connsiteX5071" fmla="*/ 10548055 w 14237406"/>
              <a:gd name="connsiteY5071" fmla="*/ 228600 h 7791450"/>
              <a:gd name="connsiteX5072" fmla="*/ 10306755 w 14237406"/>
              <a:gd name="connsiteY5072" fmla="*/ 101600 h 7791450"/>
              <a:gd name="connsiteX5073" fmla="*/ 10300405 w 14237406"/>
              <a:gd name="connsiteY5073" fmla="*/ 114300 h 7791450"/>
              <a:gd name="connsiteX5074" fmla="*/ 10160705 w 14237406"/>
              <a:gd name="connsiteY5074" fmla="*/ 190500 h 7791450"/>
              <a:gd name="connsiteX5075" fmla="*/ 10116255 w 14237406"/>
              <a:gd name="connsiteY5075" fmla="*/ 120650 h 7791450"/>
              <a:gd name="connsiteX5076" fmla="*/ 10205155 w 14237406"/>
              <a:gd name="connsiteY5076" fmla="*/ 57150 h 7791450"/>
              <a:gd name="connsiteX5077" fmla="*/ 10306755 w 14237406"/>
              <a:gd name="connsiteY5077" fmla="*/ 101600 h 7791450"/>
              <a:gd name="connsiteX5078" fmla="*/ 10306755 w 14237406"/>
              <a:gd name="connsiteY5078" fmla="*/ 0 h 7791450"/>
              <a:gd name="connsiteX5079" fmla="*/ 10598855 w 14237406"/>
              <a:gd name="connsiteY5079" fmla="*/ 215900 h 7791450"/>
              <a:gd name="connsiteX5080" fmla="*/ 10668705 w 14237406"/>
              <a:gd name="connsiteY5080" fmla="*/ 279400 h 7791450"/>
              <a:gd name="connsiteX5081" fmla="*/ 10770305 w 14237406"/>
              <a:gd name="connsiteY5081" fmla="*/ 419100 h 7791450"/>
              <a:gd name="connsiteX5082" fmla="*/ 10884605 w 14237406"/>
              <a:gd name="connsiteY5082" fmla="*/ 546100 h 7791450"/>
              <a:gd name="connsiteX5083" fmla="*/ 10846505 w 14237406"/>
              <a:gd name="connsiteY5083" fmla="*/ 679450 h 7791450"/>
              <a:gd name="connsiteX5084" fmla="*/ 10675055 w 14237406"/>
              <a:gd name="connsiteY5084" fmla="*/ 1428750 h 7791450"/>
              <a:gd name="connsiteX5085" fmla="*/ 10636955 w 14237406"/>
              <a:gd name="connsiteY5085" fmla="*/ 1600200 h 7791450"/>
              <a:gd name="connsiteX5086" fmla="*/ 10757605 w 14237406"/>
              <a:gd name="connsiteY5086" fmla="*/ 1663700 h 7791450"/>
              <a:gd name="connsiteX5087" fmla="*/ 10814755 w 14237406"/>
              <a:gd name="connsiteY5087" fmla="*/ 1778000 h 7791450"/>
              <a:gd name="connsiteX5088" fmla="*/ 10821105 w 14237406"/>
              <a:gd name="connsiteY5088" fmla="*/ 1860550 h 7791450"/>
              <a:gd name="connsiteX5089" fmla="*/ 10763955 w 14237406"/>
              <a:gd name="connsiteY5089" fmla="*/ 2051050 h 7791450"/>
              <a:gd name="connsiteX5090" fmla="*/ 10757605 w 14237406"/>
              <a:gd name="connsiteY5090" fmla="*/ 2120900 h 7791450"/>
              <a:gd name="connsiteX5091" fmla="*/ 10675055 w 14237406"/>
              <a:gd name="connsiteY5091" fmla="*/ 2311400 h 7791450"/>
              <a:gd name="connsiteX5092" fmla="*/ 10579805 w 14237406"/>
              <a:gd name="connsiteY5092" fmla="*/ 2628900 h 7791450"/>
              <a:gd name="connsiteX5093" fmla="*/ 10560755 w 14237406"/>
              <a:gd name="connsiteY5093" fmla="*/ 2781300 h 7791450"/>
              <a:gd name="connsiteX5094" fmla="*/ 10541705 w 14237406"/>
              <a:gd name="connsiteY5094" fmla="*/ 2844800 h 7791450"/>
              <a:gd name="connsiteX5095" fmla="*/ 10389305 w 14237406"/>
              <a:gd name="connsiteY5095" fmla="*/ 2984500 h 7791450"/>
              <a:gd name="connsiteX5096" fmla="*/ 10459155 w 14237406"/>
              <a:gd name="connsiteY5096" fmla="*/ 3035300 h 7791450"/>
              <a:gd name="connsiteX5097" fmla="*/ 10471855 w 14237406"/>
              <a:gd name="connsiteY5097" fmla="*/ 3060700 h 7791450"/>
              <a:gd name="connsiteX5098" fmla="*/ 10433755 w 14237406"/>
              <a:gd name="connsiteY5098" fmla="*/ 3200400 h 7791450"/>
              <a:gd name="connsiteX5099" fmla="*/ 10268655 w 14237406"/>
              <a:gd name="connsiteY5099" fmla="*/ 3473450 h 7791450"/>
              <a:gd name="connsiteX5100" fmla="*/ 10154355 w 14237406"/>
              <a:gd name="connsiteY5100" fmla="*/ 3587750 h 7791450"/>
              <a:gd name="connsiteX5101" fmla="*/ 9913055 w 14237406"/>
              <a:gd name="connsiteY5101" fmla="*/ 3771900 h 7791450"/>
              <a:gd name="connsiteX5102" fmla="*/ 9805105 w 14237406"/>
              <a:gd name="connsiteY5102" fmla="*/ 3721100 h 7791450"/>
              <a:gd name="connsiteX5103" fmla="*/ 9773355 w 14237406"/>
              <a:gd name="connsiteY5103" fmla="*/ 3746500 h 7791450"/>
              <a:gd name="connsiteX5104" fmla="*/ 9887655 w 14237406"/>
              <a:gd name="connsiteY5104" fmla="*/ 3822700 h 7791450"/>
              <a:gd name="connsiteX5105" fmla="*/ 10033705 w 14237406"/>
              <a:gd name="connsiteY5105" fmla="*/ 3917950 h 7791450"/>
              <a:gd name="connsiteX5106" fmla="*/ 10281355 w 14237406"/>
              <a:gd name="connsiteY5106" fmla="*/ 3987800 h 7791450"/>
              <a:gd name="connsiteX5107" fmla="*/ 10338505 w 14237406"/>
              <a:gd name="connsiteY5107" fmla="*/ 4025900 h 7791450"/>
              <a:gd name="connsiteX5108" fmla="*/ 10408355 w 14237406"/>
              <a:gd name="connsiteY5108" fmla="*/ 4038600 h 7791450"/>
              <a:gd name="connsiteX5109" fmla="*/ 10497255 w 14237406"/>
              <a:gd name="connsiteY5109" fmla="*/ 4095750 h 7791450"/>
              <a:gd name="connsiteX5110" fmla="*/ 10522655 w 14237406"/>
              <a:gd name="connsiteY5110" fmla="*/ 4140200 h 7791450"/>
              <a:gd name="connsiteX5111" fmla="*/ 10579805 w 14237406"/>
              <a:gd name="connsiteY5111" fmla="*/ 4159250 h 7791450"/>
              <a:gd name="connsiteX5112" fmla="*/ 10662355 w 14237406"/>
              <a:gd name="connsiteY5112" fmla="*/ 4229100 h 7791450"/>
              <a:gd name="connsiteX5113" fmla="*/ 10681405 w 14237406"/>
              <a:gd name="connsiteY5113" fmla="*/ 4216400 h 7791450"/>
              <a:gd name="connsiteX5114" fmla="*/ 10681405 w 14237406"/>
              <a:gd name="connsiteY5114" fmla="*/ 4025900 h 7791450"/>
              <a:gd name="connsiteX5115" fmla="*/ 10617905 w 14237406"/>
              <a:gd name="connsiteY5115" fmla="*/ 3765550 h 7791450"/>
              <a:gd name="connsiteX5116" fmla="*/ 10687755 w 14237406"/>
              <a:gd name="connsiteY5116" fmla="*/ 3594100 h 7791450"/>
              <a:gd name="connsiteX5117" fmla="*/ 10656005 w 14237406"/>
              <a:gd name="connsiteY5117" fmla="*/ 3524250 h 7791450"/>
              <a:gd name="connsiteX5118" fmla="*/ 10687755 w 14237406"/>
              <a:gd name="connsiteY5118" fmla="*/ 3409950 h 7791450"/>
              <a:gd name="connsiteX5119" fmla="*/ 10713155 w 14237406"/>
              <a:gd name="connsiteY5119" fmla="*/ 3289300 h 7791450"/>
              <a:gd name="connsiteX5120" fmla="*/ 10687755 w 14237406"/>
              <a:gd name="connsiteY5120" fmla="*/ 3238500 h 7791450"/>
              <a:gd name="connsiteX5121" fmla="*/ 10687755 w 14237406"/>
              <a:gd name="connsiteY5121" fmla="*/ 3200400 h 7791450"/>
              <a:gd name="connsiteX5122" fmla="*/ 10713155 w 14237406"/>
              <a:gd name="connsiteY5122" fmla="*/ 3073400 h 7791450"/>
              <a:gd name="connsiteX5123" fmla="*/ 10922705 w 14237406"/>
              <a:gd name="connsiteY5123" fmla="*/ 2895600 h 7791450"/>
              <a:gd name="connsiteX5124" fmla="*/ 11125905 w 14237406"/>
              <a:gd name="connsiteY5124" fmla="*/ 2863850 h 7791450"/>
              <a:gd name="connsiteX5125" fmla="*/ 11443405 w 14237406"/>
              <a:gd name="connsiteY5125" fmla="*/ 2825750 h 7791450"/>
              <a:gd name="connsiteX5126" fmla="*/ 11589455 w 14237406"/>
              <a:gd name="connsiteY5126" fmla="*/ 2838450 h 7791450"/>
              <a:gd name="connsiteX5127" fmla="*/ 11678355 w 14237406"/>
              <a:gd name="connsiteY5127" fmla="*/ 2851150 h 7791450"/>
              <a:gd name="connsiteX5128" fmla="*/ 11862505 w 14237406"/>
              <a:gd name="connsiteY5128" fmla="*/ 3003550 h 7791450"/>
              <a:gd name="connsiteX5129" fmla="*/ 12002205 w 14237406"/>
              <a:gd name="connsiteY5129" fmla="*/ 3098800 h 7791450"/>
              <a:gd name="connsiteX5130" fmla="*/ 12180005 w 14237406"/>
              <a:gd name="connsiteY5130" fmla="*/ 3302000 h 7791450"/>
              <a:gd name="connsiteX5131" fmla="*/ 12180005 w 14237406"/>
              <a:gd name="connsiteY5131" fmla="*/ 3536950 h 7791450"/>
              <a:gd name="connsiteX5132" fmla="*/ 12110155 w 14237406"/>
              <a:gd name="connsiteY5132" fmla="*/ 3784600 h 7791450"/>
              <a:gd name="connsiteX5133" fmla="*/ 12180005 w 14237406"/>
              <a:gd name="connsiteY5133" fmla="*/ 3854450 h 7791450"/>
              <a:gd name="connsiteX5134" fmla="*/ 12180005 w 14237406"/>
              <a:gd name="connsiteY5134" fmla="*/ 4006850 h 7791450"/>
              <a:gd name="connsiteX5135" fmla="*/ 12065705 w 14237406"/>
              <a:gd name="connsiteY5135" fmla="*/ 4330700 h 7791450"/>
              <a:gd name="connsiteX5136" fmla="*/ 12072055 w 14237406"/>
              <a:gd name="connsiteY5136" fmla="*/ 4368800 h 7791450"/>
              <a:gd name="connsiteX5137" fmla="*/ 12033955 w 14237406"/>
              <a:gd name="connsiteY5137" fmla="*/ 4432300 h 7791450"/>
              <a:gd name="connsiteX5138" fmla="*/ 12262555 w 14237406"/>
              <a:gd name="connsiteY5138" fmla="*/ 4648200 h 7791450"/>
              <a:gd name="connsiteX5139" fmla="*/ 12307005 w 14237406"/>
              <a:gd name="connsiteY5139" fmla="*/ 4705350 h 7791450"/>
              <a:gd name="connsiteX5140" fmla="*/ 12351455 w 14237406"/>
              <a:gd name="connsiteY5140" fmla="*/ 4673600 h 7791450"/>
              <a:gd name="connsiteX5141" fmla="*/ 12484805 w 14237406"/>
              <a:gd name="connsiteY5141" fmla="*/ 4749800 h 7791450"/>
              <a:gd name="connsiteX5142" fmla="*/ 12535605 w 14237406"/>
              <a:gd name="connsiteY5142" fmla="*/ 4724400 h 7791450"/>
              <a:gd name="connsiteX5143" fmla="*/ 12592755 w 14237406"/>
              <a:gd name="connsiteY5143" fmla="*/ 4724400 h 7791450"/>
              <a:gd name="connsiteX5144" fmla="*/ 12668955 w 14237406"/>
              <a:gd name="connsiteY5144" fmla="*/ 4603750 h 7791450"/>
              <a:gd name="connsiteX5145" fmla="*/ 12668955 w 14237406"/>
              <a:gd name="connsiteY5145" fmla="*/ 4578350 h 7791450"/>
              <a:gd name="connsiteX5146" fmla="*/ 12700705 w 14237406"/>
              <a:gd name="connsiteY5146" fmla="*/ 4508500 h 7791450"/>
              <a:gd name="connsiteX5147" fmla="*/ 12719755 w 14237406"/>
              <a:gd name="connsiteY5147" fmla="*/ 4445000 h 7791450"/>
              <a:gd name="connsiteX5148" fmla="*/ 12764205 w 14237406"/>
              <a:gd name="connsiteY5148" fmla="*/ 4368800 h 7791450"/>
              <a:gd name="connsiteX5149" fmla="*/ 12770555 w 14237406"/>
              <a:gd name="connsiteY5149" fmla="*/ 4337050 h 7791450"/>
              <a:gd name="connsiteX5150" fmla="*/ 12827705 w 14237406"/>
              <a:gd name="connsiteY5150" fmla="*/ 4260850 h 7791450"/>
              <a:gd name="connsiteX5151" fmla="*/ 12815005 w 14237406"/>
              <a:gd name="connsiteY5151" fmla="*/ 4235450 h 7791450"/>
              <a:gd name="connsiteX5152" fmla="*/ 12834055 w 14237406"/>
              <a:gd name="connsiteY5152" fmla="*/ 4222750 h 7791450"/>
              <a:gd name="connsiteX5153" fmla="*/ 12884855 w 14237406"/>
              <a:gd name="connsiteY5153" fmla="*/ 4260850 h 7791450"/>
              <a:gd name="connsiteX5154" fmla="*/ 12846755 w 14237406"/>
              <a:gd name="connsiteY5154" fmla="*/ 4311650 h 7791450"/>
              <a:gd name="connsiteX5155" fmla="*/ 12846755 w 14237406"/>
              <a:gd name="connsiteY5155" fmla="*/ 4356100 h 7791450"/>
              <a:gd name="connsiteX5156" fmla="*/ 12821355 w 14237406"/>
              <a:gd name="connsiteY5156" fmla="*/ 4432300 h 7791450"/>
              <a:gd name="connsiteX5157" fmla="*/ 12802305 w 14237406"/>
              <a:gd name="connsiteY5157" fmla="*/ 4470400 h 7791450"/>
              <a:gd name="connsiteX5158" fmla="*/ 12751505 w 14237406"/>
              <a:gd name="connsiteY5158" fmla="*/ 4457700 h 7791450"/>
              <a:gd name="connsiteX5159" fmla="*/ 12745155 w 14237406"/>
              <a:gd name="connsiteY5159" fmla="*/ 4470400 h 7791450"/>
              <a:gd name="connsiteX5160" fmla="*/ 12776905 w 14237406"/>
              <a:gd name="connsiteY5160" fmla="*/ 4521200 h 7791450"/>
              <a:gd name="connsiteX5161" fmla="*/ 12738805 w 14237406"/>
              <a:gd name="connsiteY5161" fmla="*/ 4565650 h 7791450"/>
              <a:gd name="connsiteX5162" fmla="*/ 12751505 w 14237406"/>
              <a:gd name="connsiteY5162" fmla="*/ 4591050 h 7791450"/>
              <a:gd name="connsiteX5163" fmla="*/ 12745155 w 14237406"/>
              <a:gd name="connsiteY5163" fmla="*/ 4610100 h 7791450"/>
              <a:gd name="connsiteX5164" fmla="*/ 12726105 w 14237406"/>
              <a:gd name="connsiteY5164" fmla="*/ 4616450 h 7791450"/>
              <a:gd name="connsiteX5165" fmla="*/ 12719755 w 14237406"/>
              <a:gd name="connsiteY5165" fmla="*/ 4584700 h 7791450"/>
              <a:gd name="connsiteX5166" fmla="*/ 12694355 w 14237406"/>
              <a:gd name="connsiteY5166" fmla="*/ 4578350 h 7791450"/>
              <a:gd name="connsiteX5167" fmla="*/ 12681655 w 14237406"/>
              <a:gd name="connsiteY5167" fmla="*/ 4591050 h 7791450"/>
              <a:gd name="connsiteX5168" fmla="*/ 12713405 w 14237406"/>
              <a:gd name="connsiteY5168" fmla="*/ 4622800 h 7791450"/>
              <a:gd name="connsiteX5169" fmla="*/ 12675305 w 14237406"/>
              <a:gd name="connsiteY5169" fmla="*/ 4654550 h 7791450"/>
              <a:gd name="connsiteX5170" fmla="*/ 12707055 w 14237406"/>
              <a:gd name="connsiteY5170" fmla="*/ 4673600 h 7791450"/>
              <a:gd name="connsiteX5171" fmla="*/ 12707055 w 14237406"/>
              <a:gd name="connsiteY5171" fmla="*/ 4686300 h 7791450"/>
              <a:gd name="connsiteX5172" fmla="*/ 12681655 w 14237406"/>
              <a:gd name="connsiteY5172" fmla="*/ 4724400 h 7791450"/>
              <a:gd name="connsiteX5173" fmla="*/ 12688005 w 14237406"/>
              <a:gd name="connsiteY5173" fmla="*/ 4749800 h 7791450"/>
              <a:gd name="connsiteX5174" fmla="*/ 12713405 w 14237406"/>
              <a:gd name="connsiteY5174" fmla="*/ 4756150 h 7791450"/>
              <a:gd name="connsiteX5175" fmla="*/ 12751505 w 14237406"/>
              <a:gd name="connsiteY5175" fmla="*/ 4743450 h 7791450"/>
              <a:gd name="connsiteX5176" fmla="*/ 12770555 w 14237406"/>
              <a:gd name="connsiteY5176" fmla="*/ 4756150 h 7791450"/>
              <a:gd name="connsiteX5177" fmla="*/ 12624505 w 14237406"/>
              <a:gd name="connsiteY5177" fmla="*/ 4965700 h 7791450"/>
              <a:gd name="connsiteX5178" fmla="*/ 12535605 w 14237406"/>
              <a:gd name="connsiteY5178" fmla="*/ 5568950 h 7791450"/>
              <a:gd name="connsiteX5179" fmla="*/ 12522905 w 14237406"/>
              <a:gd name="connsiteY5179" fmla="*/ 5575300 h 7791450"/>
              <a:gd name="connsiteX5180" fmla="*/ 12465755 w 14237406"/>
              <a:gd name="connsiteY5180" fmla="*/ 5473700 h 7791450"/>
              <a:gd name="connsiteX5181" fmla="*/ 12491155 w 14237406"/>
              <a:gd name="connsiteY5181" fmla="*/ 5359400 h 7791450"/>
              <a:gd name="connsiteX5182" fmla="*/ 12516555 w 14237406"/>
              <a:gd name="connsiteY5182" fmla="*/ 5283200 h 7791450"/>
              <a:gd name="connsiteX5183" fmla="*/ 12516555 w 14237406"/>
              <a:gd name="connsiteY5183" fmla="*/ 5232400 h 7791450"/>
              <a:gd name="connsiteX5184" fmla="*/ 12497505 w 14237406"/>
              <a:gd name="connsiteY5184" fmla="*/ 5219700 h 7791450"/>
              <a:gd name="connsiteX5185" fmla="*/ 12434005 w 14237406"/>
              <a:gd name="connsiteY5185" fmla="*/ 5353050 h 7791450"/>
              <a:gd name="connsiteX5186" fmla="*/ 12313355 w 14237406"/>
              <a:gd name="connsiteY5186" fmla="*/ 5638800 h 7791450"/>
              <a:gd name="connsiteX5187" fmla="*/ 12319705 w 14237406"/>
              <a:gd name="connsiteY5187" fmla="*/ 5664200 h 7791450"/>
              <a:gd name="connsiteX5188" fmla="*/ 12472105 w 14237406"/>
              <a:gd name="connsiteY5188" fmla="*/ 5740400 h 7791450"/>
              <a:gd name="connsiteX5189" fmla="*/ 12497505 w 14237406"/>
              <a:gd name="connsiteY5189" fmla="*/ 5772150 h 7791450"/>
              <a:gd name="connsiteX5190" fmla="*/ 12859455 w 14237406"/>
              <a:gd name="connsiteY5190" fmla="*/ 5302250 h 7791450"/>
              <a:gd name="connsiteX5191" fmla="*/ 12884855 w 14237406"/>
              <a:gd name="connsiteY5191" fmla="*/ 5289550 h 7791450"/>
              <a:gd name="connsiteX5192" fmla="*/ 12910255 w 14237406"/>
              <a:gd name="connsiteY5192" fmla="*/ 5365750 h 7791450"/>
              <a:gd name="connsiteX5193" fmla="*/ 12573705 w 14237406"/>
              <a:gd name="connsiteY5193" fmla="*/ 5816600 h 7791450"/>
              <a:gd name="connsiteX5194" fmla="*/ 12643555 w 14237406"/>
              <a:gd name="connsiteY5194" fmla="*/ 5918200 h 7791450"/>
              <a:gd name="connsiteX5195" fmla="*/ 12745155 w 14237406"/>
              <a:gd name="connsiteY5195" fmla="*/ 6172200 h 7791450"/>
              <a:gd name="connsiteX5196" fmla="*/ 12675305 w 14237406"/>
              <a:gd name="connsiteY5196" fmla="*/ 6267450 h 7791450"/>
              <a:gd name="connsiteX5197" fmla="*/ 12586405 w 14237406"/>
              <a:gd name="connsiteY5197" fmla="*/ 6248400 h 7791450"/>
              <a:gd name="connsiteX5198" fmla="*/ 12522905 w 14237406"/>
              <a:gd name="connsiteY5198" fmla="*/ 6343650 h 7791450"/>
              <a:gd name="connsiteX5199" fmla="*/ 12554655 w 14237406"/>
              <a:gd name="connsiteY5199" fmla="*/ 6388100 h 7791450"/>
              <a:gd name="connsiteX5200" fmla="*/ 12580055 w 14237406"/>
              <a:gd name="connsiteY5200" fmla="*/ 6381750 h 7791450"/>
              <a:gd name="connsiteX5201" fmla="*/ 12592755 w 14237406"/>
              <a:gd name="connsiteY5201" fmla="*/ 6330950 h 7791450"/>
              <a:gd name="connsiteX5202" fmla="*/ 12618155 w 14237406"/>
              <a:gd name="connsiteY5202" fmla="*/ 6330950 h 7791450"/>
              <a:gd name="connsiteX5203" fmla="*/ 12624505 w 14237406"/>
              <a:gd name="connsiteY5203" fmla="*/ 6350000 h 7791450"/>
              <a:gd name="connsiteX5204" fmla="*/ 12592755 w 14237406"/>
              <a:gd name="connsiteY5204" fmla="*/ 6400800 h 7791450"/>
              <a:gd name="connsiteX5205" fmla="*/ 12592755 w 14237406"/>
              <a:gd name="connsiteY5205" fmla="*/ 6438900 h 7791450"/>
              <a:gd name="connsiteX5206" fmla="*/ 12637205 w 14237406"/>
              <a:gd name="connsiteY5206" fmla="*/ 6521450 h 7791450"/>
              <a:gd name="connsiteX5207" fmla="*/ 12707055 w 14237406"/>
              <a:gd name="connsiteY5207" fmla="*/ 6483350 h 7791450"/>
              <a:gd name="connsiteX5208" fmla="*/ 12783255 w 14237406"/>
              <a:gd name="connsiteY5208" fmla="*/ 6521450 h 7791450"/>
              <a:gd name="connsiteX5209" fmla="*/ 12789605 w 14237406"/>
              <a:gd name="connsiteY5209" fmla="*/ 6534150 h 7791450"/>
              <a:gd name="connsiteX5210" fmla="*/ 12764205 w 14237406"/>
              <a:gd name="connsiteY5210" fmla="*/ 6578600 h 7791450"/>
              <a:gd name="connsiteX5211" fmla="*/ 12815005 w 14237406"/>
              <a:gd name="connsiteY5211" fmla="*/ 6616700 h 7791450"/>
              <a:gd name="connsiteX5212" fmla="*/ 12872155 w 14237406"/>
              <a:gd name="connsiteY5212" fmla="*/ 6546850 h 7791450"/>
              <a:gd name="connsiteX5213" fmla="*/ 12872155 w 14237406"/>
              <a:gd name="connsiteY5213" fmla="*/ 6496050 h 7791450"/>
              <a:gd name="connsiteX5214" fmla="*/ 12897555 w 14237406"/>
              <a:gd name="connsiteY5214" fmla="*/ 6451600 h 7791450"/>
              <a:gd name="connsiteX5215" fmla="*/ 12834055 w 14237406"/>
              <a:gd name="connsiteY5215" fmla="*/ 6369050 h 7791450"/>
              <a:gd name="connsiteX5216" fmla="*/ 12859455 w 14237406"/>
              <a:gd name="connsiteY5216" fmla="*/ 6343650 h 7791450"/>
              <a:gd name="connsiteX5217" fmla="*/ 12954705 w 14237406"/>
              <a:gd name="connsiteY5217" fmla="*/ 6362700 h 7791450"/>
              <a:gd name="connsiteX5218" fmla="*/ 12986455 w 14237406"/>
              <a:gd name="connsiteY5218" fmla="*/ 6337300 h 7791450"/>
              <a:gd name="connsiteX5219" fmla="*/ 12910255 w 14237406"/>
              <a:gd name="connsiteY5219" fmla="*/ 6273800 h 7791450"/>
              <a:gd name="connsiteX5220" fmla="*/ 12954705 w 14237406"/>
              <a:gd name="connsiteY5220" fmla="*/ 6216650 h 7791450"/>
              <a:gd name="connsiteX5221" fmla="*/ 13119805 w 14237406"/>
              <a:gd name="connsiteY5221" fmla="*/ 6369050 h 7791450"/>
              <a:gd name="connsiteX5222" fmla="*/ 13183305 w 14237406"/>
              <a:gd name="connsiteY5222" fmla="*/ 6330950 h 7791450"/>
              <a:gd name="connsiteX5223" fmla="*/ 13253155 w 14237406"/>
              <a:gd name="connsiteY5223" fmla="*/ 6369050 h 7791450"/>
              <a:gd name="connsiteX5224" fmla="*/ 13240455 w 14237406"/>
              <a:gd name="connsiteY5224" fmla="*/ 6388100 h 7791450"/>
              <a:gd name="connsiteX5225" fmla="*/ 13240455 w 14237406"/>
              <a:gd name="connsiteY5225" fmla="*/ 6426200 h 7791450"/>
              <a:gd name="connsiteX5226" fmla="*/ 13259505 w 14237406"/>
              <a:gd name="connsiteY5226" fmla="*/ 6432550 h 7791450"/>
              <a:gd name="connsiteX5227" fmla="*/ 13303955 w 14237406"/>
              <a:gd name="connsiteY5227" fmla="*/ 6407150 h 7791450"/>
              <a:gd name="connsiteX5228" fmla="*/ 13329355 w 14237406"/>
              <a:gd name="connsiteY5228" fmla="*/ 6413500 h 7791450"/>
              <a:gd name="connsiteX5229" fmla="*/ 13329355 w 14237406"/>
              <a:gd name="connsiteY5229" fmla="*/ 6438900 h 7791450"/>
              <a:gd name="connsiteX5230" fmla="*/ 13291255 w 14237406"/>
              <a:gd name="connsiteY5230" fmla="*/ 6438900 h 7791450"/>
              <a:gd name="connsiteX5231" fmla="*/ 13272205 w 14237406"/>
              <a:gd name="connsiteY5231" fmla="*/ 6470650 h 7791450"/>
              <a:gd name="connsiteX5232" fmla="*/ 13164255 w 14237406"/>
              <a:gd name="connsiteY5232" fmla="*/ 6534150 h 7791450"/>
              <a:gd name="connsiteX5233" fmla="*/ 13208705 w 14237406"/>
              <a:gd name="connsiteY5233" fmla="*/ 6642100 h 7791450"/>
              <a:gd name="connsiteX5234" fmla="*/ 13246805 w 14237406"/>
              <a:gd name="connsiteY5234" fmla="*/ 6667500 h 7791450"/>
              <a:gd name="connsiteX5235" fmla="*/ 13278555 w 14237406"/>
              <a:gd name="connsiteY5235" fmla="*/ 6648450 h 7791450"/>
              <a:gd name="connsiteX5236" fmla="*/ 13221405 w 14237406"/>
              <a:gd name="connsiteY5236" fmla="*/ 6597650 h 7791450"/>
              <a:gd name="connsiteX5237" fmla="*/ 13215055 w 14237406"/>
              <a:gd name="connsiteY5237" fmla="*/ 6578600 h 7791450"/>
              <a:gd name="connsiteX5238" fmla="*/ 13227755 w 14237406"/>
              <a:gd name="connsiteY5238" fmla="*/ 6565900 h 7791450"/>
              <a:gd name="connsiteX5239" fmla="*/ 13272205 w 14237406"/>
              <a:gd name="connsiteY5239" fmla="*/ 6604000 h 7791450"/>
              <a:gd name="connsiteX5240" fmla="*/ 13278555 w 14237406"/>
              <a:gd name="connsiteY5240" fmla="*/ 6635750 h 7791450"/>
              <a:gd name="connsiteX5241" fmla="*/ 13361105 w 14237406"/>
              <a:gd name="connsiteY5241" fmla="*/ 6686550 h 7791450"/>
              <a:gd name="connsiteX5242" fmla="*/ 13399205 w 14237406"/>
              <a:gd name="connsiteY5242" fmla="*/ 6661150 h 7791450"/>
              <a:gd name="connsiteX5243" fmla="*/ 13367455 w 14237406"/>
              <a:gd name="connsiteY5243" fmla="*/ 6610350 h 7791450"/>
              <a:gd name="connsiteX5244" fmla="*/ 13367455 w 14237406"/>
              <a:gd name="connsiteY5244" fmla="*/ 6591300 h 7791450"/>
              <a:gd name="connsiteX5245" fmla="*/ 13380155 w 14237406"/>
              <a:gd name="connsiteY5245" fmla="*/ 6584950 h 7791450"/>
              <a:gd name="connsiteX5246" fmla="*/ 13418255 w 14237406"/>
              <a:gd name="connsiteY5246" fmla="*/ 6616700 h 7791450"/>
              <a:gd name="connsiteX5247" fmla="*/ 13462705 w 14237406"/>
              <a:gd name="connsiteY5247" fmla="*/ 6584950 h 7791450"/>
              <a:gd name="connsiteX5248" fmla="*/ 13469055 w 14237406"/>
              <a:gd name="connsiteY5248" fmla="*/ 6553200 h 7791450"/>
              <a:gd name="connsiteX5249" fmla="*/ 13538905 w 14237406"/>
              <a:gd name="connsiteY5249" fmla="*/ 6508750 h 7791450"/>
              <a:gd name="connsiteX5250" fmla="*/ 13526205 w 14237406"/>
              <a:gd name="connsiteY5250" fmla="*/ 6483350 h 7791450"/>
              <a:gd name="connsiteX5251" fmla="*/ 13500805 w 14237406"/>
              <a:gd name="connsiteY5251" fmla="*/ 6496050 h 7791450"/>
              <a:gd name="connsiteX5252" fmla="*/ 13500805 w 14237406"/>
              <a:gd name="connsiteY5252" fmla="*/ 6470650 h 7791450"/>
              <a:gd name="connsiteX5253" fmla="*/ 13526205 w 14237406"/>
              <a:gd name="connsiteY5253" fmla="*/ 6445250 h 7791450"/>
              <a:gd name="connsiteX5254" fmla="*/ 13469055 w 14237406"/>
              <a:gd name="connsiteY5254" fmla="*/ 6400800 h 7791450"/>
              <a:gd name="connsiteX5255" fmla="*/ 13526205 w 14237406"/>
              <a:gd name="connsiteY5255" fmla="*/ 6350000 h 7791450"/>
              <a:gd name="connsiteX5256" fmla="*/ 13557955 w 14237406"/>
              <a:gd name="connsiteY5256" fmla="*/ 6356350 h 7791450"/>
              <a:gd name="connsiteX5257" fmla="*/ 13557955 w 14237406"/>
              <a:gd name="connsiteY5257" fmla="*/ 6375400 h 7791450"/>
              <a:gd name="connsiteX5258" fmla="*/ 13532555 w 14237406"/>
              <a:gd name="connsiteY5258" fmla="*/ 6413500 h 7791450"/>
              <a:gd name="connsiteX5259" fmla="*/ 13557955 w 14237406"/>
              <a:gd name="connsiteY5259" fmla="*/ 6445250 h 7791450"/>
              <a:gd name="connsiteX5260" fmla="*/ 13596055 w 14237406"/>
              <a:gd name="connsiteY5260" fmla="*/ 6394450 h 7791450"/>
              <a:gd name="connsiteX5261" fmla="*/ 13634155 w 14237406"/>
              <a:gd name="connsiteY5261" fmla="*/ 6362700 h 7791450"/>
              <a:gd name="connsiteX5262" fmla="*/ 13589705 w 14237406"/>
              <a:gd name="connsiteY5262" fmla="*/ 6343650 h 7791450"/>
              <a:gd name="connsiteX5263" fmla="*/ 13577005 w 14237406"/>
              <a:gd name="connsiteY5263" fmla="*/ 6299200 h 7791450"/>
              <a:gd name="connsiteX5264" fmla="*/ 13545255 w 14237406"/>
              <a:gd name="connsiteY5264" fmla="*/ 6248400 h 7791450"/>
              <a:gd name="connsiteX5265" fmla="*/ 13564305 w 14237406"/>
              <a:gd name="connsiteY5265" fmla="*/ 6210300 h 7791450"/>
              <a:gd name="connsiteX5266" fmla="*/ 13513505 w 14237406"/>
              <a:gd name="connsiteY5266" fmla="*/ 6070600 h 7791450"/>
              <a:gd name="connsiteX5267" fmla="*/ 13456355 w 14237406"/>
              <a:gd name="connsiteY5267" fmla="*/ 5899150 h 7791450"/>
              <a:gd name="connsiteX5268" fmla="*/ 13494455 w 14237406"/>
              <a:gd name="connsiteY5268" fmla="*/ 5842000 h 7791450"/>
              <a:gd name="connsiteX5269" fmla="*/ 13437305 w 14237406"/>
              <a:gd name="connsiteY5269" fmla="*/ 5810250 h 7791450"/>
              <a:gd name="connsiteX5270" fmla="*/ 13430955 w 14237406"/>
              <a:gd name="connsiteY5270" fmla="*/ 5734050 h 7791450"/>
              <a:gd name="connsiteX5271" fmla="*/ 13405555 w 14237406"/>
              <a:gd name="connsiteY5271" fmla="*/ 5695950 h 7791450"/>
              <a:gd name="connsiteX5272" fmla="*/ 13392855 w 14237406"/>
              <a:gd name="connsiteY5272" fmla="*/ 5638800 h 7791450"/>
              <a:gd name="connsiteX5273" fmla="*/ 13367455 w 14237406"/>
              <a:gd name="connsiteY5273" fmla="*/ 5588000 h 7791450"/>
              <a:gd name="connsiteX5274" fmla="*/ 13361105 w 14237406"/>
              <a:gd name="connsiteY5274" fmla="*/ 5530850 h 7791450"/>
              <a:gd name="connsiteX5275" fmla="*/ 13335705 w 14237406"/>
              <a:gd name="connsiteY5275" fmla="*/ 5448300 h 7791450"/>
              <a:gd name="connsiteX5276" fmla="*/ 13310305 w 14237406"/>
              <a:gd name="connsiteY5276" fmla="*/ 5391150 h 7791450"/>
              <a:gd name="connsiteX5277" fmla="*/ 13297605 w 14237406"/>
              <a:gd name="connsiteY5277" fmla="*/ 5283200 h 7791450"/>
              <a:gd name="connsiteX5278" fmla="*/ 13253155 w 14237406"/>
              <a:gd name="connsiteY5278" fmla="*/ 5226050 h 7791450"/>
              <a:gd name="connsiteX5279" fmla="*/ 13221405 w 14237406"/>
              <a:gd name="connsiteY5279" fmla="*/ 5060950 h 7791450"/>
              <a:gd name="connsiteX5280" fmla="*/ 13253155 w 14237406"/>
              <a:gd name="connsiteY5280" fmla="*/ 5022850 h 7791450"/>
              <a:gd name="connsiteX5281" fmla="*/ 13291255 w 14237406"/>
              <a:gd name="connsiteY5281" fmla="*/ 5041900 h 7791450"/>
              <a:gd name="connsiteX5282" fmla="*/ 13316655 w 14237406"/>
              <a:gd name="connsiteY5282" fmla="*/ 5029200 h 7791450"/>
              <a:gd name="connsiteX5283" fmla="*/ 13361105 w 14237406"/>
              <a:gd name="connsiteY5283" fmla="*/ 5054600 h 7791450"/>
              <a:gd name="connsiteX5284" fmla="*/ 13386505 w 14237406"/>
              <a:gd name="connsiteY5284" fmla="*/ 5003800 h 7791450"/>
              <a:gd name="connsiteX5285" fmla="*/ 13443655 w 14237406"/>
              <a:gd name="connsiteY5285" fmla="*/ 5029200 h 7791450"/>
              <a:gd name="connsiteX5286" fmla="*/ 13443655 w 14237406"/>
              <a:gd name="connsiteY5286" fmla="*/ 5041900 h 7791450"/>
              <a:gd name="connsiteX5287" fmla="*/ 13386505 w 14237406"/>
              <a:gd name="connsiteY5287" fmla="*/ 5073650 h 7791450"/>
              <a:gd name="connsiteX5288" fmla="*/ 13361105 w 14237406"/>
              <a:gd name="connsiteY5288" fmla="*/ 5124450 h 7791450"/>
              <a:gd name="connsiteX5289" fmla="*/ 13278555 w 14237406"/>
              <a:gd name="connsiteY5289" fmla="*/ 5175250 h 7791450"/>
              <a:gd name="connsiteX5290" fmla="*/ 13323005 w 14237406"/>
              <a:gd name="connsiteY5290" fmla="*/ 5200650 h 7791450"/>
              <a:gd name="connsiteX5291" fmla="*/ 13462705 w 14237406"/>
              <a:gd name="connsiteY5291" fmla="*/ 5137150 h 7791450"/>
              <a:gd name="connsiteX5292" fmla="*/ 13494455 w 14237406"/>
              <a:gd name="connsiteY5292" fmla="*/ 5149850 h 7791450"/>
              <a:gd name="connsiteX5293" fmla="*/ 13519855 w 14237406"/>
              <a:gd name="connsiteY5293" fmla="*/ 5137150 h 7791450"/>
              <a:gd name="connsiteX5294" fmla="*/ 13513505 w 14237406"/>
              <a:gd name="connsiteY5294" fmla="*/ 5073650 h 7791450"/>
              <a:gd name="connsiteX5295" fmla="*/ 13456355 w 14237406"/>
              <a:gd name="connsiteY5295" fmla="*/ 5010150 h 7791450"/>
              <a:gd name="connsiteX5296" fmla="*/ 13411905 w 14237406"/>
              <a:gd name="connsiteY5296" fmla="*/ 4965700 h 7791450"/>
              <a:gd name="connsiteX5297" fmla="*/ 13392855 w 14237406"/>
              <a:gd name="connsiteY5297" fmla="*/ 4946650 h 7791450"/>
              <a:gd name="connsiteX5298" fmla="*/ 13316655 w 14237406"/>
              <a:gd name="connsiteY5298" fmla="*/ 4927600 h 7791450"/>
              <a:gd name="connsiteX5299" fmla="*/ 13316655 w 14237406"/>
              <a:gd name="connsiteY5299" fmla="*/ 4908550 h 7791450"/>
              <a:gd name="connsiteX5300" fmla="*/ 13329355 w 14237406"/>
              <a:gd name="connsiteY5300" fmla="*/ 4908550 h 7791450"/>
              <a:gd name="connsiteX5301" fmla="*/ 13481755 w 14237406"/>
              <a:gd name="connsiteY5301" fmla="*/ 4978400 h 7791450"/>
              <a:gd name="connsiteX5302" fmla="*/ 13532555 w 14237406"/>
              <a:gd name="connsiteY5302" fmla="*/ 5029200 h 7791450"/>
              <a:gd name="connsiteX5303" fmla="*/ 13545255 w 14237406"/>
              <a:gd name="connsiteY5303" fmla="*/ 5010150 h 7791450"/>
              <a:gd name="connsiteX5304" fmla="*/ 13526205 w 14237406"/>
              <a:gd name="connsiteY5304" fmla="*/ 4984750 h 7791450"/>
              <a:gd name="connsiteX5305" fmla="*/ 13538905 w 14237406"/>
              <a:gd name="connsiteY5305" fmla="*/ 4972050 h 7791450"/>
              <a:gd name="connsiteX5306" fmla="*/ 13577005 w 14237406"/>
              <a:gd name="connsiteY5306" fmla="*/ 4991100 h 7791450"/>
              <a:gd name="connsiteX5307" fmla="*/ 13627805 w 14237406"/>
              <a:gd name="connsiteY5307" fmla="*/ 5003800 h 7791450"/>
              <a:gd name="connsiteX5308" fmla="*/ 13792906 w 14237406"/>
              <a:gd name="connsiteY5308" fmla="*/ 5124450 h 7791450"/>
              <a:gd name="connsiteX5309" fmla="*/ 13938956 w 14237406"/>
              <a:gd name="connsiteY5309" fmla="*/ 5257800 h 7791450"/>
              <a:gd name="connsiteX5310" fmla="*/ 13989756 w 14237406"/>
              <a:gd name="connsiteY5310" fmla="*/ 5295900 h 7791450"/>
              <a:gd name="connsiteX5311" fmla="*/ 13983406 w 14237406"/>
              <a:gd name="connsiteY5311" fmla="*/ 5321300 h 7791450"/>
              <a:gd name="connsiteX5312" fmla="*/ 13932606 w 14237406"/>
              <a:gd name="connsiteY5312" fmla="*/ 5314950 h 7791450"/>
              <a:gd name="connsiteX5313" fmla="*/ 13875456 w 14237406"/>
              <a:gd name="connsiteY5313" fmla="*/ 5327650 h 7791450"/>
              <a:gd name="connsiteX5314" fmla="*/ 13869106 w 14237406"/>
              <a:gd name="connsiteY5314" fmla="*/ 5340350 h 7791450"/>
              <a:gd name="connsiteX5315" fmla="*/ 13900856 w 14237406"/>
              <a:gd name="connsiteY5315" fmla="*/ 5365750 h 7791450"/>
              <a:gd name="connsiteX5316" fmla="*/ 13938956 w 14237406"/>
              <a:gd name="connsiteY5316" fmla="*/ 5353050 h 7791450"/>
              <a:gd name="connsiteX5317" fmla="*/ 13989756 w 14237406"/>
              <a:gd name="connsiteY5317" fmla="*/ 5410200 h 7791450"/>
              <a:gd name="connsiteX5318" fmla="*/ 13989756 w 14237406"/>
              <a:gd name="connsiteY5318" fmla="*/ 5505450 h 7791450"/>
              <a:gd name="connsiteX5319" fmla="*/ 13977056 w 14237406"/>
              <a:gd name="connsiteY5319" fmla="*/ 5511800 h 7791450"/>
              <a:gd name="connsiteX5320" fmla="*/ 13805606 w 14237406"/>
              <a:gd name="connsiteY5320" fmla="*/ 5340350 h 7791450"/>
              <a:gd name="connsiteX5321" fmla="*/ 13799256 w 14237406"/>
              <a:gd name="connsiteY5321" fmla="*/ 5321300 h 7791450"/>
              <a:gd name="connsiteX5322" fmla="*/ 13831006 w 14237406"/>
              <a:gd name="connsiteY5322" fmla="*/ 5295900 h 7791450"/>
              <a:gd name="connsiteX5323" fmla="*/ 13824656 w 14237406"/>
              <a:gd name="connsiteY5323" fmla="*/ 5283200 h 7791450"/>
              <a:gd name="connsiteX5324" fmla="*/ 13742106 w 14237406"/>
              <a:gd name="connsiteY5324" fmla="*/ 5219700 h 7791450"/>
              <a:gd name="connsiteX5325" fmla="*/ 13710355 w 14237406"/>
              <a:gd name="connsiteY5325" fmla="*/ 5232400 h 7791450"/>
              <a:gd name="connsiteX5326" fmla="*/ 13672255 w 14237406"/>
              <a:gd name="connsiteY5326" fmla="*/ 5232400 h 7791450"/>
              <a:gd name="connsiteX5327" fmla="*/ 13659555 w 14237406"/>
              <a:gd name="connsiteY5327" fmla="*/ 5251450 h 7791450"/>
              <a:gd name="connsiteX5328" fmla="*/ 13786556 w 14237406"/>
              <a:gd name="connsiteY5328" fmla="*/ 5403850 h 7791450"/>
              <a:gd name="connsiteX5329" fmla="*/ 13773856 w 14237406"/>
              <a:gd name="connsiteY5329" fmla="*/ 5422900 h 7791450"/>
              <a:gd name="connsiteX5330" fmla="*/ 13691305 w 14237406"/>
              <a:gd name="connsiteY5330" fmla="*/ 5321300 h 7791450"/>
              <a:gd name="connsiteX5331" fmla="*/ 13659555 w 14237406"/>
              <a:gd name="connsiteY5331" fmla="*/ 5321300 h 7791450"/>
              <a:gd name="connsiteX5332" fmla="*/ 13653205 w 14237406"/>
              <a:gd name="connsiteY5332" fmla="*/ 5334000 h 7791450"/>
              <a:gd name="connsiteX5333" fmla="*/ 13665905 w 14237406"/>
              <a:gd name="connsiteY5333" fmla="*/ 5410200 h 7791450"/>
              <a:gd name="connsiteX5334" fmla="*/ 13704005 w 14237406"/>
              <a:gd name="connsiteY5334" fmla="*/ 5435600 h 7791450"/>
              <a:gd name="connsiteX5335" fmla="*/ 13672255 w 14237406"/>
              <a:gd name="connsiteY5335" fmla="*/ 5429250 h 7791450"/>
              <a:gd name="connsiteX5336" fmla="*/ 13640505 w 14237406"/>
              <a:gd name="connsiteY5336" fmla="*/ 5461000 h 7791450"/>
              <a:gd name="connsiteX5337" fmla="*/ 13659555 w 14237406"/>
              <a:gd name="connsiteY5337" fmla="*/ 5524500 h 7791450"/>
              <a:gd name="connsiteX5338" fmla="*/ 13672255 w 14237406"/>
              <a:gd name="connsiteY5338" fmla="*/ 5537200 h 7791450"/>
              <a:gd name="connsiteX5339" fmla="*/ 13697655 w 14237406"/>
              <a:gd name="connsiteY5339" fmla="*/ 5480050 h 7791450"/>
              <a:gd name="connsiteX5340" fmla="*/ 13716705 w 14237406"/>
              <a:gd name="connsiteY5340" fmla="*/ 5480050 h 7791450"/>
              <a:gd name="connsiteX5341" fmla="*/ 13723056 w 14237406"/>
              <a:gd name="connsiteY5341" fmla="*/ 5581650 h 7791450"/>
              <a:gd name="connsiteX5342" fmla="*/ 13761156 w 14237406"/>
              <a:gd name="connsiteY5342" fmla="*/ 5638800 h 7791450"/>
              <a:gd name="connsiteX5343" fmla="*/ 13792906 w 14237406"/>
              <a:gd name="connsiteY5343" fmla="*/ 5721350 h 7791450"/>
              <a:gd name="connsiteX5344" fmla="*/ 13824656 w 14237406"/>
              <a:gd name="connsiteY5344" fmla="*/ 5683250 h 7791450"/>
              <a:gd name="connsiteX5345" fmla="*/ 13805606 w 14237406"/>
              <a:gd name="connsiteY5345" fmla="*/ 5632450 h 7791450"/>
              <a:gd name="connsiteX5346" fmla="*/ 13837356 w 14237406"/>
              <a:gd name="connsiteY5346" fmla="*/ 5594350 h 7791450"/>
              <a:gd name="connsiteX5347" fmla="*/ 13780206 w 14237406"/>
              <a:gd name="connsiteY5347" fmla="*/ 5486400 h 7791450"/>
              <a:gd name="connsiteX5348" fmla="*/ 13792906 w 14237406"/>
              <a:gd name="connsiteY5348" fmla="*/ 5467350 h 7791450"/>
              <a:gd name="connsiteX5349" fmla="*/ 13888156 w 14237406"/>
              <a:gd name="connsiteY5349" fmla="*/ 5568950 h 7791450"/>
              <a:gd name="connsiteX5350" fmla="*/ 13900856 w 14237406"/>
              <a:gd name="connsiteY5350" fmla="*/ 5626100 h 7791450"/>
              <a:gd name="connsiteX5351" fmla="*/ 13996106 w 14237406"/>
              <a:gd name="connsiteY5351" fmla="*/ 5695950 h 7791450"/>
              <a:gd name="connsiteX5352" fmla="*/ 14002456 w 14237406"/>
              <a:gd name="connsiteY5352" fmla="*/ 5727700 h 7791450"/>
              <a:gd name="connsiteX5353" fmla="*/ 14002456 w 14237406"/>
              <a:gd name="connsiteY5353" fmla="*/ 5867400 h 7791450"/>
              <a:gd name="connsiteX5354" fmla="*/ 14015156 w 14237406"/>
              <a:gd name="connsiteY5354" fmla="*/ 5905500 h 7791450"/>
              <a:gd name="connsiteX5355" fmla="*/ 14015156 w 14237406"/>
              <a:gd name="connsiteY5355" fmla="*/ 6197600 h 7791450"/>
              <a:gd name="connsiteX5356" fmla="*/ 13996106 w 14237406"/>
              <a:gd name="connsiteY5356" fmla="*/ 6273800 h 7791450"/>
              <a:gd name="connsiteX5357" fmla="*/ 14021506 w 14237406"/>
              <a:gd name="connsiteY5357" fmla="*/ 6324600 h 7791450"/>
              <a:gd name="connsiteX5358" fmla="*/ 13996106 w 14237406"/>
              <a:gd name="connsiteY5358" fmla="*/ 6381750 h 7791450"/>
              <a:gd name="connsiteX5359" fmla="*/ 14021506 w 14237406"/>
              <a:gd name="connsiteY5359" fmla="*/ 6413500 h 7791450"/>
              <a:gd name="connsiteX5360" fmla="*/ 13983406 w 14237406"/>
              <a:gd name="connsiteY5360" fmla="*/ 6438900 h 7791450"/>
              <a:gd name="connsiteX5361" fmla="*/ 13951656 w 14237406"/>
              <a:gd name="connsiteY5361" fmla="*/ 6426200 h 7791450"/>
              <a:gd name="connsiteX5362" fmla="*/ 13900856 w 14237406"/>
              <a:gd name="connsiteY5362" fmla="*/ 6477000 h 7791450"/>
              <a:gd name="connsiteX5363" fmla="*/ 13881806 w 14237406"/>
              <a:gd name="connsiteY5363" fmla="*/ 6445250 h 7791450"/>
              <a:gd name="connsiteX5364" fmla="*/ 13799256 w 14237406"/>
              <a:gd name="connsiteY5364" fmla="*/ 6407150 h 7791450"/>
              <a:gd name="connsiteX5365" fmla="*/ 13780206 w 14237406"/>
              <a:gd name="connsiteY5365" fmla="*/ 6432550 h 7791450"/>
              <a:gd name="connsiteX5366" fmla="*/ 13824656 w 14237406"/>
              <a:gd name="connsiteY5366" fmla="*/ 6496050 h 7791450"/>
              <a:gd name="connsiteX5367" fmla="*/ 13862756 w 14237406"/>
              <a:gd name="connsiteY5367" fmla="*/ 6483350 h 7791450"/>
              <a:gd name="connsiteX5368" fmla="*/ 13881806 w 14237406"/>
              <a:gd name="connsiteY5368" fmla="*/ 6502400 h 7791450"/>
              <a:gd name="connsiteX5369" fmla="*/ 13926256 w 14237406"/>
              <a:gd name="connsiteY5369" fmla="*/ 6515100 h 7791450"/>
              <a:gd name="connsiteX5370" fmla="*/ 13970706 w 14237406"/>
              <a:gd name="connsiteY5370" fmla="*/ 6565900 h 7791450"/>
              <a:gd name="connsiteX5371" fmla="*/ 14002456 w 14237406"/>
              <a:gd name="connsiteY5371" fmla="*/ 6553200 h 7791450"/>
              <a:gd name="connsiteX5372" fmla="*/ 14008806 w 14237406"/>
              <a:gd name="connsiteY5372" fmla="*/ 6591300 h 7791450"/>
              <a:gd name="connsiteX5373" fmla="*/ 13996106 w 14237406"/>
              <a:gd name="connsiteY5373" fmla="*/ 6584950 h 7791450"/>
              <a:gd name="connsiteX5374" fmla="*/ 13932606 w 14237406"/>
              <a:gd name="connsiteY5374" fmla="*/ 6597650 h 7791450"/>
              <a:gd name="connsiteX5375" fmla="*/ 13907206 w 14237406"/>
              <a:gd name="connsiteY5375" fmla="*/ 6559550 h 7791450"/>
              <a:gd name="connsiteX5376" fmla="*/ 13862756 w 14237406"/>
              <a:gd name="connsiteY5376" fmla="*/ 6534150 h 7791450"/>
              <a:gd name="connsiteX5377" fmla="*/ 13843706 w 14237406"/>
              <a:gd name="connsiteY5377" fmla="*/ 6534150 h 7791450"/>
              <a:gd name="connsiteX5378" fmla="*/ 13837356 w 14237406"/>
              <a:gd name="connsiteY5378" fmla="*/ 6553200 h 7791450"/>
              <a:gd name="connsiteX5379" fmla="*/ 13862756 w 14237406"/>
              <a:gd name="connsiteY5379" fmla="*/ 6610350 h 7791450"/>
              <a:gd name="connsiteX5380" fmla="*/ 13811956 w 14237406"/>
              <a:gd name="connsiteY5380" fmla="*/ 6680200 h 7791450"/>
              <a:gd name="connsiteX5381" fmla="*/ 13831006 w 14237406"/>
              <a:gd name="connsiteY5381" fmla="*/ 6718300 h 7791450"/>
              <a:gd name="connsiteX5382" fmla="*/ 13875456 w 14237406"/>
              <a:gd name="connsiteY5382" fmla="*/ 6731000 h 7791450"/>
              <a:gd name="connsiteX5383" fmla="*/ 13926256 w 14237406"/>
              <a:gd name="connsiteY5383" fmla="*/ 6673850 h 7791450"/>
              <a:gd name="connsiteX5384" fmla="*/ 13888156 w 14237406"/>
              <a:gd name="connsiteY5384" fmla="*/ 6648450 h 7791450"/>
              <a:gd name="connsiteX5385" fmla="*/ 13888156 w 14237406"/>
              <a:gd name="connsiteY5385" fmla="*/ 6623050 h 7791450"/>
              <a:gd name="connsiteX5386" fmla="*/ 13907206 w 14237406"/>
              <a:gd name="connsiteY5386" fmla="*/ 6616700 h 7791450"/>
              <a:gd name="connsiteX5387" fmla="*/ 13977056 w 14237406"/>
              <a:gd name="connsiteY5387" fmla="*/ 6635750 h 7791450"/>
              <a:gd name="connsiteX5388" fmla="*/ 13970706 w 14237406"/>
              <a:gd name="connsiteY5388" fmla="*/ 6699250 h 7791450"/>
              <a:gd name="connsiteX5389" fmla="*/ 14002456 w 14237406"/>
              <a:gd name="connsiteY5389" fmla="*/ 6705600 h 7791450"/>
              <a:gd name="connsiteX5390" fmla="*/ 14053256 w 14237406"/>
              <a:gd name="connsiteY5390" fmla="*/ 6686550 h 7791450"/>
              <a:gd name="connsiteX5391" fmla="*/ 14091356 w 14237406"/>
              <a:gd name="connsiteY5391" fmla="*/ 6705600 h 7791450"/>
              <a:gd name="connsiteX5392" fmla="*/ 14040556 w 14237406"/>
              <a:gd name="connsiteY5392" fmla="*/ 6718300 h 7791450"/>
              <a:gd name="connsiteX5393" fmla="*/ 14002456 w 14237406"/>
              <a:gd name="connsiteY5393" fmla="*/ 6743700 h 7791450"/>
              <a:gd name="connsiteX5394" fmla="*/ 14027856 w 14237406"/>
              <a:gd name="connsiteY5394" fmla="*/ 6807200 h 7791450"/>
              <a:gd name="connsiteX5395" fmla="*/ 14002456 w 14237406"/>
              <a:gd name="connsiteY5395" fmla="*/ 6813550 h 7791450"/>
              <a:gd name="connsiteX5396" fmla="*/ 13977056 w 14237406"/>
              <a:gd name="connsiteY5396" fmla="*/ 6762750 h 7791450"/>
              <a:gd name="connsiteX5397" fmla="*/ 13945306 w 14237406"/>
              <a:gd name="connsiteY5397" fmla="*/ 6794500 h 7791450"/>
              <a:gd name="connsiteX5398" fmla="*/ 13907206 w 14237406"/>
              <a:gd name="connsiteY5398" fmla="*/ 6781800 h 7791450"/>
              <a:gd name="connsiteX5399" fmla="*/ 13881806 w 14237406"/>
              <a:gd name="connsiteY5399" fmla="*/ 6794500 h 7791450"/>
              <a:gd name="connsiteX5400" fmla="*/ 13818306 w 14237406"/>
              <a:gd name="connsiteY5400" fmla="*/ 6724650 h 7791450"/>
              <a:gd name="connsiteX5401" fmla="*/ 13799256 w 14237406"/>
              <a:gd name="connsiteY5401" fmla="*/ 6724650 h 7791450"/>
              <a:gd name="connsiteX5402" fmla="*/ 13780206 w 14237406"/>
              <a:gd name="connsiteY5402" fmla="*/ 6832600 h 7791450"/>
              <a:gd name="connsiteX5403" fmla="*/ 13843706 w 14237406"/>
              <a:gd name="connsiteY5403" fmla="*/ 6902450 h 7791450"/>
              <a:gd name="connsiteX5404" fmla="*/ 13856406 w 14237406"/>
              <a:gd name="connsiteY5404" fmla="*/ 6889750 h 7791450"/>
              <a:gd name="connsiteX5405" fmla="*/ 13818306 w 14237406"/>
              <a:gd name="connsiteY5405" fmla="*/ 6870700 h 7791450"/>
              <a:gd name="connsiteX5406" fmla="*/ 13856406 w 14237406"/>
              <a:gd name="connsiteY5406" fmla="*/ 6838950 h 7791450"/>
              <a:gd name="connsiteX5407" fmla="*/ 13856406 w 14237406"/>
              <a:gd name="connsiteY5407" fmla="*/ 6877050 h 7791450"/>
              <a:gd name="connsiteX5408" fmla="*/ 13875456 w 14237406"/>
              <a:gd name="connsiteY5408" fmla="*/ 6883400 h 7791450"/>
              <a:gd name="connsiteX5409" fmla="*/ 13932606 w 14237406"/>
              <a:gd name="connsiteY5409" fmla="*/ 6826250 h 7791450"/>
              <a:gd name="connsiteX5410" fmla="*/ 13958006 w 14237406"/>
              <a:gd name="connsiteY5410" fmla="*/ 6845300 h 7791450"/>
              <a:gd name="connsiteX5411" fmla="*/ 13932606 w 14237406"/>
              <a:gd name="connsiteY5411" fmla="*/ 6902450 h 7791450"/>
              <a:gd name="connsiteX5412" fmla="*/ 13958006 w 14237406"/>
              <a:gd name="connsiteY5412" fmla="*/ 6927850 h 7791450"/>
              <a:gd name="connsiteX5413" fmla="*/ 13932606 w 14237406"/>
              <a:gd name="connsiteY5413" fmla="*/ 6953250 h 7791450"/>
              <a:gd name="connsiteX5414" fmla="*/ 13875456 w 14237406"/>
              <a:gd name="connsiteY5414" fmla="*/ 6934200 h 7791450"/>
              <a:gd name="connsiteX5415" fmla="*/ 13773856 w 14237406"/>
              <a:gd name="connsiteY5415" fmla="*/ 7004050 h 7791450"/>
              <a:gd name="connsiteX5416" fmla="*/ 13754806 w 14237406"/>
              <a:gd name="connsiteY5416" fmla="*/ 7004050 h 7791450"/>
              <a:gd name="connsiteX5417" fmla="*/ 13748456 w 14237406"/>
              <a:gd name="connsiteY5417" fmla="*/ 6985000 h 7791450"/>
              <a:gd name="connsiteX5418" fmla="*/ 13792906 w 14237406"/>
              <a:gd name="connsiteY5418" fmla="*/ 6934200 h 7791450"/>
              <a:gd name="connsiteX5419" fmla="*/ 13792906 w 14237406"/>
              <a:gd name="connsiteY5419" fmla="*/ 6915150 h 7791450"/>
              <a:gd name="connsiteX5420" fmla="*/ 13761156 w 14237406"/>
              <a:gd name="connsiteY5420" fmla="*/ 6902450 h 7791450"/>
              <a:gd name="connsiteX5421" fmla="*/ 13665905 w 14237406"/>
              <a:gd name="connsiteY5421" fmla="*/ 6826250 h 7791450"/>
              <a:gd name="connsiteX5422" fmla="*/ 13646855 w 14237406"/>
              <a:gd name="connsiteY5422" fmla="*/ 6788150 h 7791450"/>
              <a:gd name="connsiteX5423" fmla="*/ 13608755 w 14237406"/>
              <a:gd name="connsiteY5423" fmla="*/ 6756400 h 7791450"/>
              <a:gd name="connsiteX5424" fmla="*/ 13596055 w 14237406"/>
              <a:gd name="connsiteY5424" fmla="*/ 6692900 h 7791450"/>
              <a:gd name="connsiteX5425" fmla="*/ 13602405 w 14237406"/>
              <a:gd name="connsiteY5425" fmla="*/ 6680200 h 7791450"/>
              <a:gd name="connsiteX5426" fmla="*/ 13627805 w 14237406"/>
              <a:gd name="connsiteY5426" fmla="*/ 6680200 h 7791450"/>
              <a:gd name="connsiteX5427" fmla="*/ 13646855 w 14237406"/>
              <a:gd name="connsiteY5427" fmla="*/ 6705600 h 7791450"/>
              <a:gd name="connsiteX5428" fmla="*/ 13659555 w 14237406"/>
              <a:gd name="connsiteY5428" fmla="*/ 6680200 h 7791450"/>
              <a:gd name="connsiteX5429" fmla="*/ 13608755 w 14237406"/>
              <a:gd name="connsiteY5429" fmla="*/ 6623050 h 7791450"/>
              <a:gd name="connsiteX5430" fmla="*/ 13557955 w 14237406"/>
              <a:gd name="connsiteY5430" fmla="*/ 6654800 h 7791450"/>
              <a:gd name="connsiteX5431" fmla="*/ 13545255 w 14237406"/>
              <a:gd name="connsiteY5431" fmla="*/ 6705600 h 7791450"/>
              <a:gd name="connsiteX5432" fmla="*/ 13532555 w 14237406"/>
              <a:gd name="connsiteY5432" fmla="*/ 6692900 h 7791450"/>
              <a:gd name="connsiteX5433" fmla="*/ 13494455 w 14237406"/>
              <a:gd name="connsiteY5433" fmla="*/ 6724650 h 7791450"/>
              <a:gd name="connsiteX5434" fmla="*/ 13469055 w 14237406"/>
              <a:gd name="connsiteY5434" fmla="*/ 6724650 h 7791450"/>
              <a:gd name="connsiteX5435" fmla="*/ 13494455 w 14237406"/>
              <a:gd name="connsiteY5435" fmla="*/ 6673850 h 7791450"/>
              <a:gd name="connsiteX5436" fmla="*/ 13443655 w 14237406"/>
              <a:gd name="connsiteY5436" fmla="*/ 6635750 h 7791450"/>
              <a:gd name="connsiteX5437" fmla="*/ 13411905 w 14237406"/>
              <a:gd name="connsiteY5437" fmla="*/ 6692900 h 7791450"/>
              <a:gd name="connsiteX5438" fmla="*/ 13437305 w 14237406"/>
              <a:gd name="connsiteY5438" fmla="*/ 6769100 h 7791450"/>
              <a:gd name="connsiteX5439" fmla="*/ 13411905 w 14237406"/>
              <a:gd name="connsiteY5439" fmla="*/ 6762750 h 7791450"/>
              <a:gd name="connsiteX5440" fmla="*/ 13367455 w 14237406"/>
              <a:gd name="connsiteY5440" fmla="*/ 6775450 h 7791450"/>
              <a:gd name="connsiteX5441" fmla="*/ 13380155 w 14237406"/>
              <a:gd name="connsiteY5441" fmla="*/ 6750050 h 7791450"/>
              <a:gd name="connsiteX5442" fmla="*/ 13303955 w 14237406"/>
              <a:gd name="connsiteY5442" fmla="*/ 6692900 h 7791450"/>
              <a:gd name="connsiteX5443" fmla="*/ 13259505 w 14237406"/>
              <a:gd name="connsiteY5443" fmla="*/ 6731000 h 7791450"/>
              <a:gd name="connsiteX5444" fmla="*/ 13170605 w 14237406"/>
              <a:gd name="connsiteY5444" fmla="*/ 6680200 h 7791450"/>
              <a:gd name="connsiteX5445" fmla="*/ 13176955 w 14237406"/>
              <a:gd name="connsiteY5445" fmla="*/ 6629400 h 7791450"/>
              <a:gd name="connsiteX5446" fmla="*/ 13151555 w 14237406"/>
              <a:gd name="connsiteY5446" fmla="*/ 6616700 h 7791450"/>
              <a:gd name="connsiteX5447" fmla="*/ 13119805 w 14237406"/>
              <a:gd name="connsiteY5447" fmla="*/ 6654800 h 7791450"/>
              <a:gd name="connsiteX5448" fmla="*/ 13132505 w 14237406"/>
              <a:gd name="connsiteY5448" fmla="*/ 6692900 h 7791450"/>
              <a:gd name="connsiteX5449" fmla="*/ 13221405 w 14237406"/>
              <a:gd name="connsiteY5449" fmla="*/ 6807200 h 7791450"/>
              <a:gd name="connsiteX5450" fmla="*/ 13272205 w 14237406"/>
              <a:gd name="connsiteY5450" fmla="*/ 6813550 h 7791450"/>
              <a:gd name="connsiteX5451" fmla="*/ 13348405 w 14237406"/>
              <a:gd name="connsiteY5451" fmla="*/ 6883400 h 7791450"/>
              <a:gd name="connsiteX5452" fmla="*/ 13373805 w 14237406"/>
              <a:gd name="connsiteY5452" fmla="*/ 6864350 h 7791450"/>
              <a:gd name="connsiteX5453" fmla="*/ 13354755 w 14237406"/>
              <a:gd name="connsiteY5453" fmla="*/ 6826250 h 7791450"/>
              <a:gd name="connsiteX5454" fmla="*/ 13367455 w 14237406"/>
              <a:gd name="connsiteY5454" fmla="*/ 6807200 h 7791450"/>
              <a:gd name="connsiteX5455" fmla="*/ 13411905 w 14237406"/>
              <a:gd name="connsiteY5455" fmla="*/ 6877050 h 7791450"/>
              <a:gd name="connsiteX5456" fmla="*/ 13418255 w 14237406"/>
              <a:gd name="connsiteY5456" fmla="*/ 6940550 h 7791450"/>
              <a:gd name="connsiteX5457" fmla="*/ 13481755 w 14237406"/>
              <a:gd name="connsiteY5457" fmla="*/ 7010400 h 7791450"/>
              <a:gd name="connsiteX5458" fmla="*/ 13462705 w 14237406"/>
              <a:gd name="connsiteY5458" fmla="*/ 7016750 h 7791450"/>
              <a:gd name="connsiteX5459" fmla="*/ 13361105 w 14237406"/>
              <a:gd name="connsiteY5459" fmla="*/ 6902450 h 7791450"/>
              <a:gd name="connsiteX5460" fmla="*/ 13310305 w 14237406"/>
              <a:gd name="connsiteY5460" fmla="*/ 6889750 h 7791450"/>
              <a:gd name="connsiteX5461" fmla="*/ 13265855 w 14237406"/>
              <a:gd name="connsiteY5461" fmla="*/ 6870700 h 7791450"/>
              <a:gd name="connsiteX5462" fmla="*/ 13208705 w 14237406"/>
              <a:gd name="connsiteY5462" fmla="*/ 6927850 h 7791450"/>
              <a:gd name="connsiteX5463" fmla="*/ 13253155 w 14237406"/>
              <a:gd name="connsiteY5463" fmla="*/ 6965950 h 7791450"/>
              <a:gd name="connsiteX5464" fmla="*/ 13310305 w 14237406"/>
              <a:gd name="connsiteY5464" fmla="*/ 6946900 h 7791450"/>
              <a:gd name="connsiteX5465" fmla="*/ 13380155 w 14237406"/>
              <a:gd name="connsiteY5465" fmla="*/ 7004050 h 7791450"/>
              <a:gd name="connsiteX5466" fmla="*/ 13316655 w 14237406"/>
              <a:gd name="connsiteY5466" fmla="*/ 6965950 h 7791450"/>
              <a:gd name="connsiteX5467" fmla="*/ 13259505 w 14237406"/>
              <a:gd name="connsiteY5467" fmla="*/ 6997700 h 7791450"/>
              <a:gd name="connsiteX5468" fmla="*/ 13291255 w 14237406"/>
              <a:gd name="connsiteY5468" fmla="*/ 7054850 h 7791450"/>
              <a:gd name="connsiteX5469" fmla="*/ 13272205 w 14237406"/>
              <a:gd name="connsiteY5469" fmla="*/ 7061200 h 7791450"/>
              <a:gd name="connsiteX5470" fmla="*/ 13221405 w 14237406"/>
              <a:gd name="connsiteY5470" fmla="*/ 7029450 h 7791450"/>
              <a:gd name="connsiteX5471" fmla="*/ 13215055 w 14237406"/>
              <a:gd name="connsiteY5471" fmla="*/ 7048500 h 7791450"/>
              <a:gd name="connsiteX5472" fmla="*/ 13265855 w 14237406"/>
              <a:gd name="connsiteY5472" fmla="*/ 7118350 h 7791450"/>
              <a:gd name="connsiteX5473" fmla="*/ 13253155 w 14237406"/>
              <a:gd name="connsiteY5473" fmla="*/ 7124700 h 7791450"/>
              <a:gd name="connsiteX5474" fmla="*/ 13221405 w 14237406"/>
              <a:gd name="connsiteY5474" fmla="*/ 7112000 h 7791450"/>
              <a:gd name="connsiteX5475" fmla="*/ 13202355 w 14237406"/>
              <a:gd name="connsiteY5475" fmla="*/ 7131050 h 7791450"/>
              <a:gd name="connsiteX5476" fmla="*/ 13234105 w 14237406"/>
              <a:gd name="connsiteY5476" fmla="*/ 7169150 h 7791450"/>
              <a:gd name="connsiteX5477" fmla="*/ 13234105 w 14237406"/>
              <a:gd name="connsiteY5477" fmla="*/ 7188200 h 7791450"/>
              <a:gd name="connsiteX5478" fmla="*/ 13196005 w 14237406"/>
              <a:gd name="connsiteY5478" fmla="*/ 7188200 h 7791450"/>
              <a:gd name="connsiteX5479" fmla="*/ 13170605 w 14237406"/>
              <a:gd name="connsiteY5479" fmla="*/ 7175500 h 7791450"/>
              <a:gd name="connsiteX5480" fmla="*/ 13157905 w 14237406"/>
              <a:gd name="connsiteY5480" fmla="*/ 7194550 h 7791450"/>
              <a:gd name="connsiteX5481" fmla="*/ 13208705 w 14237406"/>
              <a:gd name="connsiteY5481" fmla="*/ 7239000 h 7791450"/>
              <a:gd name="connsiteX5482" fmla="*/ 13183305 w 14237406"/>
              <a:gd name="connsiteY5482" fmla="*/ 7283450 h 7791450"/>
              <a:gd name="connsiteX5483" fmla="*/ 13208705 w 14237406"/>
              <a:gd name="connsiteY5483" fmla="*/ 7308850 h 7791450"/>
              <a:gd name="connsiteX5484" fmla="*/ 13234105 w 14237406"/>
              <a:gd name="connsiteY5484" fmla="*/ 7251700 h 7791450"/>
              <a:gd name="connsiteX5485" fmla="*/ 13246805 w 14237406"/>
              <a:gd name="connsiteY5485" fmla="*/ 7245350 h 7791450"/>
              <a:gd name="connsiteX5486" fmla="*/ 13297605 w 14237406"/>
              <a:gd name="connsiteY5486" fmla="*/ 7283450 h 7791450"/>
              <a:gd name="connsiteX5487" fmla="*/ 13373805 w 14237406"/>
              <a:gd name="connsiteY5487" fmla="*/ 7232650 h 7791450"/>
              <a:gd name="connsiteX5488" fmla="*/ 13437305 w 14237406"/>
              <a:gd name="connsiteY5488" fmla="*/ 7270750 h 7791450"/>
              <a:gd name="connsiteX5489" fmla="*/ 13456355 w 14237406"/>
              <a:gd name="connsiteY5489" fmla="*/ 7264400 h 7791450"/>
              <a:gd name="connsiteX5490" fmla="*/ 13462705 w 14237406"/>
              <a:gd name="connsiteY5490" fmla="*/ 7239000 h 7791450"/>
              <a:gd name="connsiteX5491" fmla="*/ 13386505 w 14237406"/>
              <a:gd name="connsiteY5491" fmla="*/ 7181850 h 7791450"/>
              <a:gd name="connsiteX5492" fmla="*/ 13386505 w 14237406"/>
              <a:gd name="connsiteY5492" fmla="*/ 7162800 h 7791450"/>
              <a:gd name="connsiteX5493" fmla="*/ 13399205 w 14237406"/>
              <a:gd name="connsiteY5493" fmla="*/ 7156450 h 7791450"/>
              <a:gd name="connsiteX5494" fmla="*/ 13488105 w 14237406"/>
              <a:gd name="connsiteY5494" fmla="*/ 7219950 h 7791450"/>
              <a:gd name="connsiteX5495" fmla="*/ 13583355 w 14237406"/>
              <a:gd name="connsiteY5495" fmla="*/ 7131050 h 7791450"/>
              <a:gd name="connsiteX5496" fmla="*/ 13570655 w 14237406"/>
              <a:gd name="connsiteY5496" fmla="*/ 7086600 h 7791450"/>
              <a:gd name="connsiteX5497" fmla="*/ 13596055 w 14237406"/>
              <a:gd name="connsiteY5497" fmla="*/ 7016750 h 7791450"/>
              <a:gd name="connsiteX5498" fmla="*/ 13532555 w 14237406"/>
              <a:gd name="connsiteY5498" fmla="*/ 6940550 h 7791450"/>
              <a:gd name="connsiteX5499" fmla="*/ 13475405 w 14237406"/>
              <a:gd name="connsiteY5499" fmla="*/ 6934200 h 7791450"/>
              <a:gd name="connsiteX5500" fmla="*/ 13462705 w 14237406"/>
              <a:gd name="connsiteY5500" fmla="*/ 6915150 h 7791450"/>
              <a:gd name="connsiteX5501" fmla="*/ 13513505 w 14237406"/>
              <a:gd name="connsiteY5501" fmla="*/ 6883400 h 7791450"/>
              <a:gd name="connsiteX5502" fmla="*/ 13564305 w 14237406"/>
              <a:gd name="connsiteY5502" fmla="*/ 6927850 h 7791450"/>
              <a:gd name="connsiteX5503" fmla="*/ 13621455 w 14237406"/>
              <a:gd name="connsiteY5503" fmla="*/ 6991350 h 7791450"/>
              <a:gd name="connsiteX5504" fmla="*/ 13653205 w 14237406"/>
              <a:gd name="connsiteY5504" fmla="*/ 6883400 h 7791450"/>
              <a:gd name="connsiteX5505" fmla="*/ 13697655 w 14237406"/>
              <a:gd name="connsiteY5505" fmla="*/ 6883400 h 7791450"/>
              <a:gd name="connsiteX5506" fmla="*/ 13704005 w 14237406"/>
              <a:gd name="connsiteY5506" fmla="*/ 6934200 h 7791450"/>
              <a:gd name="connsiteX5507" fmla="*/ 13627805 w 14237406"/>
              <a:gd name="connsiteY5507" fmla="*/ 7004050 h 7791450"/>
              <a:gd name="connsiteX5508" fmla="*/ 13596055 w 14237406"/>
              <a:gd name="connsiteY5508" fmla="*/ 7073900 h 7791450"/>
              <a:gd name="connsiteX5509" fmla="*/ 13596055 w 14237406"/>
              <a:gd name="connsiteY5509" fmla="*/ 7156450 h 7791450"/>
              <a:gd name="connsiteX5510" fmla="*/ 13513505 w 14237406"/>
              <a:gd name="connsiteY5510" fmla="*/ 7245350 h 7791450"/>
              <a:gd name="connsiteX5511" fmla="*/ 13507155 w 14237406"/>
              <a:gd name="connsiteY5511" fmla="*/ 7289800 h 7791450"/>
              <a:gd name="connsiteX5512" fmla="*/ 13462705 w 14237406"/>
              <a:gd name="connsiteY5512" fmla="*/ 7308850 h 7791450"/>
              <a:gd name="connsiteX5513" fmla="*/ 13392855 w 14237406"/>
              <a:gd name="connsiteY5513" fmla="*/ 7404100 h 7791450"/>
              <a:gd name="connsiteX5514" fmla="*/ 13456355 w 14237406"/>
              <a:gd name="connsiteY5514" fmla="*/ 7550150 h 7791450"/>
              <a:gd name="connsiteX5515" fmla="*/ 13418255 w 14237406"/>
              <a:gd name="connsiteY5515" fmla="*/ 7594600 h 7791450"/>
              <a:gd name="connsiteX5516" fmla="*/ 13450005 w 14237406"/>
              <a:gd name="connsiteY5516" fmla="*/ 7639050 h 7791450"/>
              <a:gd name="connsiteX5517" fmla="*/ 13424605 w 14237406"/>
              <a:gd name="connsiteY5517" fmla="*/ 7677150 h 7791450"/>
              <a:gd name="connsiteX5518" fmla="*/ 13443655 w 14237406"/>
              <a:gd name="connsiteY5518" fmla="*/ 7715250 h 7791450"/>
              <a:gd name="connsiteX5519" fmla="*/ 13380155 w 14237406"/>
              <a:gd name="connsiteY5519" fmla="*/ 7772400 h 7791450"/>
              <a:gd name="connsiteX5520" fmla="*/ 13367455 w 14237406"/>
              <a:gd name="connsiteY5520" fmla="*/ 7766050 h 7791450"/>
              <a:gd name="connsiteX5521" fmla="*/ 13367455 w 14237406"/>
              <a:gd name="connsiteY5521" fmla="*/ 7747000 h 7791450"/>
              <a:gd name="connsiteX5522" fmla="*/ 13399205 w 14237406"/>
              <a:gd name="connsiteY5522" fmla="*/ 7702550 h 7791450"/>
              <a:gd name="connsiteX5523" fmla="*/ 13335705 w 14237406"/>
              <a:gd name="connsiteY5523" fmla="*/ 7670800 h 7791450"/>
              <a:gd name="connsiteX5524" fmla="*/ 13183305 w 14237406"/>
              <a:gd name="connsiteY5524" fmla="*/ 7734300 h 7791450"/>
              <a:gd name="connsiteX5525" fmla="*/ 13183305 w 14237406"/>
              <a:gd name="connsiteY5525" fmla="*/ 7759700 h 7791450"/>
              <a:gd name="connsiteX5526" fmla="*/ 13196005 w 14237406"/>
              <a:gd name="connsiteY5526" fmla="*/ 7772400 h 7791450"/>
              <a:gd name="connsiteX5527" fmla="*/ 13234105 w 14237406"/>
              <a:gd name="connsiteY5527" fmla="*/ 7747000 h 7791450"/>
              <a:gd name="connsiteX5528" fmla="*/ 13323005 w 14237406"/>
              <a:gd name="connsiteY5528" fmla="*/ 7791450 h 7791450"/>
              <a:gd name="connsiteX5529" fmla="*/ 13189655 w 14237406"/>
              <a:gd name="connsiteY5529" fmla="*/ 7791450 h 7791450"/>
              <a:gd name="connsiteX5530" fmla="*/ 13126155 w 14237406"/>
              <a:gd name="connsiteY5530" fmla="*/ 7740650 h 7791450"/>
              <a:gd name="connsiteX5531" fmla="*/ 13100755 w 14237406"/>
              <a:gd name="connsiteY5531" fmla="*/ 7766050 h 7791450"/>
              <a:gd name="connsiteX5532" fmla="*/ 13113455 w 14237406"/>
              <a:gd name="connsiteY5532" fmla="*/ 7791450 h 7791450"/>
              <a:gd name="connsiteX5533" fmla="*/ 13062655 w 14237406"/>
              <a:gd name="connsiteY5533" fmla="*/ 7785100 h 7791450"/>
              <a:gd name="connsiteX5534" fmla="*/ 12992805 w 14237406"/>
              <a:gd name="connsiteY5534" fmla="*/ 7778750 h 7791450"/>
              <a:gd name="connsiteX5535" fmla="*/ 12961055 w 14237406"/>
              <a:gd name="connsiteY5535" fmla="*/ 7791450 h 7791450"/>
              <a:gd name="connsiteX5536" fmla="*/ 12903905 w 14237406"/>
              <a:gd name="connsiteY5536" fmla="*/ 7759700 h 7791450"/>
              <a:gd name="connsiteX5537" fmla="*/ 12834055 w 14237406"/>
              <a:gd name="connsiteY5537" fmla="*/ 7791450 h 7791450"/>
              <a:gd name="connsiteX5538" fmla="*/ 12783255 w 14237406"/>
              <a:gd name="connsiteY5538" fmla="*/ 7766050 h 7791450"/>
              <a:gd name="connsiteX5539" fmla="*/ 12751505 w 14237406"/>
              <a:gd name="connsiteY5539" fmla="*/ 7791450 h 7791450"/>
              <a:gd name="connsiteX5540" fmla="*/ 12637205 w 14237406"/>
              <a:gd name="connsiteY5540" fmla="*/ 7791450 h 7791450"/>
              <a:gd name="connsiteX5541" fmla="*/ 12618155 w 14237406"/>
              <a:gd name="connsiteY5541" fmla="*/ 7766050 h 7791450"/>
              <a:gd name="connsiteX5542" fmla="*/ 12592755 w 14237406"/>
              <a:gd name="connsiteY5542" fmla="*/ 7791450 h 7791450"/>
              <a:gd name="connsiteX5543" fmla="*/ 12421305 w 14237406"/>
              <a:gd name="connsiteY5543" fmla="*/ 7791450 h 7791450"/>
              <a:gd name="connsiteX5544" fmla="*/ 12402255 w 14237406"/>
              <a:gd name="connsiteY5544" fmla="*/ 7778750 h 7791450"/>
              <a:gd name="connsiteX5545" fmla="*/ 12376855 w 14237406"/>
              <a:gd name="connsiteY5545" fmla="*/ 7791450 h 7791450"/>
              <a:gd name="connsiteX5546" fmla="*/ 12287955 w 14237406"/>
              <a:gd name="connsiteY5546" fmla="*/ 7791450 h 7791450"/>
              <a:gd name="connsiteX5547" fmla="*/ 12294305 w 14237406"/>
              <a:gd name="connsiteY5547" fmla="*/ 7772400 h 7791450"/>
              <a:gd name="connsiteX5548" fmla="*/ 12256205 w 14237406"/>
              <a:gd name="connsiteY5548" fmla="*/ 7747000 h 7791450"/>
              <a:gd name="connsiteX5549" fmla="*/ 12211755 w 14237406"/>
              <a:gd name="connsiteY5549" fmla="*/ 7791450 h 7791450"/>
              <a:gd name="connsiteX5550" fmla="*/ 6223706 w 14237406"/>
              <a:gd name="connsiteY5550" fmla="*/ 7791450 h 7791450"/>
              <a:gd name="connsiteX5551" fmla="*/ 6160206 w 14237406"/>
              <a:gd name="connsiteY5551" fmla="*/ 7734300 h 7791450"/>
              <a:gd name="connsiteX5552" fmla="*/ 6109406 w 14237406"/>
              <a:gd name="connsiteY5552" fmla="*/ 7791450 h 7791450"/>
              <a:gd name="connsiteX5553" fmla="*/ 5823656 w 14237406"/>
              <a:gd name="connsiteY5553" fmla="*/ 7791450 h 7791450"/>
              <a:gd name="connsiteX5554" fmla="*/ 5798256 w 14237406"/>
              <a:gd name="connsiteY5554" fmla="*/ 7766050 h 7791450"/>
              <a:gd name="connsiteX5555" fmla="*/ 5734756 w 14237406"/>
              <a:gd name="connsiteY5555" fmla="*/ 7791450 h 7791450"/>
              <a:gd name="connsiteX5556" fmla="*/ 5639506 w 14237406"/>
              <a:gd name="connsiteY5556" fmla="*/ 7747000 h 7791450"/>
              <a:gd name="connsiteX5557" fmla="*/ 5550606 w 14237406"/>
              <a:gd name="connsiteY5557" fmla="*/ 7791450 h 7791450"/>
              <a:gd name="connsiteX5558" fmla="*/ 5525206 w 14237406"/>
              <a:gd name="connsiteY5558" fmla="*/ 7778750 h 7791450"/>
              <a:gd name="connsiteX5559" fmla="*/ 5512506 w 14237406"/>
              <a:gd name="connsiteY5559" fmla="*/ 7791450 h 7791450"/>
              <a:gd name="connsiteX5560" fmla="*/ 5302956 w 14237406"/>
              <a:gd name="connsiteY5560" fmla="*/ 7791450 h 7791450"/>
              <a:gd name="connsiteX5561" fmla="*/ 5309306 w 14237406"/>
              <a:gd name="connsiteY5561" fmla="*/ 7753350 h 7791450"/>
              <a:gd name="connsiteX5562" fmla="*/ 5271206 w 14237406"/>
              <a:gd name="connsiteY5562" fmla="*/ 7715250 h 7791450"/>
              <a:gd name="connsiteX5563" fmla="*/ 5226756 w 14237406"/>
              <a:gd name="connsiteY5563" fmla="*/ 7791450 h 7791450"/>
              <a:gd name="connsiteX5564" fmla="*/ 5182306 w 14237406"/>
              <a:gd name="connsiteY5564" fmla="*/ 7791450 h 7791450"/>
              <a:gd name="connsiteX5565" fmla="*/ 5156906 w 14237406"/>
              <a:gd name="connsiteY5565" fmla="*/ 7753350 h 7791450"/>
              <a:gd name="connsiteX5566" fmla="*/ 5112456 w 14237406"/>
              <a:gd name="connsiteY5566" fmla="*/ 7791450 h 7791450"/>
              <a:gd name="connsiteX5567" fmla="*/ 5055306 w 14237406"/>
              <a:gd name="connsiteY5567" fmla="*/ 7791450 h 7791450"/>
              <a:gd name="connsiteX5568" fmla="*/ 5106106 w 14237406"/>
              <a:gd name="connsiteY5568" fmla="*/ 7715250 h 7791450"/>
              <a:gd name="connsiteX5569" fmla="*/ 5042606 w 14237406"/>
              <a:gd name="connsiteY5569" fmla="*/ 7670800 h 7791450"/>
              <a:gd name="connsiteX5570" fmla="*/ 4998156 w 14237406"/>
              <a:gd name="connsiteY5570" fmla="*/ 7791450 h 7791450"/>
              <a:gd name="connsiteX5571" fmla="*/ 1042106 w 14237406"/>
              <a:gd name="connsiteY5571" fmla="*/ 7791450 h 7791450"/>
              <a:gd name="connsiteX5572" fmla="*/ 1054806 w 14237406"/>
              <a:gd name="connsiteY5572" fmla="*/ 7778750 h 7791450"/>
              <a:gd name="connsiteX5573" fmla="*/ 1016706 w 14237406"/>
              <a:gd name="connsiteY5573" fmla="*/ 7753350 h 7791450"/>
              <a:gd name="connsiteX5574" fmla="*/ 1035756 w 14237406"/>
              <a:gd name="connsiteY5574" fmla="*/ 7715250 h 7791450"/>
              <a:gd name="connsiteX5575" fmla="*/ 1010356 w 14237406"/>
              <a:gd name="connsiteY5575" fmla="*/ 7696200 h 7791450"/>
              <a:gd name="connsiteX5576" fmla="*/ 965906 w 14237406"/>
              <a:gd name="connsiteY5576" fmla="*/ 7747000 h 7791450"/>
              <a:gd name="connsiteX5577" fmla="*/ 959556 w 14237406"/>
              <a:gd name="connsiteY5577" fmla="*/ 7772400 h 7791450"/>
              <a:gd name="connsiteX5578" fmla="*/ 921456 w 14237406"/>
              <a:gd name="connsiteY5578" fmla="*/ 7727950 h 7791450"/>
              <a:gd name="connsiteX5579" fmla="*/ 946856 w 14237406"/>
              <a:gd name="connsiteY5579" fmla="*/ 7696200 h 7791450"/>
              <a:gd name="connsiteX5580" fmla="*/ 946856 w 14237406"/>
              <a:gd name="connsiteY5580" fmla="*/ 7658100 h 7791450"/>
              <a:gd name="connsiteX5581" fmla="*/ 921456 w 14237406"/>
              <a:gd name="connsiteY5581" fmla="*/ 7651750 h 7791450"/>
              <a:gd name="connsiteX5582" fmla="*/ 902406 w 14237406"/>
              <a:gd name="connsiteY5582" fmla="*/ 7683500 h 7791450"/>
              <a:gd name="connsiteX5583" fmla="*/ 857956 w 14237406"/>
              <a:gd name="connsiteY5583" fmla="*/ 7677150 h 7791450"/>
              <a:gd name="connsiteX5584" fmla="*/ 807156 w 14237406"/>
              <a:gd name="connsiteY5584" fmla="*/ 7766050 h 7791450"/>
              <a:gd name="connsiteX5585" fmla="*/ 826206 w 14237406"/>
              <a:gd name="connsiteY5585" fmla="*/ 7791450 h 7791450"/>
              <a:gd name="connsiteX5586" fmla="*/ 750006 w 14237406"/>
              <a:gd name="connsiteY5586" fmla="*/ 7791450 h 7791450"/>
              <a:gd name="connsiteX5587" fmla="*/ 781756 w 14237406"/>
              <a:gd name="connsiteY5587" fmla="*/ 7734300 h 7791450"/>
              <a:gd name="connsiteX5588" fmla="*/ 781756 w 14237406"/>
              <a:gd name="connsiteY5588" fmla="*/ 7689850 h 7791450"/>
              <a:gd name="connsiteX5589" fmla="*/ 762706 w 14237406"/>
              <a:gd name="connsiteY5589" fmla="*/ 7683500 h 7791450"/>
              <a:gd name="connsiteX5590" fmla="*/ 699206 w 14237406"/>
              <a:gd name="connsiteY5590" fmla="*/ 7791450 h 7791450"/>
              <a:gd name="connsiteX5591" fmla="*/ 648406 w 14237406"/>
              <a:gd name="connsiteY5591" fmla="*/ 7791450 h 7791450"/>
              <a:gd name="connsiteX5592" fmla="*/ 635706 w 14237406"/>
              <a:gd name="connsiteY5592" fmla="*/ 7772400 h 7791450"/>
              <a:gd name="connsiteX5593" fmla="*/ 705556 w 14237406"/>
              <a:gd name="connsiteY5593" fmla="*/ 7715250 h 7791450"/>
              <a:gd name="connsiteX5594" fmla="*/ 648406 w 14237406"/>
              <a:gd name="connsiteY5594" fmla="*/ 7677150 h 7791450"/>
              <a:gd name="connsiteX5595" fmla="*/ 546806 w 14237406"/>
              <a:gd name="connsiteY5595" fmla="*/ 7747000 h 7791450"/>
              <a:gd name="connsiteX5596" fmla="*/ 610306 w 14237406"/>
              <a:gd name="connsiteY5596" fmla="*/ 7791450 h 7791450"/>
              <a:gd name="connsiteX5597" fmla="*/ 426156 w 14237406"/>
              <a:gd name="connsiteY5597" fmla="*/ 7791450 h 7791450"/>
              <a:gd name="connsiteX5598" fmla="*/ 394406 w 14237406"/>
              <a:gd name="connsiteY5598" fmla="*/ 7753350 h 7791450"/>
              <a:gd name="connsiteX5599" fmla="*/ 362656 w 14237406"/>
              <a:gd name="connsiteY5599" fmla="*/ 7791450 h 7791450"/>
              <a:gd name="connsiteX5600" fmla="*/ 19756 w 14237406"/>
              <a:gd name="connsiteY5600" fmla="*/ 7791450 h 7791450"/>
              <a:gd name="connsiteX5601" fmla="*/ 19756 w 14237406"/>
              <a:gd name="connsiteY5601" fmla="*/ 7131050 h 7791450"/>
              <a:gd name="connsiteX5602" fmla="*/ 38806 w 14237406"/>
              <a:gd name="connsiteY5602" fmla="*/ 7131050 h 7791450"/>
              <a:gd name="connsiteX5603" fmla="*/ 83256 w 14237406"/>
              <a:gd name="connsiteY5603" fmla="*/ 7156450 h 7791450"/>
              <a:gd name="connsiteX5604" fmla="*/ 115006 w 14237406"/>
              <a:gd name="connsiteY5604" fmla="*/ 7124700 h 7791450"/>
              <a:gd name="connsiteX5605" fmla="*/ 19756 w 14237406"/>
              <a:gd name="connsiteY5605" fmla="*/ 7023100 h 7791450"/>
              <a:gd name="connsiteX5606" fmla="*/ 19756 w 14237406"/>
              <a:gd name="connsiteY5606" fmla="*/ 6788150 h 7791450"/>
              <a:gd name="connsiteX5607" fmla="*/ 706 w 14237406"/>
              <a:gd name="connsiteY5607" fmla="*/ 6762750 h 7791450"/>
              <a:gd name="connsiteX5608" fmla="*/ 7056 w 14237406"/>
              <a:gd name="connsiteY5608" fmla="*/ 6750050 h 7791450"/>
              <a:gd name="connsiteX5609" fmla="*/ 242006 w 14237406"/>
              <a:gd name="connsiteY5609" fmla="*/ 6578600 h 7791450"/>
              <a:gd name="connsiteX5610" fmla="*/ 261056 w 14237406"/>
              <a:gd name="connsiteY5610" fmla="*/ 6604000 h 7791450"/>
              <a:gd name="connsiteX5611" fmla="*/ 197556 w 14237406"/>
              <a:gd name="connsiteY5611" fmla="*/ 6718300 h 7791450"/>
              <a:gd name="connsiteX5612" fmla="*/ 197556 w 14237406"/>
              <a:gd name="connsiteY5612" fmla="*/ 6750050 h 7791450"/>
              <a:gd name="connsiteX5613" fmla="*/ 216606 w 14237406"/>
              <a:gd name="connsiteY5613" fmla="*/ 6756400 h 7791450"/>
              <a:gd name="connsiteX5614" fmla="*/ 248356 w 14237406"/>
              <a:gd name="connsiteY5614" fmla="*/ 6737350 h 7791450"/>
              <a:gd name="connsiteX5615" fmla="*/ 299156 w 14237406"/>
              <a:gd name="connsiteY5615" fmla="*/ 6737350 h 7791450"/>
              <a:gd name="connsiteX5616" fmla="*/ 311856 w 14237406"/>
              <a:gd name="connsiteY5616" fmla="*/ 6718300 h 7791450"/>
              <a:gd name="connsiteX5617" fmla="*/ 292806 w 14237406"/>
              <a:gd name="connsiteY5617" fmla="*/ 6680200 h 7791450"/>
              <a:gd name="connsiteX5618" fmla="*/ 343606 w 14237406"/>
              <a:gd name="connsiteY5618" fmla="*/ 6686550 h 7791450"/>
              <a:gd name="connsiteX5619" fmla="*/ 356306 w 14237406"/>
              <a:gd name="connsiteY5619" fmla="*/ 6673850 h 7791450"/>
              <a:gd name="connsiteX5620" fmla="*/ 311856 w 14237406"/>
              <a:gd name="connsiteY5620" fmla="*/ 6616700 h 7791450"/>
              <a:gd name="connsiteX5621" fmla="*/ 356306 w 14237406"/>
              <a:gd name="connsiteY5621" fmla="*/ 6559550 h 7791450"/>
              <a:gd name="connsiteX5622" fmla="*/ 343606 w 14237406"/>
              <a:gd name="connsiteY5622" fmla="*/ 6540500 h 7791450"/>
              <a:gd name="connsiteX5623" fmla="*/ 292806 w 14237406"/>
              <a:gd name="connsiteY5623" fmla="*/ 6534150 h 7791450"/>
              <a:gd name="connsiteX5624" fmla="*/ 248356 w 14237406"/>
              <a:gd name="connsiteY5624" fmla="*/ 6515100 h 7791450"/>
              <a:gd name="connsiteX5625" fmla="*/ 248356 w 14237406"/>
              <a:gd name="connsiteY5625" fmla="*/ 6496050 h 7791450"/>
              <a:gd name="connsiteX5626" fmla="*/ 349956 w 14237406"/>
              <a:gd name="connsiteY5626" fmla="*/ 6407150 h 7791450"/>
              <a:gd name="connsiteX5627" fmla="*/ 375356 w 14237406"/>
              <a:gd name="connsiteY5627" fmla="*/ 6413500 h 7791450"/>
              <a:gd name="connsiteX5628" fmla="*/ 343606 w 14237406"/>
              <a:gd name="connsiteY5628" fmla="*/ 6445250 h 7791450"/>
              <a:gd name="connsiteX5629" fmla="*/ 343606 w 14237406"/>
              <a:gd name="connsiteY5629" fmla="*/ 6470650 h 7791450"/>
              <a:gd name="connsiteX5630" fmla="*/ 362656 w 14237406"/>
              <a:gd name="connsiteY5630" fmla="*/ 6483350 h 7791450"/>
              <a:gd name="connsiteX5631" fmla="*/ 426156 w 14237406"/>
              <a:gd name="connsiteY5631" fmla="*/ 6400800 h 7791450"/>
              <a:gd name="connsiteX5632" fmla="*/ 362656 w 14237406"/>
              <a:gd name="connsiteY5632" fmla="*/ 6369050 h 7791450"/>
              <a:gd name="connsiteX5633" fmla="*/ 356306 w 14237406"/>
              <a:gd name="connsiteY5633" fmla="*/ 6350000 h 7791450"/>
              <a:gd name="connsiteX5634" fmla="*/ 540456 w 14237406"/>
              <a:gd name="connsiteY5634" fmla="*/ 6108700 h 7791450"/>
              <a:gd name="connsiteX5635" fmla="*/ 584906 w 14237406"/>
              <a:gd name="connsiteY5635" fmla="*/ 6127750 h 7791450"/>
              <a:gd name="connsiteX5636" fmla="*/ 603956 w 14237406"/>
              <a:gd name="connsiteY5636" fmla="*/ 6121400 h 7791450"/>
              <a:gd name="connsiteX5637" fmla="*/ 572206 w 14237406"/>
              <a:gd name="connsiteY5637" fmla="*/ 6096000 h 7791450"/>
              <a:gd name="connsiteX5638" fmla="*/ 629356 w 14237406"/>
              <a:gd name="connsiteY5638" fmla="*/ 6070600 h 7791450"/>
              <a:gd name="connsiteX5639" fmla="*/ 711906 w 14237406"/>
              <a:gd name="connsiteY5639" fmla="*/ 6019800 h 7791450"/>
              <a:gd name="connsiteX5640" fmla="*/ 756356 w 14237406"/>
              <a:gd name="connsiteY5640" fmla="*/ 6038850 h 7791450"/>
              <a:gd name="connsiteX5641" fmla="*/ 794456 w 14237406"/>
              <a:gd name="connsiteY5641" fmla="*/ 6026150 h 7791450"/>
              <a:gd name="connsiteX5642" fmla="*/ 838906 w 14237406"/>
              <a:gd name="connsiteY5642" fmla="*/ 6076950 h 7791450"/>
              <a:gd name="connsiteX5643" fmla="*/ 902406 w 14237406"/>
              <a:gd name="connsiteY5643" fmla="*/ 5969000 h 7791450"/>
              <a:gd name="connsiteX5644" fmla="*/ 934156 w 14237406"/>
              <a:gd name="connsiteY5644" fmla="*/ 5994400 h 7791450"/>
              <a:gd name="connsiteX5645" fmla="*/ 902406 w 14237406"/>
              <a:gd name="connsiteY5645" fmla="*/ 6051550 h 7791450"/>
              <a:gd name="connsiteX5646" fmla="*/ 921456 w 14237406"/>
              <a:gd name="connsiteY5646" fmla="*/ 6057900 h 7791450"/>
              <a:gd name="connsiteX5647" fmla="*/ 984956 w 14237406"/>
              <a:gd name="connsiteY5647" fmla="*/ 5988050 h 7791450"/>
              <a:gd name="connsiteX5648" fmla="*/ 953206 w 14237406"/>
              <a:gd name="connsiteY5648" fmla="*/ 5956300 h 7791450"/>
              <a:gd name="connsiteX5649" fmla="*/ 991306 w 14237406"/>
              <a:gd name="connsiteY5649" fmla="*/ 5899150 h 7791450"/>
              <a:gd name="connsiteX5650" fmla="*/ 1124656 w 14237406"/>
              <a:gd name="connsiteY5650" fmla="*/ 5638800 h 7791450"/>
              <a:gd name="connsiteX5651" fmla="*/ 1219906 w 14237406"/>
              <a:gd name="connsiteY5651" fmla="*/ 5372100 h 7791450"/>
              <a:gd name="connsiteX5652" fmla="*/ 1416756 w 14237406"/>
              <a:gd name="connsiteY5652" fmla="*/ 4851400 h 7791450"/>
              <a:gd name="connsiteX5653" fmla="*/ 1772356 w 14237406"/>
              <a:gd name="connsiteY5653" fmla="*/ 4521200 h 7791450"/>
              <a:gd name="connsiteX5654" fmla="*/ 2134306 w 14237406"/>
              <a:gd name="connsiteY5654" fmla="*/ 4343400 h 7791450"/>
              <a:gd name="connsiteX5655" fmla="*/ 2248606 w 14237406"/>
              <a:gd name="connsiteY5655" fmla="*/ 4343400 h 7791450"/>
              <a:gd name="connsiteX5656" fmla="*/ 2375606 w 14237406"/>
              <a:gd name="connsiteY5656" fmla="*/ 4343400 h 7791450"/>
              <a:gd name="connsiteX5657" fmla="*/ 2521656 w 14237406"/>
              <a:gd name="connsiteY5657" fmla="*/ 4387850 h 7791450"/>
              <a:gd name="connsiteX5658" fmla="*/ 2591506 w 14237406"/>
              <a:gd name="connsiteY5658" fmla="*/ 4394200 h 7791450"/>
              <a:gd name="connsiteX5659" fmla="*/ 2851856 w 14237406"/>
              <a:gd name="connsiteY5659" fmla="*/ 4451350 h 7791450"/>
              <a:gd name="connsiteX5660" fmla="*/ 2966156 w 14237406"/>
              <a:gd name="connsiteY5660" fmla="*/ 4483100 h 7791450"/>
              <a:gd name="connsiteX5661" fmla="*/ 3055056 w 14237406"/>
              <a:gd name="connsiteY5661" fmla="*/ 4540250 h 7791450"/>
              <a:gd name="connsiteX5662" fmla="*/ 3220156 w 14237406"/>
              <a:gd name="connsiteY5662" fmla="*/ 4305300 h 7791450"/>
              <a:gd name="connsiteX5663" fmla="*/ 3251906 w 14237406"/>
              <a:gd name="connsiteY5663" fmla="*/ 4171950 h 7791450"/>
              <a:gd name="connsiteX5664" fmla="*/ 3474156 w 14237406"/>
              <a:gd name="connsiteY5664" fmla="*/ 3708400 h 7791450"/>
              <a:gd name="connsiteX5665" fmla="*/ 3486856 w 14237406"/>
              <a:gd name="connsiteY5665" fmla="*/ 3663950 h 7791450"/>
              <a:gd name="connsiteX5666" fmla="*/ 3524956 w 14237406"/>
              <a:gd name="connsiteY5666" fmla="*/ 3587750 h 7791450"/>
              <a:gd name="connsiteX5667" fmla="*/ 3823406 w 14237406"/>
              <a:gd name="connsiteY5667" fmla="*/ 3244850 h 7791450"/>
              <a:gd name="connsiteX5668" fmla="*/ 3905956 w 14237406"/>
              <a:gd name="connsiteY5668" fmla="*/ 3232150 h 7791450"/>
              <a:gd name="connsiteX5669" fmla="*/ 4140906 w 14237406"/>
              <a:gd name="connsiteY5669" fmla="*/ 3206750 h 7791450"/>
              <a:gd name="connsiteX5670" fmla="*/ 4401256 w 14237406"/>
              <a:gd name="connsiteY5670" fmla="*/ 3263900 h 7791450"/>
              <a:gd name="connsiteX5671" fmla="*/ 4687006 w 14237406"/>
              <a:gd name="connsiteY5671" fmla="*/ 3409950 h 7791450"/>
              <a:gd name="connsiteX5672" fmla="*/ 4769556 w 14237406"/>
              <a:gd name="connsiteY5672" fmla="*/ 3517900 h 7791450"/>
              <a:gd name="connsiteX5673" fmla="*/ 4820356 w 14237406"/>
              <a:gd name="connsiteY5673" fmla="*/ 3587750 h 7791450"/>
              <a:gd name="connsiteX5674" fmla="*/ 4852106 w 14237406"/>
              <a:gd name="connsiteY5674" fmla="*/ 3733800 h 7791450"/>
              <a:gd name="connsiteX5675" fmla="*/ 4858456 w 14237406"/>
              <a:gd name="connsiteY5675" fmla="*/ 3816350 h 7791450"/>
              <a:gd name="connsiteX5676" fmla="*/ 4915606 w 14237406"/>
              <a:gd name="connsiteY5676" fmla="*/ 3905250 h 7791450"/>
              <a:gd name="connsiteX5677" fmla="*/ 4934656 w 14237406"/>
              <a:gd name="connsiteY5677" fmla="*/ 3968750 h 7791450"/>
              <a:gd name="connsiteX5678" fmla="*/ 4921956 w 14237406"/>
              <a:gd name="connsiteY5678" fmla="*/ 4000500 h 7791450"/>
              <a:gd name="connsiteX5679" fmla="*/ 4852106 w 14237406"/>
              <a:gd name="connsiteY5679" fmla="*/ 4095750 h 7791450"/>
              <a:gd name="connsiteX5680" fmla="*/ 4712406 w 14237406"/>
              <a:gd name="connsiteY5680" fmla="*/ 4318000 h 7791450"/>
              <a:gd name="connsiteX5681" fmla="*/ 4775906 w 14237406"/>
              <a:gd name="connsiteY5681" fmla="*/ 4413250 h 7791450"/>
              <a:gd name="connsiteX5682" fmla="*/ 4699706 w 14237406"/>
              <a:gd name="connsiteY5682" fmla="*/ 4565650 h 7791450"/>
              <a:gd name="connsiteX5683" fmla="*/ 4623506 w 14237406"/>
              <a:gd name="connsiteY5683" fmla="*/ 4622800 h 7791450"/>
              <a:gd name="connsiteX5684" fmla="*/ 4572706 w 14237406"/>
              <a:gd name="connsiteY5684" fmla="*/ 4629150 h 7791450"/>
              <a:gd name="connsiteX5685" fmla="*/ 4534606 w 14237406"/>
              <a:gd name="connsiteY5685" fmla="*/ 4654550 h 7791450"/>
              <a:gd name="connsiteX5686" fmla="*/ 4267906 w 14237406"/>
              <a:gd name="connsiteY5686" fmla="*/ 4997450 h 7791450"/>
              <a:gd name="connsiteX5687" fmla="*/ 4388556 w 14237406"/>
              <a:gd name="connsiteY5687" fmla="*/ 5181600 h 7791450"/>
              <a:gd name="connsiteX5688" fmla="*/ 4407606 w 14237406"/>
              <a:gd name="connsiteY5688" fmla="*/ 5257800 h 7791450"/>
              <a:gd name="connsiteX5689" fmla="*/ 4725106 w 14237406"/>
              <a:gd name="connsiteY5689" fmla="*/ 5473700 h 7791450"/>
              <a:gd name="connsiteX5690" fmla="*/ 4877506 w 14237406"/>
              <a:gd name="connsiteY5690" fmla="*/ 5588000 h 7791450"/>
              <a:gd name="connsiteX5691" fmla="*/ 5080706 w 14237406"/>
              <a:gd name="connsiteY5691" fmla="*/ 5918200 h 7791450"/>
              <a:gd name="connsiteX5692" fmla="*/ 5112456 w 14237406"/>
              <a:gd name="connsiteY5692" fmla="*/ 5880100 h 7791450"/>
              <a:gd name="connsiteX5693" fmla="*/ 5156906 w 14237406"/>
              <a:gd name="connsiteY5693" fmla="*/ 5803900 h 7791450"/>
              <a:gd name="connsiteX5694" fmla="*/ 5169606 w 14237406"/>
              <a:gd name="connsiteY5694" fmla="*/ 5765800 h 7791450"/>
              <a:gd name="connsiteX5695" fmla="*/ 5189608 w 14237406"/>
              <a:gd name="connsiteY5695" fmla="*/ 5734050 h 7791450"/>
              <a:gd name="connsiteX5696" fmla="*/ 5195006 w 14237406"/>
              <a:gd name="connsiteY5696" fmla="*/ 5702300 h 7791450"/>
              <a:gd name="connsiteX5697" fmla="*/ 5226756 w 14237406"/>
              <a:gd name="connsiteY5697" fmla="*/ 5600700 h 7791450"/>
              <a:gd name="connsiteX5698" fmla="*/ 5226756 w 14237406"/>
              <a:gd name="connsiteY5698" fmla="*/ 5346700 h 7791450"/>
              <a:gd name="connsiteX5699" fmla="*/ 5226756 w 14237406"/>
              <a:gd name="connsiteY5699" fmla="*/ 5264150 h 7791450"/>
              <a:gd name="connsiteX5700" fmla="*/ 5258506 w 14237406"/>
              <a:gd name="connsiteY5700" fmla="*/ 5105400 h 7791450"/>
              <a:gd name="connsiteX5701" fmla="*/ 5271206 w 14237406"/>
              <a:gd name="connsiteY5701" fmla="*/ 5067300 h 7791450"/>
              <a:gd name="connsiteX5702" fmla="*/ 5442656 w 14237406"/>
              <a:gd name="connsiteY5702" fmla="*/ 4864100 h 7791450"/>
              <a:gd name="connsiteX5703" fmla="*/ 5455356 w 14237406"/>
              <a:gd name="connsiteY5703" fmla="*/ 4813300 h 7791450"/>
              <a:gd name="connsiteX5704" fmla="*/ 5487106 w 14237406"/>
              <a:gd name="connsiteY5704" fmla="*/ 4521200 h 7791450"/>
              <a:gd name="connsiteX5705" fmla="*/ 5353756 w 14237406"/>
              <a:gd name="connsiteY5705" fmla="*/ 4248150 h 7791450"/>
              <a:gd name="connsiteX5706" fmla="*/ 5106106 w 14237406"/>
              <a:gd name="connsiteY5706" fmla="*/ 4089400 h 7791450"/>
              <a:gd name="connsiteX5707" fmla="*/ 4991806 w 14237406"/>
              <a:gd name="connsiteY5707" fmla="*/ 3994150 h 7791450"/>
              <a:gd name="connsiteX5708" fmla="*/ 4979106 w 14237406"/>
              <a:gd name="connsiteY5708" fmla="*/ 3797300 h 7791450"/>
              <a:gd name="connsiteX5709" fmla="*/ 4744156 w 14237406"/>
              <a:gd name="connsiteY5709" fmla="*/ 3352800 h 7791450"/>
              <a:gd name="connsiteX5710" fmla="*/ 4661606 w 14237406"/>
              <a:gd name="connsiteY5710" fmla="*/ 3295650 h 7791450"/>
              <a:gd name="connsiteX5711" fmla="*/ 4382206 w 14237406"/>
              <a:gd name="connsiteY5711" fmla="*/ 3168650 h 7791450"/>
              <a:gd name="connsiteX5712" fmla="*/ 4096456 w 14237406"/>
              <a:gd name="connsiteY5712" fmla="*/ 3143250 h 7791450"/>
              <a:gd name="connsiteX5713" fmla="*/ 3798006 w 14237406"/>
              <a:gd name="connsiteY5713" fmla="*/ 3194050 h 7791450"/>
              <a:gd name="connsiteX5714" fmla="*/ 3544006 w 14237406"/>
              <a:gd name="connsiteY5714" fmla="*/ 3435350 h 7791450"/>
              <a:gd name="connsiteX5715" fmla="*/ 3518606 w 14237406"/>
              <a:gd name="connsiteY5715" fmla="*/ 3422650 h 7791450"/>
              <a:gd name="connsiteX5716" fmla="*/ 2915356 w 14237406"/>
              <a:gd name="connsiteY5716" fmla="*/ 3302000 h 7791450"/>
              <a:gd name="connsiteX5717" fmla="*/ 2794706 w 14237406"/>
              <a:gd name="connsiteY5717" fmla="*/ 3257550 h 7791450"/>
              <a:gd name="connsiteX5718" fmla="*/ 2610556 w 14237406"/>
              <a:gd name="connsiteY5718" fmla="*/ 3187700 h 7791450"/>
              <a:gd name="connsiteX5719" fmla="*/ 2464506 w 14237406"/>
              <a:gd name="connsiteY5719" fmla="*/ 3092450 h 7791450"/>
              <a:gd name="connsiteX5720" fmla="*/ 2413706 w 14237406"/>
              <a:gd name="connsiteY5720" fmla="*/ 2901950 h 7791450"/>
              <a:gd name="connsiteX5721" fmla="*/ 2293056 w 14237406"/>
              <a:gd name="connsiteY5721" fmla="*/ 2686050 h 7791450"/>
              <a:gd name="connsiteX5722" fmla="*/ 2102556 w 14237406"/>
              <a:gd name="connsiteY5722" fmla="*/ 2533650 h 7791450"/>
              <a:gd name="connsiteX5723" fmla="*/ 2051756 w 14237406"/>
              <a:gd name="connsiteY5723" fmla="*/ 2533650 h 7791450"/>
              <a:gd name="connsiteX5724" fmla="*/ 1848556 w 14237406"/>
              <a:gd name="connsiteY5724" fmla="*/ 2533650 h 7791450"/>
              <a:gd name="connsiteX5725" fmla="*/ 1607256 w 14237406"/>
              <a:gd name="connsiteY5725" fmla="*/ 2387600 h 7791450"/>
              <a:gd name="connsiteX5726" fmla="*/ 1385006 w 14237406"/>
              <a:gd name="connsiteY5726" fmla="*/ 2425700 h 7791450"/>
              <a:gd name="connsiteX5727" fmla="*/ 1340556 w 14237406"/>
              <a:gd name="connsiteY5727" fmla="*/ 2419350 h 7791450"/>
              <a:gd name="connsiteX5728" fmla="*/ 1124656 w 14237406"/>
              <a:gd name="connsiteY5728" fmla="*/ 2216150 h 7791450"/>
              <a:gd name="connsiteX5729" fmla="*/ 1092906 w 14237406"/>
              <a:gd name="connsiteY5729" fmla="*/ 2063750 h 7791450"/>
              <a:gd name="connsiteX5730" fmla="*/ 972256 w 14237406"/>
              <a:gd name="connsiteY5730" fmla="*/ 1892300 h 7791450"/>
              <a:gd name="connsiteX5731" fmla="*/ 984956 w 14237406"/>
              <a:gd name="connsiteY5731" fmla="*/ 1562100 h 7791450"/>
              <a:gd name="connsiteX5732" fmla="*/ 915106 w 14237406"/>
              <a:gd name="connsiteY5732" fmla="*/ 1409700 h 7791450"/>
              <a:gd name="connsiteX5733" fmla="*/ 1238956 w 14237406"/>
              <a:gd name="connsiteY5733" fmla="*/ 1111250 h 7791450"/>
              <a:gd name="connsiteX5734" fmla="*/ 1397706 w 14237406"/>
              <a:gd name="connsiteY5734" fmla="*/ 1225550 h 7791450"/>
              <a:gd name="connsiteX5735" fmla="*/ 1562806 w 14237406"/>
              <a:gd name="connsiteY5735" fmla="*/ 1225550 h 7791450"/>
              <a:gd name="connsiteX5736" fmla="*/ 1588206 w 14237406"/>
              <a:gd name="connsiteY5736" fmla="*/ 1314450 h 7791450"/>
              <a:gd name="connsiteX5737" fmla="*/ 1715206 w 14237406"/>
              <a:gd name="connsiteY5737" fmla="*/ 1358900 h 7791450"/>
              <a:gd name="connsiteX5738" fmla="*/ 1721556 w 14237406"/>
              <a:gd name="connsiteY5738" fmla="*/ 1377950 h 7791450"/>
              <a:gd name="connsiteX5739" fmla="*/ 1677106 w 14237406"/>
              <a:gd name="connsiteY5739" fmla="*/ 1403350 h 7791450"/>
              <a:gd name="connsiteX5740" fmla="*/ 1613606 w 14237406"/>
              <a:gd name="connsiteY5740" fmla="*/ 1377950 h 7791450"/>
              <a:gd name="connsiteX5741" fmla="*/ 1588206 w 14237406"/>
              <a:gd name="connsiteY5741" fmla="*/ 1397000 h 7791450"/>
              <a:gd name="connsiteX5742" fmla="*/ 1664406 w 14237406"/>
              <a:gd name="connsiteY5742" fmla="*/ 1473200 h 7791450"/>
              <a:gd name="connsiteX5743" fmla="*/ 1746956 w 14237406"/>
              <a:gd name="connsiteY5743" fmla="*/ 1428750 h 7791450"/>
              <a:gd name="connsiteX5744" fmla="*/ 1772356 w 14237406"/>
              <a:gd name="connsiteY5744" fmla="*/ 1390650 h 7791450"/>
              <a:gd name="connsiteX5745" fmla="*/ 1778706 w 14237406"/>
              <a:gd name="connsiteY5745" fmla="*/ 1358900 h 7791450"/>
              <a:gd name="connsiteX5746" fmla="*/ 1867606 w 14237406"/>
              <a:gd name="connsiteY5746" fmla="*/ 1225550 h 7791450"/>
              <a:gd name="connsiteX5747" fmla="*/ 1924756 w 14237406"/>
              <a:gd name="connsiteY5747" fmla="*/ 1231900 h 7791450"/>
              <a:gd name="connsiteX5748" fmla="*/ 2134306 w 14237406"/>
              <a:gd name="connsiteY5748" fmla="*/ 1492250 h 7791450"/>
              <a:gd name="connsiteX5749" fmla="*/ 2204156 w 14237406"/>
              <a:gd name="connsiteY5749" fmla="*/ 1606550 h 7791450"/>
              <a:gd name="connsiteX5750" fmla="*/ 2458156 w 14237406"/>
              <a:gd name="connsiteY5750" fmla="*/ 1797050 h 7791450"/>
              <a:gd name="connsiteX5751" fmla="*/ 2934406 w 14237406"/>
              <a:gd name="connsiteY5751" fmla="*/ 1835150 h 7791450"/>
              <a:gd name="connsiteX5752" fmla="*/ 3163006 w 14237406"/>
              <a:gd name="connsiteY5752" fmla="*/ 1962150 h 7791450"/>
              <a:gd name="connsiteX5753" fmla="*/ 3461456 w 14237406"/>
              <a:gd name="connsiteY5753" fmla="*/ 2095500 h 7791450"/>
              <a:gd name="connsiteX5754" fmla="*/ 3518606 w 14237406"/>
              <a:gd name="connsiteY5754" fmla="*/ 2101850 h 7791450"/>
              <a:gd name="connsiteX5755" fmla="*/ 3709106 w 14237406"/>
              <a:gd name="connsiteY5755" fmla="*/ 2178050 h 7791450"/>
              <a:gd name="connsiteX5756" fmla="*/ 3823406 w 14237406"/>
              <a:gd name="connsiteY5756" fmla="*/ 2190750 h 7791450"/>
              <a:gd name="connsiteX5757" fmla="*/ 4090106 w 14237406"/>
              <a:gd name="connsiteY5757" fmla="*/ 2317750 h 7791450"/>
              <a:gd name="connsiteX5758" fmla="*/ 4667956 w 14237406"/>
              <a:gd name="connsiteY5758" fmla="*/ 2463800 h 7791450"/>
              <a:gd name="connsiteX5759" fmla="*/ 4941006 w 14237406"/>
              <a:gd name="connsiteY5759" fmla="*/ 2590800 h 7791450"/>
              <a:gd name="connsiteX5760" fmla="*/ 5118806 w 14237406"/>
              <a:gd name="connsiteY5760" fmla="*/ 2609850 h 7791450"/>
              <a:gd name="connsiteX5761" fmla="*/ 5258506 w 14237406"/>
              <a:gd name="connsiteY5761" fmla="*/ 2647950 h 7791450"/>
              <a:gd name="connsiteX5762" fmla="*/ 5341056 w 14237406"/>
              <a:gd name="connsiteY5762" fmla="*/ 2660650 h 7791450"/>
              <a:gd name="connsiteX5763" fmla="*/ 5372806 w 14237406"/>
              <a:gd name="connsiteY5763" fmla="*/ 2673350 h 7791450"/>
              <a:gd name="connsiteX5764" fmla="*/ 5772856 w 14237406"/>
              <a:gd name="connsiteY5764" fmla="*/ 2768600 h 7791450"/>
              <a:gd name="connsiteX5765" fmla="*/ 6058606 w 14237406"/>
              <a:gd name="connsiteY5765" fmla="*/ 2736850 h 7791450"/>
              <a:gd name="connsiteX5766" fmla="*/ 6382456 w 14237406"/>
              <a:gd name="connsiteY5766" fmla="*/ 2870200 h 7791450"/>
              <a:gd name="connsiteX5767" fmla="*/ 6509456 w 14237406"/>
              <a:gd name="connsiteY5767" fmla="*/ 2870200 h 7791450"/>
              <a:gd name="connsiteX5768" fmla="*/ 6680906 w 14237406"/>
              <a:gd name="connsiteY5768" fmla="*/ 2921000 h 7791450"/>
              <a:gd name="connsiteX5769" fmla="*/ 6776156 w 14237406"/>
              <a:gd name="connsiteY5769" fmla="*/ 2959100 h 7791450"/>
              <a:gd name="connsiteX5770" fmla="*/ 6909506 w 14237406"/>
              <a:gd name="connsiteY5770" fmla="*/ 2851150 h 7791450"/>
              <a:gd name="connsiteX5771" fmla="*/ 6915856 w 14237406"/>
              <a:gd name="connsiteY5771" fmla="*/ 2819400 h 7791450"/>
              <a:gd name="connsiteX5772" fmla="*/ 6846006 w 14237406"/>
              <a:gd name="connsiteY5772" fmla="*/ 2216150 h 7791450"/>
              <a:gd name="connsiteX5773" fmla="*/ 6846006 w 14237406"/>
              <a:gd name="connsiteY5773" fmla="*/ 2057400 h 7791450"/>
              <a:gd name="connsiteX5774" fmla="*/ 6934906 w 14237406"/>
              <a:gd name="connsiteY5774" fmla="*/ 1936750 h 7791450"/>
              <a:gd name="connsiteX5775" fmla="*/ 6903156 w 14237406"/>
              <a:gd name="connsiteY5775" fmla="*/ 1854200 h 7791450"/>
              <a:gd name="connsiteX5776" fmla="*/ 6947606 w 14237406"/>
              <a:gd name="connsiteY5776" fmla="*/ 1752600 h 7791450"/>
              <a:gd name="connsiteX5777" fmla="*/ 6814256 w 14237406"/>
              <a:gd name="connsiteY5777" fmla="*/ 1543050 h 7791450"/>
              <a:gd name="connsiteX5778" fmla="*/ 6814256 w 14237406"/>
              <a:gd name="connsiteY5778" fmla="*/ 1504950 h 7791450"/>
              <a:gd name="connsiteX5779" fmla="*/ 6820606 w 14237406"/>
              <a:gd name="connsiteY5779" fmla="*/ 1447800 h 7791450"/>
              <a:gd name="connsiteX5780" fmla="*/ 7011106 w 14237406"/>
              <a:gd name="connsiteY5780" fmla="*/ 1270000 h 7791450"/>
              <a:gd name="connsiteX5781" fmla="*/ 7125406 w 14237406"/>
              <a:gd name="connsiteY5781" fmla="*/ 1250950 h 7791450"/>
              <a:gd name="connsiteX5782" fmla="*/ 7246056 w 14237406"/>
              <a:gd name="connsiteY5782" fmla="*/ 1250950 h 7791450"/>
              <a:gd name="connsiteX5783" fmla="*/ 7347656 w 14237406"/>
              <a:gd name="connsiteY5783" fmla="*/ 1225550 h 7791450"/>
              <a:gd name="connsiteX5784" fmla="*/ 7595306 w 14237406"/>
              <a:gd name="connsiteY5784" fmla="*/ 1143000 h 7791450"/>
              <a:gd name="connsiteX5785" fmla="*/ 7811206 w 14237406"/>
              <a:gd name="connsiteY5785" fmla="*/ 1168400 h 7791450"/>
              <a:gd name="connsiteX5786" fmla="*/ 7900106 w 14237406"/>
              <a:gd name="connsiteY5786" fmla="*/ 1212850 h 7791450"/>
              <a:gd name="connsiteX5787" fmla="*/ 8008056 w 14237406"/>
              <a:gd name="connsiteY5787" fmla="*/ 1250950 h 7791450"/>
              <a:gd name="connsiteX5788" fmla="*/ 8382706 w 14237406"/>
              <a:gd name="connsiteY5788" fmla="*/ 1543050 h 7791450"/>
              <a:gd name="connsiteX5789" fmla="*/ 8516055 w 14237406"/>
              <a:gd name="connsiteY5789" fmla="*/ 1631950 h 7791450"/>
              <a:gd name="connsiteX5790" fmla="*/ 8516055 w 14237406"/>
              <a:gd name="connsiteY5790" fmla="*/ 1892300 h 7791450"/>
              <a:gd name="connsiteX5791" fmla="*/ 8497005 w 14237406"/>
              <a:gd name="connsiteY5791" fmla="*/ 2019300 h 7791450"/>
              <a:gd name="connsiteX5792" fmla="*/ 8516055 w 14237406"/>
              <a:gd name="connsiteY5792" fmla="*/ 2228850 h 7791450"/>
              <a:gd name="connsiteX5793" fmla="*/ 8465255 w 14237406"/>
              <a:gd name="connsiteY5793" fmla="*/ 2349500 h 7791450"/>
              <a:gd name="connsiteX5794" fmla="*/ 8293806 w 14237406"/>
              <a:gd name="connsiteY5794" fmla="*/ 2476500 h 7791450"/>
              <a:gd name="connsiteX5795" fmla="*/ 8230306 w 14237406"/>
              <a:gd name="connsiteY5795" fmla="*/ 2501900 h 7791450"/>
              <a:gd name="connsiteX5796" fmla="*/ 8039806 w 14237406"/>
              <a:gd name="connsiteY5796" fmla="*/ 2717800 h 7791450"/>
              <a:gd name="connsiteX5797" fmla="*/ 8039806 w 14237406"/>
              <a:gd name="connsiteY5797" fmla="*/ 2768600 h 7791450"/>
              <a:gd name="connsiteX5798" fmla="*/ 8077906 w 14237406"/>
              <a:gd name="connsiteY5798" fmla="*/ 2978150 h 7791450"/>
              <a:gd name="connsiteX5799" fmla="*/ 8192206 w 14237406"/>
              <a:gd name="connsiteY5799" fmla="*/ 3105150 h 7791450"/>
              <a:gd name="connsiteX5800" fmla="*/ 8217606 w 14237406"/>
              <a:gd name="connsiteY5800" fmla="*/ 3092450 h 7791450"/>
              <a:gd name="connsiteX5801" fmla="*/ 8712905 w 14237406"/>
              <a:gd name="connsiteY5801" fmla="*/ 2876550 h 7791450"/>
              <a:gd name="connsiteX5802" fmla="*/ 8808155 w 14237406"/>
              <a:gd name="connsiteY5802" fmla="*/ 2876550 h 7791450"/>
              <a:gd name="connsiteX5803" fmla="*/ 8935155 w 14237406"/>
              <a:gd name="connsiteY5803" fmla="*/ 2882900 h 7791450"/>
              <a:gd name="connsiteX5804" fmla="*/ 9036755 w 14237406"/>
              <a:gd name="connsiteY5804" fmla="*/ 2908300 h 7791450"/>
              <a:gd name="connsiteX5805" fmla="*/ 9093905 w 14237406"/>
              <a:gd name="connsiteY5805" fmla="*/ 2927350 h 7791450"/>
              <a:gd name="connsiteX5806" fmla="*/ 9278055 w 14237406"/>
              <a:gd name="connsiteY5806" fmla="*/ 2971800 h 7791450"/>
              <a:gd name="connsiteX5807" fmla="*/ 9430455 w 14237406"/>
              <a:gd name="connsiteY5807" fmla="*/ 3155950 h 7791450"/>
              <a:gd name="connsiteX5808" fmla="*/ 9513005 w 14237406"/>
              <a:gd name="connsiteY5808" fmla="*/ 3308350 h 7791450"/>
              <a:gd name="connsiteX5809" fmla="*/ 9544755 w 14237406"/>
              <a:gd name="connsiteY5809" fmla="*/ 3581400 h 7791450"/>
              <a:gd name="connsiteX5810" fmla="*/ 9551105 w 14237406"/>
              <a:gd name="connsiteY5810" fmla="*/ 3644900 h 7791450"/>
              <a:gd name="connsiteX5811" fmla="*/ 9551105 w 14237406"/>
              <a:gd name="connsiteY5811" fmla="*/ 3765550 h 7791450"/>
              <a:gd name="connsiteX5812" fmla="*/ 9589205 w 14237406"/>
              <a:gd name="connsiteY5812" fmla="*/ 3790950 h 7791450"/>
              <a:gd name="connsiteX5813" fmla="*/ 9614605 w 14237406"/>
              <a:gd name="connsiteY5813" fmla="*/ 3727450 h 7791450"/>
              <a:gd name="connsiteX5814" fmla="*/ 9601905 w 14237406"/>
              <a:gd name="connsiteY5814" fmla="*/ 3619500 h 7791450"/>
              <a:gd name="connsiteX5815" fmla="*/ 9614605 w 14237406"/>
              <a:gd name="connsiteY5815" fmla="*/ 3530600 h 7791450"/>
              <a:gd name="connsiteX5816" fmla="*/ 9601905 w 14237406"/>
              <a:gd name="connsiteY5816" fmla="*/ 3346450 h 7791450"/>
              <a:gd name="connsiteX5817" fmla="*/ 9551105 w 14237406"/>
              <a:gd name="connsiteY5817" fmla="*/ 3200400 h 7791450"/>
              <a:gd name="connsiteX5818" fmla="*/ 9519355 w 14237406"/>
              <a:gd name="connsiteY5818" fmla="*/ 3124200 h 7791450"/>
              <a:gd name="connsiteX5819" fmla="*/ 9328855 w 14237406"/>
              <a:gd name="connsiteY5819" fmla="*/ 2927350 h 7791450"/>
              <a:gd name="connsiteX5820" fmla="*/ 9087555 w 14237406"/>
              <a:gd name="connsiteY5820" fmla="*/ 2825750 h 7791450"/>
              <a:gd name="connsiteX5821" fmla="*/ 9227255 w 14237406"/>
              <a:gd name="connsiteY5821" fmla="*/ 2660650 h 7791450"/>
              <a:gd name="connsiteX5822" fmla="*/ 9347905 w 14237406"/>
              <a:gd name="connsiteY5822" fmla="*/ 2514600 h 7791450"/>
              <a:gd name="connsiteX5823" fmla="*/ 9411405 w 14237406"/>
              <a:gd name="connsiteY5823" fmla="*/ 2355850 h 7791450"/>
              <a:gd name="connsiteX5824" fmla="*/ 9513005 w 14237406"/>
              <a:gd name="connsiteY5824" fmla="*/ 2139950 h 7791450"/>
              <a:gd name="connsiteX5825" fmla="*/ 9532055 w 14237406"/>
              <a:gd name="connsiteY5825" fmla="*/ 2063750 h 7791450"/>
              <a:gd name="connsiteX5826" fmla="*/ 9709855 w 14237406"/>
              <a:gd name="connsiteY5826" fmla="*/ 1397000 h 7791450"/>
              <a:gd name="connsiteX5827" fmla="*/ 9894005 w 14237406"/>
              <a:gd name="connsiteY5827" fmla="*/ 1047750 h 7791450"/>
              <a:gd name="connsiteX5828" fmla="*/ 9868605 w 14237406"/>
              <a:gd name="connsiteY5828" fmla="*/ 996950 h 7791450"/>
              <a:gd name="connsiteX5829" fmla="*/ 9824155 w 14237406"/>
              <a:gd name="connsiteY5829" fmla="*/ 977900 h 7791450"/>
              <a:gd name="connsiteX5830" fmla="*/ 9786055 w 14237406"/>
              <a:gd name="connsiteY5830" fmla="*/ 920750 h 7791450"/>
              <a:gd name="connsiteX5831" fmla="*/ 9735255 w 14237406"/>
              <a:gd name="connsiteY5831" fmla="*/ 876300 h 7791450"/>
              <a:gd name="connsiteX5832" fmla="*/ 9646355 w 14237406"/>
              <a:gd name="connsiteY5832" fmla="*/ 533400 h 7791450"/>
              <a:gd name="connsiteX5833" fmla="*/ 9659055 w 14237406"/>
              <a:gd name="connsiteY5833" fmla="*/ 406400 h 7791450"/>
              <a:gd name="connsiteX5834" fmla="*/ 9678105 w 14237406"/>
              <a:gd name="connsiteY5834" fmla="*/ 336550 h 7791450"/>
              <a:gd name="connsiteX5835" fmla="*/ 9976555 w 14237406"/>
              <a:gd name="connsiteY5835" fmla="*/ 107950 h 7791450"/>
              <a:gd name="connsiteX5836" fmla="*/ 10008305 w 14237406"/>
              <a:gd name="connsiteY5836" fmla="*/ 120650 h 7791450"/>
              <a:gd name="connsiteX5837" fmla="*/ 10141655 w 14237406"/>
              <a:gd name="connsiteY5837" fmla="*/ 0 h 7791450"/>
              <a:gd name="connsiteX5838" fmla="*/ 10306755 w 14237406"/>
              <a:gd name="connsiteY5838" fmla="*/ 0 h 779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</a:cxnLst>
            <a:rect l="l" t="t" r="r" b="b"/>
            <a:pathLst>
              <a:path w="14237406" h="7791450">
                <a:moveTo>
                  <a:pt x="13049955" y="7727950"/>
                </a:moveTo>
                <a:cubicBezTo>
                  <a:pt x="13049955" y="7734300"/>
                  <a:pt x="13056305" y="7747000"/>
                  <a:pt x="13056305" y="7759700"/>
                </a:cubicBezTo>
                <a:cubicBezTo>
                  <a:pt x="13049955" y="7766050"/>
                  <a:pt x="13049955" y="7766050"/>
                  <a:pt x="13037255" y="7766050"/>
                </a:cubicBezTo>
                <a:cubicBezTo>
                  <a:pt x="13018205" y="7766050"/>
                  <a:pt x="13011855" y="7759700"/>
                  <a:pt x="13011855" y="7740650"/>
                </a:cubicBezTo>
                <a:cubicBezTo>
                  <a:pt x="13011855" y="7727950"/>
                  <a:pt x="13011855" y="7734300"/>
                  <a:pt x="13018205" y="7727950"/>
                </a:cubicBezTo>
                <a:lnTo>
                  <a:pt x="13049955" y="7727950"/>
                </a:lnTo>
                <a:close/>
                <a:moveTo>
                  <a:pt x="5988756" y="7727950"/>
                </a:moveTo>
                <a:cubicBezTo>
                  <a:pt x="5988756" y="7734300"/>
                  <a:pt x="5995106" y="7734300"/>
                  <a:pt x="5995106" y="7747000"/>
                </a:cubicBezTo>
                <a:cubicBezTo>
                  <a:pt x="5995106" y="7766050"/>
                  <a:pt x="5982406" y="7772400"/>
                  <a:pt x="5976056" y="7778750"/>
                </a:cubicBezTo>
                <a:cubicBezTo>
                  <a:pt x="5963356" y="7778750"/>
                  <a:pt x="5944306" y="7766050"/>
                  <a:pt x="5944306" y="7753350"/>
                </a:cubicBezTo>
                <a:cubicBezTo>
                  <a:pt x="5944306" y="7734300"/>
                  <a:pt x="5950656" y="7727950"/>
                  <a:pt x="5957006" y="7727950"/>
                </a:cubicBezTo>
                <a:lnTo>
                  <a:pt x="5988756" y="7727950"/>
                </a:lnTo>
                <a:close/>
                <a:moveTo>
                  <a:pt x="12497505" y="7715250"/>
                </a:moveTo>
                <a:cubicBezTo>
                  <a:pt x="12491155" y="7740650"/>
                  <a:pt x="12484805" y="7759700"/>
                  <a:pt x="12478455" y="7778750"/>
                </a:cubicBezTo>
                <a:lnTo>
                  <a:pt x="12446705" y="7778750"/>
                </a:lnTo>
                <a:cubicBezTo>
                  <a:pt x="12446705" y="7772400"/>
                  <a:pt x="12440355" y="7772400"/>
                  <a:pt x="12440355" y="7759700"/>
                </a:cubicBezTo>
                <a:cubicBezTo>
                  <a:pt x="12440355" y="7740650"/>
                  <a:pt x="12459405" y="7727950"/>
                  <a:pt x="12472105" y="7715250"/>
                </a:cubicBezTo>
                <a:lnTo>
                  <a:pt x="12497505" y="7715250"/>
                </a:lnTo>
                <a:close/>
                <a:moveTo>
                  <a:pt x="14040556" y="7753350"/>
                </a:moveTo>
                <a:cubicBezTo>
                  <a:pt x="14034206" y="7766050"/>
                  <a:pt x="14015156" y="7778750"/>
                  <a:pt x="13996106" y="7791450"/>
                </a:cubicBezTo>
                <a:lnTo>
                  <a:pt x="13970706" y="7791450"/>
                </a:lnTo>
                <a:cubicBezTo>
                  <a:pt x="13964356" y="7785100"/>
                  <a:pt x="13964356" y="7785100"/>
                  <a:pt x="13964356" y="7766050"/>
                </a:cubicBezTo>
                <a:cubicBezTo>
                  <a:pt x="13964356" y="7753350"/>
                  <a:pt x="13970706" y="7708900"/>
                  <a:pt x="13989756" y="7708900"/>
                </a:cubicBezTo>
                <a:cubicBezTo>
                  <a:pt x="14008806" y="7708900"/>
                  <a:pt x="14027856" y="7734300"/>
                  <a:pt x="14040556" y="7753350"/>
                </a:cubicBezTo>
                <a:close/>
                <a:moveTo>
                  <a:pt x="13500805" y="7721600"/>
                </a:moveTo>
                <a:cubicBezTo>
                  <a:pt x="13500805" y="7715250"/>
                  <a:pt x="13500805" y="7708900"/>
                  <a:pt x="13513505" y="7715250"/>
                </a:cubicBezTo>
                <a:cubicBezTo>
                  <a:pt x="13513505" y="7715250"/>
                  <a:pt x="13507155" y="7721600"/>
                  <a:pt x="13500805" y="7721600"/>
                </a:cubicBezTo>
                <a:close/>
                <a:moveTo>
                  <a:pt x="343606" y="7708900"/>
                </a:moveTo>
                <a:cubicBezTo>
                  <a:pt x="343606" y="7715250"/>
                  <a:pt x="349956" y="7727950"/>
                  <a:pt x="349956" y="7734300"/>
                </a:cubicBezTo>
                <a:cubicBezTo>
                  <a:pt x="349956" y="7734300"/>
                  <a:pt x="349956" y="7740650"/>
                  <a:pt x="337256" y="7740650"/>
                </a:cubicBezTo>
                <a:cubicBezTo>
                  <a:pt x="318206" y="7740650"/>
                  <a:pt x="324556" y="7734300"/>
                  <a:pt x="318206" y="7727950"/>
                </a:cubicBezTo>
                <a:lnTo>
                  <a:pt x="318206" y="7708900"/>
                </a:lnTo>
                <a:lnTo>
                  <a:pt x="343606" y="7708900"/>
                </a:lnTo>
                <a:close/>
                <a:moveTo>
                  <a:pt x="13335705" y="7708900"/>
                </a:moveTo>
                <a:lnTo>
                  <a:pt x="13329355" y="7734300"/>
                </a:lnTo>
                <a:lnTo>
                  <a:pt x="13310305" y="7734300"/>
                </a:lnTo>
                <a:lnTo>
                  <a:pt x="13316655" y="7702550"/>
                </a:lnTo>
                <a:cubicBezTo>
                  <a:pt x="13323005" y="7702550"/>
                  <a:pt x="13329355" y="7702550"/>
                  <a:pt x="13335705" y="7708900"/>
                </a:cubicBezTo>
                <a:close/>
                <a:moveTo>
                  <a:pt x="12688005" y="7702550"/>
                </a:moveTo>
                <a:cubicBezTo>
                  <a:pt x="12688005" y="7708900"/>
                  <a:pt x="12694355" y="7715250"/>
                  <a:pt x="12694355" y="7740650"/>
                </a:cubicBezTo>
                <a:cubicBezTo>
                  <a:pt x="12688005" y="7740650"/>
                  <a:pt x="12681655" y="7747000"/>
                  <a:pt x="12656255" y="7747000"/>
                </a:cubicBezTo>
                <a:cubicBezTo>
                  <a:pt x="12656255" y="7740650"/>
                  <a:pt x="12649905" y="7734300"/>
                  <a:pt x="12649905" y="7721600"/>
                </a:cubicBezTo>
                <a:cubicBezTo>
                  <a:pt x="12649905" y="7702550"/>
                  <a:pt x="12656255" y="7708900"/>
                  <a:pt x="12662605" y="7702550"/>
                </a:cubicBezTo>
                <a:lnTo>
                  <a:pt x="12688005" y="7702550"/>
                </a:lnTo>
                <a:close/>
                <a:moveTo>
                  <a:pt x="12218105" y="7708900"/>
                </a:moveTo>
                <a:lnTo>
                  <a:pt x="12218105" y="7734300"/>
                </a:lnTo>
                <a:cubicBezTo>
                  <a:pt x="12211755" y="7734300"/>
                  <a:pt x="12205405" y="7740650"/>
                  <a:pt x="12186355" y="7740650"/>
                </a:cubicBezTo>
                <a:cubicBezTo>
                  <a:pt x="12180005" y="7734300"/>
                  <a:pt x="12173655" y="7734300"/>
                  <a:pt x="12173655" y="7721600"/>
                </a:cubicBezTo>
                <a:cubicBezTo>
                  <a:pt x="12173655" y="7702550"/>
                  <a:pt x="12180005" y="7702550"/>
                  <a:pt x="12186355" y="7702550"/>
                </a:cubicBezTo>
                <a:lnTo>
                  <a:pt x="12218105" y="7708900"/>
                </a:lnTo>
                <a:close/>
                <a:moveTo>
                  <a:pt x="5410906" y="7734300"/>
                </a:moveTo>
                <a:cubicBezTo>
                  <a:pt x="5410906" y="7747000"/>
                  <a:pt x="5391856" y="7766050"/>
                  <a:pt x="5379156" y="7766050"/>
                </a:cubicBezTo>
                <a:cubicBezTo>
                  <a:pt x="5347406" y="7766050"/>
                  <a:pt x="5353756" y="7740650"/>
                  <a:pt x="5353756" y="7734300"/>
                </a:cubicBezTo>
                <a:cubicBezTo>
                  <a:pt x="5353756" y="7721600"/>
                  <a:pt x="5360106" y="7702550"/>
                  <a:pt x="5379156" y="7702550"/>
                </a:cubicBezTo>
                <a:cubicBezTo>
                  <a:pt x="5398206" y="7702550"/>
                  <a:pt x="5410906" y="7715250"/>
                  <a:pt x="5410906" y="7734300"/>
                </a:cubicBezTo>
                <a:close/>
                <a:moveTo>
                  <a:pt x="12351455" y="7734300"/>
                </a:moveTo>
                <a:lnTo>
                  <a:pt x="12351455" y="7753350"/>
                </a:lnTo>
                <a:cubicBezTo>
                  <a:pt x="12345105" y="7759700"/>
                  <a:pt x="12351455" y="7759700"/>
                  <a:pt x="12332405" y="7759700"/>
                </a:cubicBezTo>
                <a:cubicBezTo>
                  <a:pt x="12307005" y="7759700"/>
                  <a:pt x="12294305" y="7721600"/>
                  <a:pt x="12294305" y="7708900"/>
                </a:cubicBezTo>
                <a:cubicBezTo>
                  <a:pt x="12294305" y="7689850"/>
                  <a:pt x="12300655" y="7689850"/>
                  <a:pt x="12307005" y="7683500"/>
                </a:cubicBezTo>
                <a:cubicBezTo>
                  <a:pt x="12326055" y="7696200"/>
                  <a:pt x="12338755" y="7721600"/>
                  <a:pt x="12351455" y="7734300"/>
                </a:cubicBezTo>
                <a:close/>
                <a:moveTo>
                  <a:pt x="12427655" y="7689850"/>
                </a:moveTo>
                <a:cubicBezTo>
                  <a:pt x="12427655" y="7708900"/>
                  <a:pt x="12414955" y="7721600"/>
                  <a:pt x="12402255" y="7727950"/>
                </a:cubicBezTo>
                <a:cubicBezTo>
                  <a:pt x="12389555" y="7721600"/>
                  <a:pt x="12376855" y="7715250"/>
                  <a:pt x="12376855" y="7696200"/>
                </a:cubicBezTo>
                <a:cubicBezTo>
                  <a:pt x="12376855" y="7683500"/>
                  <a:pt x="12383205" y="7670800"/>
                  <a:pt x="12402255" y="7670800"/>
                </a:cubicBezTo>
                <a:cubicBezTo>
                  <a:pt x="12414955" y="7670800"/>
                  <a:pt x="12427655" y="7677150"/>
                  <a:pt x="12427655" y="7689850"/>
                </a:cubicBezTo>
                <a:close/>
                <a:moveTo>
                  <a:pt x="12948355" y="7658100"/>
                </a:moveTo>
                <a:cubicBezTo>
                  <a:pt x="12948355" y="7670800"/>
                  <a:pt x="12954705" y="7677150"/>
                  <a:pt x="12948355" y="7696200"/>
                </a:cubicBezTo>
                <a:lnTo>
                  <a:pt x="12922955" y="7689850"/>
                </a:lnTo>
                <a:lnTo>
                  <a:pt x="12929305" y="7658100"/>
                </a:lnTo>
                <a:lnTo>
                  <a:pt x="12948355" y="7658100"/>
                </a:lnTo>
                <a:close/>
                <a:moveTo>
                  <a:pt x="12637205" y="7683500"/>
                </a:moveTo>
                <a:cubicBezTo>
                  <a:pt x="12637205" y="7689850"/>
                  <a:pt x="12624505" y="7696200"/>
                  <a:pt x="12611805" y="7708900"/>
                </a:cubicBezTo>
                <a:lnTo>
                  <a:pt x="12573705" y="7708900"/>
                </a:lnTo>
                <a:cubicBezTo>
                  <a:pt x="12573705" y="7702550"/>
                  <a:pt x="12567355" y="7702550"/>
                  <a:pt x="12567355" y="7689850"/>
                </a:cubicBezTo>
                <a:cubicBezTo>
                  <a:pt x="12567355" y="7670800"/>
                  <a:pt x="12586405" y="7658100"/>
                  <a:pt x="12605455" y="7658100"/>
                </a:cubicBezTo>
                <a:cubicBezTo>
                  <a:pt x="12618155" y="7658100"/>
                  <a:pt x="12630855" y="7670800"/>
                  <a:pt x="12637205" y="7683500"/>
                </a:cubicBezTo>
                <a:close/>
                <a:moveTo>
                  <a:pt x="14034206" y="7689850"/>
                </a:moveTo>
                <a:lnTo>
                  <a:pt x="14015156" y="7689850"/>
                </a:lnTo>
                <a:cubicBezTo>
                  <a:pt x="14015156" y="7677150"/>
                  <a:pt x="14008806" y="7664450"/>
                  <a:pt x="14015156" y="7645400"/>
                </a:cubicBezTo>
                <a:cubicBezTo>
                  <a:pt x="14021506" y="7645400"/>
                  <a:pt x="14046906" y="7651750"/>
                  <a:pt x="14046906" y="7677150"/>
                </a:cubicBezTo>
                <a:lnTo>
                  <a:pt x="14034206" y="7689850"/>
                </a:lnTo>
                <a:close/>
                <a:moveTo>
                  <a:pt x="1124656" y="7689850"/>
                </a:moveTo>
                <a:cubicBezTo>
                  <a:pt x="1124656" y="7696200"/>
                  <a:pt x="1143706" y="7702550"/>
                  <a:pt x="1143706" y="7715250"/>
                </a:cubicBezTo>
                <a:cubicBezTo>
                  <a:pt x="1143706" y="7734300"/>
                  <a:pt x="1118306" y="7753350"/>
                  <a:pt x="1111956" y="7766050"/>
                </a:cubicBezTo>
                <a:cubicBezTo>
                  <a:pt x="1105606" y="7766050"/>
                  <a:pt x="1092906" y="7759700"/>
                  <a:pt x="1086556" y="7753350"/>
                </a:cubicBezTo>
                <a:cubicBezTo>
                  <a:pt x="1086556" y="7727950"/>
                  <a:pt x="1080206" y="7683500"/>
                  <a:pt x="1080206" y="7664450"/>
                </a:cubicBezTo>
                <a:cubicBezTo>
                  <a:pt x="1080206" y="7651750"/>
                  <a:pt x="1092906" y="7632700"/>
                  <a:pt x="1118306" y="7632700"/>
                </a:cubicBezTo>
                <a:cubicBezTo>
                  <a:pt x="1124656" y="7651750"/>
                  <a:pt x="1118306" y="7670800"/>
                  <a:pt x="1124656" y="7689850"/>
                </a:cubicBezTo>
                <a:close/>
                <a:moveTo>
                  <a:pt x="13043605" y="7626350"/>
                </a:moveTo>
                <a:lnTo>
                  <a:pt x="13056305" y="7639050"/>
                </a:lnTo>
                <a:cubicBezTo>
                  <a:pt x="13049955" y="7651750"/>
                  <a:pt x="13037255" y="7670800"/>
                  <a:pt x="13037255" y="7689850"/>
                </a:cubicBezTo>
                <a:cubicBezTo>
                  <a:pt x="13030905" y="7689850"/>
                  <a:pt x="13030905" y="7696200"/>
                  <a:pt x="13018205" y="7696200"/>
                </a:cubicBezTo>
                <a:cubicBezTo>
                  <a:pt x="12999155" y="7696200"/>
                  <a:pt x="12986455" y="7683500"/>
                  <a:pt x="12986455" y="7664450"/>
                </a:cubicBezTo>
                <a:cubicBezTo>
                  <a:pt x="12986455" y="7651750"/>
                  <a:pt x="13011855" y="7639050"/>
                  <a:pt x="13018205" y="7626350"/>
                </a:cubicBezTo>
                <a:lnTo>
                  <a:pt x="13043605" y="7626350"/>
                </a:lnTo>
                <a:close/>
                <a:moveTo>
                  <a:pt x="12503855" y="7670800"/>
                </a:moveTo>
                <a:cubicBezTo>
                  <a:pt x="12484805" y="7670800"/>
                  <a:pt x="12465755" y="7664450"/>
                  <a:pt x="12465755" y="7645400"/>
                </a:cubicBezTo>
                <a:cubicBezTo>
                  <a:pt x="12465755" y="7626350"/>
                  <a:pt x="12472105" y="7639050"/>
                  <a:pt x="12472105" y="7626350"/>
                </a:cubicBezTo>
                <a:cubicBezTo>
                  <a:pt x="12497505" y="7626350"/>
                  <a:pt x="12529255" y="7626350"/>
                  <a:pt x="12561005" y="7632700"/>
                </a:cubicBezTo>
                <a:cubicBezTo>
                  <a:pt x="12541955" y="7664450"/>
                  <a:pt x="12522905" y="7670800"/>
                  <a:pt x="12503855" y="7670800"/>
                </a:cubicBezTo>
                <a:close/>
                <a:moveTo>
                  <a:pt x="13869106" y="7689850"/>
                </a:moveTo>
                <a:lnTo>
                  <a:pt x="13926256" y="7708900"/>
                </a:lnTo>
                <a:lnTo>
                  <a:pt x="13926256" y="7727950"/>
                </a:lnTo>
                <a:lnTo>
                  <a:pt x="13869106" y="7727950"/>
                </a:lnTo>
                <a:cubicBezTo>
                  <a:pt x="13862756" y="7696200"/>
                  <a:pt x="13831006" y="7670800"/>
                  <a:pt x="13805606" y="7645400"/>
                </a:cubicBezTo>
                <a:cubicBezTo>
                  <a:pt x="13811956" y="7626350"/>
                  <a:pt x="13831006" y="7620000"/>
                  <a:pt x="13837356" y="7620000"/>
                </a:cubicBezTo>
                <a:cubicBezTo>
                  <a:pt x="13875456" y="7620000"/>
                  <a:pt x="13856406" y="7658100"/>
                  <a:pt x="13869106" y="7689850"/>
                </a:cubicBezTo>
                <a:close/>
                <a:moveTo>
                  <a:pt x="12808655" y="7600950"/>
                </a:moveTo>
                <a:cubicBezTo>
                  <a:pt x="12808655" y="7607300"/>
                  <a:pt x="12815005" y="7607300"/>
                  <a:pt x="12815005" y="7620000"/>
                </a:cubicBezTo>
                <a:cubicBezTo>
                  <a:pt x="12815005" y="7632700"/>
                  <a:pt x="12789605" y="7651750"/>
                  <a:pt x="12770555" y="7645400"/>
                </a:cubicBezTo>
                <a:cubicBezTo>
                  <a:pt x="12770555" y="7645400"/>
                  <a:pt x="12764205" y="7639050"/>
                  <a:pt x="12764205" y="7658100"/>
                </a:cubicBezTo>
                <a:cubicBezTo>
                  <a:pt x="12764205" y="7715250"/>
                  <a:pt x="12853105" y="7639050"/>
                  <a:pt x="12853105" y="7702550"/>
                </a:cubicBezTo>
                <a:cubicBezTo>
                  <a:pt x="12853105" y="7715250"/>
                  <a:pt x="12834055" y="7734300"/>
                  <a:pt x="12821355" y="7734300"/>
                </a:cubicBezTo>
                <a:cubicBezTo>
                  <a:pt x="12802305" y="7734300"/>
                  <a:pt x="12764205" y="7702550"/>
                  <a:pt x="12738805" y="7683500"/>
                </a:cubicBezTo>
                <a:cubicBezTo>
                  <a:pt x="12751505" y="7658100"/>
                  <a:pt x="12757855" y="7613650"/>
                  <a:pt x="12789605" y="7600950"/>
                </a:cubicBezTo>
                <a:lnTo>
                  <a:pt x="12808655" y="7600950"/>
                </a:lnTo>
                <a:close/>
                <a:moveTo>
                  <a:pt x="845256" y="7632700"/>
                </a:moveTo>
                <a:cubicBezTo>
                  <a:pt x="832556" y="7651750"/>
                  <a:pt x="800806" y="7677150"/>
                  <a:pt x="781756" y="7677150"/>
                </a:cubicBezTo>
                <a:cubicBezTo>
                  <a:pt x="769056" y="7677150"/>
                  <a:pt x="750006" y="7639050"/>
                  <a:pt x="750006" y="7626350"/>
                </a:cubicBezTo>
                <a:cubicBezTo>
                  <a:pt x="750006" y="7613650"/>
                  <a:pt x="756356" y="7600950"/>
                  <a:pt x="781756" y="7600950"/>
                </a:cubicBezTo>
                <a:cubicBezTo>
                  <a:pt x="794456" y="7600950"/>
                  <a:pt x="826206" y="7620000"/>
                  <a:pt x="845256" y="7632700"/>
                </a:cubicBezTo>
                <a:close/>
                <a:moveTo>
                  <a:pt x="1054806" y="7620000"/>
                </a:moveTo>
                <a:lnTo>
                  <a:pt x="1054806" y="7645400"/>
                </a:lnTo>
                <a:lnTo>
                  <a:pt x="1035756" y="7645400"/>
                </a:lnTo>
                <a:cubicBezTo>
                  <a:pt x="1035756" y="7639050"/>
                  <a:pt x="1029406" y="7632700"/>
                  <a:pt x="1023056" y="7626350"/>
                </a:cubicBezTo>
                <a:lnTo>
                  <a:pt x="1004006" y="7626350"/>
                </a:lnTo>
                <a:cubicBezTo>
                  <a:pt x="997656" y="7639050"/>
                  <a:pt x="1004006" y="7651750"/>
                  <a:pt x="1004006" y="7664450"/>
                </a:cubicBezTo>
                <a:cubicBezTo>
                  <a:pt x="997656" y="7670800"/>
                  <a:pt x="1004006" y="7670800"/>
                  <a:pt x="984956" y="7670800"/>
                </a:cubicBezTo>
                <a:cubicBezTo>
                  <a:pt x="959556" y="7670800"/>
                  <a:pt x="965906" y="7645400"/>
                  <a:pt x="965906" y="7639050"/>
                </a:cubicBezTo>
                <a:cubicBezTo>
                  <a:pt x="965906" y="7626350"/>
                  <a:pt x="959556" y="7594600"/>
                  <a:pt x="991306" y="7594600"/>
                </a:cubicBezTo>
                <a:cubicBezTo>
                  <a:pt x="1004006" y="7594600"/>
                  <a:pt x="1035756" y="7607300"/>
                  <a:pt x="1054806" y="7620000"/>
                </a:cubicBezTo>
                <a:close/>
                <a:moveTo>
                  <a:pt x="540456" y="7658100"/>
                </a:moveTo>
                <a:cubicBezTo>
                  <a:pt x="540456" y="7696200"/>
                  <a:pt x="515056" y="7677150"/>
                  <a:pt x="489656" y="7721600"/>
                </a:cubicBezTo>
                <a:lnTo>
                  <a:pt x="476956" y="7727950"/>
                </a:lnTo>
                <a:cubicBezTo>
                  <a:pt x="476956" y="7727950"/>
                  <a:pt x="470606" y="7727950"/>
                  <a:pt x="470606" y="7715250"/>
                </a:cubicBezTo>
                <a:cubicBezTo>
                  <a:pt x="470606" y="7696200"/>
                  <a:pt x="496006" y="7696200"/>
                  <a:pt x="496006" y="7683500"/>
                </a:cubicBezTo>
                <a:cubicBezTo>
                  <a:pt x="496006" y="7664450"/>
                  <a:pt x="445206" y="7632700"/>
                  <a:pt x="445206" y="7620000"/>
                </a:cubicBezTo>
                <a:cubicBezTo>
                  <a:pt x="445206" y="7600950"/>
                  <a:pt x="457906" y="7594600"/>
                  <a:pt x="470606" y="7588250"/>
                </a:cubicBezTo>
                <a:cubicBezTo>
                  <a:pt x="489656" y="7620000"/>
                  <a:pt x="540456" y="7626350"/>
                  <a:pt x="540456" y="7658100"/>
                </a:cubicBezTo>
                <a:close/>
                <a:moveTo>
                  <a:pt x="400756" y="7620000"/>
                </a:moveTo>
                <a:cubicBezTo>
                  <a:pt x="400756" y="7620000"/>
                  <a:pt x="394406" y="7620000"/>
                  <a:pt x="388056" y="7626350"/>
                </a:cubicBezTo>
                <a:cubicBezTo>
                  <a:pt x="381706" y="7620000"/>
                  <a:pt x="375356" y="7620000"/>
                  <a:pt x="375356" y="7607300"/>
                </a:cubicBezTo>
                <a:cubicBezTo>
                  <a:pt x="375356" y="7588250"/>
                  <a:pt x="375356" y="7600950"/>
                  <a:pt x="381706" y="7588250"/>
                </a:cubicBezTo>
                <a:lnTo>
                  <a:pt x="400756" y="7588250"/>
                </a:lnTo>
                <a:cubicBezTo>
                  <a:pt x="400756" y="7594600"/>
                  <a:pt x="407106" y="7600950"/>
                  <a:pt x="400756" y="7620000"/>
                </a:cubicBezTo>
                <a:close/>
                <a:moveTo>
                  <a:pt x="12383205" y="7581900"/>
                </a:moveTo>
                <a:lnTo>
                  <a:pt x="12383205" y="7607300"/>
                </a:lnTo>
                <a:lnTo>
                  <a:pt x="12357805" y="7632700"/>
                </a:lnTo>
                <a:lnTo>
                  <a:pt x="12338755" y="7632700"/>
                </a:lnTo>
                <a:cubicBezTo>
                  <a:pt x="12345105" y="7620000"/>
                  <a:pt x="12345105" y="7600950"/>
                  <a:pt x="12357805" y="7581900"/>
                </a:cubicBezTo>
                <a:lnTo>
                  <a:pt x="12383205" y="7581900"/>
                </a:lnTo>
                <a:close/>
                <a:moveTo>
                  <a:pt x="12688005" y="7620000"/>
                </a:moveTo>
                <a:lnTo>
                  <a:pt x="12688005" y="7645400"/>
                </a:lnTo>
                <a:cubicBezTo>
                  <a:pt x="12688005" y="7645400"/>
                  <a:pt x="12688005" y="7651750"/>
                  <a:pt x="12675305" y="7651750"/>
                </a:cubicBezTo>
                <a:cubicBezTo>
                  <a:pt x="12656255" y="7651750"/>
                  <a:pt x="12637205" y="7626350"/>
                  <a:pt x="12624505" y="7607300"/>
                </a:cubicBezTo>
                <a:lnTo>
                  <a:pt x="12630855" y="7575550"/>
                </a:lnTo>
                <a:cubicBezTo>
                  <a:pt x="12649905" y="7581900"/>
                  <a:pt x="12668955" y="7600950"/>
                  <a:pt x="12688005" y="7620000"/>
                </a:cubicBezTo>
                <a:close/>
                <a:moveTo>
                  <a:pt x="13011855" y="7594600"/>
                </a:moveTo>
                <a:cubicBezTo>
                  <a:pt x="13011855" y="7607300"/>
                  <a:pt x="12986455" y="7613650"/>
                  <a:pt x="12967405" y="7626350"/>
                </a:cubicBezTo>
                <a:cubicBezTo>
                  <a:pt x="12961055" y="7620000"/>
                  <a:pt x="12948355" y="7620000"/>
                  <a:pt x="12948355" y="7607300"/>
                </a:cubicBezTo>
                <a:cubicBezTo>
                  <a:pt x="12948355" y="7588250"/>
                  <a:pt x="12973755" y="7569200"/>
                  <a:pt x="12986455" y="7569200"/>
                </a:cubicBezTo>
                <a:cubicBezTo>
                  <a:pt x="13005505" y="7569200"/>
                  <a:pt x="13011855" y="7575550"/>
                  <a:pt x="13011855" y="7594600"/>
                </a:cubicBezTo>
                <a:close/>
                <a:moveTo>
                  <a:pt x="12897555" y="7575550"/>
                </a:moveTo>
                <a:cubicBezTo>
                  <a:pt x="12897555" y="7588250"/>
                  <a:pt x="12891205" y="7588250"/>
                  <a:pt x="12884855" y="7594600"/>
                </a:cubicBezTo>
                <a:lnTo>
                  <a:pt x="12846755" y="7588250"/>
                </a:lnTo>
                <a:lnTo>
                  <a:pt x="12846755" y="7569200"/>
                </a:lnTo>
                <a:cubicBezTo>
                  <a:pt x="12853105" y="7569200"/>
                  <a:pt x="12859455" y="7562850"/>
                  <a:pt x="12891205" y="7562850"/>
                </a:cubicBezTo>
                <a:cubicBezTo>
                  <a:pt x="12891205" y="7562850"/>
                  <a:pt x="12897555" y="7556500"/>
                  <a:pt x="12897555" y="7575550"/>
                </a:cubicBezTo>
                <a:close/>
                <a:moveTo>
                  <a:pt x="12313355" y="7562850"/>
                </a:moveTo>
                <a:lnTo>
                  <a:pt x="12313355" y="7600950"/>
                </a:lnTo>
                <a:cubicBezTo>
                  <a:pt x="12307005" y="7620000"/>
                  <a:pt x="12300655" y="7639050"/>
                  <a:pt x="12287955" y="7639050"/>
                </a:cubicBezTo>
                <a:cubicBezTo>
                  <a:pt x="12268905" y="7639050"/>
                  <a:pt x="12268905" y="7632700"/>
                  <a:pt x="12243505" y="7626350"/>
                </a:cubicBezTo>
                <a:cubicBezTo>
                  <a:pt x="12237155" y="7632700"/>
                  <a:pt x="12237155" y="7645400"/>
                  <a:pt x="12237155" y="7664450"/>
                </a:cubicBezTo>
                <a:cubicBezTo>
                  <a:pt x="12211755" y="7670800"/>
                  <a:pt x="12186355" y="7664450"/>
                  <a:pt x="12154605" y="7664450"/>
                </a:cubicBezTo>
                <a:lnTo>
                  <a:pt x="12154605" y="7632700"/>
                </a:lnTo>
                <a:cubicBezTo>
                  <a:pt x="12167305" y="7613650"/>
                  <a:pt x="12199055" y="7626350"/>
                  <a:pt x="12224455" y="7620000"/>
                </a:cubicBezTo>
                <a:cubicBezTo>
                  <a:pt x="12237155" y="7607300"/>
                  <a:pt x="12243505" y="7581900"/>
                  <a:pt x="12262555" y="7562850"/>
                </a:cubicBezTo>
                <a:lnTo>
                  <a:pt x="12313355" y="7562850"/>
                </a:lnTo>
                <a:close/>
                <a:moveTo>
                  <a:pt x="7334956" y="7607300"/>
                </a:moveTo>
                <a:cubicBezTo>
                  <a:pt x="7334956" y="7613650"/>
                  <a:pt x="7322256" y="7620000"/>
                  <a:pt x="7315906" y="7626350"/>
                </a:cubicBezTo>
                <a:lnTo>
                  <a:pt x="7201606" y="7626350"/>
                </a:lnTo>
                <a:cubicBezTo>
                  <a:pt x="7188906" y="7620000"/>
                  <a:pt x="7138106" y="7607300"/>
                  <a:pt x="7138106" y="7581900"/>
                </a:cubicBezTo>
                <a:cubicBezTo>
                  <a:pt x="7138106" y="7562850"/>
                  <a:pt x="7138106" y="7575550"/>
                  <a:pt x="7144456" y="7562850"/>
                </a:cubicBezTo>
                <a:cubicBezTo>
                  <a:pt x="7176206" y="7562850"/>
                  <a:pt x="7207956" y="7575550"/>
                  <a:pt x="7220656" y="7581900"/>
                </a:cubicBezTo>
                <a:cubicBezTo>
                  <a:pt x="7246056" y="7581900"/>
                  <a:pt x="7290506" y="7575550"/>
                  <a:pt x="7328606" y="7594600"/>
                </a:cubicBezTo>
                <a:cubicBezTo>
                  <a:pt x="7328606" y="7594600"/>
                  <a:pt x="7328606" y="7600950"/>
                  <a:pt x="7334956" y="7607300"/>
                </a:cubicBezTo>
                <a:close/>
                <a:moveTo>
                  <a:pt x="13164255" y="7588250"/>
                </a:moveTo>
                <a:cubicBezTo>
                  <a:pt x="13164255" y="7607300"/>
                  <a:pt x="13119805" y="7689850"/>
                  <a:pt x="13100755" y="7689850"/>
                </a:cubicBezTo>
                <a:cubicBezTo>
                  <a:pt x="13075355" y="7689850"/>
                  <a:pt x="13069005" y="7639050"/>
                  <a:pt x="13069005" y="7639050"/>
                </a:cubicBezTo>
                <a:cubicBezTo>
                  <a:pt x="13069005" y="7620000"/>
                  <a:pt x="13081705" y="7607300"/>
                  <a:pt x="13081705" y="7588250"/>
                </a:cubicBezTo>
                <a:cubicBezTo>
                  <a:pt x="13088055" y="7543800"/>
                  <a:pt x="13107105" y="7550150"/>
                  <a:pt x="13113455" y="7550150"/>
                </a:cubicBezTo>
                <a:cubicBezTo>
                  <a:pt x="13145205" y="7550150"/>
                  <a:pt x="13164255" y="7581900"/>
                  <a:pt x="13164255" y="7588250"/>
                </a:cubicBezTo>
                <a:close/>
                <a:moveTo>
                  <a:pt x="12751505" y="7569200"/>
                </a:moveTo>
                <a:cubicBezTo>
                  <a:pt x="12751505" y="7581900"/>
                  <a:pt x="12745155" y="7588250"/>
                  <a:pt x="12738805" y="7594600"/>
                </a:cubicBezTo>
                <a:lnTo>
                  <a:pt x="12707055" y="7594600"/>
                </a:lnTo>
                <a:cubicBezTo>
                  <a:pt x="12707055" y="7588250"/>
                  <a:pt x="12700705" y="7588250"/>
                  <a:pt x="12700705" y="7575550"/>
                </a:cubicBezTo>
                <a:cubicBezTo>
                  <a:pt x="12700705" y="7556500"/>
                  <a:pt x="12719755" y="7550150"/>
                  <a:pt x="12732455" y="7543800"/>
                </a:cubicBezTo>
                <a:cubicBezTo>
                  <a:pt x="12738805" y="7550150"/>
                  <a:pt x="12751505" y="7550150"/>
                  <a:pt x="12751505" y="7569200"/>
                </a:cubicBezTo>
                <a:close/>
                <a:moveTo>
                  <a:pt x="12554655" y="7550150"/>
                </a:moveTo>
                <a:lnTo>
                  <a:pt x="12554655" y="7575550"/>
                </a:lnTo>
                <a:cubicBezTo>
                  <a:pt x="12535605" y="7581900"/>
                  <a:pt x="12510205" y="7588250"/>
                  <a:pt x="12497505" y="7588250"/>
                </a:cubicBezTo>
                <a:cubicBezTo>
                  <a:pt x="12478455" y="7588250"/>
                  <a:pt x="12453055" y="7575550"/>
                  <a:pt x="12427655" y="7569200"/>
                </a:cubicBezTo>
                <a:lnTo>
                  <a:pt x="12427655" y="7550150"/>
                </a:lnTo>
                <a:cubicBezTo>
                  <a:pt x="12440355" y="7550150"/>
                  <a:pt x="12453055" y="7562850"/>
                  <a:pt x="12465755" y="7562850"/>
                </a:cubicBezTo>
                <a:cubicBezTo>
                  <a:pt x="12484805" y="7562850"/>
                  <a:pt x="12503855" y="7537450"/>
                  <a:pt x="12522905" y="7537450"/>
                </a:cubicBezTo>
                <a:cubicBezTo>
                  <a:pt x="12535605" y="7537450"/>
                  <a:pt x="12541955" y="7537450"/>
                  <a:pt x="12554655" y="7550150"/>
                </a:cubicBezTo>
                <a:close/>
                <a:moveTo>
                  <a:pt x="692856" y="7613650"/>
                </a:moveTo>
                <a:cubicBezTo>
                  <a:pt x="673806" y="7600950"/>
                  <a:pt x="648406" y="7575550"/>
                  <a:pt x="623006" y="7569200"/>
                </a:cubicBezTo>
                <a:cubicBezTo>
                  <a:pt x="616656" y="7581900"/>
                  <a:pt x="610306" y="7600950"/>
                  <a:pt x="597606" y="7620000"/>
                </a:cubicBezTo>
                <a:cubicBezTo>
                  <a:pt x="584906" y="7620000"/>
                  <a:pt x="565856" y="7607300"/>
                  <a:pt x="565856" y="7588250"/>
                </a:cubicBezTo>
                <a:cubicBezTo>
                  <a:pt x="565856" y="7575550"/>
                  <a:pt x="597606" y="7537450"/>
                  <a:pt x="616656" y="7537450"/>
                </a:cubicBezTo>
                <a:cubicBezTo>
                  <a:pt x="629356" y="7537450"/>
                  <a:pt x="686506" y="7581900"/>
                  <a:pt x="692856" y="7613650"/>
                </a:cubicBezTo>
                <a:close/>
                <a:moveTo>
                  <a:pt x="889706" y="7562850"/>
                </a:moveTo>
                <a:cubicBezTo>
                  <a:pt x="896056" y="7569200"/>
                  <a:pt x="896056" y="7562850"/>
                  <a:pt x="896056" y="7581900"/>
                </a:cubicBezTo>
                <a:cubicBezTo>
                  <a:pt x="896056" y="7607300"/>
                  <a:pt x="877006" y="7613650"/>
                  <a:pt x="870656" y="7613650"/>
                </a:cubicBezTo>
                <a:cubicBezTo>
                  <a:pt x="851606" y="7613650"/>
                  <a:pt x="800806" y="7556500"/>
                  <a:pt x="800806" y="7537450"/>
                </a:cubicBezTo>
                <a:cubicBezTo>
                  <a:pt x="800806" y="7524750"/>
                  <a:pt x="807156" y="7518400"/>
                  <a:pt x="819856" y="7518400"/>
                </a:cubicBezTo>
                <a:cubicBezTo>
                  <a:pt x="838906" y="7518400"/>
                  <a:pt x="864306" y="7550150"/>
                  <a:pt x="889706" y="7562850"/>
                </a:cubicBezTo>
                <a:close/>
                <a:moveTo>
                  <a:pt x="750006" y="7537450"/>
                </a:moveTo>
                <a:cubicBezTo>
                  <a:pt x="743656" y="7537450"/>
                  <a:pt x="730956" y="7531100"/>
                  <a:pt x="737306" y="7518400"/>
                </a:cubicBezTo>
                <a:lnTo>
                  <a:pt x="756356" y="7518400"/>
                </a:lnTo>
                <a:cubicBezTo>
                  <a:pt x="756356" y="7524750"/>
                  <a:pt x="756356" y="7531100"/>
                  <a:pt x="750006" y="7537450"/>
                </a:cubicBezTo>
                <a:close/>
                <a:moveTo>
                  <a:pt x="13843706" y="7537450"/>
                </a:moveTo>
                <a:cubicBezTo>
                  <a:pt x="13862756" y="7537450"/>
                  <a:pt x="13875456" y="7505700"/>
                  <a:pt x="13894506" y="7505700"/>
                </a:cubicBezTo>
                <a:cubicBezTo>
                  <a:pt x="13938956" y="7505700"/>
                  <a:pt x="13958006" y="7556500"/>
                  <a:pt x="13977056" y="7588250"/>
                </a:cubicBezTo>
                <a:cubicBezTo>
                  <a:pt x="13970706" y="7594600"/>
                  <a:pt x="13958006" y="7607300"/>
                  <a:pt x="13945306" y="7607300"/>
                </a:cubicBezTo>
                <a:cubicBezTo>
                  <a:pt x="13894506" y="7607300"/>
                  <a:pt x="13932606" y="7537450"/>
                  <a:pt x="13888156" y="7537450"/>
                </a:cubicBezTo>
                <a:cubicBezTo>
                  <a:pt x="13875456" y="7537450"/>
                  <a:pt x="13881806" y="7543800"/>
                  <a:pt x="13856406" y="7569200"/>
                </a:cubicBezTo>
                <a:cubicBezTo>
                  <a:pt x="13837356" y="7581900"/>
                  <a:pt x="13811956" y="7594600"/>
                  <a:pt x="13786556" y="7600950"/>
                </a:cubicBezTo>
                <a:cubicBezTo>
                  <a:pt x="13773856" y="7626350"/>
                  <a:pt x="13754806" y="7658100"/>
                  <a:pt x="13754806" y="7670800"/>
                </a:cubicBezTo>
                <a:cubicBezTo>
                  <a:pt x="13754806" y="7740650"/>
                  <a:pt x="13862756" y="7677150"/>
                  <a:pt x="13862756" y="7747000"/>
                </a:cubicBezTo>
                <a:cubicBezTo>
                  <a:pt x="13862756" y="7766050"/>
                  <a:pt x="13837356" y="7778750"/>
                  <a:pt x="13824656" y="7778750"/>
                </a:cubicBezTo>
                <a:cubicBezTo>
                  <a:pt x="13811956" y="7778750"/>
                  <a:pt x="13767506" y="7740650"/>
                  <a:pt x="13754806" y="7740650"/>
                </a:cubicBezTo>
                <a:cubicBezTo>
                  <a:pt x="13742106" y="7740650"/>
                  <a:pt x="13678605" y="7791450"/>
                  <a:pt x="13634155" y="7791450"/>
                </a:cubicBezTo>
                <a:cubicBezTo>
                  <a:pt x="13615105" y="7791450"/>
                  <a:pt x="13602405" y="7778750"/>
                  <a:pt x="13583355" y="7778750"/>
                </a:cubicBezTo>
                <a:cubicBezTo>
                  <a:pt x="13570655" y="7778750"/>
                  <a:pt x="13577005" y="7785100"/>
                  <a:pt x="13570655" y="7791450"/>
                </a:cubicBezTo>
                <a:lnTo>
                  <a:pt x="13475405" y="7791450"/>
                </a:lnTo>
                <a:cubicBezTo>
                  <a:pt x="13475405" y="7785100"/>
                  <a:pt x="13475405" y="7772400"/>
                  <a:pt x="13469055" y="7766050"/>
                </a:cubicBezTo>
                <a:cubicBezTo>
                  <a:pt x="13469055" y="7759700"/>
                  <a:pt x="13475405" y="7753350"/>
                  <a:pt x="13481755" y="7747000"/>
                </a:cubicBezTo>
                <a:cubicBezTo>
                  <a:pt x="13494455" y="7759700"/>
                  <a:pt x="13513505" y="7778750"/>
                  <a:pt x="13526205" y="7778750"/>
                </a:cubicBezTo>
                <a:cubicBezTo>
                  <a:pt x="13545255" y="7778750"/>
                  <a:pt x="13602405" y="7721600"/>
                  <a:pt x="13602405" y="7702550"/>
                </a:cubicBezTo>
                <a:cubicBezTo>
                  <a:pt x="13602405" y="7683500"/>
                  <a:pt x="13526205" y="7645400"/>
                  <a:pt x="13526205" y="7645400"/>
                </a:cubicBezTo>
                <a:cubicBezTo>
                  <a:pt x="13507155" y="7645400"/>
                  <a:pt x="13500805" y="7664450"/>
                  <a:pt x="13488105" y="7664450"/>
                </a:cubicBezTo>
                <a:cubicBezTo>
                  <a:pt x="13494455" y="7651750"/>
                  <a:pt x="13507155" y="7632700"/>
                  <a:pt x="13519855" y="7620000"/>
                </a:cubicBezTo>
                <a:cubicBezTo>
                  <a:pt x="13519855" y="7613650"/>
                  <a:pt x="13507155" y="7600950"/>
                  <a:pt x="13494455" y="7594600"/>
                </a:cubicBezTo>
                <a:lnTo>
                  <a:pt x="13494455" y="7569200"/>
                </a:lnTo>
                <a:cubicBezTo>
                  <a:pt x="13494455" y="7569200"/>
                  <a:pt x="13500805" y="7569200"/>
                  <a:pt x="13507155" y="7562850"/>
                </a:cubicBezTo>
                <a:cubicBezTo>
                  <a:pt x="13551605" y="7607300"/>
                  <a:pt x="13596055" y="7645400"/>
                  <a:pt x="13640505" y="7696200"/>
                </a:cubicBezTo>
                <a:cubicBezTo>
                  <a:pt x="13653205" y="7702550"/>
                  <a:pt x="13653205" y="7727950"/>
                  <a:pt x="13653205" y="7747000"/>
                </a:cubicBezTo>
                <a:cubicBezTo>
                  <a:pt x="13659555" y="7747000"/>
                  <a:pt x="13653205" y="7753350"/>
                  <a:pt x="13665905" y="7753350"/>
                </a:cubicBezTo>
                <a:cubicBezTo>
                  <a:pt x="13723056" y="7753350"/>
                  <a:pt x="13723056" y="7639050"/>
                  <a:pt x="13723056" y="7620000"/>
                </a:cubicBezTo>
                <a:cubicBezTo>
                  <a:pt x="13723056" y="7607300"/>
                  <a:pt x="13723056" y="7607300"/>
                  <a:pt x="13729406" y="7600950"/>
                </a:cubicBezTo>
                <a:cubicBezTo>
                  <a:pt x="13748456" y="7588250"/>
                  <a:pt x="13786556" y="7581900"/>
                  <a:pt x="13818306" y="7550150"/>
                </a:cubicBezTo>
                <a:cubicBezTo>
                  <a:pt x="13799256" y="7518400"/>
                  <a:pt x="13792906" y="7537450"/>
                  <a:pt x="13792906" y="7505700"/>
                </a:cubicBezTo>
                <a:cubicBezTo>
                  <a:pt x="13811956" y="7512050"/>
                  <a:pt x="13831006" y="7537450"/>
                  <a:pt x="13843706" y="7537450"/>
                </a:cubicBezTo>
                <a:close/>
                <a:moveTo>
                  <a:pt x="2058106" y="7505700"/>
                </a:moveTo>
                <a:cubicBezTo>
                  <a:pt x="2064456" y="7512050"/>
                  <a:pt x="2064456" y="7505700"/>
                  <a:pt x="2064456" y="7518400"/>
                </a:cubicBezTo>
                <a:cubicBezTo>
                  <a:pt x="2064456" y="7531100"/>
                  <a:pt x="2020006" y="7581900"/>
                  <a:pt x="1988256" y="7594600"/>
                </a:cubicBezTo>
                <a:cubicBezTo>
                  <a:pt x="1981906" y="7588250"/>
                  <a:pt x="1975556" y="7588250"/>
                  <a:pt x="1975556" y="7569200"/>
                </a:cubicBezTo>
                <a:cubicBezTo>
                  <a:pt x="1975556" y="7556500"/>
                  <a:pt x="1994606" y="7524750"/>
                  <a:pt x="2013656" y="7505700"/>
                </a:cubicBezTo>
                <a:lnTo>
                  <a:pt x="2058106" y="7505700"/>
                </a:lnTo>
                <a:close/>
                <a:moveTo>
                  <a:pt x="705556" y="7505700"/>
                </a:moveTo>
                <a:lnTo>
                  <a:pt x="705556" y="7531100"/>
                </a:lnTo>
                <a:cubicBezTo>
                  <a:pt x="699206" y="7537450"/>
                  <a:pt x="692856" y="7537450"/>
                  <a:pt x="686506" y="7537450"/>
                </a:cubicBezTo>
                <a:cubicBezTo>
                  <a:pt x="680156" y="7531100"/>
                  <a:pt x="673806" y="7531100"/>
                  <a:pt x="673806" y="7518400"/>
                </a:cubicBezTo>
                <a:cubicBezTo>
                  <a:pt x="673806" y="7499350"/>
                  <a:pt x="680156" y="7499350"/>
                  <a:pt x="686506" y="7493000"/>
                </a:cubicBezTo>
                <a:cubicBezTo>
                  <a:pt x="692856" y="7499350"/>
                  <a:pt x="699206" y="7499350"/>
                  <a:pt x="705556" y="7505700"/>
                </a:cubicBezTo>
                <a:close/>
                <a:moveTo>
                  <a:pt x="1683456" y="7480300"/>
                </a:moveTo>
                <a:cubicBezTo>
                  <a:pt x="1683456" y="7486650"/>
                  <a:pt x="1689806" y="7480300"/>
                  <a:pt x="1689806" y="7493000"/>
                </a:cubicBezTo>
                <a:cubicBezTo>
                  <a:pt x="1689806" y="7512050"/>
                  <a:pt x="1639006" y="7531100"/>
                  <a:pt x="1607256" y="7562850"/>
                </a:cubicBezTo>
                <a:cubicBezTo>
                  <a:pt x="1613606" y="7569200"/>
                  <a:pt x="1626306" y="7588250"/>
                  <a:pt x="1658056" y="7588250"/>
                </a:cubicBezTo>
                <a:cubicBezTo>
                  <a:pt x="1658056" y="7594600"/>
                  <a:pt x="1664406" y="7588250"/>
                  <a:pt x="1664406" y="7607300"/>
                </a:cubicBezTo>
                <a:cubicBezTo>
                  <a:pt x="1664406" y="7620000"/>
                  <a:pt x="1524706" y="7708900"/>
                  <a:pt x="1505656" y="7708900"/>
                </a:cubicBezTo>
                <a:lnTo>
                  <a:pt x="1486606" y="7708900"/>
                </a:lnTo>
                <a:cubicBezTo>
                  <a:pt x="1486606" y="7702550"/>
                  <a:pt x="1480256" y="7702550"/>
                  <a:pt x="1480256" y="7689850"/>
                </a:cubicBezTo>
                <a:cubicBezTo>
                  <a:pt x="1480256" y="7664450"/>
                  <a:pt x="1550106" y="7632700"/>
                  <a:pt x="1569156" y="7620000"/>
                </a:cubicBezTo>
                <a:lnTo>
                  <a:pt x="1569156" y="7594600"/>
                </a:lnTo>
                <a:cubicBezTo>
                  <a:pt x="1562806" y="7588250"/>
                  <a:pt x="1569156" y="7588250"/>
                  <a:pt x="1550106" y="7588250"/>
                </a:cubicBezTo>
                <a:cubicBezTo>
                  <a:pt x="1537406" y="7588250"/>
                  <a:pt x="1518356" y="7607300"/>
                  <a:pt x="1499306" y="7620000"/>
                </a:cubicBezTo>
                <a:lnTo>
                  <a:pt x="1480256" y="7620000"/>
                </a:lnTo>
                <a:cubicBezTo>
                  <a:pt x="1473906" y="7613650"/>
                  <a:pt x="1473906" y="7613650"/>
                  <a:pt x="1473906" y="7600950"/>
                </a:cubicBezTo>
                <a:cubicBezTo>
                  <a:pt x="1473906" y="7575550"/>
                  <a:pt x="1632656" y="7493000"/>
                  <a:pt x="1651706" y="7480300"/>
                </a:cubicBezTo>
                <a:lnTo>
                  <a:pt x="1683456" y="7480300"/>
                </a:lnTo>
                <a:close/>
                <a:moveTo>
                  <a:pt x="12357805" y="7461250"/>
                </a:moveTo>
                <a:lnTo>
                  <a:pt x="12370505" y="7473950"/>
                </a:lnTo>
                <a:lnTo>
                  <a:pt x="12370505" y="7505700"/>
                </a:lnTo>
                <a:cubicBezTo>
                  <a:pt x="12364155" y="7505700"/>
                  <a:pt x="12364155" y="7512050"/>
                  <a:pt x="12345105" y="7512050"/>
                </a:cubicBezTo>
                <a:cubicBezTo>
                  <a:pt x="12332405" y="7512050"/>
                  <a:pt x="12326055" y="7505700"/>
                  <a:pt x="12326055" y="7486650"/>
                </a:cubicBezTo>
                <a:cubicBezTo>
                  <a:pt x="12326055" y="7473950"/>
                  <a:pt x="12332405" y="7467600"/>
                  <a:pt x="12332405" y="7461250"/>
                </a:cubicBezTo>
                <a:lnTo>
                  <a:pt x="12357805" y="7461250"/>
                </a:lnTo>
                <a:close/>
                <a:moveTo>
                  <a:pt x="13126155" y="7461250"/>
                </a:moveTo>
                <a:lnTo>
                  <a:pt x="13126155" y="7486650"/>
                </a:lnTo>
                <a:lnTo>
                  <a:pt x="13100755" y="7486650"/>
                </a:lnTo>
                <a:cubicBezTo>
                  <a:pt x="13100755" y="7486650"/>
                  <a:pt x="13094405" y="7486650"/>
                  <a:pt x="13094405" y="7473950"/>
                </a:cubicBezTo>
                <a:cubicBezTo>
                  <a:pt x="13094405" y="7454900"/>
                  <a:pt x="13100755" y="7461250"/>
                  <a:pt x="13107105" y="7454900"/>
                </a:cubicBezTo>
                <a:cubicBezTo>
                  <a:pt x="13113455" y="7454900"/>
                  <a:pt x="13119805" y="7461250"/>
                  <a:pt x="13126155" y="7461250"/>
                </a:cubicBezTo>
                <a:close/>
                <a:moveTo>
                  <a:pt x="13043605" y="7499350"/>
                </a:moveTo>
                <a:cubicBezTo>
                  <a:pt x="13049955" y="7505700"/>
                  <a:pt x="13075355" y="7512050"/>
                  <a:pt x="13075355" y="7524750"/>
                </a:cubicBezTo>
                <a:cubicBezTo>
                  <a:pt x="13075355" y="7543800"/>
                  <a:pt x="13069005" y="7556500"/>
                  <a:pt x="13069005" y="7556500"/>
                </a:cubicBezTo>
                <a:cubicBezTo>
                  <a:pt x="13049955" y="7562850"/>
                  <a:pt x="12999155" y="7531100"/>
                  <a:pt x="12986455" y="7518400"/>
                </a:cubicBezTo>
                <a:cubicBezTo>
                  <a:pt x="12999155" y="7499350"/>
                  <a:pt x="13005505" y="7473950"/>
                  <a:pt x="13024555" y="7454900"/>
                </a:cubicBezTo>
                <a:cubicBezTo>
                  <a:pt x="13037255" y="7461250"/>
                  <a:pt x="13037255" y="7480300"/>
                  <a:pt x="13043605" y="7499350"/>
                </a:cubicBezTo>
                <a:close/>
                <a:moveTo>
                  <a:pt x="6826956" y="7454900"/>
                </a:moveTo>
                <a:cubicBezTo>
                  <a:pt x="6826956" y="7461250"/>
                  <a:pt x="6833306" y="7454900"/>
                  <a:pt x="6833306" y="7467600"/>
                </a:cubicBezTo>
                <a:cubicBezTo>
                  <a:pt x="6833306" y="7486650"/>
                  <a:pt x="6788856" y="7512050"/>
                  <a:pt x="6769806" y="7512050"/>
                </a:cubicBezTo>
                <a:lnTo>
                  <a:pt x="6744406" y="7512050"/>
                </a:lnTo>
                <a:cubicBezTo>
                  <a:pt x="6738056" y="7505700"/>
                  <a:pt x="6738056" y="7512050"/>
                  <a:pt x="6738056" y="7493000"/>
                </a:cubicBezTo>
                <a:cubicBezTo>
                  <a:pt x="6738056" y="7480300"/>
                  <a:pt x="6776156" y="7467600"/>
                  <a:pt x="6801556" y="7454900"/>
                </a:cubicBezTo>
                <a:lnTo>
                  <a:pt x="6826956" y="7454900"/>
                </a:lnTo>
                <a:close/>
                <a:moveTo>
                  <a:pt x="13596055" y="7473950"/>
                </a:moveTo>
                <a:cubicBezTo>
                  <a:pt x="13589705" y="7480300"/>
                  <a:pt x="13577005" y="7486650"/>
                  <a:pt x="13570655" y="7486650"/>
                </a:cubicBezTo>
                <a:cubicBezTo>
                  <a:pt x="13564305" y="7480300"/>
                  <a:pt x="13564305" y="7486650"/>
                  <a:pt x="13564305" y="7467600"/>
                </a:cubicBezTo>
                <a:cubicBezTo>
                  <a:pt x="13564305" y="7454900"/>
                  <a:pt x="13577005" y="7448550"/>
                  <a:pt x="13589705" y="7448550"/>
                </a:cubicBezTo>
                <a:cubicBezTo>
                  <a:pt x="13589705" y="7454900"/>
                  <a:pt x="13596055" y="7467600"/>
                  <a:pt x="13596055" y="7473950"/>
                </a:cubicBezTo>
                <a:close/>
                <a:moveTo>
                  <a:pt x="9944805" y="7448550"/>
                </a:moveTo>
                <a:cubicBezTo>
                  <a:pt x="9944805" y="7454900"/>
                  <a:pt x="9951155" y="7467600"/>
                  <a:pt x="9951155" y="7473950"/>
                </a:cubicBezTo>
                <a:lnTo>
                  <a:pt x="9894005" y="7512050"/>
                </a:lnTo>
                <a:lnTo>
                  <a:pt x="9894005" y="7531100"/>
                </a:lnTo>
                <a:cubicBezTo>
                  <a:pt x="9906705" y="7537450"/>
                  <a:pt x="9925755" y="7537450"/>
                  <a:pt x="9995605" y="7531100"/>
                </a:cubicBezTo>
                <a:cubicBezTo>
                  <a:pt x="10001955" y="7537450"/>
                  <a:pt x="10001955" y="7531100"/>
                  <a:pt x="10001955" y="7543800"/>
                </a:cubicBezTo>
                <a:cubicBezTo>
                  <a:pt x="10001955" y="7581900"/>
                  <a:pt x="9836855" y="7600950"/>
                  <a:pt x="9836855" y="7600950"/>
                </a:cubicBezTo>
                <a:cubicBezTo>
                  <a:pt x="9817805" y="7600950"/>
                  <a:pt x="9779705" y="7588250"/>
                  <a:pt x="9760655" y="7588250"/>
                </a:cubicBezTo>
                <a:cubicBezTo>
                  <a:pt x="9747955" y="7588250"/>
                  <a:pt x="9633655" y="7620000"/>
                  <a:pt x="9614605" y="7620000"/>
                </a:cubicBezTo>
                <a:cubicBezTo>
                  <a:pt x="9570155" y="7620000"/>
                  <a:pt x="9570155" y="7613650"/>
                  <a:pt x="9519355" y="7588250"/>
                </a:cubicBezTo>
                <a:lnTo>
                  <a:pt x="9519355" y="7569200"/>
                </a:lnTo>
                <a:cubicBezTo>
                  <a:pt x="9633655" y="7512050"/>
                  <a:pt x="9786055" y="7435850"/>
                  <a:pt x="9906705" y="7448550"/>
                </a:cubicBezTo>
                <a:lnTo>
                  <a:pt x="9944805" y="7448550"/>
                </a:lnTo>
                <a:close/>
                <a:moveTo>
                  <a:pt x="7106356" y="7448550"/>
                </a:moveTo>
                <a:cubicBezTo>
                  <a:pt x="7106356" y="7454900"/>
                  <a:pt x="7112706" y="7448550"/>
                  <a:pt x="7112706" y="7467600"/>
                </a:cubicBezTo>
                <a:cubicBezTo>
                  <a:pt x="7112706" y="7480300"/>
                  <a:pt x="7106356" y="7480300"/>
                  <a:pt x="7100006" y="7486650"/>
                </a:cubicBezTo>
                <a:lnTo>
                  <a:pt x="7023806" y="7486650"/>
                </a:lnTo>
                <a:cubicBezTo>
                  <a:pt x="7023806" y="7480300"/>
                  <a:pt x="7017456" y="7486650"/>
                  <a:pt x="7017456" y="7467600"/>
                </a:cubicBezTo>
                <a:cubicBezTo>
                  <a:pt x="7017456" y="7454900"/>
                  <a:pt x="7030156" y="7454900"/>
                  <a:pt x="7036506" y="7448550"/>
                </a:cubicBezTo>
                <a:lnTo>
                  <a:pt x="7106356" y="7448550"/>
                </a:lnTo>
                <a:close/>
                <a:moveTo>
                  <a:pt x="12472105" y="7473950"/>
                </a:moveTo>
                <a:cubicBezTo>
                  <a:pt x="12491155" y="7473950"/>
                  <a:pt x="12478455" y="7461250"/>
                  <a:pt x="12497505" y="7461250"/>
                </a:cubicBezTo>
                <a:lnTo>
                  <a:pt x="12522905" y="7461250"/>
                </a:lnTo>
                <a:cubicBezTo>
                  <a:pt x="12529255" y="7467600"/>
                  <a:pt x="12529255" y="7461250"/>
                  <a:pt x="12529255" y="7473950"/>
                </a:cubicBezTo>
                <a:cubicBezTo>
                  <a:pt x="12529255" y="7499350"/>
                  <a:pt x="12503855" y="7512050"/>
                  <a:pt x="12491155" y="7512050"/>
                </a:cubicBezTo>
                <a:cubicBezTo>
                  <a:pt x="12478455" y="7512050"/>
                  <a:pt x="12446705" y="7480300"/>
                  <a:pt x="12421305" y="7473950"/>
                </a:cubicBezTo>
                <a:lnTo>
                  <a:pt x="12427655" y="7442200"/>
                </a:lnTo>
                <a:cubicBezTo>
                  <a:pt x="12446705" y="7448550"/>
                  <a:pt x="12459405" y="7473950"/>
                  <a:pt x="12472105" y="7473950"/>
                </a:cubicBezTo>
                <a:close/>
                <a:moveTo>
                  <a:pt x="718256" y="7454900"/>
                </a:moveTo>
                <a:cubicBezTo>
                  <a:pt x="711906" y="7454900"/>
                  <a:pt x="705556" y="7448550"/>
                  <a:pt x="699206" y="7442200"/>
                </a:cubicBezTo>
                <a:cubicBezTo>
                  <a:pt x="686506" y="7454900"/>
                  <a:pt x="673806" y="7473950"/>
                  <a:pt x="667456" y="7486650"/>
                </a:cubicBezTo>
                <a:lnTo>
                  <a:pt x="648406" y="7486650"/>
                </a:lnTo>
                <a:cubicBezTo>
                  <a:pt x="642056" y="7480300"/>
                  <a:pt x="635706" y="7480300"/>
                  <a:pt x="635706" y="7467600"/>
                </a:cubicBezTo>
                <a:cubicBezTo>
                  <a:pt x="635706" y="7448550"/>
                  <a:pt x="661106" y="7435850"/>
                  <a:pt x="673806" y="7435850"/>
                </a:cubicBezTo>
                <a:cubicBezTo>
                  <a:pt x="692856" y="7435850"/>
                  <a:pt x="711906" y="7442200"/>
                  <a:pt x="718256" y="7454900"/>
                </a:cubicBezTo>
                <a:close/>
                <a:moveTo>
                  <a:pt x="12662605" y="7416800"/>
                </a:moveTo>
                <a:cubicBezTo>
                  <a:pt x="12668955" y="7435850"/>
                  <a:pt x="12688005" y="7461250"/>
                  <a:pt x="12700705" y="7461250"/>
                </a:cubicBezTo>
                <a:cubicBezTo>
                  <a:pt x="12719755" y="7461250"/>
                  <a:pt x="12713405" y="7448550"/>
                  <a:pt x="12732455" y="7448550"/>
                </a:cubicBezTo>
                <a:lnTo>
                  <a:pt x="12764205" y="7448550"/>
                </a:lnTo>
                <a:cubicBezTo>
                  <a:pt x="12764205" y="7454900"/>
                  <a:pt x="12770555" y="7467600"/>
                  <a:pt x="12770555" y="7480300"/>
                </a:cubicBezTo>
                <a:cubicBezTo>
                  <a:pt x="12757855" y="7480300"/>
                  <a:pt x="12732455" y="7473950"/>
                  <a:pt x="12719755" y="7480300"/>
                </a:cubicBezTo>
                <a:cubicBezTo>
                  <a:pt x="12694355" y="7493000"/>
                  <a:pt x="12675305" y="7537450"/>
                  <a:pt x="12662605" y="7537450"/>
                </a:cubicBezTo>
                <a:cubicBezTo>
                  <a:pt x="12643555" y="7537450"/>
                  <a:pt x="12605455" y="7499350"/>
                  <a:pt x="12605455" y="7486650"/>
                </a:cubicBezTo>
                <a:cubicBezTo>
                  <a:pt x="12605455" y="7467600"/>
                  <a:pt x="12630855" y="7442200"/>
                  <a:pt x="12637205" y="7416800"/>
                </a:cubicBezTo>
                <a:lnTo>
                  <a:pt x="12662605" y="7416800"/>
                </a:lnTo>
                <a:close/>
                <a:moveTo>
                  <a:pt x="13792906" y="7404100"/>
                </a:moveTo>
                <a:cubicBezTo>
                  <a:pt x="13811956" y="7416800"/>
                  <a:pt x="13831006" y="7423150"/>
                  <a:pt x="13843706" y="7435850"/>
                </a:cubicBezTo>
                <a:lnTo>
                  <a:pt x="13843706" y="7454900"/>
                </a:lnTo>
                <a:cubicBezTo>
                  <a:pt x="13837356" y="7461250"/>
                  <a:pt x="13843706" y="7461250"/>
                  <a:pt x="13824656" y="7461250"/>
                </a:cubicBezTo>
                <a:cubicBezTo>
                  <a:pt x="13811956" y="7461250"/>
                  <a:pt x="13773856" y="7429500"/>
                  <a:pt x="13773856" y="7416800"/>
                </a:cubicBezTo>
                <a:cubicBezTo>
                  <a:pt x="13773856" y="7397750"/>
                  <a:pt x="13773856" y="7410450"/>
                  <a:pt x="13780206" y="7404100"/>
                </a:cubicBezTo>
                <a:lnTo>
                  <a:pt x="13792906" y="7404100"/>
                </a:lnTo>
                <a:close/>
                <a:moveTo>
                  <a:pt x="521406" y="7435850"/>
                </a:moveTo>
                <a:cubicBezTo>
                  <a:pt x="508706" y="7454900"/>
                  <a:pt x="496006" y="7467600"/>
                  <a:pt x="489656" y="7499350"/>
                </a:cubicBezTo>
                <a:lnTo>
                  <a:pt x="489656" y="7512050"/>
                </a:lnTo>
                <a:cubicBezTo>
                  <a:pt x="470606" y="7493000"/>
                  <a:pt x="438856" y="7454900"/>
                  <a:pt x="438856" y="7442200"/>
                </a:cubicBezTo>
                <a:cubicBezTo>
                  <a:pt x="438856" y="7429500"/>
                  <a:pt x="445206" y="7404100"/>
                  <a:pt x="470606" y="7404100"/>
                </a:cubicBezTo>
                <a:cubicBezTo>
                  <a:pt x="489656" y="7404100"/>
                  <a:pt x="508706" y="7423150"/>
                  <a:pt x="521406" y="7435850"/>
                </a:cubicBezTo>
                <a:close/>
                <a:moveTo>
                  <a:pt x="12834055" y="7404100"/>
                </a:moveTo>
                <a:lnTo>
                  <a:pt x="12827705" y="7429500"/>
                </a:lnTo>
                <a:lnTo>
                  <a:pt x="12808655" y="7429500"/>
                </a:lnTo>
                <a:cubicBezTo>
                  <a:pt x="12802305" y="7423150"/>
                  <a:pt x="12802305" y="7429500"/>
                  <a:pt x="12802305" y="7410450"/>
                </a:cubicBezTo>
                <a:cubicBezTo>
                  <a:pt x="12802305" y="7397750"/>
                  <a:pt x="12808655" y="7404100"/>
                  <a:pt x="12815005" y="7397750"/>
                </a:cubicBezTo>
                <a:cubicBezTo>
                  <a:pt x="12821355" y="7397750"/>
                  <a:pt x="12827705" y="7397750"/>
                  <a:pt x="12834055" y="7404100"/>
                </a:cubicBezTo>
                <a:close/>
                <a:moveTo>
                  <a:pt x="12503855" y="7423150"/>
                </a:moveTo>
                <a:lnTo>
                  <a:pt x="12472105" y="7416800"/>
                </a:lnTo>
                <a:lnTo>
                  <a:pt x="12472105" y="7397750"/>
                </a:lnTo>
                <a:cubicBezTo>
                  <a:pt x="12478455" y="7397750"/>
                  <a:pt x="12484805" y="7391400"/>
                  <a:pt x="12510205" y="7397750"/>
                </a:cubicBezTo>
                <a:lnTo>
                  <a:pt x="12503855" y="7423150"/>
                </a:lnTo>
                <a:close/>
                <a:moveTo>
                  <a:pt x="623006" y="7423150"/>
                </a:moveTo>
                <a:cubicBezTo>
                  <a:pt x="623006" y="7429500"/>
                  <a:pt x="584906" y="7467600"/>
                  <a:pt x="584906" y="7486650"/>
                </a:cubicBezTo>
                <a:cubicBezTo>
                  <a:pt x="578556" y="7493000"/>
                  <a:pt x="572206" y="7493000"/>
                  <a:pt x="565856" y="7493000"/>
                </a:cubicBezTo>
                <a:cubicBezTo>
                  <a:pt x="559506" y="7486650"/>
                  <a:pt x="553156" y="7486650"/>
                  <a:pt x="553156" y="7473950"/>
                </a:cubicBezTo>
                <a:cubicBezTo>
                  <a:pt x="553156" y="7454900"/>
                  <a:pt x="565856" y="7461250"/>
                  <a:pt x="572206" y="7448550"/>
                </a:cubicBezTo>
                <a:cubicBezTo>
                  <a:pt x="584906" y="7435850"/>
                  <a:pt x="584906" y="7416800"/>
                  <a:pt x="584906" y="7404100"/>
                </a:cubicBezTo>
                <a:cubicBezTo>
                  <a:pt x="591256" y="7404100"/>
                  <a:pt x="603956" y="7397750"/>
                  <a:pt x="616656" y="7391400"/>
                </a:cubicBezTo>
                <a:cubicBezTo>
                  <a:pt x="616656" y="7397750"/>
                  <a:pt x="623006" y="7404100"/>
                  <a:pt x="623006" y="7423150"/>
                </a:cubicBezTo>
                <a:close/>
                <a:moveTo>
                  <a:pt x="13627805" y="7385050"/>
                </a:moveTo>
                <a:cubicBezTo>
                  <a:pt x="13627805" y="7397750"/>
                  <a:pt x="13615105" y="7410450"/>
                  <a:pt x="13602405" y="7416800"/>
                </a:cubicBezTo>
                <a:cubicBezTo>
                  <a:pt x="13596055" y="7416800"/>
                  <a:pt x="13589705" y="7416800"/>
                  <a:pt x="13583355" y="7410450"/>
                </a:cubicBezTo>
                <a:cubicBezTo>
                  <a:pt x="13589705" y="7397750"/>
                  <a:pt x="13608755" y="7385050"/>
                  <a:pt x="13621455" y="7372350"/>
                </a:cubicBezTo>
                <a:cubicBezTo>
                  <a:pt x="13621455" y="7372350"/>
                  <a:pt x="13627805" y="7366000"/>
                  <a:pt x="13627805" y="7385050"/>
                </a:cubicBezTo>
                <a:close/>
                <a:moveTo>
                  <a:pt x="6649156" y="7372350"/>
                </a:moveTo>
                <a:cubicBezTo>
                  <a:pt x="6649156" y="7397750"/>
                  <a:pt x="6630106" y="7416800"/>
                  <a:pt x="6611056" y="7416800"/>
                </a:cubicBezTo>
                <a:cubicBezTo>
                  <a:pt x="6426906" y="7416800"/>
                  <a:pt x="6407856" y="7423150"/>
                  <a:pt x="6395156" y="7423150"/>
                </a:cubicBezTo>
                <a:cubicBezTo>
                  <a:pt x="6388806" y="7423150"/>
                  <a:pt x="6325306" y="7423150"/>
                  <a:pt x="6306256" y="7391400"/>
                </a:cubicBezTo>
                <a:cubicBezTo>
                  <a:pt x="6306256" y="7385050"/>
                  <a:pt x="6312606" y="7378700"/>
                  <a:pt x="6318956" y="7372350"/>
                </a:cubicBezTo>
                <a:lnTo>
                  <a:pt x="6649156" y="7372350"/>
                </a:lnTo>
                <a:close/>
                <a:moveTo>
                  <a:pt x="1689806" y="7404100"/>
                </a:moveTo>
                <a:cubicBezTo>
                  <a:pt x="1689806" y="7416800"/>
                  <a:pt x="1683456" y="7416800"/>
                  <a:pt x="1677106" y="7416800"/>
                </a:cubicBezTo>
                <a:cubicBezTo>
                  <a:pt x="1645356" y="7416800"/>
                  <a:pt x="1613606" y="7416800"/>
                  <a:pt x="1581856" y="7461250"/>
                </a:cubicBezTo>
                <a:lnTo>
                  <a:pt x="1556456" y="7461250"/>
                </a:lnTo>
                <a:cubicBezTo>
                  <a:pt x="1550106" y="7454900"/>
                  <a:pt x="1550106" y="7454900"/>
                  <a:pt x="1550106" y="7442200"/>
                </a:cubicBezTo>
                <a:cubicBezTo>
                  <a:pt x="1550106" y="7423150"/>
                  <a:pt x="1619956" y="7366000"/>
                  <a:pt x="1639006" y="7366000"/>
                </a:cubicBezTo>
                <a:cubicBezTo>
                  <a:pt x="1670756" y="7366000"/>
                  <a:pt x="1689806" y="7385050"/>
                  <a:pt x="1689806" y="7404100"/>
                </a:cubicBezTo>
                <a:close/>
                <a:moveTo>
                  <a:pt x="12326055" y="7442200"/>
                </a:moveTo>
                <a:cubicBezTo>
                  <a:pt x="12313355" y="7454900"/>
                  <a:pt x="12294305" y="7461250"/>
                  <a:pt x="12275255" y="7461250"/>
                </a:cubicBezTo>
                <a:cubicBezTo>
                  <a:pt x="12262555" y="7461250"/>
                  <a:pt x="12262555" y="7454900"/>
                  <a:pt x="12256205" y="7454900"/>
                </a:cubicBezTo>
                <a:cubicBezTo>
                  <a:pt x="12256205" y="7448550"/>
                  <a:pt x="12262555" y="7435850"/>
                  <a:pt x="12262555" y="7423150"/>
                </a:cubicBezTo>
                <a:cubicBezTo>
                  <a:pt x="12262555" y="7391400"/>
                  <a:pt x="12237155" y="7391400"/>
                  <a:pt x="12211755" y="7397750"/>
                </a:cubicBezTo>
                <a:cubicBezTo>
                  <a:pt x="12211755" y="7391400"/>
                  <a:pt x="12205405" y="7397750"/>
                  <a:pt x="12205405" y="7378700"/>
                </a:cubicBezTo>
                <a:cubicBezTo>
                  <a:pt x="12205405" y="7366000"/>
                  <a:pt x="12218105" y="7359650"/>
                  <a:pt x="12237155" y="7359650"/>
                </a:cubicBezTo>
                <a:cubicBezTo>
                  <a:pt x="12275255" y="7359650"/>
                  <a:pt x="12281605" y="7391400"/>
                  <a:pt x="12326055" y="7442200"/>
                </a:cubicBezTo>
                <a:close/>
                <a:moveTo>
                  <a:pt x="12554655" y="7359650"/>
                </a:moveTo>
                <a:cubicBezTo>
                  <a:pt x="12554655" y="7359650"/>
                  <a:pt x="12554655" y="7366000"/>
                  <a:pt x="12548305" y="7372350"/>
                </a:cubicBezTo>
                <a:cubicBezTo>
                  <a:pt x="12541955" y="7372350"/>
                  <a:pt x="12529255" y="7366000"/>
                  <a:pt x="12529255" y="7353300"/>
                </a:cubicBezTo>
                <a:lnTo>
                  <a:pt x="12554655" y="7359650"/>
                </a:lnTo>
                <a:close/>
                <a:moveTo>
                  <a:pt x="1067506" y="7366000"/>
                </a:moveTo>
                <a:cubicBezTo>
                  <a:pt x="1067506" y="7359650"/>
                  <a:pt x="1067506" y="7353300"/>
                  <a:pt x="1073856" y="7353300"/>
                </a:cubicBezTo>
                <a:cubicBezTo>
                  <a:pt x="1080206" y="7353300"/>
                  <a:pt x="1080206" y="7359650"/>
                  <a:pt x="1067506" y="7366000"/>
                </a:cubicBezTo>
                <a:close/>
                <a:moveTo>
                  <a:pt x="13513505" y="7359650"/>
                </a:moveTo>
                <a:lnTo>
                  <a:pt x="13513505" y="7385050"/>
                </a:lnTo>
                <a:cubicBezTo>
                  <a:pt x="13507155" y="7391400"/>
                  <a:pt x="13507155" y="7391400"/>
                  <a:pt x="13494455" y="7391400"/>
                </a:cubicBezTo>
                <a:cubicBezTo>
                  <a:pt x="13481755" y="7391400"/>
                  <a:pt x="13462705" y="7385050"/>
                  <a:pt x="13462705" y="7353300"/>
                </a:cubicBezTo>
                <a:cubicBezTo>
                  <a:pt x="13469055" y="7353300"/>
                  <a:pt x="13462705" y="7346950"/>
                  <a:pt x="13481755" y="7346950"/>
                </a:cubicBezTo>
                <a:cubicBezTo>
                  <a:pt x="13494455" y="7346950"/>
                  <a:pt x="13500805" y="7353300"/>
                  <a:pt x="13513505" y="7359650"/>
                </a:cubicBezTo>
                <a:close/>
                <a:moveTo>
                  <a:pt x="13234105" y="7346950"/>
                </a:moveTo>
                <a:cubicBezTo>
                  <a:pt x="13259505" y="7372350"/>
                  <a:pt x="13265855" y="7397750"/>
                  <a:pt x="13291255" y="7410450"/>
                </a:cubicBezTo>
                <a:cubicBezTo>
                  <a:pt x="13310305" y="7429500"/>
                  <a:pt x="13342055" y="7416800"/>
                  <a:pt x="13361105" y="7448550"/>
                </a:cubicBezTo>
                <a:cubicBezTo>
                  <a:pt x="13367455" y="7454900"/>
                  <a:pt x="13367455" y="7448550"/>
                  <a:pt x="13367455" y="7461250"/>
                </a:cubicBezTo>
                <a:cubicBezTo>
                  <a:pt x="13367455" y="7518400"/>
                  <a:pt x="13323005" y="7531100"/>
                  <a:pt x="13278555" y="7524750"/>
                </a:cubicBezTo>
                <a:lnTo>
                  <a:pt x="13278555" y="7562850"/>
                </a:lnTo>
                <a:cubicBezTo>
                  <a:pt x="13291255" y="7569200"/>
                  <a:pt x="13310305" y="7594600"/>
                  <a:pt x="13329355" y="7594600"/>
                </a:cubicBezTo>
                <a:cubicBezTo>
                  <a:pt x="13342055" y="7594600"/>
                  <a:pt x="13335705" y="7581900"/>
                  <a:pt x="13354755" y="7581900"/>
                </a:cubicBezTo>
                <a:lnTo>
                  <a:pt x="13386505" y="7581900"/>
                </a:lnTo>
                <a:cubicBezTo>
                  <a:pt x="13386505" y="7588250"/>
                  <a:pt x="13392855" y="7594600"/>
                  <a:pt x="13392855" y="7613650"/>
                </a:cubicBezTo>
                <a:cubicBezTo>
                  <a:pt x="13367455" y="7620000"/>
                  <a:pt x="13335705" y="7632700"/>
                  <a:pt x="13303955" y="7639050"/>
                </a:cubicBezTo>
                <a:cubicBezTo>
                  <a:pt x="13284905" y="7645400"/>
                  <a:pt x="13259505" y="7632700"/>
                  <a:pt x="13246805" y="7639050"/>
                </a:cubicBezTo>
                <a:cubicBezTo>
                  <a:pt x="13221405" y="7645400"/>
                  <a:pt x="13208705" y="7670800"/>
                  <a:pt x="13189655" y="7689850"/>
                </a:cubicBezTo>
                <a:lnTo>
                  <a:pt x="13170605" y="7689850"/>
                </a:lnTo>
                <a:cubicBezTo>
                  <a:pt x="13164255" y="7683500"/>
                  <a:pt x="13157905" y="7683500"/>
                  <a:pt x="13157905" y="7664450"/>
                </a:cubicBezTo>
                <a:cubicBezTo>
                  <a:pt x="13157905" y="7658100"/>
                  <a:pt x="13265855" y="7594600"/>
                  <a:pt x="13265855" y="7575550"/>
                </a:cubicBezTo>
                <a:cubicBezTo>
                  <a:pt x="13265855" y="7562850"/>
                  <a:pt x="13253155" y="7556500"/>
                  <a:pt x="13240455" y="7550150"/>
                </a:cubicBezTo>
                <a:cubicBezTo>
                  <a:pt x="13246805" y="7531100"/>
                  <a:pt x="13265855" y="7512050"/>
                  <a:pt x="13272205" y="7493000"/>
                </a:cubicBezTo>
                <a:lnTo>
                  <a:pt x="13272205" y="7473950"/>
                </a:lnTo>
                <a:cubicBezTo>
                  <a:pt x="13272205" y="7461250"/>
                  <a:pt x="13265855" y="7442200"/>
                  <a:pt x="13253155" y="7429500"/>
                </a:cubicBezTo>
                <a:cubicBezTo>
                  <a:pt x="13234105" y="7435850"/>
                  <a:pt x="13208705" y="7467600"/>
                  <a:pt x="13196005" y="7467600"/>
                </a:cubicBezTo>
                <a:cubicBezTo>
                  <a:pt x="13176955" y="7467600"/>
                  <a:pt x="13183305" y="7461250"/>
                  <a:pt x="13176955" y="7454900"/>
                </a:cubicBezTo>
                <a:cubicBezTo>
                  <a:pt x="13164255" y="7435850"/>
                  <a:pt x="13145205" y="7404100"/>
                  <a:pt x="13132505" y="7378700"/>
                </a:cubicBezTo>
                <a:cubicBezTo>
                  <a:pt x="13132505" y="7372350"/>
                  <a:pt x="13132505" y="7366000"/>
                  <a:pt x="13145205" y="7366000"/>
                </a:cubicBezTo>
                <a:cubicBezTo>
                  <a:pt x="13164255" y="7366000"/>
                  <a:pt x="13170605" y="7391400"/>
                  <a:pt x="13189655" y="7410450"/>
                </a:cubicBezTo>
                <a:lnTo>
                  <a:pt x="13208705" y="7410450"/>
                </a:lnTo>
                <a:cubicBezTo>
                  <a:pt x="13215055" y="7404100"/>
                  <a:pt x="13221405" y="7404100"/>
                  <a:pt x="13221405" y="7385050"/>
                </a:cubicBezTo>
                <a:cubicBezTo>
                  <a:pt x="13221405" y="7372350"/>
                  <a:pt x="13208705" y="7372350"/>
                  <a:pt x="13208705" y="7359650"/>
                </a:cubicBezTo>
                <a:cubicBezTo>
                  <a:pt x="13208705" y="7340600"/>
                  <a:pt x="13208705" y="7353300"/>
                  <a:pt x="13215055" y="7346950"/>
                </a:cubicBezTo>
                <a:lnTo>
                  <a:pt x="13234105" y="7346950"/>
                </a:lnTo>
                <a:close/>
                <a:moveTo>
                  <a:pt x="1264356" y="7353300"/>
                </a:moveTo>
                <a:lnTo>
                  <a:pt x="1264356" y="7378700"/>
                </a:lnTo>
                <a:lnTo>
                  <a:pt x="1245306" y="7397750"/>
                </a:lnTo>
                <a:lnTo>
                  <a:pt x="1219906" y="7397750"/>
                </a:lnTo>
                <a:lnTo>
                  <a:pt x="1207206" y="7385050"/>
                </a:lnTo>
                <a:cubicBezTo>
                  <a:pt x="1219906" y="7372350"/>
                  <a:pt x="1226256" y="7346950"/>
                  <a:pt x="1245306" y="7346950"/>
                </a:cubicBezTo>
                <a:cubicBezTo>
                  <a:pt x="1264356" y="7346950"/>
                  <a:pt x="1258006" y="7353300"/>
                  <a:pt x="1264356" y="7353300"/>
                </a:cubicBezTo>
                <a:close/>
                <a:moveTo>
                  <a:pt x="642056" y="7346950"/>
                </a:moveTo>
                <a:cubicBezTo>
                  <a:pt x="642056" y="7353300"/>
                  <a:pt x="648406" y="7359650"/>
                  <a:pt x="642056" y="7378700"/>
                </a:cubicBezTo>
                <a:cubicBezTo>
                  <a:pt x="635706" y="7378700"/>
                  <a:pt x="629356" y="7385050"/>
                  <a:pt x="616656" y="7385050"/>
                </a:cubicBezTo>
                <a:lnTo>
                  <a:pt x="616656" y="7346950"/>
                </a:lnTo>
                <a:lnTo>
                  <a:pt x="642056" y="7346950"/>
                </a:lnTo>
                <a:close/>
                <a:moveTo>
                  <a:pt x="13303955" y="7366000"/>
                </a:moveTo>
                <a:cubicBezTo>
                  <a:pt x="13297605" y="7366000"/>
                  <a:pt x="13284905" y="7372350"/>
                  <a:pt x="13284905" y="7353300"/>
                </a:cubicBezTo>
                <a:cubicBezTo>
                  <a:pt x="13284905" y="7340600"/>
                  <a:pt x="13291255" y="7340600"/>
                  <a:pt x="13297605" y="7340600"/>
                </a:cubicBezTo>
                <a:lnTo>
                  <a:pt x="13303955" y="7366000"/>
                </a:lnTo>
                <a:close/>
                <a:moveTo>
                  <a:pt x="13094405" y="7372350"/>
                </a:moveTo>
                <a:cubicBezTo>
                  <a:pt x="13094405" y="7385050"/>
                  <a:pt x="13088055" y="7391400"/>
                  <a:pt x="13081705" y="7397750"/>
                </a:cubicBezTo>
                <a:cubicBezTo>
                  <a:pt x="13069005" y="7391400"/>
                  <a:pt x="13049955" y="7378700"/>
                  <a:pt x="13037255" y="7359650"/>
                </a:cubicBezTo>
                <a:cubicBezTo>
                  <a:pt x="13043605" y="7353300"/>
                  <a:pt x="13043605" y="7340600"/>
                  <a:pt x="13062655" y="7340600"/>
                </a:cubicBezTo>
                <a:cubicBezTo>
                  <a:pt x="13075355" y="7340600"/>
                  <a:pt x="13094405" y="7353300"/>
                  <a:pt x="13094405" y="7372350"/>
                </a:cubicBezTo>
                <a:close/>
                <a:moveTo>
                  <a:pt x="12726105" y="7340600"/>
                </a:moveTo>
                <a:cubicBezTo>
                  <a:pt x="12726105" y="7346950"/>
                  <a:pt x="12732455" y="7353300"/>
                  <a:pt x="12726105" y="7378700"/>
                </a:cubicBezTo>
                <a:cubicBezTo>
                  <a:pt x="12719755" y="7378700"/>
                  <a:pt x="12707055" y="7385050"/>
                  <a:pt x="12688005" y="7378700"/>
                </a:cubicBezTo>
                <a:cubicBezTo>
                  <a:pt x="12688005" y="7372350"/>
                  <a:pt x="12681655" y="7372350"/>
                  <a:pt x="12681655" y="7359650"/>
                </a:cubicBezTo>
                <a:cubicBezTo>
                  <a:pt x="12681655" y="7340600"/>
                  <a:pt x="12688005" y="7346950"/>
                  <a:pt x="12694355" y="7340600"/>
                </a:cubicBezTo>
                <a:lnTo>
                  <a:pt x="12726105" y="7340600"/>
                </a:lnTo>
                <a:close/>
                <a:moveTo>
                  <a:pt x="13392855" y="7385050"/>
                </a:moveTo>
                <a:cubicBezTo>
                  <a:pt x="13386505" y="7385050"/>
                  <a:pt x="13373805" y="7391400"/>
                  <a:pt x="13361105" y="7391400"/>
                </a:cubicBezTo>
                <a:cubicBezTo>
                  <a:pt x="13335705" y="7391400"/>
                  <a:pt x="13329355" y="7378700"/>
                  <a:pt x="13329355" y="7359650"/>
                </a:cubicBezTo>
                <a:cubicBezTo>
                  <a:pt x="13329355" y="7346950"/>
                  <a:pt x="13335705" y="7340600"/>
                  <a:pt x="13342055" y="7327900"/>
                </a:cubicBezTo>
                <a:cubicBezTo>
                  <a:pt x="13367455" y="7327900"/>
                  <a:pt x="13373805" y="7359650"/>
                  <a:pt x="13392855" y="7385050"/>
                </a:cubicBezTo>
                <a:close/>
                <a:moveTo>
                  <a:pt x="5309306" y="7346950"/>
                </a:moveTo>
                <a:cubicBezTo>
                  <a:pt x="5309306" y="7353300"/>
                  <a:pt x="5233106" y="7385050"/>
                  <a:pt x="5233106" y="7385050"/>
                </a:cubicBezTo>
                <a:cubicBezTo>
                  <a:pt x="5214056" y="7385050"/>
                  <a:pt x="5188656" y="7378700"/>
                  <a:pt x="5169606" y="7378700"/>
                </a:cubicBezTo>
                <a:cubicBezTo>
                  <a:pt x="5156906" y="7378700"/>
                  <a:pt x="5150556" y="7372350"/>
                  <a:pt x="5144206" y="7366000"/>
                </a:cubicBezTo>
                <a:cubicBezTo>
                  <a:pt x="5144206" y="7359650"/>
                  <a:pt x="5150556" y="7346950"/>
                  <a:pt x="5156906" y="7340600"/>
                </a:cubicBezTo>
                <a:cubicBezTo>
                  <a:pt x="5195006" y="7334250"/>
                  <a:pt x="5258506" y="7321550"/>
                  <a:pt x="5277556" y="7321550"/>
                </a:cubicBezTo>
                <a:cubicBezTo>
                  <a:pt x="5296606" y="7321550"/>
                  <a:pt x="5309306" y="7334250"/>
                  <a:pt x="5309306" y="7346950"/>
                </a:cubicBezTo>
                <a:close/>
                <a:moveTo>
                  <a:pt x="13557955" y="7315200"/>
                </a:moveTo>
                <a:cubicBezTo>
                  <a:pt x="13564305" y="7321550"/>
                  <a:pt x="13564305" y="7327900"/>
                  <a:pt x="13570655" y="7334250"/>
                </a:cubicBezTo>
                <a:lnTo>
                  <a:pt x="13526205" y="7340600"/>
                </a:lnTo>
                <a:cubicBezTo>
                  <a:pt x="13526205" y="7334250"/>
                  <a:pt x="13532555" y="7321550"/>
                  <a:pt x="13538905" y="7315200"/>
                </a:cubicBezTo>
                <a:lnTo>
                  <a:pt x="13557955" y="7315200"/>
                </a:lnTo>
                <a:close/>
                <a:moveTo>
                  <a:pt x="12459405" y="7340600"/>
                </a:moveTo>
                <a:cubicBezTo>
                  <a:pt x="12459405" y="7353300"/>
                  <a:pt x="12440355" y="7372350"/>
                  <a:pt x="12434005" y="7372350"/>
                </a:cubicBezTo>
                <a:cubicBezTo>
                  <a:pt x="12414955" y="7372350"/>
                  <a:pt x="12408605" y="7366000"/>
                  <a:pt x="12408605" y="7346950"/>
                </a:cubicBezTo>
                <a:cubicBezTo>
                  <a:pt x="12408605" y="7334250"/>
                  <a:pt x="12421305" y="7315200"/>
                  <a:pt x="12434005" y="7315200"/>
                </a:cubicBezTo>
                <a:cubicBezTo>
                  <a:pt x="12453055" y="7315200"/>
                  <a:pt x="12459405" y="7327900"/>
                  <a:pt x="12459405" y="7340600"/>
                </a:cubicBezTo>
                <a:close/>
                <a:moveTo>
                  <a:pt x="14034206" y="7321550"/>
                </a:moveTo>
                <a:cubicBezTo>
                  <a:pt x="14034206" y="7340600"/>
                  <a:pt x="13989756" y="7359650"/>
                  <a:pt x="13989756" y="7372350"/>
                </a:cubicBezTo>
                <a:cubicBezTo>
                  <a:pt x="13989756" y="7391400"/>
                  <a:pt x="14034206" y="7423150"/>
                  <a:pt x="14034206" y="7435850"/>
                </a:cubicBezTo>
                <a:cubicBezTo>
                  <a:pt x="14034206" y="7454900"/>
                  <a:pt x="14008806" y="7473950"/>
                  <a:pt x="14008806" y="7493000"/>
                </a:cubicBezTo>
                <a:cubicBezTo>
                  <a:pt x="14008806" y="7505700"/>
                  <a:pt x="14027856" y="7512050"/>
                  <a:pt x="14034206" y="7531100"/>
                </a:cubicBezTo>
                <a:cubicBezTo>
                  <a:pt x="14027856" y="7531100"/>
                  <a:pt x="14027856" y="7537450"/>
                  <a:pt x="14008806" y="7537450"/>
                </a:cubicBezTo>
                <a:cubicBezTo>
                  <a:pt x="13996106" y="7537450"/>
                  <a:pt x="13983406" y="7531100"/>
                  <a:pt x="13983406" y="7518400"/>
                </a:cubicBezTo>
                <a:cubicBezTo>
                  <a:pt x="13983406" y="7499350"/>
                  <a:pt x="13996106" y="7454900"/>
                  <a:pt x="13996106" y="7442200"/>
                </a:cubicBezTo>
                <a:cubicBezTo>
                  <a:pt x="13996106" y="7423150"/>
                  <a:pt x="13951656" y="7397750"/>
                  <a:pt x="13951656" y="7378700"/>
                </a:cubicBezTo>
                <a:cubicBezTo>
                  <a:pt x="13951656" y="7340600"/>
                  <a:pt x="14002456" y="7308850"/>
                  <a:pt x="14027856" y="7308850"/>
                </a:cubicBezTo>
                <a:cubicBezTo>
                  <a:pt x="14034206" y="7315200"/>
                  <a:pt x="14034206" y="7308850"/>
                  <a:pt x="14034206" y="7321550"/>
                </a:cubicBezTo>
                <a:close/>
                <a:moveTo>
                  <a:pt x="13850056" y="7340600"/>
                </a:moveTo>
                <a:cubicBezTo>
                  <a:pt x="13869106" y="7340600"/>
                  <a:pt x="13888156" y="7321550"/>
                  <a:pt x="13900856" y="7315200"/>
                </a:cubicBezTo>
                <a:cubicBezTo>
                  <a:pt x="13907206" y="7321550"/>
                  <a:pt x="13913556" y="7321550"/>
                  <a:pt x="13919906" y="7327900"/>
                </a:cubicBezTo>
                <a:cubicBezTo>
                  <a:pt x="13894506" y="7366000"/>
                  <a:pt x="13862756" y="7378700"/>
                  <a:pt x="13843706" y="7378700"/>
                </a:cubicBezTo>
                <a:cubicBezTo>
                  <a:pt x="13831006" y="7378700"/>
                  <a:pt x="13786556" y="7340600"/>
                  <a:pt x="13761156" y="7321550"/>
                </a:cubicBezTo>
                <a:cubicBezTo>
                  <a:pt x="13767506" y="7315200"/>
                  <a:pt x="13767506" y="7302500"/>
                  <a:pt x="13786556" y="7302500"/>
                </a:cubicBezTo>
                <a:cubicBezTo>
                  <a:pt x="13799256" y="7302500"/>
                  <a:pt x="13837356" y="7340600"/>
                  <a:pt x="13850056" y="7340600"/>
                </a:cubicBezTo>
                <a:close/>
                <a:moveTo>
                  <a:pt x="13761156" y="7391400"/>
                </a:moveTo>
                <a:cubicBezTo>
                  <a:pt x="13742106" y="7391400"/>
                  <a:pt x="13716705" y="7385050"/>
                  <a:pt x="13704005" y="7385050"/>
                </a:cubicBezTo>
                <a:cubicBezTo>
                  <a:pt x="13684955" y="7385050"/>
                  <a:pt x="13678605" y="7391400"/>
                  <a:pt x="13678605" y="7404100"/>
                </a:cubicBezTo>
                <a:cubicBezTo>
                  <a:pt x="13678605" y="7461250"/>
                  <a:pt x="13748456" y="7442200"/>
                  <a:pt x="13767506" y="7442200"/>
                </a:cubicBezTo>
                <a:cubicBezTo>
                  <a:pt x="13754806" y="7461250"/>
                  <a:pt x="13748456" y="7480300"/>
                  <a:pt x="13742106" y="7499350"/>
                </a:cubicBezTo>
                <a:cubicBezTo>
                  <a:pt x="13716705" y="7480300"/>
                  <a:pt x="13678605" y="7448550"/>
                  <a:pt x="13653205" y="7423150"/>
                </a:cubicBezTo>
                <a:cubicBezTo>
                  <a:pt x="13640505" y="7423150"/>
                  <a:pt x="13627805" y="7429500"/>
                  <a:pt x="13627805" y="7448550"/>
                </a:cubicBezTo>
                <a:cubicBezTo>
                  <a:pt x="13627805" y="7461250"/>
                  <a:pt x="13640505" y="7480300"/>
                  <a:pt x="13646855" y="7493000"/>
                </a:cubicBezTo>
                <a:cubicBezTo>
                  <a:pt x="13634155" y="7505700"/>
                  <a:pt x="13615105" y="7505700"/>
                  <a:pt x="13596055" y="7524750"/>
                </a:cubicBezTo>
                <a:cubicBezTo>
                  <a:pt x="13602405" y="7556500"/>
                  <a:pt x="13627805" y="7550150"/>
                  <a:pt x="13653205" y="7569200"/>
                </a:cubicBezTo>
                <a:cubicBezTo>
                  <a:pt x="13646855" y="7588250"/>
                  <a:pt x="13634155" y="7594600"/>
                  <a:pt x="13615105" y="7594600"/>
                </a:cubicBezTo>
                <a:cubicBezTo>
                  <a:pt x="13583355" y="7594600"/>
                  <a:pt x="13564305" y="7550150"/>
                  <a:pt x="13532555" y="7524750"/>
                </a:cubicBezTo>
                <a:cubicBezTo>
                  <a:pt x="13519855" y="7512050"/>
                  <a:pt x="13507155" y="7505700"/>
                  <a:pt x="13488105" y="7493000"/>
                </a:cubicBezTo>
                <a:cubicBezTo>
                  <a:pt x="13481755" y="7480300"/>
                  <a:pt x="13475405" y="7454900"/>
                  <a:pt x="13456355" y="7448550"/>
                </a:cubicBezTo>
                <a:lnTo>
                  <a:pt x="13456355" y="7423150"/>
                </a:lnTo>
                <a:lnTo>
                  <a:pt x="13475405" y="7423150"/>
                </a:lnTo>
                <a:cubicBezTo>
                  <a:pt x="13481755" y="7435850"/>
                  <a:pt x="13494455" y="7461250"/>
                  <a:pt x="13507155" y="7461250"/>
                </a:cubicBezTo>
                <a:cubicBezTo>
                  <a:pt x="13532555" y="7461250"/>
                  <a:pt x="13538905" y="7410450"/>
                  <a:pt x="13545255" y="7404100"/>
                </a:cubicBezTo>
                <a:cubicBezTo>
                  <a:pt x="13577005" y="7353300"/>
                  <a:pt x="13640505" y="7296150"/>
                  <a:pt x="13659555" y="7296150"/>
                </a:cubicBezTo>
                <a:cubicBezTo>
                  <a:pt x="13672255" y="7296150"/>
                  <a:pt x="13723056" y="7353300"/>
                  <a:pt x="13761156" y="7391400"/>
                </a:cubicBezTo>
                <a:close/>
                <a:moveTo>
                  <a:pt x="5804606" y="7315200"/>
                </a:moveTo>
                <a:cubicBezTo>
                  <a:pt x="5810956" y="7321550"/>
                  <a:pt x="5836356" y="7321550"/>
                  <a:pt x="5855406" y="7321550"/>
                </a:cubicBezTo>
                <a:cubicBezTo>
                  <a:pt x="5861756" y="7327900"/>
                  <a:pt x="5874456" y="7327900"/>
                  <a:pt x="5874456" y="7340600"/>
                </a:cubicBezTo>
                <a:cubicBezTo>
                  <a:pt x="5874456" y="7378700"/>
                  <a:pt x="5836356" y="7397750"/>
                  <a:pt x="5823656" y="7397750"/>
                </a:cubicBezTo>
                <a:cubicBezTo>
                  <a:pt x="5810956" y="7397750"/>
                  <a:pt x="5683956" y="7353300"/>
                  <a:pt x="5664906" y="7334250"/>
                </a:cubicBezTo>
                <a:cubicBezTo>
                  <a:pt x="5690306" y="7315200"/>
                  <a:pt x="5728406" y="7296150"/>
                  <a:pt x="5747456" y="7296150"/>
                </a:cubicBezTo>
                <a:cubicBezTo>
                  <a:pt x="5760156" y="7296150"/>
                  <a:pt x="5779206" y="7308850"/>
                  <a:pt x="5804606" y="7315200"/>
                </a:cubicBezTo>
                <a:close/>
                <a:moveTo>
                  <a:pt x="13418255" y="7289800"/>
                </a:moveTo>
                <a:cubicBezTo>
                  <a:pt x="13424605" y="7302500"/>
                  <a:pt x="13424605" y="7315200"/>
                  <a:pt x="13418255" y="7327900"/>
                </a:cubicBezTo>
                <a:cubicBezTo>
                  <a:pt x="13411905" y="7327900"/>
                  <a:pt x="13399205" y="7321550"/>
                  <a:pt x="13386505" y="7308850"/>
                </a:cubicBezTo>
                <a:cubicBezTo>
                  <a:pt x="13386505" y="7302500"/>
                  <a:pt x="13392855" y="7296150"/>
                  <a:pt x="13399205" y="7289800"/>
                </a:cubicBezTo>
                <a:lnTo>
                  <a:pt x="13418255" y="7289800"/>
                </a:lnTo>
                <a:close/>
                <a:moveTo>
                  <a:pt x="12662605" y="7315200"/>
                </a:moveTo>
                <a:cubicBezTo>
                  <a:pt x="12662605" y="7340600"/>
                  <a:pt x="12624505" y="7353300"/>
                  <a:pt x="12618155" y="7353300"/>
                </a:cubicBezTo>
                <a:cubicBezTo>
                  <a:pt x="12605455" y="7353300"/>
                  <a:pt x="12599105" y="7340600"/>
                  <a:pt x="12599105" y="7334250"/>
                </a:cubicBezTo>
                <a:cubicBezTo>
                  <a:pt x="12599105" y="7315200"/>
                  <a:pt x="12618155" y="7289800"/>
                  <a:pt x="12637205" y="7289800"/>
                </a:cubicBezTo>
                <a:cubicBezTo>
                  <a:pt x="12649905" y="7289800"/>
                  <a:pt x="12662605" y="7296150"/>
                  <a:pt x="12662605" y="7315200"/>
                </a:cubicBezTo>
                <a:close/>
                <a:moveTo>
                  <a:pt x="362656" y="7308850"/>
                </a:moveTo>
                <a:cubicBezTo>
                  <a:pt x="362656" y="7321550"/>
                  <a:pt x="356306" y="7327900"/>
                  <a:pt x="343606" y="7340600"/>
                </a:cubicBezTo>
                <a:cubicBezTo>
                  <a:pt x="330906" y="7334250"/>
                  <a:pt x="318206" y="7327900"/>
                  <a:pt x="318206" y="7315200"/>
                </a:cubicBezTo>
                <a:cubicBezTo>
                  <a:pt x="318206" y="7296150"/>
                  <a:pt x="330906" y="7289800"/>
                  <a:pt x="343606" y="7283450"/>
                </a:cubicBezTo>
                <a:cubicBezTo>
                  <a:pt x="349956" y="7289800"/>
                  <a:pt x="362656" y="7289800"/>
                  <a:pt x="362656" y="7308850"/>
                </a:cubicBezTo>
                <a:close/>
                <a:moveTo>
                  <a:pt x="12586405" y="7264400"/>
                </a:moveTo>
                <a:lnTo>
                  <a:pt x="12586405" y="7289800"/>
                </a:lnTo>
                <a:cubicBezTo>
                  <a:pt x="12573705" y="7302500"/>
                  <a:pt x="12554655" y="7315200"/>
                  <a:pt x="12541955" y="7315200"/>
                </a:cubicBezTo>
                <a:cubicBezTo>
                  <a:pt x="12535605" y="7308850"/>
                  <a:pt x="12535605" y="7308850"/>
                  <a:pt x="12535605" y="7296150"/>
                </a:cubicBezTo>
                <a:cubicBezTo>
                  <a:pt x="12535605" y="7277100"/>
                  <a:pt x="12541955" y="7277100"/>
                  <a:pt x="12554655" y="7264400"/>
                </a:cubicBezTo>
                <a:lnTo>
                  <a:pt x="12586405" y="7264400"/>
                </a:lnTo>
                <a:close/>
                <a:moveTo>
                  <a:pt x="2566106" y="7321550"/>
                </a:moveTo>
                <a:cubicBezTo>
                  <a:pt x="2585156" y="7321550"/>
                  <a:pt x="2610556" y="7289800"/>
                  <a:pt x="2623256" y="7289800"/>
                </a:cubicBezTo>
                <a:cubicBezTo>
                  <a:pt x="2642306" y="7289800"/>
                  <a:pt x="2648656" y="7296150"/>
                  <a:pt x="2661356" y="7296150"/>
                </a:cubicBezTo>
                <a:cubicBezTo>
                  <a:pt x="2674056" y="7321550"/>
                  <a:pt x="2718506" y="7359650"/>
                  <a:pt x="2718506" y="7378700"/>
                </a:cubicBezTo>
                <a:cubicBezTo>
                  <a:pt x="2718506" y="7391400"/>
                  <a:pt x="2699456" y="7397750"/>
                  <a:pt x="2699456" y="7410450"/>
                </a:cubicBezTo>
                <a:cubicBezTo>
                  <a:pt x="2699456" y="7429500"/>
                  <a:pt x="2731206" y="7448550"/>
                  <a:pt x="2731206" y="7461250"/>
                </a:cubicBezTo>
                <a:cubicBezTo>
                  <a:pt x="2731206" y="7518400"/>
                  <a:pt x="2655006" y="7531100"/>
                  <a:pt x="2648656" y="7531100"/>
                </a:cubicBezTo>
                <a:cubicBezTo>
                  <a:pt x="2629606" y="7531100"/>
                  <a:pt x="2572456" y="7499350"/>
                  <a:pt x="2559756" y="7499350"/>
                </a:cubicBezTo>
                <a:cubicBezTo>
                  <a:pt x="2540706" y="7499350"/>
                  <a:pt x="2502606" y="7537450"/>
                  <a:pt x="2489906" y="7537450"/>
                </a:cubicBezTo>
                <a:cubicBezTo>
                  <a:pt x="2451806" y="7537450"/>
                  <a:pt x="2432756" y="7486650"/>
                  <a:pt x="2381956" y="7486650"/>
                </a:cubicBezTo>
                <a:cubicBezTo>
                  <a:pt x="2381956" y="7486650"/>
                  <a:pt x="2375606" y="7486650"/>
                  <a:pt x="2375606" y="7473950"/>
                </a:cubicBezTo>
                <a:cubicBezTo>
                  <a:pt x="2375606" y="7454900"/>
                  <a:pt x="2407356" y="7429500"/>
                  <a:pt x="2407356" y="7410450"/>
                </a:cubicBezTo>
                <a:cubicBezTo>
                  <a:pt x="2407356" y="7397750"/>
                  <a:pt x="2388306" y="7378700"/>
                  <a:pt x="2388306" y="7359650"/>
                </a:cubicBezTo>
                <a:cubicBezTo>
                  <a:pt x="2388306" y="7346950"/>
                  <a:pt x="2394656" y="7340600"/>
                  <a:pt x="2407356" y="7340600"/>
                </a:cubicBezTo>
                <a:cubicBezTo>
                  <a:pt x="2420056" y="7340600"/>
                  <a:pt x="2470856" y="7416800"/>
                  <a:pt x="2483556" y="7416800"/>
                </a:cubicBezTo>
                <a:cubicBezTo>
                  <a:pt x="2502606" y="7416800"/>
                  <a:pt x="2515306" y="7404100"/>
                  <a:pt x="2515306" y="7385050"/>
                </a:cubicBezTo>
                <a:cubicBezTo>
                  <a:pt x="2515306" y="7372350"/>
                  <a:pt x="2458156" y="7321550"/>
                  <a:pt x="2458156" y="7308850"/>
                </a:cubicBezTo>
                <a:cubicBezTo>
                  <a:pt x="2458156" y="7283450"/>
                  <a:pt x="2489906" y="7264400"/>
                  <a:pt x="2502606" y="7264400"/>
                </a:cubicBezTo>
                <a:cubicBezTo>
                  <a:pt x="2547056" y="7264400"/>
                  <a:pt x="2534356" y="7321550"/>
                  <a:pt x="2566106" y="7321550"/>
                </a:cubicBezTo>
                <a:close/>
                <a:moveTo>
                  <a:pt x="991306" y="7296150"/>
                </a:moveTo>
                <a:lnTo>
                  <a:pt x="972256" y="7296150"/>
                </a:lnTo>
                <a:cubicBezTo>
                  <a:pt x="965906" y="7289800"/>
                  <a:pt x="965906" y="7277100"/>
                  <a:pt x="965906" y="7264400"/>
                </a:cubicBezTo>
                <a:lnTo>
                  <a:pt x="991306" y="7264400"/>
                </a:lnTo>
                <a:cubicBezTo>
                  <a:pt x="991306" y="7270750"/>
                  <a:pt x="997656" y="7283450"/>
                  <a:pt x="991306" y="7296150"/>
                </a:cubicBezTo>
                <a:close/>
                <a:moveTo>
                  <a:pt x="502356" y="7264400"/>
                </a:moveTo>
                <a:cubicBezTo>
                  <a:pt x="502356" y="7264400"/>
                  <a:pt x="508706" y="7258050"/>
                  <a:pt x="508706" y="7277100"/>
                </a:cubicBezTo>
                <a:cubicBezTo>
                  <a:pt x="508706" y="7289800"/>
                  <a:pt x="489656" y="7315200"/>
                  <a:pt x="489656" y="7340600"/>
                </a:cubicBezTo>
                <a:lnTo>
                  <a:pt x="457906" y="7340600"/>
                </a:lnTo>
                <a:cubicBezTo>
                  <a:pt x="451556" y="7334250"/>
                  <a:pt x="438856" y="7327900"/>
                  <a:pt x="438856" y="7315200"/>
                </a:cubicBezTo>
                <a:cubicBezTo>
                  <a:pt x="438856" y="7296150"/>
                  <a:pt x="464256" y="7283450"/>
                  <a:pt x="483306" y="7264400"/>
                </a:cubicBezTo>
                <a:lnTo>
                  <a:pt x="502356" y="7264400"/>
                </a:lnTo>
                <a:close/>
                <a:moveTo>
                  <a:pt x="12370505" y="7283450"/>
                </a:moveTo>
                <a:cubicBezTo>
                  <a:pt x="12370505" y="7296150"/>
                  <a:pt x="12357805" y="7315200"/>
                  <a:pt x="12345105" y="7334250"/>
                </a:cubicBezTo>
                <a:lnTo>
                  <a:pt x="12389555" y="7378700"/>
                </a:lnTo>
                <a:lnTo>
                  <a:pt x="12389555" y="7397750"/>
                </a:lnTo>
                <a:cubicBezTo>
                  <a:pt x="12383205" y="7404100"/>
                  <a:pt x="12389555" y="7410450"/>
                  <a:pt x="12370505" y="7410450"/>
                </a:cubicBezTo>
                <a:cubicBezTo>
                  <a:pt x="12319705" y="7410450"/>
                  <a:pt x="12332405" y="7346950"/>
                  <a:pt x="12332405" y="7340600"/>
                </a:cubicBezTo>
                <a:cubicBezTo>
                  <a:pt x="12332405" y="7321550"/>
                  <a:pt x="12300655" y="7308850"/>
                  <a:pt x="12281605" y="7308850"/>
                </a:cubicBezTo>
                <a:cubicBezTo>
                  <a:pt x="12268905" y="7308850"/>
                  <a:pt x="12243505" y="7315200"/>
                  <a:pt x="12186355" y="7321550"/>
                </a:cubicBezTo>
                <a:cubicBezTo>
                  <a:pt x="12186355" y="7315200"/>
                  <a:pt x="12180005" y="7321550"/>
                  <a:pt x="12180005" y="7302500"/>
                </a:cubicBezTo>
                <a:cubicBezTo>
                  <a:pt x="12180005" y="7277100"/>
                  <a:pt x="12224455" y="7270750"/>
                  <a:pt x="12224455" y="7270750"/>
                </a:cubicBezTo>
                <a:cubicBezTo>
                  <a:pt x="12243505" y="7270750"/>
                  <a:pt x="12243505" y="7283450"/>
                  <a:pt x="12262555" y="7283450"/>
                </a:cubicBezTo>
                <a:cubicBezTo>
                  <a:pt x="12275255" y="7283450"/>
                  <a:pt x="12281605" y="7251700"/>
                  <a:pt x="12300655" y="7251700"/>
                </a:cubicBezTo>
                <a:cubicBezTo>
                  <a:pt x="12313355" y="7251700"/>
                  <a:pt x="12345105" y="7270750"/>
                  <a:pt x="12370505" y="7283450"/>
                </a:cubicBezTo>
                <a:close/>
                <a:moveTo>
                  <a:pt x="13615105" y="7270750"/>
                </a:moveTo>
                <a:cubicBezTo>
                  <a:pt x="13596055" y="7270750"/>
                  <a:pt x="13596055" y="7264400"/>
                  <a:pt x="13589705" y="7258050"/>
                </a:cubicBezTo>
                <a:cubicBezTo>
                  <a:pt x="13589705" y="7251700"/>
                  <a:pt x="13596055" y="7245350"/>
                  <a:pt x="13596055" y="7239000"/>
                </a:cubicBezTo>
                <a:cubicBezTo>
                  <a:pt x="13608755" y="7239000"/>
                  <a:pt x="13646855" y="7226300"/>
                  <a:pt x="13646855" y="7239000"/>
                </a:cubicBezTo>
                <a:cubicBezTo>
                  <a:pt x="13646855" y="7258050"/>
                  <a:pt x="13627805" y="7270750"/>
                  <a:pt x="13615105" y="7270750"/>
                </a:cubicBezTo>
                <a:close/>
                <a:moveTo>
                  <a:pt x="7779456" y="7251700"/>
                </a:moveTo>
                <a:cubicBezTo>
                  <a:pt x="7773106" y="7264400"/>
                  <a:pt x="7677856" y="7340600"/>
                  <a:pt x="7677856" y="7340600"/>
                </a:cubicBezTo>
                <a:cubicBezTo>
                  <a:pt x="7639756" y="7340600"/>
                  <a:pt x="7601656" y="7270750"/>
                  <a:pt x="7601656" y="7264400"/>
                </a:cubicBezTo>
                <a:cubicBezTo>
                  <a:pt x="7601656" y="7245350"/>
                  <a:pt x="7608006" y="7251700"/>
                  <a:pt x="7608006" y="7239000"/>
                </a:cubicBezTo>
                <a:lnTo>
                  <a:pt x="7646106" y="7239000"/>
                </a:lnTo>
                <a:cubicBezTo>
                  <a:pt x="7658806" y="7251700"/>
                  <a:pt x="7665156" y="7264400"/>
                  <a:pt x="7677856" y="7264400"/>
                </a:cubicBezTo>
                <a:cubicBezTo>
                  <a:pt x="7696906" y="7264400"/>
                  <a:pt x="7728656" y="7232650"/>
                  <a:pt x="7741356" y="7232650"/>
                </a:cubicBezTo>
                <a:cubicBezTo>
                  <a:pt x="7760406" y="7232650"/>
                  <a:pt x="7766756" y="7239000"/>
                  <a:pt x="7779456" y="7251700"/>
                </a:cubicBezTo>
                <a:close/>
                <a:moveTo>
                  <a:pt x="13157905" y="7264400"/>
                </a:moveTo>
                <a:cubicBezTo>
                  <a:pt x="13157905" y="7283450"/>
                  <a:pt x="13145205" y="7302500"/>
                  <a:pt x="13132505" y="7308850"/>
                </a:cubicBezTo>
                <a:cubicBezTo>
                  <a:pt x="13113455" y="7296150"/>
                  <a:pt x="13100755" y="7270750"/>
                  <a:pt x="13100755" y="7258050"/>
                </a:cubicBezTo>
                <a:cubicBezTo>
                  <a:pt x="13100755" y="7239000"/>
                  <a:pt x="13113455" y="7232650"/>
                  <a:pt x="13126155" y="7226300"/>
                </a:cubicBezTo>
                <a:cubicBezTo>
                  <a:pt x="13138855" y="7232650"/>
                  <a:pt x="13157905" y="7251700"/>
                  <a:pt x="13157905" y="7264400"/>
                </a:cubicBezTo>
                <a:close/>
                <a:moveTo>
                  <a:pt x="12840405" y="7232650"/>
                </a:moveTo>
                <a:lnTo>
                  <a:pt x="12840405" y="7258050"/>
                </a:lnTo>
                <a:cubicBezTo>
                  <a:pt x="12821355" y="7270750"/>
                  <a:pt x="12795955" y="7283450"/>
                  <a:pt x="12795955" y="7296150"/>
                </a:cubicBezTo>
                <a:cubicBezTo>
                  <a:pt x="12795955" y="7315200"/>
                  <a:pt x="12802305" y="7321550"/>
                  <a:pt x="12815005" y="7321550"/>
                </a:cubicBezTo>
                <a:cubicBezTo>
                  <a:pt x="12834055" y="7321550"/>
                  <a:pt x="12846755" y="7302500"/>
                  <a:pt x="12865805" y="7302500"/>
                </a:cubicBezTo>
                <a:cubicBezTo>
                  <a:pt x="12878505" y="7302500"/>
                  <a:pt x="12910255" y="7315200"/>
                  <a:pt x="12929305" y="7327900"/>
                </a:cubicBezTo>
                <a:lnTo>
                  <a:pt x="12929305" y="7353300"/>
                </a:lnTo>
                <a:cubicBezTo>
                  <a:pt x="12922955" y="7353300"/>
                  <a:pt x="12916605" y="7346950"/>
                  <a:pt x="12891205" y="7346950"/>
                </a:cubicBezTo>
                <a:cubicBezTo>
                  <a:pt x="12884855" y="7353300"/>
                  <a:pt x="12878505" y="7346950"/>
                  <a:pt x="12878505" y="7359650"/>
                </a:cubicBezTo>
                <a:cubicBezTo>
                  <a:pt x="12878505" y="7435850"/>
                  <a:pt x="12986455" y="7359650"/>
                  <a:pt x="12986455" y="7423150"/>
                </a:cubicBezTo>
                <a:cubicBezTo>
                  <a:pt x="12986455" y="7442200"/>
                  <a:pt x="12973755" y="7448550"/>
                  <a:pt x="12967405" y="7448550"/>
                </a:cubicBezTo>
                <a:cubicBezTo>
                  <a:pt x="12948355" y="7461250"/>
                  <a:pt x="12929305" y="7486650"/>
                  <a:pt x="12910255" y="7505700"/>
                </a:cubicBezTo>
                <a:cubicBezTo>
                  <a:pt x="12903905" y="7512050"/>
                  <a:pt x="12910255" y="7512050"/>
                  <a:pt x="12891205" y="7512050"/>
                </a:cubicBezTo>
                <a:cubicBezTo>
                  <a:pt x="12872155" y="7512050"/>
                  <a:pt x="12865805" y="7505700"/>
                  <a:pt x="12853105" y="7480300"/>
                </a:cubicBezTo>
                <a:cubicBezTo>
                  <a:pt x="12859455" y="7435850"/>
                  <a:pt x="12910255" y="7480300"/>
                  <a:pt x="12910255" y="7435850"/>
                </a:cubicBezTo>
                <a:cubicBezTo>
                  <a:pt x="12910255" y="7416800"/>
                  <a:pt x="12865805" y="7372350"/>
                  <a:pt x="12840405" y="7353300"/>
                </a:cubicBezTo>
                <a:cubicBezTo>
                  <a:pt x="12821355" y="7340600"/>
                  <a:pt x="12757855" y="7334250"/>
                  <a:pt x="12757855" y="7308850"/>
                </a:cubicBezTo>
                <a:cubicBezTo>
                  <a:pt x="12757855" y="7289800"/>
                  <a:pt x="12802305" y="7251700"/>
                  <a:pt x="12827705" y="7226300"/>
                </a:cubicBezTo>
                <a:cubicBezTo>
                  <a:pt x="12827705" y="7226300"/>
                  <a:pt x="12834055" y="7232650"/>
                  <a:pt x="12840405" y="7232650"/>
                </a:cubicBezTo>
                <a:close/>
                <a:moveTo>
                  <a:pt x="705556" y="7213600"/>
                </a:moveTo>
                <a:lnTo>
                  <a:pt x="705556" y="7251700"/>
                </a:lnTo>
                <a:lnTo>
                  <a:pt x="692856" y="7264400"/>
                </a:lnTo>
                <a:lnTo>
                  <a:pt x="661106" y="7264400"/>
                </a:lnTo>
                <a:cubicBezTo>
                  <a:pt x="661106" y="7258050"/>
                  <a:pt x="654756" y="7251700"/>
                  <a:pt x="654756" y="7239000"/>
                </a:cubicBezTo>
                <a:cubicBezTo>
                  <a:pt x="654756" y="7219950"/>
                  <a:pt x="673806" y="7226300"/>
                  <a:pt x="686506" y="7213600"/>
                </a:cubicBezTo>
                <a:lnTo>
                  <a:pt x="705556" y="7213600"/>
                </a:lnTo>
                <a:close/>
                <a:moveTo>
                  <a:pt x="14015156" y="7232650"/>
                </a:moveTo>
                <a:cubicBezTo>
                  <a:pt x="14002456" y="7232650"/>
                  <a:pt x="13983406" y="7226300"/>
                  <a:pt x="13977056" y="7226300"/>
                </a:cubicBezTo>
                <a:lnTo>
                  <a:pt x="13977056" y="7207250"/>
                </a:lnTo>
                <a:cubicBezTo>
                  <a:pt x="13996106" y="7207250"/>
                  <a:pt x="14015156" y="7194550"/>
                  <a:pt x="14034206" y="7219950"/>
                </a:cubicBezTo>
                <a:cubicBezTo>
                  <a:pt x="14027856" y="7226300"/>
                  <a:pt x="14034206" y="7232650"/>
                  <a:pt x="14015156" y="7232650"/>
                </a:cubicBezTo>
                <a:close/>
                <a:moveTo>
                  <a:pt x="12192705" y="7232650"/>
                </a:moveTo>
                <a:cubicBezTo>
                  <a:pt x="12186355" y="7232650"/>
                  <a:pt x="12173655" y="7239000"/>
                  <a:pt x="12160955" y="7239000"/>
                </a:cubicBezTo>
                <a:cubicBezTo>
                  <a:pt x="12160955" y="7232650"/>
                  <a:pt x="12154605" y="7219950"/>
                  <a:pt x="12160955" y="7200900"/>
                </a:cubicBezTo>
                <a:cubicBezTo>
                  <a:pt x="12167305" y="7200900"/>
                  <a:pt x="12180005" y="7200900"/>
                  <a:pt x="12192705" y="7207250"/>
                </a:cubicBezTo>
                <a:lnTo>
                  <a:pt x="12192705" y="7232650"/>
                </a:lnTo>
                <a:close/>
                <a:moveTo>
                  <a:pt x="286456" y="7258050"/>
                </a:moveTo>
                <a:cubicBezTo>
                  <a:pt x="286456" y="7283450"/>
                  <a:pt x="261056" y="7296150"/>
                  <a:pt x="254706" y="7296150"/>
                </a:cubicBezTo>
                <a:cubicBezTo>
                  <a:pt x="216606" y="7296150"/>
                  <a:pt x="210256" y="7232650"/>
                  <a:pt x="210256" y="7232650"/>
                </a:cubicBezTo>
                <a:cubicBezTo>
                  <a:pt x="210256" y="7207250"/>
                  <a:pt x="216606" y="7200900"/>
                  <a:pt x="235656" y="7200900"/>
                </a:cubicBezTo>
                <a:cubicBezTo>
                  <a:pt x="267406" y="7200900"/>
                  <a:pt x="286456" y="7258050"/>
                  <a:pt x="286456" y="7258050"/>
                </a:cubicBezTo>
                <a:close/>
                <a:moveTo>
                  <a:pt x="13653205" y="7181850"/>
                </a:moveTo>
                <a:cubicBezTo>
                  <a:pt x="13659555" y="7188200"/>
                  <a:pt x="13672255" y="7200900"/>
                  <a:pt x="13678605" y="7213600"/>
                </a:cubicBezTo>
                <a:cubicBezTo>
                  <a:pt x="13678605" y="7213600"/>
                  <a:pt x="13678605" y="7219950"/>
                  <a:pt x="13665905" y="7219950"/>
                </a:cubicBezTo>
                <a:cubicBezTo>
                  <a:pt x="13659555" y="7219950"/>
                  <a:pt x="13627805" y="7213600"/>
                  <a:pt x="13627805" y="7181850"/>
                </a:cubicBezTo>
                <a:lnTo>
                  <a:pt x="13653205" y="7181850"/>
                </a:lnTo>
                <a:close/>
                <a:moveTo>
                  <a:pt x="12884855" y="7188200"/>
                </a:moveTo>
                <a:cubicBezTo>
                  <a:pt x="12884855" y="7194550"/>
                  <a:pt x="12878505" y="7207250"/>
                  <a:pt x="12865805" y="7213600"/>
                </a:cubicBezTo>
                <a:cubicBezTo>
                  <a:pt x="12859455" y="7207250"/>
                  <a:pt x="12859455" y="7213600"/>
                  <a:pt x="12859455" y="7194550"/>
                </a:cubicBezTo>
                <a:cubicBezTo>
                  <a:pt x="12859455" y="7181850"/>
                  <a:pt x="12865805" y="7188200"/>
                  <a:pt x="12872155" y="7181850"/>
                </a:cubicBezTo>
                <a:cubicBezTo>
                  <a:pt x="12872155" y="7181850"/>
                  <a:pt x="12878505" y="7188200"/>
                  <a:pt x="12884855" y="7188200"/>
                </a:cubicBezTo>
                <a:close/>
                <a:moveTo>
                  <a:pt x="737306" y="7200900"/>
                </a:moveTo>
                <a:lnTo>
                  <a:pt x="737306" y="7181850"/>
                </a:lnTo>
                <a:cubicBezTo>
                  <a:pt x="737306" y="7181850"/>
                  <a:pt x="756356" y="7188200"/>
                  <a:pt x="756356" y="7194550"/>
                </a:cubicBezTo>
                <a:cubicBezTo>
                  <a:pt x="750006" y="7200900"/>
                  <a:pt x="743656" y="7200900"/>
                  <a:pt x="737306" y="7200900"/>
                </a:cubicBezTo>
                <a:close/>
                <a:moveTo>
                  <a:pt x="635706" y="7226300"/>
                </a:moveTo>
                <a:lnTo>
                  <a:pt x="597606" y="7226300"/>
                </a:lnTo>
                <a:cubicBezTo>
                  <a:pt x="597606" y="7226300"/>
                  <a:pt x="591256" y="7219950"/>
                  <a:pt x="591256" y="7239000"/>
                </a:cubicBezTo>
                <a:cubicBezTo>
                  <a:pt x="591256" y="7251700"/>
                  <a:pt x="597606" y="7258050"/>
                  <a:pt x="603956" y="7283450"/>
                </a:cubicBezTo>
                <a:cubicBezTo>
                  <a:pt x="591256" y="7289800"/>
                  <a:pt x="578556" y="7289800"/>
                  <a:pt x="565856" y="7289800"/>
                </a:cubicBezTo>
                <a:cubicBezTo>
                  <a:pt x="559506" y="7296150"/>
                  <a:pt x="553156" y="7308850"/>
                  <a:pt x="546806" y="7315200"/>
                </a:cubicBezTo>
                <a:cubicBezTo>
                  <a:pt x="546806" y="7315200"/>
                  <a:pt x="540456" y="7315200"/>
                  <a:pt x="534106" y="7308850"/>
                </a:cubicBezTo>
                <a:cubicBezTo>
                  <a:pt x="546806" y="7289800"/>
                  <a:pt x="565856" y="7283450"/>
                  <a:pt x="565856" y="7264400"/>
                </a:cubicBezTo>
                <a:cubicBezTo>
                  <a:pt x="565856" y="7258050"/>
                  <a:pt x="553156" y="7232650"/>
                  <a:pt x="534106" y="7226300"/>
                </a:cubicBezTo>
                <a:cubicBezTo>
                  <a:pt x="534106" y="7207250"/>
                  <a:pt x="546806" y="7181850"/>
                  <a:pt x="572206" y="7181850"/>
                </a:cubicBezTo>
                <a:cubicBezTo>
                  <a:pt x="597606" y="7181850"/>
                  <a:pt x="629356" y="7207250"/>
                  <a:pt x="635706" y="7226300"/>
                </a:cubicBezTo>
                <a:close/>
                <a:moveTo>
                  <a:pt x="12281605" y="7181850"/>
                </a:moveTo>
                <a:lnTo>
                  <a:pt x="12281605" y="7200900"/>
                </a:lnTo>
                <a:cubicBezTo>
                  <a:pt x="12275255" y="7200900"/>
                  <a:pt x="12268905" y="7207250"/>
                  <a:pt x="12249855" y="7207250"/>
                </a:cubicBezTo>
                <a:cubicBezTo>
                  <a:pt x="12243505" y="7200900"/>
                  <a:pt x="12243505" y="7188200"/>
                  <a:pt x="12249855" y="7175500"/>
                </a:cubicBezTo>
                <a:lnTo>
                  <a:pt x="12281605" y="7181850"/>
                </a:lnTo>
                <a:close/>
                <a:moveTo>
                  <a:pt x="1734256" y="7200900"/>
                </a:moveTo>
                <a:cubicBezTo>
                  <a:pt x="1734256" y="7226300"/>
                  <a:pt x="1708856" y="7239000"/>
                  <a:pt x="1696156" y="7239000"/>
                </a:cubicBezTo>
                <a:cubicBezTo>
                  <a:pt x="1670756" y="7239000"/>
                  <a:pt x="1664406" y="7219950"/>
                  <a:pt x="1664406" y="7213600"/>
                </a:cubicBezTo>
                <a:cubicBezTo>
                  <a:pt x="1664406" y="7200900"/>
                  <a:pt x="1683456" y="7175500"/>
                  <a:pt x="1702506" y="7175500"/>
                </a:cubicBezTo>
                <a:cubicBezTo>
                  <a:pt x="1734256" y="7175500"/>
                  <a:pt x="1734256" y="7200900"/>
                  <a:pt x="1734256" y="7200900"/>
                </a:cubicBezTo>
                <a:close/>
                <a:moveTo>
                  <a:pt x="12129205" y="7200900"/>
                </a:moveTo>
                <a:cubicBezTo>
                  <a:pt x="12129205" y="7226300"/>
                  <a:pt x="12084755" y="7258050"/>
                  <a:pt x="12078405" y="7258050"/>
                </a:cubicBezTo>
                <a:cubicBezTo>
                  <a:pt x="12053005" y="7258050"/>
                  <a:pt x="12033955" y="7219950"/>
                  <a:pt x="12033955" y="7207250"/>
                </a:cubicBezTo>
                <a:cubicBezTo>
                  <a:pt x="12033955" y="7188200"/>
                  <a:pt x="12065705" y="7169150"/>
                  <a:pt x="12084755" y="7169150"/>
                </a:cubicBezTo>
                <a:cubicBezTo>
                  <a:pt x="12103805" y="7169150"/>
                  <a:pt x="12129205" y="7181850"/>
                  <a:pt x="12129205" y="7200900"/>
                </a:cubicBezTo>
                <a:close/>
                <a:moveTo>
                  <a:pt x="13875456" y="7169150"/>
                </a:moveTo>
                <a:cubicBezTo>
                  <a:pt x="13875456" y="7169150"/>
                  <a:pt x="13881806" y="7162800"/>
                  <a:pt x="13888156" y="7162800"/>
                </a:cubicBezTo>
                <a:cubicBezTo>
                  <a:pt x="13888156" y="7162800"/>
                  <a:pt x="13881806" y="7175500"/>
                  <a:pt x="13875456" y="7169150"/>
                </a:cubicBezTo>
                <a:close/>
                <a:moveTo>
                  <a:pt x="2832806" y="7258050"/>
                </a:moveTo>
                <a:cubicBezTo>
                  <a:pt x="2832806" y="7258050"/>
                  <a:pt x="2826456" y="7251700"/>
                  <a:pt x="2820106" y="7251700"/>
                </a:cubicBezTo>
                <a:cubicBezTo>
                  <a:pt x="2839156" y="7226300"/>
                  <a:pt x="2870906" y="7194550"/>
                  <a:pt x="2909006" y="7162800"/>
                </a:cubicBezTo>
                <a:cubicBezTo>
                  <a:pt x="2902656" y="7181850"/>
                  <a:pt x="2877256" y="7245350"/>
                  <a:pt x="2832806" y="7258050"/>
                </a:cubicBezTo>
                <a:close/>
                <a:moveTo>
                  <a:pt x="12688005" y="7169150"/>
                </a:moveTo>
                <a:lnTo>
                  <a:pt x="12656255" y="7175500"/>
                </a:lnTo>
                <a:lnTo>
                  <a:pt x="12662605" y="7150100"/>
                </a:lnTo>
                <a:cubicBezTo>
                  <a:pt x="12668955" y="7150100"/>
                  <a:pt x="12681655" y="7156450"/>
                  <a:pt x="12688005" y="7169150"/>
                </a:cubicBezTo>
                <a:close/>
                <a:moveTo>
                  <a:pt x="730956" y="7137400"/>
                </a:moveTo>
                <a:cubicBezTo>
                  <a:pt x="730956" y="7137400"/>
                  <a:pt x="730956" y="7143750"/>
                  <a:pt x="724606" y="7150100"/>
                </a:cubicBezTo>
                <a:cubicBezTo>
                  <a:pt x="718256" y="7150100"/>
                  <a:pt x="711906" y="7150100"/>
                  <a:pt x="705556" y="7143750"/>
                </a:cubicBezTo>
                <a:cubicBezTo>
                  <a:pt x="705556" y="7143750"/>
                  <a:pt x="711906" y="7137400"/>
                  <a:pt x="711906" y="7131050"/>
                </a:cubicBezTo>
                <a:cubicBezTo>
                  <a:pt x="718256" y="7131050"/>
                  <a:pt x="724606" y="7131050"/>
                  <a:pt x="730956" y="7137400"/>
                </a:cubicBezTo>
                <a:close/>
                <a:moveTo>
                  <a:pt x="14015156" y="7143750"/>
                </a:moveTo>
                <a:lnTo>
                  <a:pt x="14002456" y="7156450"/>
                </a:lnTo>
                <a:cubicBezTo>
                  <a:pt x="13989756" y="7150100"/>
                  <a:pt x="13983406" y="7137400"/>
                  <a:pt x="13977056" y="7124700"/>
                </a:cubicBezTo>
                <a:lnTo>
                  <a:pt x="13989756" y="7112000"/>
                </a:lnTo>
                <a:cubicBezTo>
                  <a:pt x="14002456" y="7118350"/>
                  <a:pt x="14008806" y="7131050"/>
                  <a:pt x="14015156" y="7143750"/>
                </a:cubicBezTo>
                <a:close/>
                <a:moveTo>
                  <a:pt x="413456" y="7150100"/>
                </a:moveTo>
                <a:cubicBezTo>
                  <a:pt x="413456" y="7162800"/>
                  <a:pt x="400756" y="7175500"/>
                  <a:pt x="388056" y="7181850"/>
                </a:cubicBezTo>
                <a:cubicBezTo>
                  <a:pt x="375356" y="7175500"/>
                  <a:pt x="349956" y="7150100"/>
                  <a:pt x="349956" y="7137400"/>
                </a:cubicBezTo>
                <a:cubicBezTo>
                  <a:pt x="349956" y="7118350"/>
                  <a:pt x="356306" y="7112000"/>
                  <a:pt x="375356" y="7112000"/>
                </a:cubicBezTo>
                <a:cubicBezTo>
                  <a:pt x="388056" y="7112000"/>
                  <a:pt x="413456" y="7131050"/>
                  <a:pt x="413456" y="7150100"/>
                </a:cubicBezTo>
                <a:close/>
                <a:moveTo>
                  <a:pt x="1340556" y="7143750"/>
                </a:moveTo>
                <a:cubicBezTo>
                  <a:pt x="1340556" y="7188200"/>
                  <a:pt x="1150056" y="7251700"/>
                  <a:pt x="1143706" y="7251700"/>
                </a:cubicBezTo>
                <a:cubicBezTo>
                  <a:pt x="1131006" y="7251700"/>
                  <a:pt x="1105606" y="7239000"/>
                  <a:pt x="1086556" y="7239000"/>
                </a:cubicBezTo>
                <a:cubicBezTo>
                  <a:pt x="1054806" y="7239000"/>
                  <a:pt x="1061156" y="7258050"/>
                  <a:pt x="1061156" y="7289800"/>
                </a:cubicBezTo>
                <a:cubicBezTo>
                  <a:pt x="1054806" y="7289800"/>
                  <a:pt x="1061156" y="7296150"/>
                  <a:pt x="1042106" y="7296150"/>
                </a:cubicBezTo>
                <a:cubicBezTo>
                  <a:pt x="1029406" y="7296150"/>
                  <a:pt x="1016706" y="7270750"/>
                  <a:pt x="1016706" y="7258050"/>
                </a:cubicBezTo>
                <a:cubicBezTo>
                  <a:pt x="1016706" y="7239000"/>
                  <a:pt x="1042106" y="7213600"/>
                  <a:pt x="1073856" y="7200900"/>
                </a:cubicBezTo>
                <a:cubicBezTo>
                  <a:pt x="1073856" y="7194550"/>
                  <a:pt x="1092906" y="7200900"/>
                  <a:pt x="1105606" y="7194550"/>
                </a:cubicBezTo>
                <a:cubicBezTo>
                  <a:pt x="1124656" y="7188200"/>
                  <a:pt x="1143706" y="7169150"/>
                  <a:pt x="1162756" y="7150100"/>
                </a:cubicBezTo>
                <a:cubicBezTo>
                  <a:pt x="1181806" y="7156450"/>
                  <a:pt x="1200856" y="7188200"/>
                  <a:pt x="1213556" y="7188200"/>
                </a:cubicBezTo>
                <a:cubicBezTo>
                  <a:pt x="1258006" y="7188200"/>
                  <a:pt x="1270706" y="7105650"/>
                  <a:pt x="1302456" y="7105650"/>
                </a:cubicBezTo>
                <a:cubicBezTo>
                  <a:pt x="1321506" y="7105650"/>
                  <a:pt x="1340556" y="7131050"/>
                  <a:pt x="1340556" y="7143750"/>
                </a:cubicBezTo>
                <a:close/>
                <a:moveTo>
                  <a:pt x="534106" y="7150100"/>
                </a:moveTo>
                <a:cubicBezTo>
                  <a:pt x="534106" y="7169150"/>
                  <a:pt x="502356" y="7188200"/>
                  <a:pt x="483306" y="7207250"/>
                </a:cubicBezTo>
                <a:lnTo>
                  <a:pt x="457906" y="7207250"/>
                </a:lnTo>
                <a:lnTo>
                  <a:pt x="457906" y="7188200"/>
                </a:lnTo>
                <a:cubicBezTo>
                  <a:pt x="470606" y="7181850"/>
                  <a:pt x="496006" y="7162800"/>
                  <a:pt x="496006" y="7150100"/>
                </a:cubicBezTo>
                <a:cubicBezTo>
                  <a:pt x="496006" y="7131050"/>
                  <a:pt x="489656" y="7131050"/>
                  <a:pt x="476956" y="7124700"/>
                </a:cubicBezTo>
                <a:lnTo>
                  <a:pt x="476956" y="7105650"/>
                </a:lnTo>
                <a:cubicBezTo>
                  <a:pt x="496006" y="7112000"/>
                  <a:pt x="534106" y="7137400"/>
                  <a:pt x="534106" y="7150100"/>
                </a:cubicBezTo>
                <a:close/>
                <a:moveTo>
                  <a:pt x="13888156" y="7099300"/>
                </a:moveTo>
                <a:lnTo>
                  <a:pt x="13881806" y="7124700"/>
                </a:lnTo>
                <a:cubicBezTo>
                  <a:pt x="13875456" y="7124700"/>
                  <a:pt x="13869106" y="7124700"/>
                  <a:pt x="13862756" y="7118350"/>
                </a:cubicBezTo>
                <a:lnTo>
                  <a:pt x="13869106" y="7099300"/>
                </a:lnTo>
                <a:lnTo>
                  <a:pt x="13888156" y="7099300"/>
                </a:lnTo>
                <a:close/>
                <a:moveTo>
                  <a:pt x="648406" y="7105650"/>
                </a:moveTo>
                <a:cubicBezTo>
                  <a:pt x="648406" y="7131050"/>
                  <a:pt x="610306" y="7143750"/>
                  <a:pt x="603956" y="7143750"/>
                </a:cubicBezTo>
                <a:cubicBezTo>
                  <a:pt x="584906" y="7143750"/>
                  <a:pt x="572206" y="7131050"/>
                  <a:pt x="553156" y="7118350"/>
                </a:cubicBezTo>
                <a:lnTo>
                  <a:pt x="553156" y="7099300"/>
                </a:lnTo>
                <a:cubicBezTo>
                  <a:pt x="572206" y="7099300"/>
                  <a:pt x="603956" y="7073900"/>
                  <a:pt x="623006" y="7073900"/>
                </a:cubicBezTo>
                <a:cubicBezTo>
                  <a:pt x="635706" y="7073900"/>
                  <a:pt x="648406" y="7086600"/>
                  <a:pt x="648406" y="7105650"/>
                </a:cubicBezTo>
                <a:close/>
                <a:moveTo>
                  <a:pt x="12192705" y="7086600"/>
                </a:moveTo>
                <a:lnTo>
                  <a:pt x="12192705" y="7118350"/>
                </a:lnTo>
                <a:cubicBezTo>
                  <a:pt x="12186355" y="7118350"/>
                  <a:pt x="12186355" y="7124700"/>
                  <a:pt x="12173655" y="7124700"/>
                </a:cubicBezTo>
                <a:cubicBezTo>
                  <a:pt x="12154605" y="7124700"/>
                  <a:pt x="12148255" y="7112000"/>
                  <a:pt x="12148255" y="7099300"/>
                </a:cubicBezTo>
                <a:cubicBezTo>
                  <a:pt x="12148255" y="7080250"/>
                  <a:pt x="12160955" y="7073900"/>
                  <a:pt x="12173655" y="7067550"/>
                </a:cubicBezTo>
                <a:cubicBezTo>
                  <a:pt x="12180005" y="7067550"/>
                  <a:pt x="12186355" y="7080250"/>
                  <a:pt x="12192705" y="7086600"/>
                </a:cubicBezTo>
                <a:close/>
                <a:moveTo>
                  <a:pt x="12884855" y="7124700"/>
                </a:moveTo>
                <a:lnTo>
                  <a:pt x="12922955" y="7124700"/>
                </a:lnTo>
                <a:cubicBezTo>
                  <a:pt x="12922955" y="7131050"/>
                  <a:pt x="12929305" y="7137400"/>
                  <a:pt x="12929305" y="7156450"/>
                </a:cubicBezTo>
                <a:cubicBezTo>
                  <a:pt x="12922955" y="7162800"/>
                  <a:pt x="12910255" y="7169150"/>
                  <a:pt x="12903905" y="7169150"/>
                </a:cubicBezTo>
                <a:cubicBezTo>
                  <a:pt x="12897555" y="7156450"/>
                  <a:pt x="12891205" y="7143750"/>
                  <a:pt x="12891205" y="7131050"/>
                </a:cubicBezTo>
                <a:cubicBezTo>
                  <a:pt x="12891205" y="7131050"/>
                  <a:pt x="12891205" y="7124700"/>
                  <a:pt x="12878505" y="7124700"/>
                </a:cubicBezTo>
                <a:cubicBezTo>
                  <a:pt x="12859455" y="7124700"/>
                  <a:pt x="12840405" y="7143750"/>
                  <a:pt x="12821355" y="7143750"/>
                </a:cubicBezTo>
                <a:cubicBezTo>
                  <a:pt x="12795955" y="7162800"/>
                  <a:pt x="12757855" y="7283450"/>
                  <a:pt x="12700705" y="7283450"/>
                </a:cubicBezTo>
                <a:cubicBezTo>
                  <a:pt x="12688005" y="7283450"/>
                  <a:pt x="12668955" y="7264400"/>
                  <a:pt x="12649905" y="7245350"/>
                </a:cubicBezTo>
                <a:lnTo>
                  <a:pt x="12649905" y="7219950"/>
                </a:lnTo>
                <a:lnTo>
                  <a:pt x="12662605" y="7207250"/>
                </a:lnTo>
                <a:cubicBezTo>
                  <a:pt x="12675305" y="7213600"/>
                  <a:pt x="12694355" y="7232650"/>
                  <a:pt x="12713405" y="7239000"/>
                </a:cubicBezTo>
                <a:cubicBezTo>
                  <a:pt x="12726105" y="7219950"/>
                  <a:pt x="12745155" y="7188200"/>
                  <a:pt x="12745155" y="7169150"/>
                </a:cubicBezTo>
                <a:cubicBezTo>
                  <a:pt x="12745155" y="7156450"/>
                  <a:pt x="12732455" y="7150100"/>
                  <a:pt x="12732455" y="7131050"/>
                </a:cubicBezTo>
                <a:cubicBezTo>
                  <a:pt x="12745155" y="7124700"/>
                  <a:pt x="12808655" y="7131050"/>
                  <a:pt x="12795955" y="7092950"/>
                </a:cubicBezTo>
                <a:cubicBezTo>
                  <a:pt x="12795955" y="7086600"/>
                  <a:pt x="12789605" y="7073900"/>
                  <a:pt x="12795955" y="7061200"/>
                </a:cubicBezTo>
                <a:lnTo>
                  <a:pt x="12821355" y="7061200"/>
                </a:lnTo>
                <a:cubicBezTo>
                  <a:pt x="12846755" y="7061200"/>
                  <a:pt x="12891205" y="7067550"/>
                  <a:pt x="12884855" y="7124700"/>
                </a:cubicBezTo>
                <a:close/>
                <a:moveTo>
                  <a:pt x="3778956" y="7143750"/>
                </a:moveTo>
                <a:cubicBezTo>
                  <a:pt x="3798006" y="7143750"/>
                  <a:pt x="3791656" y="7137400"/>
                  <a:pt x="3798006" y="7131050"/>
                </a:cubicBezTo>
                <a:lnTo>
                  <a:pt x="3817056" y="7131050"/>
                </a:lnTo>
                <a:cubicBezTo>
                  <a:pt x="3817056" y="7137400"/>
                  <a:pt x="3823406" y="7143750"/>
                  <a:pt x="3823406" y="7150100"/>
                </a:cubicBezTo>
                <a:cubicBezTo>
                  <a:pt x="3804356" y="7150100"/>
                  <a:pt x="3785306" y="7143750"/>
                  <a:pt x="3766256" y="7143750"/>
                </a:cubicBezTo>
                <a:cubicBezTo>
                  <a:pt x="3759906" y="7150100"/>
                  <a:pt x="3759906" y="7156450"/>
                  <a:pt x="3740856" y="7156450"/>
                </a:cubicBezTo>
                <a:cubicBezTo>
                  <a:pt x="3728156" y="7156450"/>
                  <a:pt x="3683706" y="7105650"/>
                  <a:pt x="3658306" y="7086600"/>
                </a:cubicBezTo>
                <a:lnTo>
                  <a:pt x="3658306" y="7067550"/>
                </a:lnTo>
                <a:cubicBezTo>
                  <a:pt x="3664656" y="7067550"/>
                  <a:pt x="3658306" y="7061200"/>
                  <a:pt x="3671006" y="7061200"/>
                </a:cubicBezTo>
                <a:cubicBezTo>
                  <a:pt x="3696406" y="7061200"/>
                  <a:pt x="3740856" y="7143750"/>
                  <a:pt x="3778956" y="7143750"/>
                </a:cubicBezTo>
                <a:close/>
                <a:moveTo>
                  <a:pt x="13811956" y="7169150"/>
                </a:moveTo>
                <a:cubicBezTo>
                  <a:pt x="13811956" y="7181850"/>
                  <a:pt x="13850056" y="7232650"/>
                  <a:pt x="13881806" y="7277100"/>
                </a:cubicBezTo>
                <a:lnTo>
                  <a:pt x="13856406" y="7277100"/>
                </a:lnTo>
                <a:cubicBezTo>
                  <a:pt x="13780206" y="7200900"/>
                  <a:pt x="13710355" y="7162800"/>
                  <a:pt x="13672255" y="7112000"/>
                </a:cubicBezTo>
                <a:cubicBezTo>
                  <a:pt x="13672255" y="7105650"/>
                  <a:pt x="13672255" y="7099300"/>
                  <a:pt x="13678605" y="7092950"/>
                </a:cubicBezTo>
                <a:cubicBezTo>
                  <a:pt x="13710355" y="7112000"/>
                  <a:pt x="13735756" y="7137400"/>
                  <a:pt x="13767506" y="7169150"/>
                </a:cubicBezTo>
                <a:cubicBezTo>
                  <a:pt x="13773856" y="7162800"/>
                  <a:pt x="13780206" y="7162800"/>
                  <a:pt x="13792906" y="7162800"/>
                </a:cubicBezTo>
                <a:cubicBezTo>
                  <a:pt x="13792906" y="7156450"/>
                  <a:pt x="13799256" y="7156450"/>
                  <a:pt x="13799256" y="7143750"/>
                </a:cubicBezTo>
                <a:cubicBezTo>
                  <a:pt x="13799256" y="7131050"/>
                  <a:pt x="13754806" y="7080250"/>
                  <a:pt x="13754806" y="7054850"/>
                </a:cubicBezTo>
                <a:cubicBezTo>
                  <a:pt x="13799256" y="7067550"/>
                  <a:pt x="13824656" y="7131050"/>
                  <a:pt x="13824656" y="7137400"/>
                </a:cubicBezTo>
                <a:cubicBezTo>
                  <a:pt x="13824656" y="7156450"/>
                  <a:pt x="13811956" y="7150100"/>
                  <a:pt x="13811956" y="7169150"/>
                </a:cubicBezTo>
                <a:close/>
                <a:moveTo>
                  <a:pt x="13145205" y="7137400"/>
                </a:moveTo>
                <a:cubicBezTo>
                  <a:pt x="13145205" y="7150100"/>
                  <a:pt x="13094405" y="7181850"/>
                  <a:pt x="13081705" y="7181850"/>
                </a:cubicBezTo>
                <a:cubicBezTo>
                  <a:pt x="13062655" y="7181850"/>
                  <a:pt x="13049955" y="7162800"/>
                  <a:pt x="13037255" y="7162800"/>
                </a:cubicBezTo>
                <a:cubicBezTo>
                  <a:pt x="13024555" y="7162800"/>
                  <a:pt x="13018205" y="7169150"/>
                  <a:pt x="13018205" y="7181850"/>
                </a:cubicBezTo>
                <a:cubicBezTo>
                  <a:pt x="13018205" y="7194550"/>
                  <a:pt x="13030905" y="7200900"/>
                  <a:pt x="13043605" y="7213600"/>
                </a:cubicBezTo>
                <a:cubicBezTo>
                  <a:pt x="13043605" y="7219950"/>
                  <a:pt x="13024555" y="7226300"/>
                  <a:pt x="13024555" y="7245350"/>
                </a:cubicBezTo>
                <a:cubicBezTo>
                  <a:pt x="13024555" y="7258050"/>
                  <a:pt x="13069005" y="7277100"/>
                  <a:pt x="13069005" y="7296150"/>
                </a:cubicBezTo>
                <a:cubicBezTo>
                  <a:pt x="13069005" y="7308850"/>
                  <a:pt x="13062655" y="7321550"/>
                  <a:pt x="13043605" y="7321550"/>
                </a:cubicBezTo>
                <a:cubicBezTo>
                  <a:pt x="13030905" y="7321550"/>
                  <a:pt x="13024555" y="7308850"/>
                  <a:pt x="13005505" y="7308850"/>
                </a:cubicBezTo>
                <a:cubicBezTo>
                  <a:pt x="12992805" y="7308850"/>
                  <a:pt x="12986455" y="7321550"/>
                  <a:pt x="12967405" y="7321550"/>
                </a:cubicBezTo>
                <a:lnTo>
                  <a:pt x="12954705" y="7315200"/>
                </a:lnTo>
                <a:lnTo>
                  <a:pt x="12954705" y="7283450"/>
                </a:lnTo>
                <a:cubicBezTo>
                  <a:pt x="12973755" y="7258050"/>
                  <a:pt x="12999155" y="7219950"/>
                  <a:pt x="12999155" y="7200900"/>
                </a:cubicBezTo>
                <a:cubicBezTo>
                  <a:pt x="12999155" y="7188200"/>
                  <a:pt x="12986455" y="7188200"/>
                  <a:pt x="12986455" y="7169150"/>
                </a:cubicBezTo>
                <a:cubicBezTo>
                  <a:pt x="12986455" y="7156450"/>
                  <a:pt x="13011855" y="7124700"/>
                  <a:pt x="13030905" y="7118350"/>
                </a:cubicBezTo>
                <a:cubicBezTo>
                  <a:pt x="13030905" y="7112000"/>
                  <a:pt x="13049955" y="7124700"/>
                  <a:pt x="13062655" y="7124700"/>
                </a:cubicBezTo>
                <a:cubicBezTo>
                  <a:pt x="13069005" y="7118350"/>
                  <a:pt x="13075355" y="7118350"/>
                  <a:pt x="13075355" y="7105650"/>
                </a:cubicBezTo>
                <a:cubicBezTo>
                  <a:pt x="13075355" y="7086600"/>
                  <a:pt x="13056305" y="7080250"/>
                  <a:pt x="13049955" y="7067550"/>
                </a:cubicBezTo>
                <a:lnTo>
                  <a:pt x="13062655" y="7054850"/>
                </a:lnTo>
                <a:cubicBezTo>
                  <a:pt x="13081705" y="7061200"/>
                  <a:pt x="13145205" y="7124700"/>
                  <a:pt x="13145205" y="7137400"/>
                </a:cubicBezTo>
                <a:close/>
                <a:moveTo>
                  <a:pt x="12719755" y="7073900"/>
                </a:moveTo>
                <a:cubicBezTo>
                  <a:pt x="12707055" y="7092950"/>
                  <a:pt x="12675305" y="7092950"/>
                  <a:pt x="12662605" y="7092950"/>
                </a:cubicBezTo>
                <a:cubicBezTo>
                  <a:pt x="12643555" y="7092950"/>
                  <a:pt x="12624505" y="7124700"/>
                  <a:pt x="12605455" y="7131050"/>
                </a:cubicBezTo>
                <a:cubicBezTo>
                  <a:pt x="12605455" y="7124700"/>
                  <a:pt x="12599105" y="7124700"/>
                  <a:pt x="12599105" y="7112000"/>
                </a:cubicBezTo>
                <a:cubicBezTo>
                  <a:pt x="12599105" y="7073900"/>
                  <a:pt x="12688005" y="7054850"/>
                  <a:pt x="12707055" y="7054850"/>
                </a:cubicBezTo>
                <a:cubicBezTo>
                  <a:pt x="12713405" y="7061200"/>
                  <a:pt x="12713405" y="7067550"/>
                  <a:pt x="12719755" y="7073900"/>
                </a:cubicBezTo>
                <a:close/>
                <a:moveTo>
                  <a:pt x="13945306" y="7048500"/>
                </a:moveTo>
                <a:cubicBezTo>
                  <a:pt x="13945306" y="7067550"/>
                  <a:pt x="13938956" y="7080250"/>
                  <a:pt x="13932606" y="7086600"/>
                </a:cubicBezTo>
                <a:lnTo>
                  <a:pt x="13913556" y="7086600"/>
                </a:lnTo>
                <a:cubicBezTo>
                  <a:pt x="13913556" y="7067550"/>
                  <a:pt x="13919906" y="7054850"/>
                  <a:pt x="13926256" y="7048500"/>
                </a:cubicBezTo>
                <a:lnTo>
                  <a:pt x="13945306" y="7048500"/>
                </a:lnTo>
                <a:close/>
                <a:moveTo>
                  <a:pt x="13494455" y="7092950"/>
                </a:moveTo>
                <a:cubicBezTo>
                  <a:pt x="13500805" y="7099300"/>
                  <a:pt x="13500805" y="7092950"/>
                  <a:pt x="13500805" y="7105650"/>
                </a:cubicBezTo>
                <a:cubicBezTo>
                  <a:pt x="13500805" y="7131050"/>
                  <a:pt x="13462705" y="7131050"/>
                  <a:pt x="13462705" y="7131050"/>
                </a:cubicBezTo>
                <a:cubicBezTo>
                  <a:pt x="13424605" y="7131050"/>
                  <a:pt x="13405555" y="7092950"/>
                  <a:pt x="13380155" y="7092950"/>
                </a:cubicBezTo>
                <a:cubicBezTo>
                  <a:pt x="13367455" y="7092950"/>
                  <a:pt x="13342055" y="7137400"/>
                  <a:pt x="13316655" y="7150100"/>
                </a:cubicBezTo>
                <a:cubicBezTo>
                  <a:pt x="13310305" y="7143750"/>
                  <a:pt x="13310305" y="7150100"/>
                  <a:pt x="13310305" y="7131050"/>
                </a:cubicBezTo>
                <a:cubicBezTo>
                  <a:pt x="13310305" y="7118350"/>
                  <a:pt x="13354755" y="7048500"/>
                  <a:pt x="13367455" y="7048500"/>
                </a:cubicBezTo>
                <a:cubicBezTo>
                  <a:pt x="13380155" y="7048500"/>
                  <a:pt x="13456355" y="7092950"/>
                  <a:pt x="13494455" y="7092950"/>
                </a:cubicBezTo>
                <a:close/>
                <a:moveTo>
                  <a:pt x="2832806" y="7054850"/>
                </a:moveTo>
                <a:cubicBezTo>
                  <a:pt x="2839156" y="7048500"/>
                  <a:pt x="2851856" y="7048500"/>
                  <a:pt x="2851856" y="7054850"/>
                </a:cubicBezTo>
                <a:cubicBezTo>
                  <a:pt x="2845506" y="7061200"/>
                  <a:pt x="2839156" y="7061200"/>
                  <a:pt x="2832806" y="7054850"/>
                </a:cubicBezTo>
                <a:close/>
                <a:moveTo>
                  <a:pt x="13183305" y="7048500"/>
                </a:moveTo>
                <a:lnTo>
                  <a:pt x="13183305" y="7067550"/>
                </a:lnTo>
                <a:cubicBezTo>
                  <a:pt x="13176955" y="7067550"/>
                  <a:pt x="13176955" y="7080250"/>
                  <a:pt x="13157905" y="7080250"/>
                </a:cubicBezTo>
                <a:cubicBezTo>
                  <a:pt x="13145205" y="7080250"/>
                  <a:pt x="13119805" y="7061200"/>
                  <a:pt x="13100755" y="7054850"/>
                </a:cubicBezTo>
                <a:cubicBezTo>
                  <a:pt x="13107105" y="7048500"/>
                  <a:pt x="13113455" y="7048500"/>
                  <a:pt x="13119805" y="7042150"/>
                </a:cubicBezTo>
                <a:lnTo>
                  <a:pt x="13183305" y="7048500"/>
                </a:lnTo>
                <a:close/>
                <a:moveTo>
                  <a:pt x="12567355" y="7118350"/>
                </a:moveTo>
                <a:cubicBezTo>
                  <a:pt x="12567355" y="7137400"/>
                  <a:pt x="12548305" y="7143750"/>
                  <a:pt x="12548305" y="7156450"/>
                </a:cubicBezTo>
                <a:cubicBezTo>
                  <a:pt x="12548305" y="7175500"/>
                  <a:pt x="12573705" y="7194550"/>
                  <a:pt x="12580055" y="7213600"/>
                </a:cubicBezTo>
                <a:cubicBezTo>
                  <a:pt x="12567355" y="7219950"/>
                  <a:pt x="12548305" y="7232650"/>
                  <a:pt x="12529255" y="7232650"/>
                </a:cubicBezTo>
                <a:lnTo>
                  <a:pt x="12503855" y="7232650"/>
                </a:lnTo>
                <a:cubicBezTo>
                  <a:pt x="12497505" y="7226300"/>
                  <a:pt x="12497505" y="7232650"/>
                  <a:pt x="12497505" y="7213600"/>
                </a:cubicBezTo>
                <a:cubicBezTo>
                  <a:pt x="12497505" y="7200900"/>
                  <a:pt x="12510205" y="7200900"/>
                  <a:pt x="12510205" y="7181850"/>
                </a:cubicBezTo>
                <a:cubicBezTo>
                  <a:pt x="12510205" y="7169150"/>
                  <a:pt x="12459405" y="7137400"/>
                  <a:pt x="12459405" y="7118350"/>
                </a:cubicBezTo>
                <a:cubicBezTo>
                  <a:pt x="12459405" y="7086600"/>
                  <a:pt x="12503855" y="7105650"/>
                  <a:pt x="12503855" y="7067550"/>
                </a:cubicBezTo>
                <a:cubicBezTo>
                  <a:pt x="12503855" y="7061200"/>
                  <a:pt x="12510205" y="7048500"/>
                  <a:pt x="12529255" y="7042150"/>
                </a:cubicBezTo>
                <a:cubicBezTo>
                  <a:pt x="12535605" y="7080250"/>
                  <a:pt x="12567355" y="7105650"/>
                  <a:pt x="12567355" y="7118350"/>
                </a:cubicBezTo>
                <a:close/>
                <a:moveTo>
                  <a:pt x="743656" y="7067550"/>
                </a:moveTo>
                <a:cubicBezTo>
                  <a:pt x="743656" y="7086600"/>
                  <a:pt x="730956" y="7099300"/>
                  <a:pt x="711906" y="7099300"/>
                </a:cubicBezTo>
                <a:cubicBezTo>
                  <a:pt x="699206" y="7099300"/>
                  <a:pt x="686506" y="7080250"/>
                  <a:pt x="686506" y="7067550"/>
                </a:cubicBezTo>
                <a:cubicBezTo>
                  <a:pt x="686506" y="7054850"/>
                  <a:pt x="692856" y="7042150"/>
                  <a:pt x="711906" y="7042150"/>
                </a:cubicBezTo>
                <a:cubicBezTo>
                  <a:pt x="730956" y="7042150"/>
                  <a:pt x="743656" y="7054850"/>
                  <a:pt x="743656" y="7067550"/>
                </a:cubicBezTo>
                <a:close/>
                <a:moveTo>
                  <a:pt x="438856" y="7048500"/>
                </a:moveTo>
                <a:lnTo>
                  <a:pt x="432506" y="7073900"/>
                </a:lnTo>
                <a:lnTo>
                  <a:pt x="400756" y="7067550"/>
                </a:lnTo>
                <a:lnTo>
                  <a:pt x="407106" y="7042150"/>
                </a:lnTo>
                <a:lnTo>
                  <a:pt x="438856" y="7048500"/>
                </a:lnTo>
                <a:close/>
                <a:moveTo>
                  <a:pt x="3823406" y="7029450"/>
                </a:moveTo>
                <a:cubicBezTo>
                  <a:pt x="3817056" y="7048500"/>
                  <a:pt x="3778956" y="7092950"/>
                  <a:pt x="3766256" y="7092950"/>
                </a:cubicBezTo>
                <a:cubicBezTo>
                  <a:pt x="3753556" y="7092950"/>
                  <a:pt x="3753556" y="7086600"/>
                  <a:pt x="3747206" y="7080250"/>
                </a:cubicBezTo>
                <a:cubicBezTo>
                  <a:pt x="3759906" y="7067550"/>
                  <a:pt x="3785306" y="7048500"/>
                  <a:pt x="3810706" y="7023100"/>
                </a:cubicBezTo>
                <a:cubicBezTo>
                  <a:pt x="3810706" y="7023100"/>
                  <a:pt x="3817056" y="7029450"/>
                  <a:pt x="3823406" y="7029450"/>
                </a:cubicBezTo>
                <a:close/>
                <a:moveTo>
                  <a:pt x="12992805" y="7023100"/>
                </a:moveTo>
                <a:cubicBezTo>
                  <a:pt x="12992805" y="7029450"/>
                  <a:pt x="12999155" y="7029450"/>
                  <a:pt x="12999155" y="7042150"/>
                </a:cubicBezTo>
                <a:cubicBezTo>
                  <a:pt x="12999155" y="7061200"/>
                  <a:pt x="12992805" y="7061200"/>
                  <a:pt x="12986455" y="7067550"/>
                </a:cubicBezTo>
                <a:lnTo>
                  <a:pt x="12954705" y="7067550"/>
                </a:lnTo>
                <a:cubicBezTo>
                  <a:pt x="12954705" y="7061200"/>
                  <a:pt x="12948355" y="7054850"/>
                  <a:pt x="12948355" y="7042150"/>
                </a:cubicBezTo>
                <a:cubicBezTo>
                  <a:pt x="12948355" y="7023100"/>
                  <a:pt x="12954705" y="7016750"/>
                  <a:pt x="12973755" y="7016750"/>
                </a:cubicBezTo>
                <a:cubicBezTo>
                  <a:pt x="12986455" y="7016750"/>
                  <a:pt x="12980105" y="7023100"/>
                  <a:pt x="12992805" y="7023100"/>
                </a:cubicBezTo>
                <a:close/>
                <a:moveTo>
                  <a:pt x="13850056" y="7010400"/>
                </a:moveTo>
                <a:lnTo>
                  <a:pt x="13862756" y="7023100"/>
                </a:lnTo>
                <a:cubicBezTo>
                  <a:pt x="13856406" y="7035800"/>
                  <a:pt x="13843706" y="7042150"/>
                  <a:pt x="13831006" y="7048500"/>
                </a:cubicBezTo>
                <a:lnTo>
                  <a:pt x="13811956" y="7029450"/>
                </a:lnTo>
                <a:cubicBezTo>
                  <a:pt x="13818306" y="7023100"/>
                  <a:pt x="13818306" y="7016750"/>
                  <a:pt x="13824656" y="7010400"/>
                </a:cubicBezTo>
                <a:lnTo>
                  <a:pt x="13850056" y="7010400"/>
                </a:lnTo>
                <a:close/>
                <a:moveTo>
                  <a:pt x="578556" y="7016750"/>
                </a:moveTo>
                <a:cubicBezTo>
                  <a:pt x="565856" y="7023100"/>
                  <a:pt x="559506" y="7042150"/>
                  <a:pt x="546806" y="7042150"/>
                </a:cubicBezTo>
                <a:cubicBezTo>
                  <a:pt x="534106" y="7042150"/>
                  <a:pt x="515056" y="7016750"/>
                  <a:pt x="496006" y="7010400"/>
                </a:cubicBezTo>
                <a:cubicBezTo>
                  <a:pt x="489656" y="7023100"/>
                  <a:pt x="496006" y="7042150"/>
                  <a:pt x="496006" y="7061200"/>
                </a:cubicBezTo>
                <a:lnTo>
                  <a:pt x="476956" y="7061200"/>
                </a:lnTo>
                <a:lnTo>
                  <a:pt x="476956" y="7010400"/>
                </a:lnTo>
                <a:cubicBezTo>
                  <a:pt x="489656" y="6997700"/>
                  <a:pt x="502356" y="6991350"/>
                  <a:pt x="515056" y="6991350"/>
                </a:cubicBezTo>
                <a:cubicBezTo>
                  <a:pt x="534106" y="6991350"/>
                  <a:pt x="559506" y="7004050"/>
                  <a:pt x="578556" y="7016750"/>
                </a:cubicBezTo>
                <a:close/>
                <a:moveTo>
                  <a:pt x="12599105" y="7016750"/>
                </a:moveTo>
                <a:lnTo>
                  <a:pt x="12561005" y="7016750"/>
                </a:lnTo>
                <a:lnTo>
                  <a:pt x="12561005" y="6978650"/>
                </a:lnTo>
                <a:lnTo>
                  <a:pt x="12599105" y="6978650"/>
                </a:lnTo>
                <a:cubicBezTo>
                  <a:pt x="12605455" y="6991350"/>
                  <a:pt x="12605455" y="7004050"/>
                  <a:pt x="12599105" y="7016750"/>
                </a:cubicBezTo>
                <a:close/>
                <a:moveTo>
                  <a:pt x="419806" y="6991350"/>
                </a:moveTo>
                <a:lnTo>
                  <a:pt x="419806" y="7010400"/>
                </a:lnTo>
                <a:cubicBezTo>
                  <a:pt x="400756" y="7016750"/>
                  <a:pt x="381706" y="7016750"/>
                  <a:pt x="362656" y="7010400"/>
                </a:cubicBezTo>
                <a:lnTo>
                  <a:pt x="362656" y="6985000"/>
                </a:lnTo>
                <a:cubicBezTo>
                  <a:pt x="375356" y="6985000"/>
                  <a:pt x="381706" y="6978650"/>
                  <a:pt x="394406" y="6978650"/>
                </a:cubicBezTo>
                <a:cubicBezTo>
                  <a:pt x="413456" y="6978650"/>
                  <a:pt x="413456" y="6985000"/>
                  <a:pt x="419806" y="6991350"/>
                </a:cubicBezTo>
                <a:close/>
                <a:moveTo>
                  <a:pt x="838906" y="6978650"/>
                </a:moveTo>
                <a:lnTo>
                  <a:pt x="826206" y="6991350"/>
                </a:lnTo>
                <a:lnTo>
                  <a:pt x="807156" y="6991350"/>
                </a:lnTo>
                <a:lnTo>
                  <a:pt x="807156" y="6953250"/>
                </a:lnTo>
                <a:cubicBezTo>
                  <a:pt x="813506" y="6953250"/>
                  <a:pt x="826206" y="6965950"/>
                  <a:pt x="838906" y="6978650"/>
                </a:cubicBezTo>
                <a:close/>
                <a:moveTo>
                  <a:pt x="13176955" y="6965950"/>
                </a:moveTo>
                <a:cubicBezTo>
                  <a:pt x="13176955" y="6978650"/>
                  <a:pt x="13151555" y="7010400"/>
                  <a:pt x="13132505" y="7010400"/>
                </a:cubicBezTo>
                <a:lnTo>
                  <a:pt x="13100755" y="7010400"/>
                </a:lnTo>
                <a:lnTo>
                  <a:pt x="13100755" y="6972300"/>
                </a:lnTo>
                <a:cubicBezTo>
                  <a:pt x="13113455" y="6959600"/>
                  <a:pt x="13126155" y="6940550"/>
                  <a:pt x="13145205" y="6940550"/>
                </a:cubicBezTo>
                <a:cubicBezTo>
                  <a:pt x="13170605" y="6940550"/>
                  <a:pt x="13176955" y="6959600"/>
                  <a:pt x="13176955" y="6965950"/>
                </a:cubicBezTo>
                <a:close/>
                <a:moveTo>
                  <a:pt x="12897555" y="6965950"/>
                </a:moveTo>
                <a:lnTo>
                  <a:pt x="12878505" y="6985000"/>
                </a:lnTo>
                <a:cubicBezTo>
                  <a:pt x="12872155" y="6985000"/>
                  <a:pt x="12865805" y="6978650"/>
                  <a:pt x="12859455" y="6978650"/>
                </a:cubicBezTo>
                <a:lnTo>
                  <a:pt x="12859455" y="6953250"/>
                </a:lnTo>
                <a:lnTo>
                  <a:pt x="12872155" y="6940550"/>
                </a:lnTo>
                <a:cubicBezTo>
                  <a:pt x="12878505" y="6940550"/>
                  <a:pt x="12891205" y="6953250"/>
                  <a:pt x="12897555" y="6965950"/>
                </a:cubicBezTo>
                <a:close/>
                <a:moveTo>
                  <a:pt x="12789605" y="6953250"/>
                </a:moveTo>
                <a:cubicBezTo>
                  <a:pt x="12770555" y="6978650"/>
                  <a:pt x="12783255" y="7016750"/>
                  <a:pt x="12751505" y="7016750"/>
                </a:cubicBezTo>
                <a:cubicBezTo>
                  <a:pt x="12738805" y="7016750"/>
                  <a:pt x="12707055" y="7004050"/>
                  <a:pt x="12707055" y="6985000"/>
                </a:cubicBezTo>
                <a:cubicBezTo>
                  <a:pt x="12707055" y="6940550"/>
                  <a:pt x="12764205" y="6946900"/>
                  <a:pt x="12789605" y="6940550"/>
                </a:cubicBezTo>
                <a:lnTo>
                  <a:pt x="12789605" y="6953250"/>
                </a:lnTo>
                <a:close/>
                <a:moveTo>
                  <a:pt x="4725106" y="6953250"/>
                </a:moveTo>
                <a:cubicBezTo>
                  <a:pt x="4737806" y="6959600"/>
                  <a:pt x="4769556" y="6953250"/>
                  <a:pt x="4794956" y="6953250"/>
                </a:cubicBezTo>
                <a:cubicBezTo>
                  <a:pt x="4794956" y="6953250"/>
                  <a:pt x="4801306" y="6946900"/>
                  <a:pt x="4801306" y="6965950"/>
                </a:cubicBezTo>
                <a:cubicBezTo>
                  <a:pt x="4801306" y="7016750"/>
                  <a:pt x="4604456" y="7029450"/>
                  <a:pt x="4579056" y="7029450"/>
                </a:cubicBezTo>
                <a:cubicBezTo>
                  <a:pt x="4540956" y="7035800"/>
                  <a:pt x="4502856" y="7029450"/>
                  <a:pt x="4464756" y="7035800"/>
                </a:cubicBezTo>
                <a:cubicBezTo>
                  <a:pt x="4452056" y="7035800"/>
                  <a:pt x="4445706" y="7054850"/>
                  <a:pt x="4433006" y="7054850"/>
                </a:cubicBezTo>
                <a:cubicBezTo>
                  <a:pt x="4420306" y="7061200"/>
                  <a:pt x="4401256" y="7054850"/>
                  <a:pt x="4394906" y="7061200"/>
                </a:cubicBezTo>
                <a:cubicBezTo>
                  <a:pt x="4356806" y="7080250"/>
                  <a:pt x="4306006" y="7105650"/>
                  <a:pt x="4267906" y="7105650"/>
                </a:cubicBezTo>
                <a:cubicBezTo>
                  <a:pt x="4248856" y="7105650"/>
                  <a:pt x="4242506" y="7092950"/>
                  <a:pt x="4242506" y="7080250"/>
                </a:cubicBezTo>
                <a:cubicBezTo>
                  <a:pt x="4242506" y="7048500"/>
                  <a:pt x="4306006" y="7048500"/>
                  <a:pt x="4325056" y="7042150"/>
                </a:cubicBezTo>
                <a:cubicBezTo>
                  <a:pt x="4350456" y="7035800"/>
                  <a:pt x="4369506" y="7010400"/>
                  <a:pt x="4401256" y="6997700"/>
                </a:cubicBezTo>
                <a:cubicBezTo>
                  <a:pt x="4452056" y="6972300"/>
                  <a:pt x="4553656" y="6940550"/>
                  <a:pt x="4566356" y="6940550"/>
                </a:cubicBezTo>
                <a:cubicBezTo>
                  <a:pt x="4585406" y="6940550"/>
                  <a:pt x="4674306" y="6946900"/>
                  <a:pt x="4725106" y="6953250"/>
                </a:cubicBezTo>
                <a:close/>
                <a:moveTo>
                  <a:pt x="572206" y="6959600"/>
                </a:moveTo>
                <a:cubicBezTo>
                  <a:pt x="565856" y="6953250"/>
                  <a:pt x="565856" y="6934200"/>
                  <a:pt x="572206" y="6934200"/>
                </a:cubicBezTo>
                <a:lnTo>
                  <a:pt x="572206" y="6959600"/>
                </a:lnTo>
                <a:close/>
                <a:moveTo>
                  <a:pt x="14199306" y="6921500"/>
                </a:moveTo>
                <a:cubicBezTo>
                  <a:pt x="14205656" y="6927850"/>
                  <a:pt x="14218356" y="6934200"/>
                  <a:pt x="14205656" y="6946900"/>
                </a:cubicBezTo>
                <a:cubicBezTo>
                  <a:pt x="14192956" y="6940550"/>
                  <a:pt x="14180256" y="6927850"/>
                  <a:pt x="14173906" y="6921500"/>
                </a:cubicBezTo>
                <a:lnTo>
                  <a:pt x="14199306" y="6921500"/>
                </a:lnTo>
                <a:close/>
                <a:moveTo>
                  <a:pt x="12535605" y="6921500"/>
                </a:moveTo>
                <a:cubicBezTo>
                  <a:pt x="12535605" y="6927850"/>
                  <a:pt x="12541955" y="6927850"/>
                  <a:pt x="12541955" y="6940550"/>
                </a:cubicBezTo>
                <a:cubicBezTo>
                  <a:pt x="12541955" y="6959600"/>
                  <a:pt x="12516555" y="6978650"/>
                  <a:pt x="12497505" y="6978650"/>
                </a:cubicBezTo>
                <a:cubicBezTo>
                  <a:pt x="12484805" y="6978650"/>
                  <a:pt x="12472105" y="6965950"/>
                  <a:pt x="12472105" y="6953250"/>
                </a:cubicBezTo>
                <a:cubicBezTo>
                  <a:pt x="12472105" y="6934200"/>
                  <a:pt x="12478455" y="6934200"/>
                  <a:pt x="12491155" y="6921500"/>
                </a:cubicBezTo>
                <a:lnTo>
                  <a:pt x="12535605" y="6921500"/>
                </a:lnTo>
                <a:close/>
                <a:moveTo>
                  <a:pt x="2896306" y="6934200"/>
                </a:moveTo>
                <a:cubicBezTo>
                  <a:pt x="2896306" y="6927850"/>
                  <a:pt x="2896306" y="6921500"/>
                  <a:pt x="2902656" y="6921500"/>
                </a:cubicBezTo>
                <a:cubicBezTo>
                  <a:pt x="2909006" y="6921500"/>
                  <a:pt x="2909006" y="6927850"/>
                  <a:pt x="2896306" y="6934200"/>
                </a:cubicBezTo>
                <a:close/>
                <a:moveTo>
                  <a:pt x="908756" y="6934200"/>
                </a:moveTo>
                <a:cubicBezTo>
                  <a:pt x="889706" y="6959600"/>
                  <a:pt x="877006" y="6959600"/>
                  <a:pt x="877006" y="6959600"/>
                </a:cubicBezTo>
                <a:cubicBezTo>
                  <a:pt x="845256" y="6959600"/>
                  <a:pt x="851606" y="6953250"/>
                  <a:pt x="826206" y="6908800"/>
                </a:cubicBezTo>
                <a:cubicBezTo>
                  <a:pt x="826206" y="6908800"/>
                  <a:pt x="819856" y="6902450"/>
                  <a:pt x="838906" y="6902450"/>
                </a:cubicBezTo>
                <a:cubicBezTo>
                  <a:pt x="851606" y="6902450"/>
                  <a:pt x="883356" y="6921500"/>
                  <a:pt x="908756" y="6934200"/>
                </a:cubicBezTo>
                <a:close/>
                <a:moveTo>
                  <a:pt x="743656" y="6902450"/>
                </a:moveTo>
                <a:cubicBezTo>
                  <a:pt x="750006" y="6927850"/>
                  <a:pt x="750006" y="6953250"/>
                  <a:pt x="762706" y="6991350"/>
                </a:cubicBezTo>
                <a:cubicBezTo>
                  <a:pt x="730956" y="6997700"/>
                  <a:pt x="692856" y="7010400"/>
                  <a:pt x="661106" y="7016750"/>
                </a:cubicBezTo>
                <a:cubicBezTo>
                  <a:pt x="597606" y="7016750"/>
                  <a:pt x="591256" y="7010400"/>
                  <a:pt x="584906" y="7010400"/>
                </a:cubicBezTo>
                <a:cubicBezTo>
                  <a:pt x="603956" y="6985000"/>
                  <a:pt x="635706" y="6953250"/>
                  <a:pt x="654756" y="6921500"/>
                </a:cubicBezTo>
                <a:cubicBezTo>
                  <a:pt x="667456" y="6915150"/>
                  <a:pt x="699206" y="6927850"/>
                  <a:pt x="724606" y="6902450"/>
                </a:cubicBezTo>
                <a:lnTo>
                  <a:pt x="743656" y="6902450"/>
                </a:lnTo>
                <a:close/>
                <a:moveTo>
                  <a:pt x="3848806" y="6889750"/>
                </a:moveTo>
                <a:lnTo>
                  <a:pt x="3848806" y="6921500"/>
                </a:lnTo>
                <a:cubicBezTo>
                  <a:pt x="3836106" y="6921500"/>
                  <a:pt x="3823406" y="6927850"/>
                  <a:pt x="3810706" y="6927850"/>
                </a:cubicBezTo>
                <a:lnTo>
                  <a:pt x="3798006" y="6915150"/>
                </a:lnTo>
                <a:lnTo>
                  <a:pt x="3823406" y="6889750"/>
                </a:lnTo>
                <a:lnTo>
                  <a:pt x="3848806" y="6889750"/>
                </a:lnTo>
                <a:close/>
                <a:moveTo>
                  <a:pt x="3709106" y="6934200"/>
                </a:moveTo>
                <a:cubicBezTo>
                  <a:pt x="3709106" y="6965950"/>
                  <a:pt x="3778956" y="6985000"/>
                  <a:pt x="3785306" y="6985000"/>
                </a:cubicBezTo>
                <a:cubicBezTo>
                  <a:pt x="3785306" y="6985000"/>
                  <a:pt x="3791656" y="6991350"/>
                  <a:pt x="3798006" y="7010400"/>
                </a:cubicBezTo>
                <a:cubicBezTo>
                  <a:pt x="3798006" y="7010400"/>
                  <a:pt x="3798006" y="7016750"/>
                  <a:pt x="3785306" y="7016750"/>
                </a:cubicBezTo>
                <a:cubicBezTo>
                  <a:pt x="3747206" y="7016750"/>
                  <a:pt x="3601156" y="6915150"/>
                  <a:pt x="3594806" y="6915150"/>
                </a:cubicBezTo>
                <a:lnTo>
                  <a:pt x="3594806" y="6889750"/>
                </a:lnTo>
                <a:cubicBezTo>
                  <a:pt x="3639256" y="6896100"/>
                  <a:pt x="3683706" y="6908800"/>
                  <a:pt x="3728156" y="6908800"/>
                </a:cubicBezTo>
                <a:cubicBezTo>
                  <a:pt x="3728156" y="6915150"/>
                  <a:pt x="3709106" y="6921500"/>
                  <a:pt x="3709106" y="6934200"/>
                </a:cubicBezTo>
                <a:close/>
                <a:moveTo>
                  <a:pt x="1086556" y="6896100"/>
                </a:moveTo>
                <a:cubicBezTo>
                  <a:pt x="1092906" y="7010400"/>
                  <a:pt x="1150056" y="6946900"/>
                  <a:pt x="1150056" y="7035800"/>
                </a:cubicBezTo>
                <a:cubicBezTo>
                  <a:pt x="1150056" y="7054850"/>
                  <a:pt x="1156406" y="7086600"/>
                  <a:pt x="1105606" y="7105650"/>
                </a:cubicBezTo>
                <a:cubicBezTo>
                  <a:pt x="1086556" y="7080250"/>
                  <a:pt x="1086556" y="7061200"/>
                  <a:pt x="1067506" y="7061200"/>
                </a:cubicBezTo>
                <a:cubicBezTo>
                  <a:pt x="1048456" y="7061200"/>
                  <a:pt x="1016706" y="7099300"/>
                  <a:pt x="991306" y="7112000"/>
                </a:cubicBezTo>
                <a:cubicBezTo>
                  <a:pt x="978606" y="7092950"/>
                  <a:pt x="972256" y="7061200"/>
                  <a:pt x="946856" y="7042150"/>
                </a:cubicBezTo>
                <a:cubicBezTo>
                  <a:pt x="934156" y="7048500"/>
                  <a:pt x="927806" y="7061200"/>
                  <a:pt x="915106" y="7073900"/>
                </a:cubicBezTo>
                <a:cubicBezTo>
                  <a:pt x="921456" y="7118350"/>
                  <a:pt x="902406" y="7118350"/>
                  <a:pt x="902406" y="7143750"/>
                </a:cubicBezTo>
                <a:cubicBezTo>
                  <a:pt x="902406" y="7156450"/>
                  <a:pt x="927806" y="7169150"/>
                  <a:pt x="940506" y="7181850"/>
                </a:cubicBezTo>
                <a:lnTo>
                  <a:pt x="940506" y="7207250"/>
                </a:lnTo>
                <a:cubicBezTo>
                  <a:pt x="921456" y="7200900"/>
                  <a:pt x="908756" y="7194550"/>
                  <a:pt x="896056" y="7188200"/>
                </a:cubicBezTo>
                <a:cubicBezTo>
                  <a:pt x="883356" y="7200900"/>
                  <a:pt x="877006" y="7207250"/>
                  <a:pt x="877006" y="7226300"/>
                </a:cubicBezTo>
                <a:cubicBezTo>
                  <a:pt x="877006" y="7232650"/>
                  <a:pt x="946856" y="7353300"/>
                  <a:pt x="1023056" y="7340600"/>
                </a:cubicBezTo>
                <a:cubicBezTo>
                  <a:pt x="1029406" y="7346950"/>
                  <a:pt x="1029406" y="7340600"/>
                  <a:pt x="1029406" y="7359650"/>
                </a:cubicBezTo>
                <a:cubicBezTo>
                  <a:pt x="1029406" y="7385050"/>
                  <a:pt x="1010356" y="7391400"/>
                  <a:pt x="1004006" y="7391400"/>
                </a:cubicBezTo>
                <a:cubicBezTo>
                  <a:pt x="984956" y="7391400"/>
                  <a:pt x="978606" y="7372350"/>
                  <a:pt x="959556" y="7359650"/>
                </a:cubicBezTo>
                <a:cubicBezTo>
                  <a:pt x="915106" y="7372350"/>
                  <a:pt x="927806" y="7397750"/>
                  <a:pt x="908756" y="7429500"/>
                </a:cubicBezTo>
                <a:lnTo>
                  <a:pt x="908756" y="7454900"/>
                </a:lnTo>
                <a:cubicBezTo>
                  <a:pt x="915106" y="7461250"/>
                  <a:pt x="908756" y="7467600"/>
                  <a:pt x="927806" y="7467600"/>
                </a:cubicBezTo>
                <a:cubicBezTo>
                  <a:pt x="940506" y="7467600"/>
                  <a:pt x="953206" y="7435850"/>
                  <a:pt x="972256" y="7429500"/>
                </a:cubicBezTo>
                <a:cubicBezTo>
                  <a:pt x="984956" y="7423150"/>
                  <a:pt x="1023056" y="7410450"/>
                  <a:pt x="1042106" y="7410450"/>
                </a:cubicBezTo>
                <a:cubicBezTo>
                  <a:pt x="1054806" y="7410450"/>
                  <a:pt x="1124656" y="7486650"/>
                  <a:pt x="1162756" y="7518400"/>
                </a:cubicBezTo>
                <a:cubicBezTo>
                  <a:pt x="1137356" y="7537450"/>
                  <a:pt x="1080206" y="7543800"/>
                  <a:pt x="1054806" y="7543800"/>
                </a:cubicBezTo>
                <a:cubicBezTo>
                  <a:pt x="1035756" y="7543800"/>
                  <a:pt x="997656" y="7512050"/>
                  <a:pt x="978606" y="7512050"/>
                </a:cubicBezTo>
                <a:cubicBezTo>
                  <a:pt x="965906" y="7512050"/>
                  <a:pt x="921456" y="7531100"/>
                  <a:pt x="902406" y="7531100"/>
                </a:cubicBezTo>
                <a:cubicBezTo>
                  <a:pt x="889706" y="7531100"/>
                  <a:pt x="781756" y="7423150"/>
                  <a:pt x="724606" y="7378700"/>
                </a:cubicBezTo>
                <a:cubicBezTo>
                  <a:pt x="711906" y="7366000"/>
                  <a:pt x="699206" y="7378700"/>
                  <a:pt x="686506" y="7372350"/>
                </a:cubicBezTo>
                <a:cubicBezTo>
                  <a:pt x="680156" y="7366000"/>
                  <a:pt x="673806" y="7353300"/>
                  <a:pt x="673806" y="7340600"/>
                </a:cubicBezTo>
                <a:cubicBezTo>
                  <a:pt x="673806" y="7327900"/>
                  <a:pt x="680156" y="7321550"/>
                  <a:pt x="686506" y="7321550"/>
                </a:cubicBezTo>
                <a:cubicBezTo>
                  <a:pt x="705556" y="7321550"/>
                  <a:pt x="724606" y="7359650"/>
                  <a:pt x="743656" y="7359650"/>
                </a:cubicBezTo>
                <a:cubicBezTo>
                  <a:pt x="756356" y="7359650"/>
                  <a:pt x="762706" y="7353300"/>
                  <a:pt x="762706" y="7334250"/>
                </a:cubicBezTo>
                <a:cubicBezTo>
                  <a:pt x="762706" y="7321550"/>
                  <a:pt x="743656" y="7308850"/>
                  <a:pt x="743656" y="7289800"/>
                </a:cubicBezTo>
                <a:cubicBezTo>
                  <a:pt x="743656" y="7289800"/>
                  <a:pt x="819856" y="7188200"/>
                  <a:pt x="819856" y="7162800"/>
                </a:cubicBezTo>
                <a:cubicBezTo>
                  <a:pt x="819856" y="7150100"/>
                  <a:pt x="800806" y="7131050"/>
                  <a:pt x="794456" y="7118350"/>
                </a:cubicBezTo>
                <a:cubicBezTo>
                  <a:pt x="794456" y="7118350"/>
                  <a:pt x="800806" y="7112000"/>
                  <a:pt x="800806" y="7105650"/>
                </a:cubicBezTo>
                <a:cubicBezTo>
                  <a:pt x="813506" y="7105650"/>
                  <a:pt x="845256" y="7118350"/>
                  <a:pt x="845256" y="7099300"/>
                </a:cubicBezTo>
                <a:cubicBezTo>
                  <a:pt x="845256" y="7086600"/>
                  <a:pt x="832556" y="7067550"/>
                  <a:pt x="826206" y="7048500"/>
                </a:cubicBezTo>
                <a:cubicBezTo>
                  <a:pt x="845256" y="7054850"/>
                  <a:pt x="883356" y="7023100"/>
                  <a:pt x="896056" y="7023100"/>
                </a:cubicBezTo>
                <a:cubicBezTo>
                  <a:pt x="915106" y="7023100"/>
                  <a:pt x="921456" y="7035800"/>
                  <a:pt x="940506" y="7042150"/>
                </a:cubicBezTo>
                <a:cubicBezTo>
                  <a:pt x="921456" y="6997700"/>
                  <a:pt x="1029406" y="6889750"/>
                  <a:pt x="1067506" y="6889750"/>
                </a:cubicBezTo>
                <a:cubicBezTo>
                  <a:pt x="1080206" y="6889750"/>
                  <a:pt x="1073856" y="6896100"/>
                  <a:pt x="1086556" y="6896100"/>
                </a:cubicBezTo>
                <a:close/>
                <a:moveTo>
                  <a:pt x="349956" y="6889750"/>
                </a:moveTo>
                <a:lnTo>
                  <a:pt x="343606" y="6927850"/>
                </a:lnTo>
                <a:lnTo>
                  <a:pt x="324556" y="6927850"/>
                </a:lnTo>
                <a:lnTo>
                  <a:pt x="311856" y="6915150"/>
                </a:lnTo>
                <a:cubicBezTo>
                  <a:pt x="311856" y="6908800"/>
                  <a:pt x="324556" y="6896100"/>
                  <a:pt x="330906" y="6889750"/>
                </a:cubicBezTo>
                <a:lnTo>
                  <a:pt x="349956" y="6889750"/>
                </a:lnTo>
                <a:close/>
                <a:moveTo>
                  <a:pt x="12745155" y="6877050"/>
                </a:moveTo>
                <a:lnTo>
                  <a:pt x="12745155" y="6902450"/>
                </a:lnTo>
                <a:cubicBezTo>
                  <a:pt x="12732455" y="6915150"/>
                  <a:pt x="12707055" y="6908800"/>
                  <a:pt x="12700705" y="6921500"/>
                </a:cubicBezTo>
                <a:cubicBezTo>
                  <a:pt x="12688005" y="6927850"/>
                  <a:pt x="12688005" y="6953250"/>
                  <a:pt x="12688005" y="6972300"/>
                </a:cubicBezTo>
                <a:cubicBezTo>
                  <a:pt x="12681655" y="6972300"/>
                  <a:pt x="12681655" y="6978650"/>
                  <a:pt x="12668955" y="6978650"/>
                </a:cubicBezTo>
                <a:cubicBezTo>
                  <a:pt x="12649905" y="6978650"/>
                  <a:pt x="12649905" y="6972300"/>
                  <a:pt x="12649905" y="6953250"/>
                </a:cubicBezTo>
                <a:cubicBezTo>
                  <a:pt x="12649905" y="6921500"/>
                  <a:pt x="12688005" y="6902450"/>
                  <a:pt x="12726105" y="6870700"/>
                </a:cubicBezTo>
                <a:cubicBezTo>
                  <a:pt x="12732455" y="6870700"/>
                  <a:pt x="12738805" y="6877050"/>
                  <a:pt x="12745155" y="6877050"/>
                </a:cubicBezTo>
                <a:close/>
                <a:moveTo>
                  <a:pt x="14097706" y="6908800"/>
                </a:moveTo>
                <a:cubicBezTo>
                  <a:pt x="14097706" y="6921500"/>
                  <a:pt x="14085006" y="6946900"/>
                  <a:pt x="14072306" y="6946900"/>
                </a:cubicBezTo>
                <a:cubicBezTo>
                  <a:pt x="14053256" y="6946900"/>
                  <a:pt x="14040556" y="6927850"/>
                  <a:pt x="14027856" y="6921500"/>
                </a:cubicBezTo>
                <a:cubicBezTo>
                  <a:pt x="14021506" y="6927850"/>
                  <a:pt x="14015156" y="6940550"/>
                  <a:pt x="13996106" y="6953250"/>
                </a:cubicBezTo>
                <a:cubicBezTo>
                  <a:pt x="13989756" y="6946900"/>
                  <a:pt x="13989756" y="6953250"/>
                  <a:pt x="13989756" y="6934200"/>
                </a:cubicBezTo>
                <a:cubicBezTo>
                  <a:pt x="13989756" y="6921500"/>
                  <a:pt x="14002456" y="6921500"/>
                  <a:pt x="14015156" y="6915150"/>
                </a:cubicBezTo>
                <a:cubicBezTo>
                  <a:pt x="14015156" y="6902450"/>
                  <a:pt x="13989756" y="6889750"/>
                  <a:pt x="13989756" y="6870700"/>
                </a:cubicBezTo>
                <a:cubicBezTo>
                  <a:pt x="13989756" y="6858000"/>
                  <a:pt x="13989756" y="6864350"/>
                  <a:pt x="13996106" y="6858000"/>
                </a:cubicBezTo>
                <a:cubicBezTo>
                  <a:pt x="13996106" y="6858000"/>
                  <a:pt x="14097706" y="6870700"/>
                  <a:pt x="14097706" y="6908800"/>
                </a:cubicBezTo>
                <a:close/>
                <a:moveTo>
                  <a:pt x="902406" y="6877050"/>
                </a:moveTo>
                <a:cubicBezTo>
                  <a:pt x="896056" y="6877050"/>
                  <a:pt x="889706" y="6870700"/>
                  <a:pt x="883356" y="6864350"/>
                </a:cubicBezTo>
                <a:cubicBezTo>
                  <a:pt x="889706" y="6858000"/>
                  <a:pt x="896056" y="6851650"/>
                  <a:pt x="902406" y="6851650"/>
                </a:cubicBezTo>
                <a:cubicBezTo>
                  <a:pt x="908756" y="6858000"/>
                  <a:pt x="908756" y="6870700"/>
                  <a:pt x="902406" y="6877050"/>
                </a:cubicBezTo>
                <a:close/>
                <a:moveTo>
                  <a:pt x="407106" y="6858000"/>
                </a:moveTo>
                <a:cubicBezTo>
                  <a:pt x="407106" y="6864350"/>
                  <a:pt x="394406" y="6877050"/>
                  <a:pt x="388056" y="6883400"/>
                </a:cubicBezTo>
                <a:cubicBezTo>
                  <a:pt x="407106" y="6902450"/>
                  <a:pt x="445206" y="6934200"/>
                  <a:pt x="476956" y="6915150"/>
                </a:cubicBezTo>
                <a:lnTo>
                  <a:pt x="489656" y="6927850"/>
                </a:lnTo>
                <a:lnTo>
                  <a:pt x="489656" y="6946900"/>
                </a:lnTo>
                <a:lnTo>
                  <a:pt x="407106" y="6946900"/>
                </a:lnTo>
                <a:cubicBezTo>
                  <a:pt x="400756" y="6940550"/>
                  <a:pt x="388056" y="6940550"/>
                  <a:pt x="394406" y="6908800"/>
                </a:cubicBezTo>
                <a:lnTo>
                  <a:pt x="388056" y="6851650"/>
                </a:lnTo>
                <a:cubicBezTo>
                  <a:pt x="394406" y="6851650"/>
                  <a:pt x="400756" y="6851650"/>
                  <a:pt x="407106" y="6858000"/>
                </a:cubicBezTo>
                <a:close/>
                <a:moveTo>
                  <a:pt x="13221405" y="6864350"/>
                </a:moveTo>
                <a:lnTo>
                  <a:pt x="13189655" y="6870700"/>
                </a:lnTo>
                <a:lnTo>
                  <a:pt x="13189655" y="6845300"/>
                </a:lnTo>
                <a:lnTo>
                  <a:pt x="13202355" y="6832600"/>
                </a:lnTo>
                <a:cubicBezTo>
                  <a:pt x="13215055" y="6838950"/>
                  <a:pt x="13221405" y="6851650"/>
                  <a:pt x="13221405" y="6864350"/>
                </a:cubicBezTo>
                <a:close/>
                <a:moveTo>
                  <a:pt x="13126155" y="6864350"/>
                </a:moveTo>
                <a:lnTo>
                  <a:pt x="13126155" y="6883400"/>
                </a:lnTo>
                <a:cubicBezTo>
                  <a:pt x="13069005" y="6896100"/>
                  <a:pt x="13056305" y="6985000"/>
                  <a:pt x="13056305" y="6985000"/>
                </a:cubicBezTo>
                <a:cubicBezTo>
                  <a:pt x="13043605" y="6985000"/>
                  <a:pt x="13030905" y="6959600"/>
                  <a:pt x="13011855" y="6940550"/>
                </a:cubicBezTo>
                <a:cubicBezTo>
                  <a:pt x="12961055" y="6959600"/>
                  <a:pt x="12999155" y="6985000"/>
                  <a:pt x="12954705" y="6985000"/>
                </a:cubicBezTo>
                <a:cubicBezTo>
                  <a:pt x="12929305" y="6985000"/>
                  <a:pt x="12929305" y="6959600"/>
                  <a:pt x="12929305" y="6953250"/>
                </a:cubicBezTo>
                <a:cubicBezTo>
                  <a:pt x="12929305" y="6940550"/>
                  <a:pt x="12954705" y="6927850"/>
                  <a:pt x="12973755" y="6915150"/>
                </a:cubicBezTo>
                <a:cubicBezTo>
                  <a:pt x="12973755" y="6902450"/>
                  <a:pt x="12961055" y="6889750"/>
                  <a:pt x="12948355" y="6889750"/>
                </a:cubicBezTo>
                <a:cubicBezTo>
                  <a:pt x="12929305" y="6889750"/>
                  <a:pt x="12922955" y="6908800"/>
                  <a:pt x="12903905" y="6908800"/>
                </a:cubicBezTo>
                <a:cubicBezTo>
                  <a:pt x="12891205" y="6908800"/>
                  <a:pt x="12884855" y="6896100"/>
                  <a:pt x="12884855" y="6889750"/>
                </a:cubicBezTo>
                <a:cubicBezTo>
                  <a:pt x="12884855" y="6870700"/>
                  <a:pt x="12922955" y="6858000"/>
                  <a:pt x="12942005" y="6845300"/>
                </a:cubicBezTo>
                <a:cubicBezTo>
                  <a:pt x="12948355" y="6851650"/>
                  <a:pt x="13011855" y="6921500"/>
                  <a:pt x="13024555" y="6921500"/>
                </a:cubicBezTo>
                <a:cubicBezTo>
                  <a:pt x="13062655" y="6921500"/>
                  <a:pt x="13043605" y="6870700"/>
                  <a:pt x="13043605" y="6864350"/>
                </a:cubicBezTo>
                <a:cubicBezTo>
                  <a:pt x="13043605" y="6838950"/>
                  <a:pt x="13062655" y="6832600"/>
                  <a:pt x="13075355" y="6832600"/>
                </a:cubicBezTo>
                <a:cubicBezTo>
                  <a:pt x="13094405" y="6832600"/>
                  <a:pt x="13113455" y="6851650"/>
                  <a:pt x="13126155" y="6864350"/>
                </a:cubicBezTo>
                <a:close/>
                <a:moveTo>
                  <a:pt x="12751505" y="6845300"/>
                </a:moveTo>
                <a:cubicBezTo>
                  <a:pt x="12751505" y="6838950"/>
                  <a:pt x="12751505" y="6832600"/>
                  <a:pt x="12757855" y="6832600"/>
                </a:cubicBezTo>
                <a:cubicBezTo>
                  <a:pt x="12764205" y="6832600"/>
                  <a:pt x="12764205" y="6838950"/>
                  <a:pt x="12751505" y="6845300"/>
                </a:cubicBezTo>
                <a:close/>
                <a:moveTo>
                  <a:pt x="673806" y="6858000"/>
                </a:moveTo>
                <a:cubicBezTo>
                  <a:pt x="667456" y="6858000"/>
                  <a:pt x="654756" y="6851650"/>
                  <a:pt x="648406" y="6845300"/>
                </a:cubicBezTo>
                <a:cubicBezTo>
                  <a:pt x="648406" y="6838950"/>
                  <a:pt x="661106" y="6832600"/>
                  <a:pt x="673806" y="6832600"/>
                </a:cubicBezTo>
                <a:lnTo>
                  <a:pt x="673806" y="6858000"/>
                </a:lnTo>
                <a:close/>
                <a:moveTo>
                  <a:pt x="12834055" y="6826250"/>
                </a:moveTo>
                <a:cubicBezTo>
                  <a:pt x="12834055" y="6832600"/>
                  <a:pt x="12840405" y="6838950"/>
                  <a:pt x="12840405" y="6864350"/>
                </a:cubicBezTo>
                <a:cubicBezTo>
                  <a:pt x="12834055" y="6864350"/>
                  <a:pt x="12827705" y="6870700"/>
                  <a:pt x="12808655" y="6870700"/>
                </a:cubicBezTo>
                <a:cubicBezTo>
                  <a:pt x="12802305" y="6864350"/>
                  <a:pt x="12795955" y="6864350"/>
                  <a:pt x="12795955" y="6845300"/>
                </a:cubicBezTo>
                <a:cubicBezTo>
                  <a:pt x="12795955" y="6832600"/>
                  <a:pt x="12808655" y="6832600"/>
                  <a:pt x="12815005" y="6826250"/>
                </a:cubicBezTo>
                <a:lnTo>
                  <a:pt x="12834055" y="6826250"/>
                </a:lnTo>
                <a:close/>
                <a:moveTo>
                  <a:pt x="12605455" y="6896100"/>
                </a:moveTo>
                <a:cubicBezTo>
                  <a:pt x="12605455" y="6896100"/>
                  <a:pt x="12599105" y="6902450"/>
                  <a:pt x="12599105" y="6908800"/>
                </a:cubicBezTo>
                <a:lnTo>
                  <a:pt x="12580055" y="6908800"/>
                </a:lnTo>
                <a:cubicBezTo>
                  <a:pt x="12541955" y="6883400"/>
                  <a:pt x="12535605" y="6870700"/>
                  <a:pt x="12535605" y="6845300"/>
                </a:cubicBezTo>
                <a:cubicBezTo>
                  <a:pt x="12535605" y="6832600"/>
                  <a:pt x="12541955" y="6832600"/>
                  <a:pt x="12548305" y="6826250"/>
                </a:cubicBezTo>
                <a:cubicBezTo>
                  <a:pt x="12554655" y="6832600"/>
                  <a:pt x="12605455" y="6877050"/>
                  <a:pt x="12605455" y="6896100"/>
                </a:cubicBezTo>
                <a:close/>
                <a:moveTo>
                  <a:pt x="1004006" y="6832600"/>
                </a:moveTo>
                <a:cubicBezTo>
                  <a:pt x="1004006" y="6838950"/>
                  <a:pt x="1010356" y="6838950"/>
                  <a:pt x="1010356" y="6851650"/>
                </a:cubicBezTo>
                <a:cubicBezTo>
                  <a:pt x="1010356" y="6870700"/>
                  <a:pt x="997656" y="6870700"/>
                  <a:pt x="991306" y="6877050"/>
                </a:cubicBezTo>
                <a:lnTo>
                  <a:pt x="965906" y="6877050"/>
                </a:lnTo>
                <a:cubicBezTo>
                  <a:pt x="959556" y="6870700"/>
                  <a:pt x="959556" y="6870700"/>
                  <a:pt x="959556" y="6858000"/>
                </a:cubicBezTo>
                <a:cubicBezTo>
                  <a:pt x="959556" y="6845300"/>
                  <a:pt x="959556" y="6826250"/>
                  <a:pt x="984956" y="6826250"/>
                </a:cubicBezTo>
                <a:cubicBezTo>
                  <a:pt x="997656" y="6826250"/>
                  <a:pt x="991306" y="6832600"/>
                  <a:pt x="1004006" y="6832600"/>
                </a:cubicBezTo>
                <a:close/>
                <a:moveTo>
                  <a:pt x="819856" y="6826250"/>
                </a:moveTo>
                <a:cubicBezTo>
                  <a:pt x="819856" y="6832600"/>
                  <a:pt x="826206" y="6826250"/>
                  <a:pt x="826206" y="6845300"/>
                </a:cubicBezTo>
                <a:cubicBezTo>
                  <a:pt x="826206" y="6858000"/>
                  <a:pt x="813506" y="6864350"/>
                  <a:pt x="807156" y="6870700"/>
                </a:cubicBezTo>
                <a:lnTo>
                  <a:pt x="781756" y="6870700"/>
                </a:lnTo>
                <a:cubicBezTo>
                  <a:pt x="781756" y="6870700"/>
                  <a:pt x="775406" y="6870700"/>
                  <a:pt x="775406" y="6858000"/>
                </a:cubicBezTo>
                <a:cubicBezTo>
                  <a:pt x="775406" y="6838950"/>
                  <a:pt x="788106" y="6838950"/>
                  <a:pt x="800806" y="6826250"/>
                </a:cubicBezTo>
                <a:lnTo>
                  <a:pt x="819856" y="6826250"/>
                </a:lnTo>
                <a:close/>
                <a:moveTo>
                  <a:pt x="197556" y="6838950"/>
                </a:moveTo>
                <a:cubicBezTo>
                  <a:pt x="210256" y="6883400"/>
                  <a:pt x="273756" y="6915150"/>
                  <a:pt x="292806" y="6953250"/>
                </a:cubicBezTo>
                <a:cubicBezTo>
                  <a:pt x="299156" y="6959600"/>
                  <a:pt x="292806" y="6985000"/>
                  <a:pt x="299156" y="6997700"/>
                </a:cubicBezTo>
                <a:cubicBezTo>
                  <a:pt x="305506" y="7010400"/>
                  <a:pt x="330906" y="7016750"/>
                  <a:pt x="330906" y="7035800"/>
                </a:cubicBezTo>
                <a:cubicBezTo>
                  <a:pt x="330906" y="7054850"/>
                  <a:pt x="305506" y="7067550"/>
                  <a:pt x="292806" y="7067550"/>
                </a:cubicBezTo>
                <a:cubicBezTo>
                  <a:pt x="229306" y="7067550"/>
                  <a:pt x="146756" y="6864350"/>
                  <a:pt x="146756" y="6858000"/>
                </a:cubicBezTo>
                <a:cubicBezTo>
                  <a:pt x="146756" y="6845300"/>
                  <a:pt x="153106" y="6819900"/>
                  <a:pt x="178506" y="6819900"/>
                </a:cubicBezTo>
                <a:cubicBezTo>
                  <a:pt x="191206" y="6819900"/>
                  <a:pt x="197556" y="6832600"/>
                  <a:pt x="197556" y="6838950"/>
                </a:cubicBezTo>
                <a:close/>
                <a:moveTo>
                  <a:pt x="12688005" y="6832600"/>
                </a:moveTo>
                <a:cubicBezTo>
                  <a:pt x="12681655" y="6845300"/>
                  <a:pt x="12662605" y="6858000"/>
                  <a:pt x="12649905" y="6858000"/>
                </a:cubicBezTo>
                <a:cubicBezTo>
                  <a:pt x="12630855" y="6858000"/>
                  <a:pt x="12624505" y="6845300"/>
                  <a:pt x="12624505" y="6832600"/>
                </a:cubicBezTo>
                <a:cubicBezTo>
                  <a:pt x="12624505" y="6813550"/>
                  <a:pt x="12630855" y="6807200"/>
                  <a:pt x="12649905" y="6807200"/>
                </a:cubicBezTo>
                <a:cubicBezTo>
                  <a:pt x="12662605" y="6807200"/>
                  <a:pt x="12681655" y="6819900"/>
                  <a:pt x="12688005" y="6832600"/>
                </a:cubicBezTo>
                <a:close/>
                <a:moveTo>
                  <a:pt x="242006" y="6813550"/>
                </a:moveTo>
                <a:cubicBezTo>
                  <a:pt x="242006" y="6807200"/>
                  <a:pt x="242006" y="6800850"/>
                  <a:pt x="248356" y="6800850"/>
                </a:cubicBezTo>
                <a:cubicBezTo>
                  <a:pt x="248356" y="6807200"/>
                  <a:pt x="248356" y="6813550"/>
                  <a:pt x="242006" y="6813550"/>
                </a:cubicBezTo>
                <a:close/>
                <a:moveTo>
                  <a:pt x="1950156" y="6896100"/>
                </a:moveTo>
                <a:cubicBezTo>
                  <a:pt x="1956506" y="6902450"/>
                  <a:pt x="1981906" y="6921500"/>
                  <a:pt x="1994606" y="6940550"/>
                </a:cubicBezTo>
                <a:cubicBezTo>
                  <a:pt x="2000956" y="6940550"/>
                  <a:pt x="2007306" y="6953250"/>
                  <a:pt x="2007306" y="6965950"/>
                </a:cubicBezTo>
                <a:cubicBezTo>
                  <a:pt x="2007306" y="6985000"/>
                  <a:pt x="2000956" y="7016750"/>
                  <a:pt x="1988256" y="7042150"/>
                </a:cubicBezTo>
                <a:cubicBezTo>
                  <a:pt x="1988256" y="7048500"/>
                  <a:pt x="1975556" y="7061200"/>
                  <a:pt x="1962856" y="7067550"/>
                </a:cubicBezTo>
                <a:cubicBezTo>
                  <a:pt x="1931106" y="7048500"/>
                  <a:pt x="1918406" y="6978650"/>
                  <a:pt x="1899356" y="6953250"/>
                </a:cubicBezTo>
                <a:cubicBezTo>
                  <a:pt x="1880306" y="6915150"/>
                  <a:pt x="1823156" y="6838950"/>
                  <a:pt x="1823156" y="6826250"/>
                </a:cubicBezTo>
                <a:cubicBezTo>
                  <a:pt x="1823156" y="6807200"/>
                  <a:pt x="1835856" y="6794500"/>
                  <a:pt x="1854906" y="6794500"/>
                </a:cubicBezTo>
                <a:cubicBezTo>
                  <a:pt x="1893006" y="6794500"/>
                  <a:pt x="1924756" y="6870700"/>
                  <a:pt x="1950156" y="6896100"/>
                </a:cubicBezTo>
                <a:close/>
                <a:moveTo>
                  <a:pt x="3893256" y="6800850"/>
                </a:moveTo>
                <a:cubicBezTo>
                  <a:pt x="3893256" y="6819900"/>
                  <a:pt x="3766256" y="6870700"/>
                  <a:pt x="3759906" y="6870700"/>
                </a:cubicBezTo>
                <a:cubicBezTo>
                  <a:pt x="3728156" y="6870700"/>
                  <a:pt x="3715456" y="6845300"/>
                  <a:pt x="3677356" y="6819900"/>
                </a:cubicBezTo>
                <a:cubicBezTo>
                  <a:pt x="3677356" y="6813550"/>
                  <a:pt x="3677356" y="6800850"/>
                  <a:pt x="3690056" y="6800850"/>
                </a:cubicBezTo>
                <a:cubicBezTo>
                  <a:pt x="3709106" y="6800850"/>
                  <a:pt x="3766256" y="6845300"/>
                  <a:pt x="3778956" y="6845300"/>
                </a:cubicBezTo>
                <a:cubicBezTo>
                  <a:pt x="3798006" y="6845300"/>
                  <a:pt x="3848806" y="6807200"/>
                  <a:pt x="3855156" y="6775450"/>
                </a:cubicBezTo>
                <a:cubicBezTo>
                  <a:pt x="3867856" y="6775450"/>
                  <a:pt x="3893256" y="6788150"/>
                  <a:pt x="3893256" y="6800850"/>
                </a:cubicBezTo>
                <a:close/>
                <a:moveTo>
                  <a:pt x="1029406" y="6769100"/>
                </a:moveTo>
                <a:lnTo>
                  <a:pt x="1029406" y="6794500"/>
                </a:lnTo>
                <a:lnTo>
                  <a:pt x="1010356" y="6794500"/>
                </a:lnTo>
                <a:cubicBezTo>
                  <a:pt x="1010356" y="6788150"/>
                  <a:pt x="1004006" y="6775450"/>
                  <a:pt x="1010356" y="6769100"/>
                </a:cubicBezTo>
                <a:lnTo>
                  <a:pt x="1029406" y="6769100"/>
                </a:lnTo>
                <a:close/>
                <a:moveTo>
                  <a:pt x="13037255" y="6800850"/>
                </a:moveTo>
                <a:cubicBezTo>
                  <a:pt x="13037255" y="6826250"/>
                  <a:pt x="12999155" y="6832600"/>
                  <a:pt x="12999155" y="6832600"/>
                </a:cubicBezTo>
                <a:cubicBezTo>
                  <a:pt x="12980105" y="6832600"/>
                  <a:pt x="12948355" y="6800850"/>
                  <a:pt x="12948355" y="6781800"/>
                </a:cubicBezTo>
                <a:cubicBezTo>
                  <a:pt x="12948355" y="6769100"/>
                  <a:pt x="12961055" y="6756400"/>
                  <a:pt x="12973755" y="6756400"/>
                </a:cubicBezTo>
                <a:cubicBezTo>
                  <a:pt x="13005505" y="6756400"/>
                  <a:pt x="13037255" y="6800850"/>
                  <a:pt x="13037255" y="6800850"/>
                </a:cubicBezTo>
                <a:close/>
                <a:moveTo>
                  <a:pt x="12414955" y="6769100"/>
                </a:moveTo>
                <a:cubicBezTo>
                  <a:pt x="12408605" y="6781800"/>
                  <a:pt x="12395905" y="6794500"/>
                  <a:pt x="12383205" y="6794500"/>
                </a:cubicBezTo>
                <a:cubicBezTo>
                  <a:pt x="12364155" y="6794500"/>
                  <a:pt x="12364155" y="6788150"/>
                  <a:pt x="12364155" y="6769100"/>
                </a:cubicBezTo>
                <a:cubicBezTo>
                  <a:pt x="12364155" y="6756400"/>
                  <a:pt x="12364155" y="6762750"/>
                  <a:pt x="12370505" y="6756400"/>
                </a:cubicBezTo>
                <a:cubicBezTo>
                  <a:pt x="12389555" y="6756400"/>
                  <a:pt x="12402255" y="6762750"/>
                  <a:pt x="12414955" y="6769100"/>
                </a:cubicBezTo>
                <a:close/>
                <a:moveTo>
                  <a:pt x="14237406" y="6800850"/>
                </a:moveTo>
                <a:cubicBezTo>
                  <a:pt x="14218356" y="6794500"/>
                  <a:pt x="14192956" y="6775450"/>
                  <a:pt x="14180256" y="6775450"/>
                </a:cubicBezTo>
                <a:cubicBezTo>
                  <a:pt x="14161206" y="6775450"/>
                  <a:pt x="14154856" y="6788150"/>
                  <a:pt x="14142156" y="6800850"/>
                </a:cubicBezTo>
                <a:lnTo>
                  <a:pt x="14123106" y="6800850"/>
                </a:lnTo>
                <a:cubicBezTo>
                  <a:pt x="14123106" y="6794500"/>
                  <a:pt x="14116756" y="6794500"/>
                  <a:pt x="14116756" y="6781800"/>
                </a:cubicBezTo>
                <a:cubicBezTo>
                  <a:pt x="14116756" y="6762750"/>
                  <a:pt x="14135806" y="6750050"/>
                  <a:pt x="14148506" y="6750050"/>
                </a:cubicBezTo>
                <a:cubicBezTo>
                  <a:pt x="14167556" y="6750050"/>
                  <a:pt x="14212006" y="6781800"/>
                  <a:pt x="14237406" y="6800850"/>
                </a:cubicBezTo>
                <a:close/>
                <a:moveTo>
                  <a:pt x="349956" y="6762750"/>
                </a:moveTo>
                <a:cubicBezTo>
                  <a:pt x="349956" y="6781800"/>
                  <a:pt x="324556" y="6800850"/>
                  <a:pt x="305506" y="6807200"/>
                </a:cubicBezTo>
                <a:cubicBezTo>
                  <a:pt x="311856" y="6788150"/>
                  <a:pt x="324556" y="6762750"/>
                  <a:pt x="343606" y="6750050"/>
                </a:cubicBezTo>
                <a:cubicBezTo>
                  <a:pt x="349956" y="6756400"/>
                  <a:pt x="349956" y="6750050"/>
                  <a:pt x="349956" y="6762750"/>
                </a:cubicBezTo>
                <a:close/>
                <a:moveTo>
                  <a:pt x="13538905" y="6743700"/>
                </a:moveTo>
                <a:lnTo>
                  <a:pt x="13538905" y="6794500"/>
                </a:lnTo>
                <a:cubicBezTo>
                  <a:pt x="13545255" y="6794500"/>
                  <a:pt x="13538905" y="6800850"/>
                  <a:pt x="13557955" y="6800850"/>
                </a:cubicBezTo>
                <a:cubicBezTo>
                  <a:pt x="13570655" y="6800850"/>
                  <a:pt x="13570655" y="6788150"/>
                  <a:pt x="13583355" y="6781800"/>
                </a:cubicBezTo>
                <a:lnTo>
                  <a:pt x="13608755" y="6781800"/>
                </a:lnTo>
                <a:lnTo>
                  <a:pt x="13608755" y="6794500"/>
                </a:lnTo>
                <a:cubicBezTo>
                  <a:pt x="13602405" y="6813550"/>
                  <a:pt x="13589705" y="6832600"/>
                  <a:pt x="13570655" y="6845300"/>
                </a:cubicBezTo>
                <a:cubicBezTo>
                  <a:pt x="13583355" y="6864350"/>
                  <a:pt x="13608755" y="6870700"/>
                  <a:pt x="13608755" y="6883400"/>
                </a:cubicBezTo>
                <a:cubicBezTo>
                  <a:pt x="13608755" y="6902450"/>
                  <a:pt x="13602405" y="6896100"/>
                  <a:pt x="13602405" y="6908800"/>
                </a:cubicBezTo>
                <a:cubicBezTo>
                  <a:pt x="13602405" y="6908800"/>
                  <a:pt x="13602405" y="6915150"/>
                  <a:pt x="13589705" y="6915150"/>
                </a:cubicBezTo>
                <a:cubicBezTo>
                  <a:pt x="13551605" y="6915150"/>
                  <a:pt x="13557955" y="6819900"/>
                  <a:pt x="13513505" y="6819900"/>
                </a:cubicBezTo>
                <a:cubicBezTo>
                  <a:pt x="13494455" y="6819900"/>
                  <a:pt x="13481755" y="6832600"/>
                  <a:pt x="13469055" y="6845300"/>
                </a:cubicBezTo>
                <a:lnTo>
                  <a:pt x="13443655" y="6845300"/>
                </a:lnTo>
                <a:cubicBezTo>
                  <a:pt x="13443655" y="6845300"/>
                  <a:pt x="13437305" y="6845300"/>
                  <a:pt x="13437305" y="6832600"/>
                </a:cubicBezTo>
                <a:cubicBezTo>
                  <a:pt x="13437305" y="6794500"/>
                  <a:pt x="13532555" y="6775450"/>
                  <a:pt x="13519855" y="6743700"/>
                </a:cubicBezTo>
                <a:lnTo>
                  <a:pt x="13538905" y="6743700"/>
                </a:lnTo>
                <a:close/>
                <a:moveTo>
                  <a:pt x="13094405" y="6731000"/>
                </a:moveTo>
                <a:cubicBezTo>
                  <a:pt x="13094405" y="6737350"/>
                  <a:pt x="13100755" y="6750050"/>
                  <a:pt x="13100755" y="6756400"/>
                </a:cubicBezTo>
                <a:cubicBezTo>
                  <a:pt x="13094405" y="6762750"/>
                  <a:pt x="13081705" y="6769100"/>
                  <a:pt x="13075355" y="6769100"/>
                </a:cubicBezTo>
                <a:cubicBezTo>
                  <a:pt x="13069005" y="6762750"/>
                  <a:pt x="13062655" y="6762750"/>
                  <a:pt x="13062655" y="6750050"/>
                </a:cubicBezTo>
                <a:cubicBezTo>
                  <a:pt x="13062655" y="6731000"/>
                  <a:pt x="13069005" y="6731000"/>
                  <a:pt x="13075355" y="6731000"/>
                </a:cubicBezTo>
                <a:lnTo>
                  <a:pt x="13094405" y="6731000"/>
                </a:lnTo>
                <a:close/>
                <a:moveTo>
                  <a:pt x="12980105" y="6737350"/>
                </a:moveTo>
                <a:lnTo>
                  <a:pt x="12973755" y="6711950"/>
                </a:lnTo>
                <a:cubicBezTo>
                  <a:pt x="12980105" y="6711950"/>
                  <a:pt x="12992805" y="6711950"/>
                  <a:pt x="13005505" y="6724650"/>
                </a:cubicBezTo>
                <a:cubicBezTo>
                  <a:pt x="12999155" y="6731000"/>
                  <a:pt x="12986455" y="6737350"/>
                  <a:pt x="12980105" y="6737350"/>
                </a:cubicBezTo>
                <a:close/>
                <a:moveTo>
                  <a:pt x="5671256" y="6711950"/>
                </a:moveTo>
                <a:cubicBezTo>
                  <a:pt x="5798256" y="6731000"/>
                  <a:pt x="5925256" y="6781800"/>
                  <a:pt x="6064956" y="6807200"/>
                </a:cubicBezTo>
                <a:cubicBezTo>
                  <a:pt x="6211006" y="6832600"/>
                  <a:pt x="6369756" y="6838950"/>
                  <a:pt x="6522156" y="6877050"/>
                </a:cubicBezTo>
                <a:cubicBezTo>
                  <a:pt x="6547556" y="6883400"/>
                  <a:pt x="6566606" y="6921500"/>
                  <a:pt x="6592006" y="6934200"/>
                </a:cubicBezTo>
                <a:cubicBezTo>
                  <a:pt x="6604706" y="6921500"/>
                  <a:pt x="6611056" y="6896100"/>
                  <a:pt x="6630106" y="6896100"/>
                </a:cubicBezTo>
                <a:lnTo>
                  <a:pt x="6884106" y="6896100"/>
                </a:lnTo>
                <a:cubicBezTo>
                  <a:pt x="6890456" y="6902450"/>
                  <a:pt x="6896806" y="6908800"/>
                  <a:pt x="6896806" y="6915150"/>
                </a:cubicBezTo>
                <a:cubicBezTo>
                  <a:pt x="6903156" y="6946900"/>
                  <a:pt x="6928556" y="6997700"/>
                  <a:pt x="6928556" y="7016750"/>
                </a:cubicBezTo>
                <a:lnTo>
                  <a:pt x="6928556" y="7061200"/>
                </a:lnTo>
                <a:cubicBezTo>
                  <a:pt x="6909506" y="7061200"/>
                  <a:pt x="6890456" y="7054850"/>
                  <a:pt x="6865056" y="7080250"/>
                </a:cubicBezTo>
                <a:cubicBezTo>
                  <a:pt x="6884106" y="7105650"/>
                  <a:pt x="6909506" y="7131050"/>
                  <a:pt x="6934906" y="7156450"/>
                </a:cubicBezTo>
                <a:cubicBezTo>
                  <a:pt x="6941256" y="7169150"/>
                  <a:pt x="6953956" y="7169150"/>
                  <a:pt x="6973006" y="7169150"/>
                </a:cubicBezTo>
                <a:cubicBezTo>
                  <a:pt x="6992056" y="7169150"/>
                  <a:pt x="7030156" y="7175500"/>
                  <a:pt x="7023806" y="7118350"/>
                </a:cubicBezTo>
                <a:cubicBezTo>
                  <a:pt x="7023806" y="7105650"/>
                  <a:pt x="7049206" y="7086600"/>
                  <a:pt x="7049206" y="7067550"/>
                </a:cubicBezTo>
                <a:cubicBezTo>
                  <a:pt x="7049206" y="7035800"/>
                  <a:pt x="6992056" y="7016750"/>
                  <a:pt x="6992056" y="6965950"/>
                </a:cubicBezTo>
                <a:cubicBezTo>
                  <a:pt x="6992056" y="6896100"/>
                  <a:pt x="7011106" y="6896100"/>
                  <a:pt x="7042856" y="6794500"/>
                </a:cubicBezTo>
                <a:cubicBezTo>
                  <a:pt x="7049206" y="6794500"/>
                  <a:pt x="7049206" y="6788150"/>
                  <a:pt x="7061906" y="6788150"/>
                </a:cubicBezTo>
                <a:cubicBezTo>
                  <a:pt x="7080956" y="6788150"/>
                  <a:pt x="7131756" y="6832600"/>
                  <a:pt x="7157156" y="6864350"/>
                </a:cubicBezTo>
                <a:cubicBezTo>
                  <a:pt x="7182556" y="6896100"/>
                  <a:pt x="7233356" y="6959600"/>
                  <a:pt x="7233356" y="6978650"/>
                </a:cubicBezTo>
                <a:cubicBezTo>
                  <a:pt x="7233356" y="6991350"/>
                  <a:pt x="7138106" y="7080250"/>
                  <a:pt x="7138106" y="7092950"/>
                </a:cubicBezTo>
                <a:cubicBezTo>
                  <a:pt x="7138106" y="7112000"/>
                  <a:pt x="7220656" y="7175500"/>
                  <a:pt x="7220656" y="7188200"/>
                </a:cubicBezTo>
                <a:cubicBezTo>
                  <a:pt x="7220656" y="7219950"/>
                  <a:pt x="7112706" y="7315200"/>
                  <a:pt x="7100006" y="7315200"/>
                </a:cubicBezTo>
                <a:cubicBezTo>
                  <a:pt x="7080956" y="7315200"/>
                  <a:pt x="6998406" y="7207250"/>
                  <a:pt x="6985706" y="7207250"/>
                </a:cubicBezTo>
                <a:cubicBezTo>
                  <a:pt x="6960306" y="7207250"/>
                  <a:pt x="6884106" y="7359650"/>
                  <a:pt x="6852356" y="7385050"/>
                </a:cubicBezTo>
                <a:cubicBezTo>
                  <a:pt x="6814256" y="7416800"/>
                  <a:pt x="6750756" y="7391400"/>
                  <a:pt x="6706306" y="7404100"/>
                </a:cubicBezTo>
                <a:cubicBezTo>
                  <a:pt x="6668206" y="7410450"/>
                  <a:pt x="6636456" y="7454900"/>
                  <a:pt x="6604706" y="7454900"/>
                </a:cubicBezTo>
                <a:cubicBezTo>
                  <a:pt x="6566606" y="7461250"/>
                  <a:pt x="6528506" y="7448550"/>
                  <a:pt x="6331656" y="7461250"/>
                </a:cubicBezTo>
                <a:cubicBezTo>
                  <a:pt x="6306256" y="7461250"/>
                  <a:pt x="6268156" y="7480300"/>
                  <a:pt x="6249106" y="7480300"/>
                </a:cubicBezTo>
                <a:lnTo>
                  <a:pt x="6128456" y="7480300"/>
                </a:lnTo>
                <a:cubicBezTo>
                  <a:pt x="5995106" y="7499350"/>
                  <a:pt x="5849056" y="7505700"/>
                  <a:pt x="5715706" y="7537450"/>
                </a:cubicBezTo>
                <a:cubicBezTo>
                  <a:pt x="5652206" y="7550150"/>
                  <a:pt x="5595056" y="7575550"/>
                  <a:pt x="5537906" y="7588250"/>
                </a:cubicBezTo>
                <a:cubicBezTo>
                  <a:pt x="5442656" y="7607300"/>
                  <a:pt x="5271206" y="7620000"/>
                  <a:pt x="5252156" y="7620000"/>
                </a:cubicBezTo>
                <a:cubicBezTo>
                  <a:pt x="5125156" y="7620000"/>
                  <a:pt x="5220406" y="7613650"/>
                  <a:pt x="5029906" y="7588250"/>
                </a:cubicBezTo>
                <a:cubicBezTo>
                  <a:pt x="4985456" y="7581900"/>
                  <a:pt x="4858456" y="7499350"/>
                  <a:pt x="4858456" y="7473950"/>
                </a:cubicBezTo>
                <a:cubicBezTo>
                  <a:pt x="4858456" y="7454900"/>
                  <a:pt x="4890206" y="7435850"/>
                  <a:pt x="4902906" y="7435850"/>
                </a:cubicBezTo>
                <a:cubicBezTo>
                  <a:pt x="4947356" y="7435850"/>
                  <a:pt x="4953706" y="7512050"/>
                  <a:pt x="4985456" y="7531100"/>
                </a:cubicBezTo>
                <a:cubicBezTo>
                  <a:pt x="4998156" y="7543800"/>
                  <a:pt x="5029906" y="7531100"/>
                  <a:pt x="5048956" y="7537450"/>
                </a:cubicBezTo>
                <a:cubicBezTo>
                  <a:pt x="5074356" y="7537450"/>
                  <a:pt x="5106106" y="7562850"/>
                  <a:pt x="5125156" y="7562850"/>
                </a:cubicBezTo>
                <a:cubicBezTo>
                  <a:pt x="5131506" y="7562850"/>
                  <a:pt x="5182306" y="7524750"/>
                  <a:pt x="5182306" y="7524750"/>
                </a:cubicBezTo>
                <a:cubicBezTo>
                  <a:pt x="5195006" y="7524750"/>
                  <a:pt x="5245806" y="7531100"/>
                  <a:pt x="5277556" y="7537450"/>
                </a:cubicBezTo>
                <a:cubicBezTo>
                  <a:pt x="5296606" y="7543800"/>
                  <a:pt x="5328356" y="7569200"/>
                  <a:pt x="5341056" y="7569200"/>
                </a:cubicBezTo>
                <a:cubicBezTo>
                  <a:pt x="5366456" y="7569200"/>
                  <a:pt x="5455356" y="7505700"/>
                  <a:pt x="5461706" y="7505700"/>
                </a:cubicBezTo>
                <a:cubicBezTo>
                  <a:pt x="5461706" y="7499350"/>
                  <a:pt x="5455356" y="7486650"/>
                  <a:pt x="5449006" y="7480300"/>
                </a:cubicBezTo>
                <a:cubicBezTo>
                  <a:pt x="5410906" y="7480300"/>
                  <a:pt x="5366456" y="7486650"/>
                  <a:pt x="5322006" y="7473950"/>
                </a:cubicBezTo>
                <a:cubicBezTo>
                  <a:pt x="5309306" y="7473950"/>
                  <a:pt x="5290256" y="7454900"/>
                  <a:pt x="5271206" y="7454900"/>
                </a:cubicBezTo>
                <a:cubicBezTo>
                  <a:pt x="5207706" y="7448550"/>
                  <a:pt x="5137856" y="7461250"/>
                  <a:pt x="5080706" y="7423150"/>
                </a:cubicBezTo>
                <a:cubicBezTo>
                  <a:pt x="5080706" y="7410450"/>
                  <a:pt x="5087056" y="7397750"/>
                  <a:pt x="5087056" y="7385050"/>
                </a:cubicBezTo>
                <a:cubicBezTo>
                  <a:pt x="5087056" y="7366000"/>
                  <a:pt x="5074356" y="7366000"/>
                  <a:pt x="5074356" y="7353300"/>
                </a:cubicBezTo>
                <a:cubicBezTo>
                  <a:pt x="5087056" y="7346950"/>
                  <a:pt x="5112456" y="7334250"/>
                  <a:pt x="5112456" y="7321550"/>
                </a:cubicBezTo>
                <a:cubicBezTo>
                  <a:pt x="5112456" y="7258050"/>
                  <a:pt x="4998156" y="7289800"/>
                  <a:pt x="4979106" y="7289800"/>
                </a:cubicBezTo>
                <a:cubicBezTo>
                  <a:pt x="4972756" y="7270750"/>
                  <a:pt x="4979106" y="7245350"/>
                  <a:pt x="4972756" y="7226300"/>
                </a:cubicBezTo>
                <a:cubicBezTo>
                  <a:pt x="4960056" y="7181850"/>
                  <a:pt x="4921956" y="7207250"/>
                  <a:pt x="4890206" y="7200900"/>
                </a:cubicBezTo>
                <a:lnTo>
                  <a:pt x="4890206" y="7181850"/>
                </a:lnTo>
                <a:cubicBezTo>
                  <a:pt x="4921956" y="7143750"/>
                  <a:pt x="4941006" y="7086600"/>
                  <a:pt x="4972756" y="7061200"/>
                </a:cubicBezTo>
                <a:cubicBezTo>
                  <a:pt x="5271206" y="6756400"/>
                  <a:pt x="5277556" y="6711950"/>
                  <a:pt x="5537906" y="6711950"/>
                </a:cubicBezTo>
                <a:cubicBezTo>
                  <a:pt x="5556956" y="6711950"/>
                  <a:pt x="5626806" y="6705600"/>
                  <a:pt x="5671256" y="6711950"/>
                </a:cubicBezTo>
                <a:close/>
                <a:moveTo>
                  <a:pt x="438856" y="6769100"/>
                </a:moveTo>
                <a:cubicBezTo>
                  <a:pt x="438856" y="6788150"/>
                  <a:pt x="432506" y="6781800"/>
                  <a:pt x="432506" y="6794500"/>
                </a:cubicBezTo>
                <a:lnTo>
                  <a:pt x="394406" y="6794500"/>
                </a:lnTo>
                <a:cubicBezTo>
                  <a:pt x="388056" y="6775450"/>
                  <a:pt x="375356" y="6743700"/>
                  <a:pt x="375356" y="6724650"/>
                </a:cubicBezTo>
                <a:cubicBezTo>
                  <a:pt x="375356" y="6711950"/>
                  <a:pt x="375356" y="6718300"/>
                  <a:pt x="381706" y="6711950"/>
                </a:cubicBezTo>
                <a:cubicBezTo>
                  <a:pt x="400756" y="6724650"/>
                  <a:pt x="438856" y="6756400"/>
                  <a:pt x="438856" y="6769100"/>
                </a:cubicBezTo>
                <a:close/>
                <a:moveTo>
                  <a:pt x="13951656" y="6750050"/>
                </a:moveTo>
                <a:cubicBezTo>
                  <a:pt x="13938956" y="6750050"/>
                  <a:pt x="13919906" y="6731000"/>
                  <a:pt x="13907206" y="6718300"/>
                </a:cubicBezTo>
                <a:cubicBezTo>
                  <a:pt x="13919906" y="6711950"/>
                  <a:pt x="13938956" y="6711950"/>
                  <a:pt x="13958006" y="6705600"/>
                </a:cubicBezTo>
                <a:cubicBezTo>
                  <a:pt x="13958006" y="6731000"/>
                  <a:pt x="13951656" y="6743700"/>
                  <a:pt x="13951656" y="6750050"/>
                </a:cubicBezTo>
                <a:close/>
                <a:moveTo>
                  <a:pt x="12694355" y="6699250"/>
                </a:moveTo>
                <a:cubicBezTo>
                  <a:pt x="12694355" y="6705600"/>
                  <a:pt x="12700705" y="6718300"/>
                  <a:pt x="12700705" y="6724650"/>
                </a:cubicBezTo>
                <a:cubicBezTo>
                  <a:pt x="12694355" y="6731000"/>
                  <a:pt x="12694355" y="6737350"/>
                  <a:pt x="12681655" y="6737350"/>
                </a:cubicBezTo>
                <a:cubicBezTo>
                  <a:pt x="12662605" y="6737350"/>
                  <a:pt x="12656255" y="6737350"/>
                  <a:pt x="12656255" y="6718300"/>
                </a:cubicBezTo>
                <a:cubicBezTo>
                  <a:pt x="12656255" y="6705600"/>
                  <a:pt x="12662605" y="6705600"/>
                  <a:pt x="12668955" y="6699250"/>
                </a:cubicBezTo>
                <a:lnTo>
                  <a:pt x="12694355" y="6699250"/>
                </a:lnTo>
                <a:close/>
                <a:moveTo>
                  <a:pt x="14116756" y="6699250"/>
                </a:moveTo>
                <a:lnTo>
                  <a:pt x="14116756" y="6692900"/>
                </a:lnTo>
                <a:lnTo>
                  <a:pt x="14116756" y="6699250"/>
                </a:lnTo>
                <a:close/>
                <a:moveTo>
                  <a:pt x="9055805" y="6686550"/>
                </a:moveTo>
                <a:cubicBezTo>
                  <a:pt x="9055805" y="6692900"/>
                  <a:pt x="9062155" y="6686550"/>
                  <a:pt x="9062155" y="6705600"/>
                </a:cubicBezTo>
                <a:cubicBezTo>
                  <a:pt x="9062155" y="6769100"/>
                  <a:pt x="8935155" y="6769100"/>
                  <a:pt x="8922455" y="6769100"/>
                </a:cubicBezTo>
                <a:lnTo>
                  <a:pt x="8884355" y="6769100"/>
                </a:lnTo>
                <a:lnTo>
                  <a:pt x="8884355" y="6743700"/>
                </a:lnTo>
                <a:cubicBezTo>
                  <a:pt x="8922455" y="6724650"/>
                  <a:pt x="8966905" y="6705600"/>
                  <a:pt x="9005005" y="6686550"/>
                </a:cubicBezTo>
                <a:lnTo>
                  <a:pt x="9055805" y="6686550"/>
                </a:lnTo>
                <a:close/>
                <a:moveTo>
                  <a:pt x="2883606" y="6686550"/>
                </a:moveTo>
                <a:cubicBezTo>
                  <a:pt x="2883606" y="6686550"/>
                  <a:pt x="2889956" y="6680200"/>
                  <a:pt x="2889956" y="6699250"/>
                </a:cubicBezTo>
                <a:cubicBezTo>
                  <a:pt x="2889956" y="6711950"/>
                  <a:pt x="2858206" y="6743700"/>
                  <a:pt x="2858206" y="6762750"/>
                </a:cubicBezTo>
                <a:cubicBezTo>
                  <a:pt x="2858206" y="6781800"/>
                  <a:pt x="2877256" y="6800850"/>
                  <a:pt x="2889956" y="6800850"/>
                </a:cubicBezTo>
                <a:cubicBezTo>
                  <a:pt x="2909006" y="6800850"/>
                  <a:pt x="2934406" y="6781800"/>
                  <a:pt x="2953456" y="6769100"/>
                </a:cubicBezTo>
                <a:cubicBezTo>
                  <a:pt x="2953456" y="6769100"/>
                  <a:pt x="2959806" y="6769100"/>
                  <a:pt x="2966156" y="6775450"/>
                </a:cubicBezTo>
                <a:cubicBezTo>
                  <a:pt x="2953456" y="6788150"/>
                  <a:pt x="2947106" y="6800850"/>
                  <a:pt x="2947106" y="6813550"/>
                </a:cubicBezTo>
                <a:cubicBezTo>
                  <a:pt x="2953456" y="6819900"/>
                  <a:pt x="2966156" y="6826250"/>
                  <a:pt x="2972506" y="6826250"/>
                </a:cubicBezTo>
                <a:cubicBezTo>
                  <a:pt x="2985206" y="6813550"/>
                  <a:pt x="2985206" y="6800850"/>
                  <a:pt x="2991556" y="6788150"/>
                </a:cubicBezTo>
                <a:cubicBezTo>
                  <a:pt x="2997906" y="6794500"/>
                  <a:pt x="2997906" y="6788150"/>
                  <a:pt x="2997906" y="6807200"/>
                </a:cubicBezTo>
                <a:cubicBezTo>
                  <a:pt x="2997906" y="6819900"/>
                  <a:pt x="2985206" y="6819900"/>
                  <a:pt x="2985206" y="6838950"/>
                </a:cubicBezTo>
                <a:cubicBezTo>
                  <a:pt x="2985206" y="6851650"/>
                  <a:pt x="3074106" y="6946900"/>
                  <a:pt x="3099506" y="6965950"/>
                </a:cubicBezTo>
                <a:cubicBezTo>
                  <a:pt x="3099506" y="6965950"/>
                  <a:pt x="3099506" y="6972300"/>
                  <a:pt x="3093156" y="6978650"/>
                </a:cubicBezTo>
                <a:cubicBezTo>
                  <a:pt x="3074106" y="6991350"/>
                  <a:pt x="3036006" y="7010400"/>
                  <a:pt x="3023306" y="7010400"/>
                </a:cubicBezTo>
                <a:cubicBezTo>
                  <a:pt x="3004256" y="7010400"/>
                  <a:pt x="2991556" y="6991350"/>
                  <a:pt x="2978856" y="6985000"/>
                </a:cubicBezTo>
                <a:lnTo>
                  <a:pt x="2959806" y="6985000"/>
                </a:lnTo>
                <a:cubicBezTo>
                  <a:pt x="2953456" y="6991350"/>
                  <a:pt x="2947106" y="6985000"/>
                  <a:pt x="2947106" y="7004050"/>
                </a:cubicBezTo>
                <a:cubicBezTo>
                  <a:pt x="2947106" y="7016750"/>
                  <a:pt x="2959806" y="7010400"/>
                  <a:pt x="2959806" y="7029450"/>
                </a:cubicBezTo>
                <a:cubicBezTo>
                  <a:pt x="2959806" y="7042150"/>
                  <a:pt x="2928056" y="7054850"/>
                  <a:pt x="2921706" y="7067550"/>
                </a:cubicBezTo>
                <a:cubicBezTo>
                  <a:pt x="2877256" y="7112000"/>
                  <a:pt x="2826456" y="7194550"/>
                  <a:pt x="2769306" y="7194550"/>
                </a:cubicBezTo>
                <a:cubicBezTo>
                  <a:pt x="2756606" y="7194550"/>
                  <a:pt x="2737556" y="7175500"/>
                  <a:pt x="2724856" y="7175500"/>
                </a:cubicBezTo>
                <a:lnTo>
                  <a:pt x="2712156" y="7188200"/>
                </a:lnTo>
                <a:cubicBezTo>
                  <a:pt x="2731206" y="7213600"/>
                  <a:pt x="2762956" y="7232650"/>
                  <a:pt x="2782006" y="7251700"/>
                </a:cubicBezTo>
                <a:cubicBezTo>
                  <a:pt x="2775656" y="7258050"/>
                  <a:pt x="2782006" y="7258050"/>
                  <a:pt x="2762956" y="7258050"/>
                </a:cubicBezTo>
                <a:cubicBezTo>
                  <a:pt x="2731206" y="7258050"/>
                  <a:pt x="2661356" y="7175500"/>
                  <a:pt x="2661356" y="7150100"/>
                </a:cubicBezTo>
                <a:lnTo>
                  <a:pt x="2661356" y="7004050"/>
                </a:lnTo>
                <a:cubicBezTo>
                  <a:pt x="2674056" y="6978650"/>
                  <a:pt x="2807406" y="6921500"/>
                  <a:pt x="2807406" y="6883400"/>
                </a:cubicBezTo>
                <a:cubicBezTo>
                  <a:pt x="2807406" y="6870700"/>
                  <a:pt x="2782006" y="6858000"/>
                  <a:pt x="2782006" y="6838950"/>
                </a:cubicBezTo>
                <a:cubicBezTo>
                  <a:pt x="2782006" y="6819900"/>
                  <a:pt x="2801056" y="6743700"/>
                  <a:pt x="2820106" y="6731000"/>
                </a:cubicBezTo>
                <a:cubicBezTo>
                  <a:pt x="2826456" y="6711950"/>
                  <a:pt x="2820106" y="6680200"/>
                  <a:pt x="2851856" y="6686550"/>
                </a:cubicBezTo>
                <a:lnTo>
                  <a:pt x="2883606" y="6686550"/>
                </a:lnTo>
                <a:close/>
                <a:moveTo>
                  <a:pt x="8846255" y="6680200"/>
                </a:moveTo>
                <a:lnTo>
                  <a:pt x="8858955" y="6692900"/>
                </a:lnTo>
                <a:cubicBezTo>
                  <a:pt x="8833555" y="6705600"/>
                  <a:pt x="8782755" y="6731000"/>
                  <a:pt x="8770055" y="6731000"/>
                </a:cubicBezTo>
                <a:cubicBezTo>
                  <a:pt x="8751005" y="6731000"/>
                  <a:pt x="8725605" y="6711950"/>
                  <a:pt x="8700205" y="6699250"/>
                </a:cubicBezTo>
                <a:lnTo>
                  <a:pt x="8719255" y="6680200"/>
                </a:lnTo>
                <a:lnTo>
                  <a:pt x="8846255" y="6680200"/>
                </a:lnTo>
                <a:close/>
                <a:moveTo>
                  <a:pt x="7627056" y="6686550"/>
                </a:moveTo>
                <a:cubicBezTo>
                  <a:pt x="7658806" y="6686550"/>
                  <a:pt x="7741356" y="6731000"/>
                  <a:pt x="7754056" y="6781800"/>
                </a:cubicBezTo>
                <a:cubicBezTo>
                  <a:pt x="7766756" y="6813550"/>
                  <a:pt x="7728656" y="6845300"/>
                  <a:pt x="7773106" y="6877050"/>
                </a:cubicBezTo>
                <a:cubicBezTo>
                  <a:pt x="7804856" y="6870700"/>
                  <a:pt x="7804856" y="6832600"/>
                  <a:pt x="7823906" y="6813550"/>
                </a:cubicBezTo>
                <a:cubicBezTo>
                  <a:pt x="7836606" y="6826250"/>
                  <a:pt x="7842956" y="6832600"/>
                  <a:pt x="7842956" y="6845300"/>
                </a:cubicBezTo>
                <a:cubicBezTo>
                  <a:pt x="7842956" y="6883400"/>
                  <a:pt x="7773106" y="6896100"/>
                  <a:pt x="7773106" y="6927850"/>
                </a:cubicBezTo>
                <a:cubicBezTo>
                  <a:pt x="7773106" y="6965950"/>
                  <a:pt x="7881056" y="6959600"/>
                  <a:pt x="7881056" y="7029450"/>
                </a:cubicBezTo>
                <a:cubicBezTo>
                  <a:pt x="7881056" y="7048500"/>
                  <a:pt x="7849306" y="7099300"/>
                  <a:pt x="7830256" y="7099300"/>
                </a:cubicBezTo>
                <a:cubicBezTo>
                  <a:pt x="7811206" y="7099300"/>
                  <a:pt x="7779456" y="7035800"/>
                  <a:pt x="7735006" y="7035800"/>
                </a:cubicBezTo>
                <a:cubicBezTo>
                  <a:pt x="7722306" y="7035800"/>
                  <a:pt x="7684206" y="7054850"/>
                  <a:pt x="7652456" y="7061200"/>
                </a:cubicBezTo>
                <a:cubicBezTo>
                  <a:pt x="7652456" y="7067550"/>
                  <a:pt x="7646106" y="7061200"/>
                  <a:pt x="7646106" y="7080250"/>
                </a:cubicBezTo>
                <a:cubicBezTo>
                  <a:pt x="7646106" y="7092950"/>
                  <a:pt x="7722306" y="7162800"/>
                  <a:pt x="7741356" y="7162800"/>
                </a:cubicBezTo>
                <a:cubicBezTo>
                  <a:pt x="7754056" y="7162800"/>
                  <a:pt x="7766756" y="7150100"/>
                  <a:pt x="7779456" y="7143750"/>
                </a:cubicBezTo>
                <a:cubicBezTo>
                  <a:pt x="7798506" y="7156450"/>
                  <a:pt x="7830256" y="7226300"/>
                  <a:pt x="7830256" y="7245350"/>
                </a:cubicBezTo>
                <a:cubicBezTo>
                  <a:pt x="7830256" y="7270750"/>
                  <a:pt x="7715956" y="7340600"/>
                  <a:pt x="7709606" y="7372350"/>
                </a:cubicBezTo>
                <a:cubicBezTo>
                  <a:pt x="7696906" y="7416800"/>
                  <a:pt x="7677856" y="7454900"/>
                  <a:pt x="7658806" y="7486650"/>
                </a:cubicBezTo>
                <a:cubicBezTo>
                  <a:pt x="7658806" y="7493000"/>
                  <a:pt x="7652456" y="7505700"/>
                  <a:pt x="7639756" y="7505700"/>
                </a:cubicBezTo>
                <a:cubicBezTo>
                  <a:pt x="7620706" y="7505700"/>
                  <a:pt x="7614356" y="7486650"/>
                  <a:pt x="7595306" y="7486650"/>
                </a:cubicBezTo>
                <a:cubicBezTo>
                  <a:pt x="7582606" y="7486650"/>
                  <a:pt x="7519106" y="7537450"/>
                  <a:pt x="7506406" y="7537450"/>
                </a:cubicBezTo>
                <a:cubicBezTo>
                  <a:pt x="7487356" y="7537450"/>
                  <a:pt x="7430206" y="7486650"/>
                  <a:pt x="7392106" y="7467600"/>
                </a:cubicBezTo>
                <a:cubicBezTo>
                  <a:pt x="7360356" y="7448550"/>
                  <a:pt x="7296856" y="7435850"/>
                  <a:pt x="7271456" y="7423150"/>
                </a:cubicBezTo>
                <a:cubicBezTo>
                  <a:pt x="7233356" y="7416800"/>
                  <a:pt x="7227006" y="7385050"/>
                  <a:pt x="7227006" y="7372350"/>
                </a:cubicBezTo>
                <a:cubicBezTo>
                  <a:pt x="7227006" y="7340600"/>
                  <a:pt x="7271456" y="7327900"/>
                  <a:pt x="7290506" y="7327900"/>
                </a:cubicBezTo>
                <a:cubicBezTo>
                  <a:pt x="7303206" y="7327900"/>
                  <a:pt x="7461956" y="7372350"/>
                  <a:pt x="7474656" y="7372350"/>
                </a:cubicBezTo>
                <a:cubicBezTo>
                  <a:pt x="7493706" y="7372350"/>
                  <a:pt x="7512756" y="7366000"/>
                  <a:pt x="7544506" y="7359650"/>
                </a:cubicBezTo>
                <a:cubicBezTo>
                  <a:pt x="7550856" y="7372350"/>
                  <a:pt x="7550856" y="7391400"/>
                  <a:pt x="7550856" y="7416800"/>
                </a:cubicBezTo>
                <a:cubicBezTo>
                  <a:pt x="7557206" y="7416800"/>
                  <a:pt x="7550856" y="7423150"/>
                  <a:pt x="7569906" y="7423150"/>
                </a:cubicBezTo>
                <a:cubicBezTo>
                  <a:pt x="7582606" y="7423150"/>
                  <a:pt x="7633406" y="7378700"/>
                  <a:pt x="7633406" y="7359650"/>
                </a:cubicBezTo>
                <a:cubicBezTo>
                  <a:pt x="7633406" y="7321550"/>
                  <a:pt x="7576256" y="7315200"/>
                  <a:pt x="7569906" y="7308850"/>
                </a:cubicBezTo>
                <a:cubicBezTo>
                  <a:pt x="7544506" y="7302500"/>
                  <a:pt x="7531806" y="7277100"/>
                  <a:pt x="7512756" y="7270750"/>
                </a:cubicBezTo>
                <a:cubicBezTo>
                  <a:pt x="7493706" y="7264400"/>
                  <a:pt x="7366706" y="7296150"/>
                  <a:pt x="7366706" y="7251700"/>
                </a:cubicBezTo>
                <a:cubicBezTo>
                  <a:pt x="7366706" y="7239000"/>
                  <a:pt x="7379406" y="7232650"/>
                  <a:pt x="7379406" y="7219950"/>
                </a:cubicBezTo>
                <a:cubicBezTo>
                  <a:pt x="7379406" y="7200900"/>
                  <a:pt x="7373056" y="7200900"/>
                  <a:pt x="7354006" y="7200900"/>
                </a:cubicBezTo>
                <a:cubicBezTo>
                  <a:pt x="7341306" y="7200900"/>
                  <a:pt x="7322256" y="7226300"/>
                  <a:pt x="7309556" y="7226300"/>
                </a:cubicBezTo>
                <a:cubicBezTo>
                  <a:pt x="7290506" y="7226300"/>
                  <a:pt x="7284156" y="7213600"/>
                  <a:pt x="7284156" y="7194550"/>
                </a:cubicBezTo>
                <a:cubicBezTo>
                  <a:pt x="7284156" y="7181850"/>
                  <a:pt x="7309556" y="7143750"/>
                  <a:pt x="7334956" y="7131050"/>
                </a:cubicBezTo>
                <a:cubicBezTo>
                  <a:pt x="7360356" y="7118350"/>
                  <a:pt x="7423856" y="7124700"/>
                  <a:pt x="7436556" y="7124700"/>
                </a:cubicBezTo>
                <a:cubicBezTo>
                  <a:pt x="7455606" y="7124700"/>
                  <a:pt x="7500056" y="7118350"/>
                  <a:pt x="7525456" y="7124700"/>
                </a:cubicBezTo>
                <a:cubicBezTo>
                  <a:pt x="7544506" y="7124700"/>
                  <a:pt x="7563556" y="7156450"/>
                  <a:pt x="7582606" y="7156450"/>
                </a:cubicBezTo>
                <a:cubicBezTo>
                  <a:pt x="7595306" y="7156450"/>
                  <a:pt x="7620706" y="7137400"/>
                  <a:pt x="7620706" y="7118350"/>
                </a:cubicBezTo>
                <a:cubicBezTo>
                  <a:pt x="7620706" y="7105650"/>
                  <a:pt x="7569906" y="7073900"/>
                  <a:pt x="7538156" y="7061200"/>
                </a:cubicBezTo>
                <a:cubicBezTo>
                  <a:pt x="7531806" y="7054850"/>
                  <a:pt x="7309556" y="7061200"/>
                  <a:pt x="7309556" y="6978650"/>
                </a:cubicBezTo>
                <a:cubicBezTo>
                  <a:pt x="7309556" y="6940550"/>
                  <a:pt x="7385756" y="6927850"/>
                  <a:pt x="7385756" y="6927850"/>
                </a:cubicBezTo>
                <a:cubicBezTo>
                  <a:pt x="7404806" y="6927850"/>
                  <a:pt x="7512756" y="6940550"/>
                  <a:pt x="7569906" y="6953250"/>
                </a:cubicBezTo>
                <a:cubicBezTo>
                  <a:pt x="7582606" y="6953250"/>
                  <a:pt x="7601656" y="6978650"/>
                  <a:pt x="7614356" y="6978650"/>
                </a:cubicBezTo>
                <a:cubicBezTo>
                  <a:pt x="7633406" y="6978650"/>
                  <a:pt x="7703256" y="6915150"/>
                  <a:pt x="7703256" y="6902450"/>
                </a:cubicBezTo>
                <a:cubicBezTo>
                  <a:pt x="7703256" y="6870700"/>
                  <a:pt x="7658806" y="6851650"/>
                  <a:pt x="7639756" y="6851650"/>
                </a:cubicBezTo>
                <a:cubicBezTo>
                  <a:pt x="7563556" y="6851650"/>
                  <a:pt x="7474656" y="6858000"/>
                  <a:pt x="7404806" y="6845300"/>
                </a:cubicBezTo>
                <a:cubicBezTo>
                  <a:pt x="7354006" y="6838950"/>
                  <a:pt x="7347656" y="6800850"/>
                  <a:pt x="7347656" y="6769100"/>
                </a:cubicBezTo>
                <a:cubicBezTo>
                  <a:pt x="7347656" y="6756400"/>
                  <a:pt x="7341306" y="6731000"/>
                  <a:pt x="7379406" y="6718300"/>
                </a:cubicBezTo>
                <a:cubicBezTo>
                  <a:pt x="7411156" y="6705600"/>
                  <a:pt x="7487356" y="6680200"/>
                  <a:pt x="7500056" y="6680200"/>
                </a:cubicBezTo>
                <a:cubicBezTo>
                  <a:pt x="7519106" y="6680200"/>
                  <a:pt x="7525456" y="6673850"/>
                  <a:pt x="7627056" y="6686550"/>
                </a:cubicBezTo>
                <a:close/>
                <a:moveTo>
                  <a:pt x="14186606" y="6654800"/>
                </a:moveTo>
                <a:cubicBezTo>
                  <a:pt x="14180256" y="6661150"/>
                  <a:pt x="14161206" y="6667500"/>
                  <a:pt x="14142156" y="6673850"/>
                </a:cubicBezTo>
                <a:cubicBezTo>
                  <a:pt x="14142156" y="6667500"/>
                  <a:pt x="14154856" y="6661150"/>
                  <a:pt x="14161206" y="6654800"/>
                </a:cubicBezTo>
                <a:lnTo>
                  <a:pt x="14186606" y="6654800"/>
                </a:lnTo>
                <a:close/>
                <a:moveTo>
                  <a:pt x="13767506" y="6654800"/>
                </a:moveTo>
                <a:cubicBezTo>
                  <a:pt x="13767506" y="6667500"/>
                  <a:pt x="13761156" y="6680200"/>
                  <a:pt x="13761156" y="6699250"/>
                </a:cubicBezTo>
                <a:cubicBezTo>
                  <a:pt x="13761156" y="6711950"/>
                  <a:pt x="13767506" y="6718300"/>
                  <a:pt x="13780206" y="6724650"/>
                </a:cubicBezTo>
                <a:cubicBezTo>
                  <a:pt x="13761156" y="6743700"/>
                  <a:pt x="13729406" y="6756400"/>
                  <a:pt x="13710355" y="6781800"/>
                </a:cubicBezTo>
                <a:lnTo>
                  <a:pt x="13653205" y="6781800"/>
                </a:lnTo>
                <a:cubicBezTo>
                  <a:pt x="13665905" y="6762750"/>
                  <a:pt x="13691305" y="6750050"/>
                  <a:pt x="13697655" y="6737350"/>
                </a:cubicBezTo>
                <a:cubicBezTo>
                  <a:pt x="13710355" y="6718300"/>
                  <a:pt x="13704005" y="6667500"/>
                  <a:pt x="13742106" y="6654800"/>
                </a:cubicBezTo>
                <a:lnTo>
                  <a:pt x="13767506" y="6654800"/>
                </a:lnTo>
                <a:close/>
                <a:moveTo>
                  <a:pt x="7798506" y="6661150"/>
                </a:moveTo>
                <a:lnTo>
                  <a:pt x="7798506" y="6680200"/>
                </a:lnTo>
                <a:lnTo>
                  <a:pt x="7779456" y="6680200"/>
                </a:lnTo>
                <a:cubicBezTo>
                  <a:pt x="7779456" y="6680200"/>
                  <a:pt x="7779456" y="6673850"/>
                  <a:pt x="7773106" y="6667500"/>
                </a:cubicBezTo>
                <a:lnTo>
                  <a:pt x="7785806" y="6654800"/>
                </a:lnTo>
                <a:cubicBezTo>
                  <a:pt x="7785806" y="6654800"/>
                  <a:pt x="7792156" y="6661150"/>
                  <a:pt x="7798506" y="6661150"/>
                </a:cubicBezTo>
                <a:close/>
                <a:moveTo>
                  <a:pt x="7036506" y="6680200"/>
                </a:moveTo>
                <a:cubicBezTo>
                  <a:pt x="7011106" y="6692900"/>
                  <a:pt x="6979356" y="6711950"/>
                  <a:pt x="6947606" y="6731000"/>
                </a:cubicBezTo>
                <a:cubicBezTo>
                  <a:pt x="6947606" y="6731000"/>
                  <a:pt x="6941256" y="6724650"/>
                  <a:pt x="6934906" y="6724650"/>
                </a:cubicBezTo>
                <a:cubicBezTo>
                  <a:pt x="6953956" y="6686550"/>
                  <a:pt x="6979356" y="6673850"/>
                  <a:pt x="7036506" y="6654800"/>
                </a:cubicBezTo>
                <a:lnTo>
                  <a:pt x="7036506" y="6680200"/>
                </a:lnTo>
                <a:close/>
                <a:moveTo>
                  <a:pt x="12954705" y="6692900"/>
                </a:moveTo>
                <a:cubicBezTo>
                  <a:pt x="12954705" y="6705600"/>
                  <a:pt x="12910255" y="6724650"/>
                  <a:pt x="12891205" y="6737350"/>
                </a:cubicBezTo>
                <a:cubicBezTo>
                  <a:pt x="12872155" y="6743700"/>
                  <a:pt x="12865805" y="6769100"/>
                  <a:pt x="12859455" y="6781800"/>
                </a:cubicBezTo>
                <a:lnTo>
                  <a:pt x="12764205" y="6775450"/>
                </a:lnTo>
                <a:cubicBezTo>
                  <a:pt x="12776905" y="6762750"/>
                  <a:pt x="12789605" y="6737350"/>
                  <a:pt x="12808655" y="6724650"/>
                </a:cubicBezTo>
                <a:cubicBezTo>
                  <a:pt x="12821355" y="6711950"/>
                  <a:pt x="12872155" y="6711950"/>
                  <a:pt x="12859455" y="6680200"/>
                </a:cubicBezTo>
                <a:cubicBezTo>
                  <a:pt x="12865805" y="6648450"/>
                  <a:pt x="12872155" y="6648450"/>
                  <a:pt x="12884855" y="6648450"/>
                </a:cubicBezTo>
                <a:cubicBezTo>
                  <a:pt x="12910255" y="6648450"/>
                  <a:pt x="12954705" y="6667500"/>
                  <a:pt x="12954705" y="6692900"/>
                </a:cubicBezTo>
                <a:close/>
                <a:moveTo>
                  <a:pt x="12783255" y="6661150"/>
                </a:moveTo>
                <a:lnTo>
                  <a:pt x="12783255" y="6680200"/>
                </a:lnTo>
                <a:cubicBezTo>
                  <a:pt x="12776905" y="6680200"/>
                  <a:pt x="12770555" y="6686550"/>
                  <a:pt x="12751505" y="6686550"/>
                </a:cubicBezTo>
                <a:cubicBezTo>
                  <a:pt x="12745155" y="6680200"/>
                  <a:pt x="12745155" y="6680200"/>
                  <a:pt x="12745155" y="6667500"/>
                </a:cubicBezTo>
                <a:cubicBezTo>
                  <a:pt x="12745155" y="6648450"/>
                  <a:pt x="12751505" y="6654800"/>
                  <a:pt x="12757855" y="6648450"/>
                </a:cubicBezTo>
                <a:cubicBezTo>
                  <a:pt x="12764205" y="6648450"/>
                  <a:pt x="12776905" y="6654800"/>
                  <a:pt x="12783255" y="6661150"/>
                </a:cubicBezTo>
                <a:close/>
                <a:moveTo>
                  <a:pt x="12630855" y="6737350"/>
                </a:moveTo>
                <a:cubicBezTo>
                  <a:pt x="12630855" y="6750050"/>
                  <a:pt x="12592755" y="6788150"/>
                  <a:pt x="12580055" y="6788150"/>
                </a:cubicBezTo>
                <a:cubicBezTo>
                  <a:pt x="12561005" y="6788150"/>
                  <a:pt x="12548305" y="6756400"/>
                  <a:pt x="12529255" y="6737350"/>
                </a:cubicBezTo>
                <a:lnTo>
                  <a:pt x="12529255" y="6718300"/>
                </a:lnTo>
                <a:cubicBezTo>
                  <a:pt x="12554655" y="6692900"/>
                  <a:pt x="12554655" y="6743700"/>
                  <a:pt x="12567355" y="6667500"/>
                </a:cubicBezTo>
                <a:cubicBezTo>
                  <a:pt x="12567355" y="6661150"/>
                  <a:pt x="12573705" y="6654800"/>
                  <a:pt x="12580055" y="6648450"/>
                </a:cubicBezTo>
                <a:cubicBezTo>
                  <a:pt x="12586405" y="6648450"/>
                  <a:pt x="12630855" y="6711950"/>
                  <a:pt x="12630855" y="6737350"/>
                </a:cubicBezTo>
                <a:close/>
                <a:moveTo>
                  <a:pt x="432506" y="6680200"/>
                </a:moveTo>
                <a:lnTo>
                  <a:pt x="413456" y="6680200"/>
                </a:lnTo>
                <a:cubicBezTo>
                  <a:pt x="407106" y="6673850"/>
                  <a:pt x="407106" y="6661150"/>
                  <a:pt x="407106" y="6648450"/>
                </a:cubicBezTo>
                <a:lnTo>
                  <a:pt x="438856" y="6654800"/>
                </a:lnTo>
                <a:lnTo>
                  <a:pt x="432506" y="6680200"/>
                </a:lnTo>
                <a:close/>
                <a:moveTo>
                  <a:pt x="5118806" y="6629400"/>
                </a:moveTo>
                <a:cubicBezTo>
                  <a:pt x="5118806" y="6635750"/>
                  <a:pt x="5125156" y="6629400"/>
                  <a:pt x="5125156" y="6642100"/>
                </a:cubicBezTo>
                <a:cubicBezTo>
                  <a:pt x="5125156" y="6661150"/>
                  <a:pt x="5087056" y="6686550"/>
                  <a:pt x="5074356" y="6705600"/>
                </a:cubicBezTo>
                <a:lnTo>
                  <a:pt x="5042606" y="6705600"/>
                </a:lnTo>
                <a:cubicBezTo>
                  <a:pt x="5042606" y="6699250"/>
                  <a:pt x="5036256" y="6699250"/>
                  <a:pt x="5036256" y="6686550"/>
                </a:cubicBezTo>
                <a:cubicBezTo>
                  <a:pt x="5036256" y="6673850"/>
                  <a:pt x="5068006" y="6635750"/>
                  <a:pt x="5080706" y="6629400"/>
                </a:cubicBezTo>
                <a:lnTo>
                  <a:pt x="5118806" y="6629400"/>
                </a:lnTo>
                <a:close/>
                <a:moveTo>
                  <a:pt x="9119305" y="6635750"/>
                </a:moveTo>
                <a:cubicBezTo>
                  <a:pt x="9119305" y="6648450"/>
                  <a:pt x="9112955" y="6642100"/>
                  <a:pt x="9112955" y="6654800"/>
                </a:cubicBezTo>
                <a:cubicBezTo>
                  <a:pt x="9106605" y="6654800"/>
                  <a:pt x="9093905" y="6661150"/>
                  <a:pt x="9087555" y="6661150"/>
                </a:cubicBezTo>
                <a:cubicBezTo>
                  <a:pt x="9081205" y="6654800"/>
                  <a:pt x="9074855" y="6654800"/>
                  <a:pt x="9074855" y="6642100"/>
                </a:cubicBezTo>
                <a:cubicBezTo>
                  <a:pt x="9074855" y="6623050"/>
                  <a:pt x="9087555" y="6623050"/>
                  <a:pt x="9100255" y="6616700"/>
                </a:cubicBezTo>
                <a:cubicBezTo>
                  <a:pt x="9106605" y="6623050"/>
                  <a:pt x="9119305" y="6616700"/>
                  <a:pt x="9119305" y="6635750"/>
                </a:cubicBezTo>
                <a:close/>
                <a:moveTo>
                  <a:pt x="13069005" y="6629400"/>
                </a:moveTo>
                <a:cubicBezTo>
                  <a:pt x="13069005" y="6642100"/>
                  <a:pt x="13062655" y="6654800"/>
                  <a:pt x="13043605" y="6654800"/>
                </a:cubicBezTo>
                <a:cubicBezTo>
                  <a:pt x="13030905" y="6654800"/>
                  <a:pt x="13024555" y="6648450"/>
                  <a:pt x="13011855" y="6635750"/>
                </a:cubicBezTo>
                <a:cubicBezTo>
                  <a:pt x="13011855" y="6623050"/>
                  <a:pt x="13024555" y="6604000"/>
                  <a:pt x="13043605" y="6604000"/>
                </a:cubicBezTo>
                <a:cubicBezTo>
                  <a:pt x="13056305" y="6604000"/>
                  <a:pt x="13069005" y="6610350"/>
                  <a:pt x="13069005" y="6629400"/>
                </a:cubicBezTo>
                <a:close/>
                <a:moveTo>
                  <a:pt x="14097706" y="6604000"/>
                </a:moveTo>
                <a:cubicBezTo>
                  <a:pt x="14097706" y="6604000"/>
                  <a:pt x="14104056" y="6597650"/>
                  <a:pt x="14110406" y="6597650"/>
                </a:cubicBezTo>
                <a:cubicBezTo>
                  <a:pt x="14110406" y="6597650"/>
                  <a:pt x="14110406" y="6604000"/>
                  <a:pt x="14097706" y="6604000"/>
                </a:cubicBezTo>
                <a:close/>
                <a:moveTo>
                  <a:pt x="1327856" y="6597650"/>
                </a:moveTo>
                <a:cubicBezTo>
                  <a:pt x="1353256" y="6604000"/>
                  <a:pt x="1385006" y="6648450"/>
                  <a:pt x="1429456" y="6680200"/>
                </a:cubicBezTo>
                <a:cubicBezTo>
                  <a:pt x="1442156" y="6692900"/>
                  <a:pt x="1473906" y="6705600"/>
                  <a:pt x="1499306" y="6711950"/>
                </a:cubicBezTo>
                <a:cubicBezTo>
                  <a:pt x="1505656" y="6711950"/>
                  <a:pt x="1518356" y="6724650"/>
                  <a:pt x="1518356" y="6737350"/>
                </a:cubicBezTo>
                <a:cubicBezTo>
                  <a:pt x="1518356" y="6762750"/>
                  <a:pt x="1480256" y="6769100"/>
                  <a:pt x="1473906" y="6769100"/>
                </a:cubicBezTo>
                <a:cubicBezTo>
                  <a:pt x="1454856" y="6769100"/>
                  <a:pt x="1365956" y="6718300"/>
                  <a:pt x="1353256" y="6718300"/>
                </a:cubicBezTo>
                <a:cubicBezTo>
                  <a:pt x="1334206" y="6718300"/>
                  <a:pt x="1346906" y="6724650"/>
                  <a:pt x="1334206" y="6724650"/>
                </a:cubicBezTo>
                <a:cubicBezTo>
                  <a:pt x="1334206" y="6731000"/>
                  <a:pt x="1327856" y="6724650"/>
                  <a:pt x="1327856" y="6743700"/>
                </a:cubicBezTo>
                <a:cubicBezTo>
                  <a:pt x="1327856" y="6756400"/>
                  <a:pt x="1346906" y="6762750"/>
                  <a:pt x="1346906" y="6781800"/>
                </a:cubicBezTo>
                <a:cubicBezTo>
                  <a:pt x="1346906" y="6794500"/>
                  <a:pt x="1302456" y="6819900"/>
                  <a:pt x="1302456" y="6832600"/>
                </a:cubicBezTo>
                <a:cubicBezTo>
                  <a:pt x="1302456" y="6858000"/>
                  <a:pt x="1334206" y="6870700"/>
                  <a:pt x="1346906" y="6870700"/>
                </a:cubicBezTo>
                <a:cubicBezTo>
                  <a:pt x="1359606" y="6870700"/>
                  <a:pt x="1372306" y="6851650"/>
                  <a:pt x="1391356" y="6851650"/>
                </a:cubicBezTo>
                <a:cubicBezTo>
                  <a:pt x="1416756" y="6851650"/>
                  <a:pt x="1423106" y="6896100"/>
                  <a:pt x="1442156" y="6927850"/>
                </a:cubicBezTo>
                <a:cubicBezTo>
                  <a:pt x="1467556" y="6927850"/>
                  <a:pt x="1480256" y="6883400"/>
                  <a:pt x="1473906" y="6864350"/>
                </a:cubicBezTo>
                <a:cubicBezTo>
                  <a:pt x="1480256" y="6858000"/>
                  <a:pt x="1473906" y="6851650"/>
                  <a:pt x="1492956" y="6851650"/>
                </a:cubicBezTo>
                <a:cubicBezTo>
                  <a:pt x="1505656" y="6851650"/>
                  <a:pt x="1556456" y="6889750"/>
                  <a:pt x="1556456" y="6908800"/>
                </a:cubicBezTo>
                <a:cubicBezTo>
                  <a:pt x="1556456" y="6940550"/>
                  <a:pt x="1492956" y="6959600"/>
                  <a:pt x="1480256" y="6959600"/>
                </a:cubicBezTo>
                <a:cubicBezTo>
                  <a:pt x="1410406" y="6959600"/>
                  <a:pt x="1486606" y="6940550"/>
                  <a:pt x="1391356" y="6921500"/>
                </a:cubicBezTo>
                <a:cubicBezTo>
                  <a:pt x="1346906" y="6915150"/>
                  <a:pt x="1302456" y="6908800"/>
                  <a:pt x="1264356" y="6883400"/>
                </a:cubicBezTo>
                <a:cubicBezTo>
                  <a:pt x="1232606" y="6870700"/>
                  <a:pt x="1219906" y="6832600"/>
                  <a:pt x="1200856" y="6813550"/>
                </a:cubicBezTo>
                <a:cubicBezTo>
                  <a:pt x="1169106" y="6769100"/>
                  <a:pt x="1111956" y="6737350"/>
                  <a:pt x="1111956" y="6711950"/>
                </a:cubicBezTo>
                <a:cubicBezTo>
                  <a:pt x="1111956" y="6686550"/>
                  <a:pt x="1207206" y="6597650"/>
                  <a:pt x="1219906" y="6597650"/>
                </a:cubicBezTo>
                <a:cubicBezTo>
                  <a:pt x="1226256" y="6591300"/>
                  <a:pt x="1251656" y="6591300"/>
                  <a:pt x="1264356" y="6591300"/>
                </a:cubicBezTo>
                <a:cubicBezTo>
                  <a:pt x="1283406" y="6591300"/>
                  <a:pt x="1308806" y="6591300"/>
                  <a:pt x="1327856" y="6597650"/>
                </a:cubicBezTo>
                <a:close/>
                <a:moveTo>
                  <a:pt x="394406" y="6591300"/>
                </a:moveTo>
                <a:lnTo>
                  <a:pt x="394406" y="6616700"/>
                </a:lnTo>
                <a:lnTo>
                  <a:pt x="375356" y="6635750"/>
                </a:lnTo>
                <a:lnTo>
                  <a:pt x="356306" y="6635750"/>
                </a:lnTo>
                <a:lnTo>
                  <a:pt x="362656" y="6591300"/>
                </a:lnTo>
                <a:lnTo>
                  <a:pt x="394406" y="6591300"/>
                </a:lnTo>
                <a:close/>
                <a:moveTo>
                  <a:pt x="7741356" y="6591300"/>
                </a:moveTo>
                <a:cubicBezTo>
                  <a:pt x="7741356" y="6597650"/>
                  <a:pt x="7747706" y="6604000"/>
                  <a:pt x="7747706" y="6623050"/>
                </a:cubicBezTo>
                <a:cubicBezTo>
                  <a:pt x="7735006" y="6629400"/>
                  <a:pt x="7715956" y="6629400"/>
                  <a:pt x="7703256" y="6629400"/>
                </a:cubicBezTo>
                <a:cubicBezTo>
                  <a:pt x="7684206" y="6629400"/>
                  <a:pt x="7620706" y="6616700"/>
                  <a:pt x="7576256" y="6616700"/>
                </a:cubicBezTo>
                <a:cubicBezTo>
                  <a:pt x="7506406" y="6610350"/>
                  <a:pt x="7430206" y="6623050"/>
                  <a:pt x="7430206" y="6584950"/>
                </a:cubicBezTo>
                <a:cubicBezTo>
                  <a:pt x="7709606" y="6584950"/>
                  <a:pt x="7722306" y="6591300"/>
                  <a:pt x="7741356" y="6591300"/>
                </a:cubicBezTo>
                <a:close/>
                <a:moveTo>
                  <a:pt x="12186355" y="6597650"/>
                </a:moveTo>
                <a:cubicBezTo>
                  <a:pt x="12186355" y="6616700"/>
                  <a:pt x="12148255" y="6642100"/>
                  <a:pt x="12129205" y="6661150"/>
                </a:cubicBezTo>
                <a:lnTo>
                  <a:pt x="12110155" y="6661150"/>
                </a:lnTo>
                <a:cubicBezTo>
                  <a:pt x="12103805" y="6654800"/>
                  <a:pt x="12097455" y="6654800"/>
                  <a:pt x="12097455" y="6642100"/>
                </a:cubicBezTo>
                <a:cubicBezTo>
                  <a:pt x="12097455" y="6610350"/>
                  <a:pt x="12141905" y="6597650"/>
                  <a:pt x="12167305" y="6578600"/>
                </a:cubicBezTo>
                <a:cubicBezTo>
                  <a:pt x="12173655" y="6584950"/>
                  <a:pt x="12186355" y="6584950"/>
                  <a:pt x="12186355" y="6597650"/>
                </a:cubicBezTo>
                <a:close/>
                <a:moveTo>
                  <a:pt x="12668955" y="6597650"/>
                </a:moveTo>
                <a:cubicBezTo>
                  <a:pt x="12668955" y="6616700"/>
                  <a:pt x="12662605" y="6616700"/>
                  <a:pt x="12656255" y="6623050"/>
                </a:cubicBezTo>
                <a:lnTo>
                  <a:pt x="12630855" y="6623050"/>
                </a:lnTo>
                <a:cubicBezTo>
                  <a:pt x="12624505" y="6616700"/>
                  <a:pt x="12624505" y="6616700"/>
                  <a:pt x="12624505" y="6597650"/>
                </a:cubicBezTo>
                <a:cubicBezTo>
                  <a:pt x="12624505" y="6578600"/>
                  <a:pt x="12630855" y="6572250"/>
                  <a:pt x="12643555" y="6572250"/>
                </a:cubicBezTo>
                <a:cubicBezTo>
                  <a:pt x="12662605" y="6572250"/>
                  <a:pt x="12668955" y="6584950"/>
                  <a:pt x="12668955" y="6597650"/>
                </a:cubicBezTo>
                <a:close/>
                <a:moveTo>
                  <a:pt x="12484805" y="6578600"/>
                </a:moveTo>
                <a:lnTo>
                  <a:pt x="12478455" y="6604000"/>
                </a:lnTo>
                <a:lnTo>
                  <a:pt x="12453055" y="6597650"/>
                </a:lnTo>
                <a:lnTo>
                  <a:pt x="12459405" y="6572250"/>
                </a:lnTo>
                <a:lnTo>
                  <a:pt x="12484805" y="6578600"/>
                </a:lnTo>
                <a:close/>
                <a:moveTo>
                  <a:pt x="7227006" y="6584950"/>
                </a:moveTo>
                <a:lnTo>
                  <a:pt x="7182556" y="6584950"/>
                </a:lnTo>
                <a:cubicBezTo>
                  <a:pt x="7182556" y="6584950"/>
                  <a:pt x="7176206" y="6578600"/>
                  <a:pt x="7176206" y="6597650"/>
                </a:cubicBezTo>
                <a:cubicBezTo>
                  <a:pt x="7176206" y="6654800"/>
                  <a:pt x="7290506" y="6604000"/>
                  <a:pt x="7290506" y="6686550"/>
                </a:cubicBezTo>
                <a:cubicBezTo>
                  <a:pt x="7290506" y="6737350"/>
                  <a:pt x="7233356" y="6819900"/>
                  <a:pt x="7188906" y="6819900"/>
                </a:cubicBezTo>
                <a:cubicBezTo>
                  <a:pt x="7157156" y="6819900"/>
                  <a:pt x="7125406" y="6762750"/>
                  <a:pt x="7125406" y="6756400"/>
                </a:cubicBezTo>
                <a:cubicBezTo>
                  <a:pt x="7125406" y="6737350"/>
                  <a:pt x="7144456" y="6737350"/>
                  <a:pt x="7144456" y="6724650"/>
                </a:cubicBezTo>
                <a:cubicBezTo>
                  <a:pt x="7144456" y="6705600"/>
                  <a:pt x="7100006" y="6680200"/>
                  <a:pt x="7080956" y="6654800"/>
                </a:cubicBezTo>
                <a:lnTo>
                  <a:pt x="7080956" y="6635750"/>
                </a:lnTo>
                <a:cubicBezTo>
                  <a:pt x="7125406" y="6623050"/>
                  <a:pt x="7195256" y="6572250"/>
                  <a:pt x="7207956" y="6572250"/>
                </a:cubicBezTo>
                <a:cubicBezTo>
                  <a:pt x="7227006" y="6572250"/>
                  <a:pt x="7227006" y="6578600"/>
                  <a:pt x="7227006" y="6584950"/>
                </a:cubicBezTo>
                <a:close/>
                <a:moveTo>
                  <a:pt x="743656" y="6584950"/>
                </a:moveTo>
                <a:lnTo>
                  <a:pt x="718256" y="6591300"/>
                </a:lnTo>
                <a:lnTo>
                  <a:pt x="724606" y="6572250"/>
                </a:lnTo>
                <a:cubicBezTo>
                  <a:pt x="730956" y="6572250"/>
                  <a:pt x="743656" y="6578600"/>
                  <a:pt x="743656" y="6584950"/>
                </a:cubicBezTo>
                <a:close/>
                <a:moveTo>
                  <a:pt x="2039056" y="6565900"/>
                </a:moveTo>
                <a:lnTo>
                  <a:pt x="2039056" y="6604000"/>
                </a:lnTo>
                <a:cubicBezTo>
                  <a:pt x="2026356" y="6623050"/>
                  <a:pt x="2020006" y="6635750"/>
                  <a:pt x="2020006" y="6648450"/>
                </a:cubicBezTo>
                <a:cubicBezTo>
                  <a:pt x="2020006" y="6667500"/>
                  <a:pt x="2045406" y="6750050"/>
                  <a:pt x="2045406" y="6769100"/>
                </a:cubicBezTo>
                <a:cubicBezTo>
                  <a:pt x="2045406" y="6781800"/>
                  <a:pt x="2032706" y="6845300"/>
                  <a:pt x="2007306" y="6845300"/>
                </a:cubicBezTo>
                <a:cubicBezTo>
                  <a:pt x="1988256" y="6845300"/>
                  <a:pt x="1975556" y="6826250"/>
                  <a:pt x="1975556" y="6813550"/>
                </a:cubicBezTo>
                <a:cubicBezTo>
                  <a:pt x="1969206" y="6788150"/>
                  <a:pt x="1975556" y="6756400"/>
                  <a:pt x="1969206" y="6724650"/>
                </a:cubicBezTo>
                <a:cubicBezTo>
                  <a:pt x="1969206" y="6705600"/>
                  <a:pt x="1956506" y="6686550"/>
                  <a:pt x="1956506" y="6667500"/>
                </a:cubicBezTo>
                <a:cubicBezTo>
                  <a:pt x="1956506" y="6654800"/>
                  <a:pt x="1988256" y="6597650"/>
                  <a:pt x="2007306" y="6565900"/>
                </a:cubicBezTo>
                <a:lnTo>
                  <a:pt x="2039056" y="6565900"/>
                </a:lnTo>
                <a:close/>
                <a:moveTo>
                  <a:pt x="648406" y="6565900"/>
                </a:moveTo>
                <a:cubicBezTo>
                  <a:pt x="661106" y="6572250"/>
                  <a:pt x="661106" y="6591300"/>
                  <a:pt x="680156" y="6597650"/>
                </a:cubicBezTo>
                <a:cubicBezTo>
                  <a:pt x="692856" y="6610350"/>
                  <a:pt x="724606" y="6623050"/>
                  <a:pt x="737306" y="6635750"/>
                </a:cubicBezTo>
                <a:cubicBezTo>
                  <a:pt x="743656" y="6654800"/>
                  <a:pt x="750006" y="6680200"/>
                  <a:pt x="756356" y="6699250"/>
                </a:cubicBezTo>
                <a:lnTo>
                  <a:pt x="743656" y="6711950"/>
                </a:lnTo>
                <a:lnTo>
                  <a:pt x="711906" y="6711950"/>
                </a:lnTo>
                <a:cubicBezTo>
                  <a:pt x="711906" y="6692900"/>
                  <a:pt x="692856" y="6635750"/>
                  <a:pt x="661106" y="6642100"/>
                </a:cubicBezTo>
                <a:cubicBezTo>
                  <a:pt x="654756" y="6648450"/>
                  <a:pt x="648406" y="6642100"/>
                  <a:pt x="648406" y="6661150"/>
                </a:cubicBezTo>
                <a:cubicBezTo>
                  <a:pt x="648406" y="6673850"/>
                  <a:pt x="661106" y="6680200"/>
                  <a:pt x="661106" y="6692900"/>
                </a:cubicBezTo>
                <a:cubicBezTo>
                  <a:pt x="661106" y="6711950"/>
                  <a:pt x="648406" y="6705600"/>
                  <a:pt x="648406" y="6724650"/>
                </a:cubicBezTo>
                <a:cubicBezTo>
                  <a:pt x="648406" y="6756400"/>
                  <a:pt x="705556" y="6762750"/>
                  <a:pt x="711906" y="6762750"/>
                </a:cubicBezTo>
                <a:cubicBezTo>
                  <a:pt x="724606" y="6762750"/>
                  <a:pt x="794456" y="6731000"/>
                  <a:pt x="832556" y="6718300"/>
                </a:cubicBezTo>
                <a:cubicBezTo>
                  <a:pt x="845256" y="6711950"/>
                  <a:pt x="851606" y="6680200"/>
                  <a:pt x="870656" y="6680200"/>
                </a:cubicBezTo>
                <a:cubicBezTo>
                  <a:pt x="889706" y="6680200"/>
                  <a:pt x="896056" y="6699250"/>
                  <a:pt x="896056" y="6718300"/>
                </a:cubicBezTo>
                <a:cubicBezTo>
                  <a:pt x="896056" y="6756400"/>
                  <a:pt x="864306" y="6743700"/>
                  <a:pt x="864306" y="6775450"/>
                </a:cubicBezTo>
                <a:cubicBezTo>
                  <a:pt x="864306" y="6788150"/>
                  <a:pt x="877006" y="6800850"/>
                  <a:pt x="877006" y="6813550"/>
                </a:cubicBezTo>
                <a:cubicBezTo>
                  <a:pt x="851606" y="6800850"/>
                  <a:pt x="819856" y="6781800"/>
                  <a:pt x="800806" y="6781800"/>
                </a:cubicBezTo>
                <a:cubicBezTo>
                  <a:pt x="781756" y="6781800"/>
                  <a:pt x="737306" y="6794500"/>
                  <a:pt x="737306" y="6819900"/>
                </a:cubicBezTo>
                <a:cubicBezTo>
                  <a:pt x="737306" y="6838950"/>
                  <a:pt x="750006" y="6845300"/>
                  <a:pt x="750006" y="6864350"/>
                </a:cubicBezTo>
                <a:cubicBezTo>
                  <a:pt x="743656" y="6864350"/>
                  <a:pt x="737306" y="6870700"/>
                  <a:pt x="705556" y="6870700"/>
                </a:cubicBezTo>
                <a:cubicBezTo>
                  <a:pt x="699206" y="6858000"/>
                  <a:pt x="705556" y="6845300"/>
                  <a:pt x="699206" y="6832600"/>
                </a:cubicBezTo>
                <a:cubicBezTo>
                  <a:pt x="692856" y="6819900"/>
                  <a:pt x="673806" y="6794500"/>
                  <a:pt x="654756" y="6794500"/>
                </a:cubicBezTo>
                <a:cubicBezTo>
                  <a:pt x="642056" y="6794500"/>
                  <a:pt x="610306" y="6826250"/>
                  <a:pt x="610306" y="6845300"/>
                </a:cubicBezTo>
                <a:cubicBezTo>
                  <a:pt x="610306" y="6858000"/>
                  <a:pt x="616656" y="6870700"/>
                  <a:pt x="629356" y="6877050"/>
                </a:cubicBezTo>
                <a:lnTo>
                  <a:pt x="629356" y="6902450"/>
                </a:lnTo>
                <a:cubicBezTo>
                  <a:pt x="623006" y="6902450"/>
                  <a:pt x="623006" y="6908800"/>
                  <a:pt x="603956" y="6908800"/>
                </a:cubicBezTo>
                <a:cubicBezTo>
                  <a:pt x="591256" y="6908800"/>
                  <a:pt x="584906" y="6896100"/>
                  <a:pt x="578556" y="6889750"/>
                </a:cubicBezTo>
                <a:cubicBezTo>
                  <a:pt x="565856" y="6889750"/>
                  <a:pt x="553156" y="6896100"/>
                  <a:pt x="540456" y="6889750"/>
                </a:cubicBezTo>
                <a:cubicBezTo>
                  <a:pt x="540456" y="6883400"/>
                  <a:pt x="584906" y="6845300"/>
                  <a:pt x="584906" y="6826250"/>
                </a:cubicBezTo>
                <a:cubicBezTo>
                  <a:pt x="584906" y="6807200"/>
                  <a:pt x="572206" y="6800850"/>
                  <a:pt x="559506" y="6794500"/>
                </a:cubicBezTo>
                <a:cubicBezTo>
                  <a:pt x="521406" y="6807200"/>
                  <a:pt x="534106" y="6838950"/>
                  <a:pt x="521406" y="6864350"/>
                </a:cubicBezTo>
                <a:lnTo>
                  <a:pt x="502356" y="6864350"/>
                </a:lnTo>
                <a:cubicBezTo>
                  <a:pt x="489656" y="6858000"/>
                  <a:pt x="464256" y="6832600"/>
                  <a:pt x="464256" y="6819900"/>
                </a:cubicBezTo>
                <a:cubicBezTo>
                  <a:pt x="464256" y="6750050"/>
                  <a:pt x="527756" y="6718300"/>
                  <a:pt x="527756" y="6699250"/>
                </a:cubicBezTo>
                <a:cubicBezTo>
                  <a:pt x="527756" y="6680200"/>
                  <a:pt x="515056" y="6661150"/>
                  <a:pt x="508706" y="6642100"/>
                </a:cubicBezTo>
                <a:cubicBezTo>
                  <a:pt x="496006" y="6629400"/>
                  <a:pt x="476956" y="6623050"/>
                  <a:pt x="457906" y="6610350"/>
                </a:cubicBezTo>
                <a:cubicBezTo>
                  <a:pt x="476956" y="6591300"/>
                  <a:pt x="496006" y="6572250"/>
                  <a:pt x="508706" y="6572250"/>
                </a:cubicBezTo>
                <a:cubicBezTo>
                  <a:pt x="527756" y="6572250"/>
                  <a:pt x="534106" y="6591300"/>
                  <a:pt x="553156" y="6591300"/>
                </a:cubicBezTo>
                <a:cubicBezTo>
                  <a:pt x="565856" y="6591300"/>
                  <a:pt x="597606" y="6559550"/>
                  <a:pt x="616656" y="6559550"/>
                </a:cubicBezTo>
                <a:cubicBezTo>
                  <a:pt x="629356" y="6559550"/>
                  <a:pt x="635706" y="6559550"/>
                  <a:pt x="648406" y="6565900"/>
                </a:cubicBezTo>
                <a:close/>
                <a:moveTo>
                  <a:pt x="457906" y="6553200"/>
                </a:moveTo>
                <a:cubicBezTo>
                  <a:pt x="457906" y="6559550"/>
                  <a:pt x="451556" y="6559550"/>
                  <a:pt x="451556" y="6553200"/>
                </a:cubicBezTo>
                <a:lnTo>
                  <a:pt x="457906" y="6553200"/>
                </a:lnTo>
                <a:close/>
                <a:moveTo>
                  <a:pt x="13615105" y="6572250"/>
                </a:moveTo>
                <a:cubicBezTo>
                  <a:pt x="13602405" y="6591300"/>
                  <a:pt x="13551605" y="6591300"/>
                  <a:pt x="13532555" y="6629400"/>
                </a:cubicBezTo>
                <a:lnTo>
                  <a:pt x="13513505" y="6629400"/>
                </a:lnTo>
                <a:cubicBezTo>
                  <a:pt x="13513505" y="6623050"/>
                  <a:pt x="13507155" y="6623050"/>
                  <a:pt x="13507155" y="6610350"/>
                </a:cubicBezTo>
                <a:cubicBezTo>
                  <a:pt x="13507155" y="6591300"/>
                  <a:pt x="13545255" y="6540500"/>
                  <a:pt x="13564305" y="6540500"/>
                </a:cubicBezTo>
                <a:cubicBezTo>
                  <a:pt x="13577005" y="6540500"/>
                  <a:pt x="13596055" y="6553200"/>
                  <a:pt x="13615105" y="6572250"/>
                </a:cubicBezTo>
                <a:close/>
                <a:moveTo>
                  <a:pt x="12738805" y="6540500"/>
                </a:moveTo>
                <a:cubicBezTo>
                  <a:pt x="12738805" y="6546850"/>
                  <a:pt x="12745155" y="6559550"/>
                  <a:pt x="12738805" y="6572250"/>
                </a:cubicBezTo>
                <a:lnTo>
                  <a:pt x="12713405" y="6565900"/>
                </a:lnTo>
                <a:lnTo>
                  <a:pt x="12719755" y="6540500"/>
                </a:lnTo>
                <a:lnTo>
                  <a:pt x="12738805" y="6540500"/>
                </a:lnTo>
                <a:close/>
                <a:moveTo>
                  <a:pt x="12948355" y="6534150"/>
                </a:moveTo>
                <a:cubicBezTo>
                  <a:pt x="12948355" y="6546850"/>
                  <a:pt x="12954705" y="6553200"/>
                  <a:pt x="12948355" y="6572250"/>
                </a:cubicBezTo>
                <a:lnTo>
                  <a:pt x="12922955" y="6565900"/>
                </a:lnTo>
                <a:lnTo>
                  <a:pt x="12929305" y="6534150"/>
                </a:lnTo>
                <a:lnTo>
                  <a:pt x="12948355" y="6534150"/>
                </a:lnTo>
                <a:close/>
                <a:moveTo>
                  <a:pt x="5029906" y="6578600"/>
                </a:moveTo>
                <a:cubicBezTo>
                  <a:pt x="5029906" y="6591300"/>
                  <a:pt x="5010856" y="6610350"/>
                  <a:pt x="4991806" y="6616700"/>
                </a:cubicBezTo>
                <a:cubicBezTo>
                  <a:pt x="4979106" y="6623050"/>
                  <a:pt x="4960056" y="6616700"/>
                  <a:pt x="4941006" y="6616700"/>
                </a:cubicBezTo>
                <a:cubicBezTo>
                  <a:pt x="4934656" y="6616700"/>
                  <a:pt x="4928306" y="6629400"/>
                  <a:pt x="4915606" y="6629400"/>
                </a:cubicBezTo>
                <a:cubicBezTo>
                  <a:pt x="4890206" y="6629400"/>
                  <a:pt x="4890206" y="6604000"/>
                  <a:pt x="4890206" y="6597650"/>
                </a:cubicBezTo>
                <a:cubicBezTo>
                  <a:pt x="4890206" y="6572250"/>
                  <a:pt x="4947356" y="6527800"/>
                  <a:pt x="4966406" y="6527800"/>
                </a:cubicBezTo>
                <a:cubicBezTo>
                  <a:pt x="4985456" y="6527800"/>
                  <a:pt x="5029906" y="6559550"/>
                  <a:pt x="5029906" y="6578600"/>
                </a:cubicBezTo>
                <a:close/>
                <a:moveTo>
                  <a:pt x="13361105" y="6534150"/>
                </a:moveTo>
                <a:lnTo>
                  <a:pt x="13361105" y="6559550"/>
                </a:lnTo>
                <a:cubicBezTo>
                  <a:pt x="13335705" y="6559550"/>
                  <a:pt x="13323005" y="6546850"/>
                  <a:pt x="13310305" y="6546850"/>
                </a:cubicBezTo>
                <a:cubicBezTo>
                  <a:pt x="13303955" y="6553200"/>
                  <a:pt x="13303955" y="6546850"/>
                  <a:pt x="13303955" y="6559550"/>
                </a:cubicBezTo>
                <a:cubicBezTo>
                  <a:pt x="13303955" y="6578600"/>
                  <a:pt x="13316655" y="6591300"/>
                  <a:pt x="13323005" y="6616700"/>
                </a:cubicBezTo>
                <a:cubicBezTo>
                  <a:pt x="13284905" y="6610350"/>
                  <a:pt x="13284905" y="6565900"/>
                  <a:pt x="13253155" y="6559550"/>
                </a:cubicBezTo>
                <a:lnTo>
                  <a:pt x="13253155" y="6534150"/>
                </a:lnTo>
                <a:cubicBezTo>
                  <a:pt x="13272205" y="6527800"/>
                  <a:pt x="13291255" y="6521450"/>
                  <a:pt x="13310305" y="6521450"/>
                </a:cubicBezTo>
                <a:cubicBezTo>
                  <a:pt x="13323005" y="6521450"/>
                  <a:pt x="13342055" y="6521450"/>
                  <a:pt x="13361105" y="6534150"/>
                </a:cubicBezTo>
                <a:close/>
                <a:moveTo>
                  <a:pt x="13056305" y="6546850"/>
                </a:moveTo>
                <a:cubicBezTo>
                  <a:pt x="13049955" y="6559550"/>
                  <a:pt x="13037255" y="6572250"/>
                  <a:pt x="13024555" y="6572250"/>
                </a:cubicBezTo>
                <a:cubicBezTo>
                  <a:pt x="13005505" y="6572250"/>
                  <a:pt x="13005505" y="6565900"/>
                  <a:pt x="12992805" y="6565900"/>
                </a:cubicBezTo>
                <a:cubicBezTo>
                  <a:pt x="12992805" y="6559550"/>
                  <a:pt x="12986455" y="6559550"/>
                  <a:pt x="12986455" y="6540500"/>
                </a:cubicBezTo>
                <a:cubicBezTo>
                  <a:pt x="12986455" y="6515100"/>
                  <a:pt x="13005505" y="6521450"/>
                  <a:pt x="13018205" y="6521450"/>
                </a:cubicBezTo>
                <a:cubicBezTo>
                  <a:pt x="13018205" y="6521450"/>
                  <a:pt x="13037255" y="6521450"/>
                  <a:pt x="13056305" y="6546850"/>
                </a:cubicBezTo>
                <a:close/>
                <a:moveTo>
                  <a:pt x="12605455" y="6553200"/>
                </a:moveTo>
                <a:cubicBezTo>
                  <a:pt x="12605455" y="6565900"/>
                  <a:pt x="12586405" y="6572250"/>
                  <a:pt x="12573705" y="6578600"/>
                </a:cubicBezTo>
                <a:lnTo>
                  <a:pt x="12541955" y="6578600"/>
                </a:lnTo>
                <a:cubicBezTo>
                  <a:pt x="12541955" y="6572250"/>
                  <a:pt x="12535605" y="6572250"/>
                  <a:pt x="12535605" y="6553200"/>
                </a:cubicBezTo>
                <a:cubicBezTo>
                  <a:pt x="12535605" y="6540500"/>
                  <a:pt x="12554655" y="6521450"/>
                  <a:pt x="12573705" y="6521450"/>
                </a:cubicBezTo>
                <a:cubicBezTo>
                  <a:pt x="12592755" y="6521450"/>
                  <a:pt x="12605455" y="6527800"/>
                  <a:pt x="12605455" y="6553200"/>
                </a:cubicBezTo>
                <a:close/>
                <a:moveTo>
                  <a:pt x="13761156" y="6515100"/>
                </a:moveTo>
                <a:cubicBezTo>
                  <a:pt x="13773856" y="6527800"/>
                  <a:pt x="13792906" y="6540500"/>
                  <a:pt x="13811956" y="6559550"/>
                </a:cubicBezTo>
                <a:lnTo>
                  <a:pt x="13773856" y="6616700"/>
                </a:lnTo>
                <a:cubicBezTo>
                  <a:pt x="13761156" y="6604000"/>
                  <a:pt x="13742106" y="6584950"/>
                  <a:pt x="13723056" y="6578600"/>
                </a:cubicBezTo>
                <a:cubicBezTo>
                  <a:pt x="13710355" y="6591300"/>
                  <a:pt x="13704005" y="6604000"/>
                  <a:pt x="13697655" y="6616700"/>
                </a:cubicBezTo>
                <a:cubicBezTo>
                  <a:pt x="13684955" y="6610350"/>
                  <a:pt x="13678605" y="6597650"/>
                  <a:pt x="13665905" y="6584950"/>
                </a:cubicBezTo>
                <a:lnTo>
                  <a:pt x="13665905" y="6527800"/>
                </a:lnTo>
                <a:cubicBezTo>
                  <a:pt x="13678605" y="6534150"/>
                  <a:pt x="13691305" y="6553200"/>
                  <a:pt x="13704005" y="6553200"/>
                </a:cubicBezTo>
                <a:cubicBezTo>
                  <a:pt x="13716705" y="6553200"/>
                  <a:pt x="13742106" y="6546850"/>
                  <a:pt x="13735756" y="6515100"/>
                </a:cubicBezTo>
                <a:lnTo>
                  <a:pt x="13761156" y="6515100"/>
                </a:lnTo>
                <a:close/>
                <a:moveTo>
                  <a:pt x="13450005" y="6534150"/>
                </a:moveTo>
                <a:cubicBezTo>
                  <a:pt x="13450005" y="6546850"/>
                  <a:pt x="13424605" y="6553200"/>
                  <a:pt x="13405555" y="6559550"/>
                </a:cubicBezTo>
                <a:lnTo>
                  <a:pt x="13405555" y="6534150"/>
                </a:lnTo>
                <a:cubicBezTo>
                  <a:pt x="13411905" y="6527800"/>
                  <a:pt x="13424605" y="6521450"/>
                  <a:pt x="13443655" y="6515100"/>
                </a:cubicBezTo>
                <a:cubicBezTo>
                  <a:pt x="13443655" y="6521450"/>
                  <a:pt x="13450005" y="6515100"/>
                  <a:pt x="13450005" y="6534150"/>
                </a:cubicBezTo>
                <a:close/>
                <a:moveTo>
                  <a:pt x="13132505" y="6483350"/>
                </a:moveTo>
                <a:cubicBezTo>
                  <a:pt x="13138855" y="6489700"/>
                  <a:pt x="13138855" y="6496050"/>
                  <a:pt x="13138855" y="6515100"/>
                </a:cubicBezTo>
                <a:cubicBezTo>
                  <a:pt x="13138855" y="6527800"/>
                  <a:pt x="13132505" y="6553200"/>
                  <a:pt x="13119805" y="6572250"/>
                </a:cubicBezTo>
                <a:cubicBezTo>
                  <a:pt x="13107105" y="6559550"/>
                  <a:pt x="13094405" y="6534150"/>
                  <a:pt x="13094405" y="6521450"/>
                </a:cubicBezTo>
                <a:cubicBezTo>
                  <a:pt x="13094405" y="6502400"/>
                  <a:pt x="13100755" y="6489700"/>
                  <a:pt x="13113455" y="6483350"/>
                </a:cubicBezTo>
                <a:lnTo>
                  <a:pt x="13132505" y="6483350"/>
                </a:lnTo>
                <a:close/>
                <a:moveTo>
                  <a:pt x="12516555" y="6483350"/>
                </a:moveTo>
                <a:cubicBezTo>
                  <a:pt x="12516555" y="6489700"/>
                  <a:pt x="12522905" y="6483350"/>
                  <a:pt x="12522905" y="6496050"/>
                </a:cubicBezTo>
                <a:cubicBezTo>
                  <a:pt x="12522905" y="6515100"/>
                  <a:pt x="12503855" y="6521450"/>
                  <a:pt x="12491155" y="6527800"/>
                </a:cubicBezTo>
                <a:lnTo>
                  <a:pt x="12465755" y="6527800"/>
                </a:lnTo>
                <a:cubicBezTo>
                  <a:pt x="12465755" y="6515100"/>
                  <a:pt x="12459405" y="6496050"/>
                  <a:pt x="12465755" y="6477000"/>
                </a:cubicBezTo>
                <a:cubicBezTo>
                  <a:pt x="12484805" y="6477000"/>
                  <a:pt x="12497505" y="6483350"/>
                  <a:pt x="12516555" y="6483350"/>
                </a:cubicBezTo>
                <a:close/>
                <a:moveTo>
                  <a:pt x="381706" y="6534150"/>
                </a:moveTo>
                <a:cubicBezTo>
                  <a:pt x="394406" y="6521450"/>
                  <a:pt x="400756" y="6477000"/>
                  <a:pt x="432506" y="6477000"/>
                </a:cubicBezTo>
                <a:cubicBezTo>
                  <a:pt x="432506" y="6489700"/>
                  <a:pt x="419806" y="6527800"/>
                  <a:pt x="381706" y="6534150"/>
                </a:cubicBezTo>
                <a:close/>
                <a:moveTo>
                  <a:pt x="14015156" y="6483350"/>
                </a:moveTo>
                <a:lnTo>
                  <a:pt x="14015156" y="6502400"/>
                </a:lnTo>
                <a:cubicBezTo>
                  <a:pt x="14008806" y="6502400"/>
                  <a:pt x="14002456" y="6508750"/>
                  <a:pt x="13970706" y="6508750"/>
                </a:cubicBezTo>
                <a:cubicBezTo>
                  <a:pt x="13970706" y="6502400"/>
                  <a:pt x="13964356" y="6502400"/>
                  <a:pt x="13964356" y="6489700"/>
                </a:cubicBezTo>
                <a:cubicBezTo>
                  <a:pt x="13964356" y="6470650"/>
                  <a:pt x="13977056" y="6470650"/>
                  <a:pt x="13989756" y="6457950"/>
                </a:cubicBezTo>
                <a:cubicBezTo>
                  <a:pt x="13996106" y="6457950"/>
                  <a:pt x="14008806" y="6470650"/>
                  <a:pt x="14015156" y="6483350"/>
                </a:cubicBezTo>
                <a:close/>
                <a:moveTo>
                  <a:pt x="13723056" y="6489700"/>
                </a:moveTo>
                <a:lnTo>
                  <a:pt x="13697655" y="6496050"/>
                </a:lnTo>
                <a:lnTo>
                  <a:pt x="13691305" y="6457950"/>
                </a:lnTo>
                <a:cubicBezTo>
                  <a:pt x="13704005" y="6457950"/>
                  <a:pt x="13716705" y="6477000"/>
                  <a:pt x="13723056" y="6489700"/>
                </a:cubicBezTo>
                <a:close/>
                <a:moveTo>
                  <a:pt x="13189655" y="6432550"/>
                </a:moveTo>
                <a:cubicBezTo>
                  <a:pt x="13189655" y="6438900"/>
                  <a:pt x="13196005" y="6445250"/>
                  <a:pt x="13189655" y="6464300"/>
                </a:cubicBezTo>
                <a:lnTo>
                  <a:pt x="13157905" y="6457950"/>
                </a:lnTo>
                <a:lnTo>
                  <a:pt x="13164255" y="6432550"/>
                </a:lnTo>
                <a:lnTo>
                  <a:pt x="13189655" y="6432550"/>
                </a:lnTo>
                <a:close/>
                <a:moveTo>
                  <a:pt x="13030905" y="6457950"/>
                </a:moveTo>
                <a:cubicBezTo>
                  <a:pt x="13011855" y="6477000"/>
                  <a:pt x="12986455" y="6464300"/>
                  <a:pt x="12980105" y="6496050"/>
                </a:cubicBezTo>
                <a:lnTo>
                  <a:pt x="12954705" y="6496050"/>
                </a:lnTo>
                <a:cubicBezTo>
                  <a:pt x="12954705" y="6496050"/>
                  <a:pt x="12948355" y="6496050"/>
                  <a:pt x="12948355" y="6483350"/>
                </a:cubicBezTo>
                <a:cubicBezTo>
                  <a:pt x="12948355" y="6464300"/>
                  <a:pt x="12973755" y="6432550"/>
                  <a:pt x="12992805" y="6432550"/>
                </a:cubicBezTo>
                <a:cubicBezTo>
                  <a:pt x="13005505" y="6432550"/>
                  <a:pt x="13018205" y="6445250"/>
                  <a:pt x="13030905" y="6457950"/>
                </a:cubicBezTo>
                <a:close/>
                <a:moveTo>
                  <a:pt x="489656" y="6451600"/>
                </a:moveTo>
                <a:cubicBezTo>
                  <a:pt x="508706" y="6451600"/>
                  <a:pt x="527756" y="6432550"/>
                  <a:pt x="540456" y="6432550"/>
                </a:cubicBezTo>
                <a:cubicBezTo>
                  <a:pt x="559506" y="6432550"/>
                  <a:pt x="578556" y="6451600"/>
                  <a:pt x="584906" y="6464300"/>
                </a:cubicBezTo>
                <a:lnTo>
                  <a:pt x="584906" y="6508750"/>
                </a:lnTo>
                <a:cubicBezTo>
                  <a:pt x="578556" y="6515100"/>
                  <a:pt x="584906" y="6515100"/>
                  <a:pt x="565856" y="6515100"/>
                </a:cubicBezTo>
                <a:cubicBezTo>
                  <a:pt x="553156" y="6515100"/>
                  <a:pt x="546806" y="6502400"/>
                  <a:pt x="534106" y="6496050"/>
                </a:cubicBezTo>
                <a:cubicBezTo>
                  <a:pt x="521406" y="6489700"/>
                  <a:pt x="502356" y="6502400"/>
                  <a:pt x="483306" y="6496050"/>
                </a:cubicBezTo>
                <a:cubicBezTo>
                  <a:pt x="476956" y="6489700"/>
                  <a:pt x="464256" y="6470650"/>
                  <a:pt x="445206" y="6464300"/>
                </a:cubicBezTo>
                <a:lnTo>
                  <a:pt x="445206" y="6438900"/>
                </a:lnTo>
                <a:cubicBezTo>
                  <a:pt x="445206" y="6438900"/>
                  <a:pt x="451556" y="6438900"/>
                  <a:pt x="457906" y="6432550"/>
                </a:cubicBezTo>
                <a:cubicBezTo>
                  <a:pt x="470606" y="6445250"/>
                  <a:pt x="476956" y="6451600"/>
                  <a:pt x="489656" y="6451600"/>
                </a:cubicBezTo>
                <a:close/>
                <a:moveTo>
                  <a:pt x="13678605" y="6413500"/>
                </a:moveTo>
                <a:cubicBezTo>
                  <a:pt x="13653205" y="6457950"/>
                  <a:pt x="13615105" y="6483350"/>
                  <a:pt x="13596055" y="6508750"/>
                </a:cubicBezTo>
                <a:cubicBezTo>
                  <a:pt x="13589705" y="6502400"/>
                  <a:pt x="13589705" y="6502400"/>
                  <a:pt x="13589705" y="6489700"/>
                </a:cubicBezTo>
                <a:cubicBezTo>
                  <a:pt x="13589705" y="6464300"/>
                  <a:pt x="13621455" y="6438900"/>
                  <a:pt x="13646855" y="6413500"/>
                </a:cubicBezTo>
                <a:lnTo>
                  <a:pt x="13678605" y="6413500"/>
                </a:lnTo>
                <a:close/>
                <a:moveTo>
                  <a:pt x="5150556" y="6413500"/>
                </a:moveTo>
                <a:cubicBezTo>
                  <a:pt x="5150556" y="6413500"/>
                  <a:pt x="5156906" y="6407150"/>
                  <a:pt x="5156906" y="6426200"/>
                </a:cubicBezTo>
                <a:cubicBezTo>
                  <a:pt x="5156906" y="6445250"/>
                  <a:pt x="5106106" y="6477000"/>
                  <a:pt x="5093406" y="6477000"/>
                </a:cubicBezTo>
                <a:lnTo>
                  <a:pt x="4972756" y="6477000"/>
                </a:lnTo>
                <a:cubicBezTo>
                  <a:pt x="4966406" y="6483350"/>
                  <a:pt x="4953706" y="6489700"/>
                  <a:pt x="4941006" y="6489700"/>
                </a:cubicBezTo>
                <a:cubicBezTo>
                  <a:pt x="4921956" y="6489700"/>
                  <a:pt x="4928306" y="6483350"/>
                  <a:pt x="4921956" y="6483350"/>
                </a:cubicBezTo>
                <a:lnTo>
                  <a:pt x="4921956" y="6457950"/>
                </a:lnTo>
                <a:cubicBezTo>
                  <a:pt x="4934656" y="6438900"/>
                  <a:pt x="4953706" y="6419850"/>
                  <a:pt x="4972756" y="6413500"/>
                </a:cubicBezTo>
                <a:lnTo>
                  <a:pt x="5150556" y="6413500"/>
                </a:lnTo>
                <a:close/>
                <a:moveTo>
                  <a:pt x="13919906" y="6394450"/>
                </a:moveTo>
                <a:lnTo>
                  <a:pt x="13919906" y="6426200"/>
                </a:lnTo>
                <a:lnTo>
                  <a:pt x="13894506" y="6426200"/>
                </a:lnTo>
                <a:cubicBezTo>
                  <a:pt x="13894506" y="6419850"/>
                  <a:pt x="13888156" y="6407150"/>
                  <a:pt x="13894506" y="6394450"/>
                </a:cubicBezTo>
                <a:lnTo>
                  <a:pt x="13919906" y="6394450"/>
                </a:lnTo>
                <a:close/>
                <a:moveTo>
                  <a:pt x="1042106" y="6400800"/>
                </a:moveTo>
                <a:cubicBezTo>
                  <a:pt x="1042106" y="6394450"/>
                  <a:pt x="1042106" y="6388100"/>
                  <a:pt x="1048456" y="6388100"/>
                </a:cubicBezTo>
                <a:cubicBezTo>
                  <a:pt x="1048456" y="6388100"/>
                  <a:pt x="1054806" y="6394450"/>
                  <a:pt x="1042106" y="6400800"/>
                </a:cubicBezTo>
                <a:close/>
                <a:moveTo>
                  <a:pt x="10713155" y="6413500"/>
                </a:moveTo>
                <a:cubicBezTo>
                  <a:pt x="10738555" y="6438900"/>
                  <a:pt x="10751255" y="6477000"/>
                  <a:pt x="10776655" y="6508750"/>
                </a:cubicBezTo>
                <a:cubicBezTo>
                  <a:pt x="10808405" y="6540500"/>
                  <a:pt x="10859205" y="6572250"/>
                  <a:pt x="10884605" y="6610350"/>
                </a:cubicBezTo>
                <a:cubicBezTo>
                  <a:pt x="10948105" y="6680200"/>
                  <a:pt x="10992555" y="6851650"/>
                  <a:pt x="10992555" y="6934200"/>
                </a:cubicBezTo>
                <a:cubicBezTo>
                  <a:pt x="10992555" y="6953250"/>
                  <a:pt x="10986205" y="7035800"/>
                  <a:pt x="10979855" y="7080250"/>
                </a:cubicBezTo>
                <a:cubicBezTo>
                  <a:pt x="10973505" y="7162800"/>
                  <a:pt x="10827455" y="7143750"/>
                  <a:pt x="10827455" y="7207250"/>
                </a:cubicBezTo>
                <a:cubicBezTo>
                  <a:pt x="10827455" y="7219950"/>
                  <a:pt x="10859205" y="7258050"/>
                  <a:pt x="10859205" y="7270750"/>
                </a:cubicBezTo>
                <a:cubicBezTo>
                  <a:pt x="10859205" y="7308850"/>
                  <a:pt x="10770305" y="7397750"/>
                  <a:pt x="10744905" y="7416800"/>
                </a:cubicBezTo>
                <a:lnTo>
                  <a:pt x="10687755" y="7454900"/>
                </a:lnTo>
                <a:lnTo>
                  <a:pt x="10668705" y="7454900"/>
                </a:lnTo>
                <a:cubicBezTo>
                  <a:pt x="10668705" y="7454900"/>
                  <a:pt x="10662355" y="7454900"/>
                  <a:pt x="10662355" y="7442200"/>
                </a:cubicBezTo>
                <a:cubicBezTo>
                  <a:pt x="10662355" y="7397750"/>
                  <a:pt x="10776655" y="7372350"/>
                  <a:pt x="10776655" y="7315200"/>
                </a:cubicBezTo>
                <a:cubicBezTo>
                  <a:pt x="10776655" y="7302500"/>
                  <a:pt x="10757605" y="7296150"/>
                  <a:pt x="10744905" y="7289800"/>
                </a:cubicBezTo>
                <a:lnTo>
                  <a:pt x="10744905" y="7270750"/>
                </a:lnTo>
                <a:cubicBezTo>
                  <a:pt x="10757605" y="7258050"/>
                  <a:pt x="10776655" y="7239000"/>
                  <a:pt x="10776655" y="7226300"/>
                </a:cubicBezTo>
                <a:cubicBezTo>
                  <a:pt x="10776655" y="7207250"/>
                  <a:pt x="10763955" y="7207250"/>
                  <a:pt x="10757605" y="7200900"/>
                </a:cubicBezTo>
                <a:cubicBezTo>
                  <a:pt x="10738555" y="7213600"/>
                  <a:pt x="10713155" y="7239000"/>
                  <a:pt x="10694105" y="7239000"/>
                </a:cubicBezTo>
                <a:cubicBezTo>
                  <a:pt x="10681405" y="7239000"/>
                  <a:pt x="10675055" y="7226300"/>
                  <a:pt x="10675055" y="7213600"/>
                </a:cubicBezTo>
                <a:cubicBezTo>
                  <a:pt x="10675055" y="7175500"/>
                  <a:pt x="10763955" y="7054850"/>
                  <a:pt x="10763955" y="7054850"/>
                </a:cubicBezTo>
                <a:cubicBezTo>
                  <a:pt x="10763955" y="7035800"/>
                  <a:pt x="10706805" y="6991350"/>
                  <a:pt x="10706805" y="6978650"/>
                </a:cubicBezTo>
                <a:cubicBezTo>
                  <a:pt x="10706805" y="6959600"/>
                  <a:pt x="10738555" y="6946900"/>
                  <a:pt x="10738555" y="6934200"/>
                </a:cubicBezTo>
                <a:cubicBezTo>
                  <a:pt x="10738555" y="6902450"/>
                  <a:pt x="10687755" y="6902450"/>
                  <a:pt x="10687755" y="6902450"/>
                </a:cubicBezTo>
                <a:cubicBezTo>
                  <a:pt x="10668705" y="6902450"/>
                  <a:pt x="10656005" y="6908800"/>
                  <a:pt x="10643305" y="6915150"/>
                </a:cubicBezTo>
                <a:lnTo>
                  <a:pt x="10630605" y="6908800"/>
                </a:lnTo>
                <a:cubicBezTo>
                  <a:pt x="10630605" y="6902450"/>
                  <a:pt x="10624255" y="6908800"/>
                  <a:pt x="10624255" y="6889750"/>
                </a:cubicBezTo>
                <a:cubicBezTo>
                  <a:pt x="10624255" y="6877050"/>
                  <a:pt x="10649655" y="6845300"/>
                  <a:pt x="10649655" y="6832600"/>
                </a:cubicBezTo>
                <a:cubicBezTo>
                  <a:pt x="10649655" y="6788150"/>
                  <a:pt x="10529005" y="6629400"/>
                  <a:pt x="10522655" y="6623050"/>
                </a:cubicBezTo>
                <a:cubicBezTo>
                  <a:pt x="10490905" y="6578600"/>
                  <a:pt x="10452805" y="6553200"/>
                  <a:pt x="10414705" y="6527800"/>
                </a:cubicBezTo>
                <a:cubicBezTo>
                  <a:pt x="10389305" y="6508750"/>
                  <a:pt x="10363905" y="6496050"/>
                  <a:pt x="10338505" y="6489700"/>
                </a:cubicBezTo>
                <a:cubicBezTo>
                  <a:pt x="10319455" y="6483350"/>
                  <a:pt x="10300405" y="6496050"/>
                  <a:pt x="10281355" y="6489700"/>
                </a:cubicBezTo>
                <a:cubicBezTo>
                  <a:pt x="10275005" y="6483350"/>
                  <a:pt x="10275005" y="6489700"/>
                  <a:pt x="10275005" y="6470650"/>
                </a:cubicBezTo>
                <a:cubicBezTo>
                  <a:pt x="10275005" y="6457950"/>
                  <a:pt x="10306755" y="6426200"/>
                  <a:pt x="10332155" y="6413500"/>
                </a:cubicBezTo>
                <a:cubicBezTo>
                  <a:pt x="10344855" y="6400800"/>
                  <a:pt x="10370255" y="6407150"/>
                  <a:pt x="10389305" y="6400800"/>
                </a:cubicBezTo>
                <a:cubicBezTo>
                  <a:pt x="10408355" y="6400800"/>
                  <a:pt x="10427405" y="6388100"/>
                  <a:pt x="10446455" y="6381750"/>
                </a:cubicBezTo>
                <a:lnTo>
                  <a:pt x="10541705" y="6381750"/>
                </a:lnTo>
                <a:cubicBezTo>
                  <a:pt x="10592505" y="6381750"/>
                  <a:pt x="10662355" y="6369050"/>
                  <a:pt x="10713155" y="6413500"/>
                </a:cubicBezTo>
                <a:close/>
                <a:moveTo>
                  <a:pt x="9398705" y="6419850"/>
                </a:moveTo>
                <a:cubicBezTo>
                  <a:pt x="9386005" y="6438900"/>
                  <a:pt x="9360605" y="6445250"/>
                  <a:pt x="9354255" y="6451600"/>
                </a:cubicBezTo>
                <a:cubicBezTo>
                  <a:pt x="9297105" y="6477000"/>
                  <a:pt x="9201855" y="6572250"/>
                  <a:pt x="9182805" y="6572250"/>
                </a:cubicBezTo>
                <a:cubicBezTo>
                  <a:pt x="9170105" y="6572250"/>
                  <a:pt x="9132005" y="6559550"/>
                  <a:pt x="9112955" y="6559550"/>
                </a:cubicBezTo>
                <a:cubicBezTo>
                  <a:pt x="9081205" y="6559550"/>
                  <a:pt x="9043105" y="6610350"/>
                  <a:pt x="9024055" y="6610350"/>
                </a:cubicBezTo>
                <a:cubicBezTo>
                  <a:pt x="9011355" y="6610350"/>
                  <a:pt x="8820855" y="6483350"/>
                  <a:pt x="8820855" y="6464300"/>
                </a:cubicBezTo>
                <a:cubicBezTo>
                  <a:pt x="8820855" y="6451600"/>
                  <a:pt x="8827205" y="6451600"/>
                  <a:pt x="8833555" y="6445250"/>
                </a:cubicBezTo>
                <a:cubicBezTo>
                  <a:pt x="8960555" y="6419850"/>
                  <a:pt x="9208205" y="6375400"/>
                  <a:pt x="9220905" y="6375400"/>
                </a:cubicBezTo>
                <a:cubicBezTo>
                  <a:pt x="9265355" y="6375400"/>
                  <a:pt x="9373305" y="6394450"/>
                  <a:pt x="9398705" y="6419850"/>
                </a:cubicBezTo>
                <a:close/>
                <a:moveTo>
                  <a:pt x="13088055" y="6394450"/>
                </a:moveTo>
                <a:cubicBezTo>
                  <a:pt x="13088055" y="6407150"/>
                  <a:pt x="13075355" y="6419850"/>
                  <a:pt x="13062655" y="6419850"/>
                </a:cubicBezTo>
                <a:cubicBezTo>
                  <a:pt x="13037255" y="6419850"/>
                  <a:pt x="13005505" y="6381750"/>
                  <a:pt x="13005505" y="6369050"/>
                </a:cubicBezTo>
                <a:cubicBezTo>
                  <a:pt x="13005505" y="6356350"/>
                  <a:pt x="13018205" y="6350000"/>
                  <a:pt x="13037255" y="6350000"/>
                </a:cubicBezTo>
                <a:cubicBezTo>
                  <a:pt x="13049955" y="6350000"/>
                  <a:pt x="13088055" y="6375400"/>
                  <a:pt x="13088055" y="6394450"/>
                </a:cubicBezTo>
                <a:close/>
                <a:moveTo>
                  <a:pt x="496006" y="6337300"/>
                </a:moveTo>
                <a:lnTo>
                  <a:pt x="489656" y="6400800"/>
                </a:lnTo>
                <a:cubicBezTo>
                  <a:pt x="470606" y="6388100"/>
                  <a:pt x="464256" y="6369050"/>
                  <a:pt x="464256" y="6362700"/>
                </a:cubicBezTo>
                <a:cubicBezTo>
                  <a:pt x="464256" y="6350000"/>
                  <a:pt x="476956" y="6343650"/>
                  <a:pt x="476956" y="6337300"/>
                </a:cubicBezTo>
                <a:lnTo>
                  <a:pt x="496006" y="6337300"/>
                </a:lnTo>
                <a:close/>
                <a:moveTo>
                  <a:pt x="11894255" y="6324600"/>
                </a:moveTo>
                <a:cubicBezTo>
                  <a:pt x="11970455" y="6343650"/>
                  <a:pt x="12040305" y="6362700"/>
                  <a:pt x="12110155" y="6375400"/>
                </a:cubicBezTo>
                <a:cubicBezTo>
                  <a:pt x="12135555" y="6381750"/>
                  <a:pt x="12180005" y="6369050"/>
                  <a:pt x="12218105" y="6381750"/>
                </a:cubicBezTo>
                <a:cubicBezTo>
                  <a:pt x="12256205" y="6394450"/>
                  <a:pt x="12300655" y="6419850"/>
                  <a:pt x="12326055" y="6451600"/>
                </a:cubicBezTo>
                <a:cubicBezTo>
                  <a:pt x="12351455" y="6470650"/>
                  <a:pt x="12313355" y="6527800"/>
                  <a:pt x="12376855" y="6553200"/>
                </a:cubicBezTo>
                <a:cubicBezTo>
                  <a:pt x="12376855" y="6559550"/>
                  <a:pt x="12364155" y="6565900"/>
                  <a:pt x="12364155" y="6578600"/>
                </a:cubicBezTo>
                <a:cubicBezTo>
                  <a:pt x="12364155" y="6597650"/>
                  <a:pt x="12427655" y="6623050"/>
                  <a:pt x="12427655" y="6642100"/>
                </a:cubicBezTo>
                <a:cubicBezTo>
                  <a:pt x="12427655" y="6654800"/>
                  <a:pt x="12414955" y="6661150"/>
                  <a:pt x="12414955" y="6673850"/>
                </a:cubicBezTo>
                <a:cubicBezTo>
                  <a:pt x="12414955" y="6692900"/>
                  <a:pt x="12440355" y="6705600"/>
                  <a:pt x="12440355" y="6718300"/>
                </a:cubicBezTo>
                <a:cubicBezTo>
                  <a:pt x="12440355" y="6737350"/>
                  <a:pt x="12421305" y="6743700"/>
                  <a:pt x="12421305" y="6756400"/>
                </a:cubicBezTo>
                <a:cubicBezTo>
                  <a:pt x="12421305" y="6775450"/>
                  <a:pt x="12453055" y="6788150"/>
                  <a:pt x="12465755" y="6807200"/>
                </a:cubicBezTo>
                <a:cubicBezTo>
                  <a:pt x="12465755" y="6813550"/>
                  <a:pt x="12459405" y="6819900"/>
                  <a:pt x="12453055" y="6819900"/>
                </a:cubicBezTo>
                <a:cubicBezTo>
                  <a:pt x="12434005" y="6826250"/>
                  <a:pt x="12408605" y="6838950"/>
                  <a:pt x="12395905" y="6838950"/>
                </a:cubicBezTo>
                <a:cubicBezTo>
                  <a:pt x="12376855" y="6838950"/>
                  <a:pt x="12370505" y="6819900"/>
                  <a:pt x="12357805" y="6819900"/>
                </a:cubicBezTo>
                <a:cubicBezTo>
                  <a:pt x="12281605" y="6813550"/>
                  <a:pt x="12173655" y="6705600"/>
                  <a:pt x="12154605" y="6705600"/>
                </a:cubicBezTo>
                <a:cubicBezTo>
                  <a:pt x="12129205" y="6705600"/>
                  <a:pt x="12091105" y="6775450"/>
                  <a:pt x="12091105" y="6788150"/>
                </a:cubicBezTo>
                <a:lnTo>
                  <a:pt x="12091105" y="6807200"/>
                </a:lnTo>
                <a:cubicBezTo>
                  <a:pt x="12097455" y="6813550"/>
                  <a:pt x="12091105" y="6813550"/>
                  <a:pt x="12110155" y="6813550"/>
                </a:cubicBezTo>
                <a:cubicBezTo>
                  <a:pt x="12122855" y="6813550"/>
                  <a:pt x="12154605" y="6788150"/>
                  <a:pt x="12167305" y="6788150"/>
                </a:cubicBezTo>
                <a:cubicBezTo>
                  <a:pt x="12224455" y="6788150"/>
                  <a:pt x="12326055" y="6896100"/>
                  <a:pt x="12345105" y="6896100"/>
                </a:cubicBezTo>
                <a:cubicBezTo>
                  <a:pt x="12364155" y="6896100"/>
                  <a:pt x="12370505" y="6870700"/>
                  <a:pt x="12383205" y="6870700"/>
                </a:cubicBezTo>
                <a:cubicBezTo>
                  <a:pt x="12402255" y="6870700"/>
                  <a:pt x="12434005" y="6877050"/>
                  <a:pt x="12459405" y="6877050"/>
                </a:cubicBezTo>
                <a:lnTo>
                  <a:pt x="12459405" y="6896100"/>
                </a:lnTo>
                <a:cubicBezTo>
                  <a:pt x="12440355" y="6908800"/>
                  <a:pt x="12408605" y="6927850"/>
                  <a:pt x="12408605" y="6940550"/>
                </a:cubicBezTo>
                <a:cubicBezTo>
                  <a:pt x="12408605" y="6959600"/>
                  <a:pt x="12434005" y="6965950"/>
                  <a:pt x="12434005" y="6985000"/>
                </a:cubicBezTo>
                <a:cubicBezTo>
                  <a:pt x="12434005" y="6997700"/>
                  <a:pt x="12376855" y="7150100"/>
                  <a:pt x="12338755" y="7150100"/>
                </a:cubicBezTo>
                <a:cubicBezTo>
                  <a:pt x="12326055" y="7150100"/>
                  <a:pt x="12287955" y="7067550"/>
                  <a:pt x="12192705" y="7054850"/>
                </a:cubicBezTo>
                <a:cubicBezTo>
                  <a:pt x="12186355" y="7048500"/>
                  <a:pt x="12180005" y="7035800"/>
                  <a:pt x="12160955" y="7035800"/>
                </a:cubicBezTo>
                <a:cubicBezTo>
                  <a:pt x="12148255" y="7035800"/>
                  <a:pt x="12116505" y="7061200"/>
                  <a:pt x="12103805" y="7061200"/>
                </a:cubicBezTo>
                <a:cubicBezTo>
                  <a:pt x="12084755" y="7061200"/>
                  <a:pt x="12084755" y="7048500"/>
                  <a:pt x="12072055" y="7035800"/>
                </a:cubicBezTo>
                <a:cubicBezTo>
                  <a:pt x="12084755" y="6965950"/>
                  <a:pt x="12160955" y="7035800"/>
                  <a:pt x="12160955" y="6965950"/>
                </a:cubicBezTo>
                <a:cubicBezTo>
                  <a:pt x="12160955" y="6946900"/>
                  <a:pt x="12148255" y="6915150"/>
                  <a:pt x="12122855" y="6915150"/>
                </a:cubicBezTo>
                <a:cubicBezTo>
                  <a:pt x="12091105" y="6915150"/>
                  <a:pt x="12078405" y="6965950"/>
                  <a:pt x="12072055" y="6972300"/>
                </a:cubicBezTo>
                <a:cubicBezTo>
                  <a:pt x="12046655" y="6985000"/>
                  <a:pt x="11995855" y="7029450"/>
                  <a:pt x="11976805" y="7029450"/>
                </a:cubicBezTo>
                <a:lnTo>
                  <a:pt x="11805355" y="7029450"/>
                </a:lnTo>
                <a:cubicBezTo>
                  <a:pt x="11792655" y="7023100"/>
                  <a:pt x="11773605" y="7010400"/>
                  <a:pt x="11760905" y="7010400"/>
                </a:cubicBezTo>
                <a:cubicBezTo>
                  <a:pt x="11722805" y="7004050"/>
                  <a:pt x="11678355" y="7010400"/>
                  <a:pt x="11633905" y="7010400"/>
                </a:cubicBezTo>
                <a:cubicBezTo>
                  <a:pt x="11614855" y="7010400"/>
                  <a:pt x="11494205" y="6978650"/>
                  <a:pt x="11494205" y="6940550"/>
                </a:cubicBezTo>
                <a:cubicBezTo>
                  <a:pt x="11494205" y="6927850"/>
                  <a:pt x="11506905" y="6921500"/>
                  <a:pt x="11519605" y="6921500"/>
                </a:cubicBezTo>
                <a:cubicBezTo>
                  <a:pt x="11538655" y="6921500"/>
                  <a:pt x="11640255" y="6946900"/>
                  <a:pt x="11652955" y="6946900"/>
                </a:cubicBezTo>
                <a:cubicBezTo>
                  <a:pt x="11678355" y="6946900"/>
                  <a:pt x="11722805" y="6946900"/>
                  <a:pt x="11741855" y="6921500"/>
                </a:cubicBezTo>
                <a:cubicBezTo>
                  <a:pt x="11741855" y="6915150"/>
                  <a:pt x="11729155" y="6902450"/>
                  <a:pt x="11722805" y="6896100"/>
                </a:cubicBezTo>
                <a:cubicBezTo>
                  <a:pt x="11665655" y="6883400"/>
                  <a:pt x="11551355" y="6838950"/>
                  <a:pt x="11538655" y="6838950"/>
                </a:cubicBezTo>
                <a:cubicBezTo>
                  <a:pt x="11519605" y="6838950"/>
                  <a:pt x="11468805" y="6851650"/>
                  <a:pt x="11456105" y="6851650"/>
                </a:cubicBezTo>
                <a:cubicBezTo>
                  <a:pt x="11437055" y="6851650"/>
                  <a:pt x="11386255" y="6838950"/>
                  <a:pt x="11373555" y="6838950"/>
                </a:cubicBezTo>
                <a:cubicBezTo>
                  <a:pt x="11360855" y="6838950"/>
                  <a:pt x="11297355" y="6870700"/>
                  <a:pt x="11291005" y="6877050"/>
                </a:cubicBezTo>
                <a:cubicBezTo>
                  <a:pt x="11303705" y="6902450"/>
                  <a:pt x="11316405" y="6896100"/>
                  <a:pt x="11335455" y="6908800"/>
                </a:cubicBezTo>
                <a:cubicBezTo>
                  <a:pt x="11335455" y="6915150"/>
                  <a:pt x="11329105" y="6927850"/>
                  <a:pt x="11322755" y="6927850"/>
                </a:cubicBezTo>
                <a:cubicBezTo>
                  <a:pt x="11259255" y="6915150"/>
                  <a:pt x="11176705" y="7010400"/>
                  <a:pt x="11125905" y="7010400"/>
                </a:cubicBezTo>
                <a:cubicBezTo>
                  <a:pt x="11113205" y="7010400"/>
                  <a:pt x="11113205" y="7004050"/>
                  <a:pt x="11100505" y="7004050"/>
                </a:cubicBezTo>
                <a:lnTo>
                  <a:pt x="11100505" y="6972300"/>
                </a:lnTo>
                <a:cubicBezTo>
                  <a:pt x="11113205" y="6959600"/>
                  <a:pt x="11132255" y="6940550"/>
                  <a:pt x="11132255" y="6927850"/>
                </a:cubicBezTo>
                <a:cubicBezTo>
                  <a:pt x="11132255" y="6864350"/>
                  <a:pt x="11087805" y="6826250"/>
                  <a:pt x="11030655" y="6743700"/>
                </a:cubicBezTo>
                <a:cubicBezTo>
                  <a:pt x="11011605" y="6711950"/>
                  <a:pt x="11005255" y="6673850"/>
                  <a:pt x="10992555" y="6648450"/>
                </a:cubicBezTo>
                <a:cubicBezTo>
                  <a:pt x="10986205" y="6629400"/>
                  <a:pt x="10960805" y="6623050"/>
                  <a:pt x="10954455" y="6610350"/>
                </a:cubicBezTo>
                <a:cubicBezTo>
                  <a:pt x="10948105" y="6597650"/>
                  <a:pt x="10948105" y="6572250"/>
                  <a:pt x="10941755" y="6565900"/>
                </a:cubicBezTo>
                <a:cubicBezTo>
                  <a:pt x="10929055" y="6540500"/>
                  <a:pt x="10795705" y="6457950"/>
                  <a:pt x="10795705" y="6426200"/>
                </a:cubicBezTo>
                <a:cubicBezTo>
                  <a:pt x="10795705" y="6407150"/>
                  <a:pt x="10802055" y="6407150"/>
                  <a:pt x="10808405" y="6400800"/>
                </a:cubicBezTo>
                <a:lnTo>
                  <a:pt x="10840155" y="6400800"/>
                </a:lnTo>
                <a:cubicBezTo>
                  <a:pt x="10865555" y="6400800"/>
                  <a:pt x="10884605" y="6381750"/>
                  <a:pt x="10910005" y="6381750"/>
                </a:cubicBezTo>
                <a:cubicBezTo>
                  <a:pt x="11024305" y="6375400"/>
                  <a:pt x="11030655" y="6388100"/>
                  <a:pt x="11049705" y="6388100"/>
                </a:cubicBezTo>
                <a:cubicBezTo>
                  <a:pt x="11233855" y="6388100"/>
                  <a:pt x="11151305" y="6369050"/>
                  <a:pt x="11418005" y="6324600"/>
                </a:cubicBezTo>
                <a:lnTo>
                  <a:pt x="11894255" y="6324600"/>
                </a:lnTo>
                <a:close/>
                <a:moveTo>
                  <a:pt x="1740606" y="6324600"/>
                </a:moveTo>
                <a:cubicBezTo>
                  <a:pt x="1740606" y="6330950"/>
                  <a:pt x="1746956" y="6330950"/>
                  <a:pt x="1746956" y="6350000"/>
                </a:cubicBezTo>
                <a:cubicBezTo>
                  <a:pt x="1746956" y="6375400"/>
                  <a:pt x="1721556" y="6407150"/>
                  <a:pt x="1702506" y="6407150"/>
                </a:cubicBezTo>
                <a:cubicBezTo>
                  <a:pt x="1683456" y="6407150"/>
                  <a:pt x="1683456" y="6394450"/>
                  <a:pt x="1683456" y="6381750"/>
                </a:cubicBezTo>
                <a:cubicBezTo>
                  <a:pt x="1683456" y="6362700"/>
                  <a:pt x="1696156" y="6343650"/>
                  <a:pt x="1715206" y="6324600"/>
                </a:cubicBezTo>
                <a:lnTo>
                  <a:pt x="1740606" y="6324600"/>
                </a:lnTo>
                <a:close/>
                <a:moveTo>
                  <a:pt x="438856" y="6305550"/>
                </a:moveTo>
                <a:cubicBezTo>
                  <a:pt x="438856" y="6311900"/>
                  <a:pt x="445206" y="6318250"/>
                  <a:pt x="445206" y="6343650"/>
                </a:cubicBezTo>
                <a:cubicBezTo>
                  <a:pt x="438856" y="6343650"/>
                  <a:pt x="432506" y="6350000"/>
                  <a:pt x="413456" y="6350000"/>
                </a:cubicBezTo>
                <a:cubicBezTo>
                  <a:pt x="413456" y="6343650"/>
                  <a:pt x="407106" y="6343650"/>
                  <a:pt x="407106" y="6324600"/>
                </a:cubicBezTo>
                <a:cubicBezTo>
                  <a:pt x="407106" y="6311900"/>
                  <a:pt x="413456" y="6311900"/>
                  <a:pt x="419806" y="6305550"/>
                </a:cubicBezTo>
                <a:lnTo>
                  <a:pt x="438856" y="6305550"/>
                </a:lnTo>
                <a:close/>
                <a:moveTo>
                  <a:pt x="13913556" y="6305550"/>
                </a:moveTo>
                <a:cubicBezTo>
                  <a:pt x="13913556" y="6311900"/>
                  <a:pt x="13900856" y="6324600"/>
                  <a:pt x="13894506" y="6330950"/>
                </a:cubicBezTo>
                <a:cubicBezTo>
                  <a:pt x="13881806" y="6330950"/>
                  <a:pt x="13869106" y="6324600"/>
                  <a:pt x="13869106" y="6305550"/>
                </a:cubicBezTo>
                <a:cubicBezTo>
                  <a:pt x="13869106" y="6292850"/>
                  <a:pt x="13869106" y="6299200"/>
                  <a:pt x="13875456" y="6292850"/>
                </a:cubicBezTo>
                <a:cubicBezTo>
                  <a:pt x="13894506" y="6292850"/>
                  <a:pt x="13907206" y="6305550"/>
                  <a:pt x="13913556" y="6305550"/>
                </a:cubicBezTo>
                <a:close/>
                <a:moveTo>
                  <a:pt x="13735756" y="6337300"/>
                </a:moveTo>
                <a:cubicBezTo>
                  <a:pt x="13748456" y="6330950"/>
                  <a:pt x="13767506" y="6311900"/>
                  <a:pt x="13786556" y="6311900"/>
                </a:cubicBezTo>
                <a:cubicBezTo>
                  <a:pt x="13799256" y="6311900"/>
                  <a:pt x="13818306" y="6324600"/>
                  <a:pt x="13831006" y="6337300"/>
                </a:cubicBezTo>
                <a:lnTo>
                  <a:pt x="13824656" y="6400800"/>
                </a:lnTo>
                <a:lnTo>
                  <a:pt x="13805606" y="6400800"/>
                </a:lnTo>
                <a:cubicBezTo>
                  <a:pt x="13805606" y="6394450"/>
                  <a:pt x="13818306" y="6381750"/>
                  <a:pt x="13818306" y="6369050"/>
                </a:cubicBezTo>
                <a:cubicBezTo>
                  <a:pt x="13818306" y="6350000"/>
                  <a:pt x="13805606" y="6337300"/>
                  <a:pt x="13792906" y="6337300"/>
                </a:cubicBezTo>
                <a:cubicBezTo>
                  <a:pt x="13773856" y="6337300"/>
                  <a:pt x="13761156" y="6356350"/>
                  <a:pt x="13742106" y="6375400"/>
                </a:cubicBezTo>
                <a:cubicBezTo>
                  <a:pt x="13742106" y="6381750"/>
                  <a:pt x="13748456" y="6394450"/>
                  <a:pt x="13742106" y="6400800"/>
                </a:cubicBezTo>
                <a:lnTo>
                  <a:pt x="13723056" y="6400800"/>
                </a:lnTo>
                <a:cubicBezTo>
                  <a:pt x="13729406" y="6369050"/>
                  <a:pt x="13716705" y="6343650"/>
                  <a:pt x="13684955" y="6350000"/>
                </a:cubicBezTo>
                <a:lnTo>
                  <a:pt x="13684955" y="6305550"/>
                </a:lnTo>
                <a:lnTo>
                  <a:pt x="13697655" y="6292850"/>
                </a:lnTo>
                <a:cubicBezTo>
                  <a:pt x="13710355" y="6299200"/>
                  <a:pt x="13723056" y="6318250"/>
                  <a:pt x="13735756" y="6337300"/>
                </a:cubicBezTo>
                <a:close/>
                <a:moveTo>
                  <a:pt x="13475405" y="6292850"/>
                </a:moveTo>
                <a:cubicBezTo>
                  <a:pt x="13475405" y="6299200"/>
                  <a:pt x="13481755" y="6305550"/>
                  <a:pt x="13481755" y="6330950"/>
                </a:cubicBezTo>
                <a:cubicBezTo>
                  <a:pt x="13475405" y="6330950"/>
                  <a:pt x="13462705" y="6337300"/>
                  <a:pt x="13450005" y="6337300"/>
                </a:cubicBezTo>
                <a:cubicBezTo>
                  <a:pt x="13430955" y="6337300"/>
                  <a:pt x="13424605" y="6324600"/>
                  <a:pt x="13424605" y="6311900"/>
                </a:cubicBezTo>
                <a:cubicBezTo>
                  <a:pt x="13424605" y="6292850"/>
                  <a:pt x="13430955" y="6299200"/>
                  <a:pt x="13437305" y="6292850"/>
                </a:cubicBezTo>
                <a:lnTo>
                  <a:pt x="13475405" y="6292850"/>
                </a:lnTo>
                <a:close/>
                <a:moveTo>
                  <a:pt x="12522905" y="6413500"/>
                </a:moveTo>
                <a:cubicBezTo>
                  <a:pt x="12522905" y="6419850"/>
                  <a:pt x="12516555" y="6426200"/>
                  <a:pt x="12510205" y="6426200"/>
                </a:cubicBezTo>
                <a:cubicBezTo>
                  <a:pt x="12491155" y="6432550"/>
                  <a:pt x="12472105" y="6438900"/>
                  <a:pt x="12453055" y="6438900"/>
                </a:cubicBezTo>
                <a:cubicBezTo>
                  <a:pt x="12421305" y="6438900"/>
                  <a:pt x="12383205" y="6375400"/>
                  <a:pt x="12383205" y="6362700"/>
                </a:cubicBezTo>
                <a:cubicBezTo>
                  <a:pt x="12383205" y="6343650"/>
                  <a:pt x="12395905" y="6318250"/>
                  <a:pt x="12395905" y="6292850"/>
                </a:cubicBezTo>
                <a:lnTo>
                  <a:pt x="12421305" y="6292850"/>
                </a:lnTo>
                <a:cubicBezTo>
                  <a:pt x="12516555" y="6292850"/>
                  <a:pt x="12421305" y="6330950"/>
                  <a:pt x="12522905" y="6413500"/>
                </a:cubicBezTo>
                <a:close/>
                <a:moveTo>
                  <a:pt x="11106855" y="6299200"/>
                </a:moveTo>
                <a:lnTo>
                  <a:pt x="11106855" y="6318250"/>
                </a:lnTo>
                <a:cubicBezTo>
                  <a:pt x="11087805" y="6324600"/>
                  <a:pt x="11062405" y="6337300"/>
                  <a:pt x="11049705" y="6337300"/>
                </a:cubicBezTo>
                <a:cubicBezTo>
                  <a:pt x="11030655" y="6337300"/>
                  <a:pt x="11037005" y="6330950"/>
                  <a:pt x="11024305" y="6330950"/>
                </a:cubicBezTo>
                <a:cubicBezTo>
                  <a:pt x="11024305" y="6324600"/>
                  <a:pt x="11017955" y="6318250"/>
                  <a:pt x="11017955" y="6305550"/>
                </a:cubicBezTo>
                <a:cubicBezTo>
                  <a:pt x="11017955" y="6286500"/>
                  <a:pt x="11024305" y="6286500"/>
                  <a:pt x="11043355" y="6286500"/>
                </a:cubicBezTo>
                <a:cubicBezTo>
                  <a:pt x="11056055" y="6286500"/>
                  <a:pt x="11087805" y="6299200"/>
                  <a:pt x="11106855" y="6299200"/>
                </a:cubicBezTo>
                <a:close/>
                <a:moveTo>
                  <a:pt x="10732205" y="6242050"/>
                </a:moveTo>
                <a:cubicBezTo>
                  <a:pt x="10732205" y="6242050"/>
                  <a:pt x="10725855" y="6254750"/>
                  <a:pt x="10719505" y="6261100"/>
                </a:cubicBezTo>
                <a:cubicBezTo>
                  <a:pt x="10713155" y="6254750"/>
                  <a:pt x="10713155" y="6248400"/>
                  <a:pt x="10713155" y="6242050"/>
                </a:cubicBezTo>
                <a:lnTo>
                  <a:pt x="10732205" y="6242050"/>
                </a:lnTo>
                <a:close/>
                <a:moveTo>
                  <a:pt x="984956" y="6324600"/>
                </a:moveTo>
                <a:cubicBezTo>
                  <a:pt x="984956" y="6337300"/>
                  <a:pt x="965906" y="6356350"/>
                  <a:pt x="953206" y="6356350"/>
                </a:cubicBezTo>
                <a:lnTo>
                  <a:pt x="927806" y="6356350"/>
                </a:lnTo>
                <a:cubicBezTo>
                  <a:pt x="927806" y="6356350"/>
                  <a:pt x="921456" y="6356350"/>
                  <a:pt x="921456" y="6343650"/>
                </a:cubicBezTo>
                <a:cubicBezTo>
                  <a:pt x="921456" y="6324600"/>
                  <a:pt x="940506" y="6311900"/>
                  <a:pt x="940506" y="6299200"/>
                </a:cubicBezTo>
                <a:cubicBezTo>
                  <a:pt x="940506" y="6299200"/>
                  <a:pt x="940506" y="6292850"/>
                  <a:pt x="927806" y="6292850"/>
                </a:cubicBezTo>
                <a:cubicBezTo>
                  <a:pt x="908756" y="6292850"/>
                  <a:pt x="915106" y="6305550"/>
                  <a:pt x="908756" y="6311900"/>
                </a:cubicBezTo>
                <a:cubicBezTo>
                  <a:pt x="889706" y="6299200"/>
                  <a:pt x="870656" y="6273800"/>
                  <a:pt x="864306" y="6254750"/>
                </a:cubicBezTo>
                <a:cubicBezTo>
                  <a:pt x="870656" y="6248400"/>
                  <a:pt x="870656" y="6242050"/>
                  <a:pt x="889706" y="6242050"/>
                </a:cubicBezTo>
                <a:cubicBezTo>
                  <a:pt x="915106" y="6242050"/>
                  <a:pt x="984956" y="6292850"/>
                  <a:pt x="984956" y="6324600"/>
                </a:cubicBezTo>
                <a:close/>
                <a:moveTo>
                  <a:pt x="13748456" y="6242050"/>
                </a:moveTo>
                <a:lnTo>
                  <a:pt x="13742106" y="6273800"/>
                </a:lnTo>
                <a:lnTo>
                  <a:pt x="13716705" y="6273800"/>
                </a:lnTo>
                <a:cubicBezTo>
                  <a:pt x="13716705" y="6267450"/>
                  <a:pt x="13710355" y="6267450"/>
                  <a:pt x="13710355" y="6254750"/>
                </a:cubicBezTo>
                <a:cubicBezTo>
                  <a:pt x="13710355" y="6235700"/>
                  <a:pt x="13716705" y="6235700"/>
                  <a:pt x="13729406" y="6235700"/>
                </a:cubicBezTo>
                <a:cubicBezTo>
                  <a:pt x="13748456" y="6235700"/>
                  <a:pt x="13742106" y="6242050"/>
                  <a:pt x="13748456" y="6242050"/>
                </a:cubicBezTo>
                <a:close/>
                <a:moveTo>
                  <a:pt x="11259255" y="6229350"/>
                </a:moveTo>
                <a:lnTo>
                  <a:pt x="11246555" y="6229350"/>
                </a:lnTo>
                <a:lnTo>
                  <a:pt x="11246555" y="6210300"/>
                </a:lnTo>
                <a:lnTo>
                  <a:pt x="11259255" y="6210300"/>
                </a:lnTo>
                <a:lnTo>
                  <a:pt x="11259255" y="6229350"/>
                </a:lnTo>
                <a:close/>
                <a:moveTo>
                  <a:pt x="2985206" y="6292850"/>
                </a:moveTo>
                <a:cubicBezTo>
                  <a:pt x="3010606" y="6299200"/>
                  <a:pt x="3036006" y="6330950"/>
                  <a:pt x="3074106" y="6343650"/>
                </a:cubicBezTo>
                <a:cubicBezTo>
                  <a:pt x="3080456" y="6350000"/>
                  <a:pt x="3099506" y="6356350"/>
                  <a:pt x="3118556" y="6356350"/>
                </a:cubicBezTo>
                <a:cubicBezTo>
                  <a:pt x="3131256" y="6356350"/>
                  <a:pt x="3169356" y="6343650"/>
                  <a:pt x="3188406" y="6343650"/>
                </a:cubicBezTo>
                <a:cubicBezTo>
                  <a:pt x="3201106" y="6343650"/>
                  <a:pt x="3220156" y="6343650"/>
                  <a:pt x="3226506" y="6362700"/>
                </a:cubicBezTo>
                <a:cubicBezTo>
                  <a:pt x="3258256" y="6413500"/>
                  <a:pt x="3315406" y="6515100"/>
                  <a:pt x="3315406" y="6527800"/>
                </a:cubicBezTo>
                <a:cubicBezTo>
                  <a:pt x="3315406" y="6553200"/>
                  <a:pt x="3239206" y="6559550"/>
                  <a:pt x="3239206" y="6559550"/>
                </a:cubicBezTo>
                <a:cubicBezTo>
                  <a:pt x="3226506" y="6559550"/>
                  <a:pt x="3137606" y="6553200"/>
                  <a:pt x="3099506" y="6534150"/>
                </a:cubicBezTo>
                <a:cubicBezTo>
                  <a:pt x="2959806" y="6483350"/>
                  <a:pt x="2921706" y="6483350"/>
                  <a:pt x="2813756" y="6483350"/>
                </a:cubicBezTo>
                <a:cubicBezTo>
                  <a:pt x="2801056" y="6483350"/>
                  <a:pt x="2686756" y="6477000"/>
                  <a:pt x="2635956" y="6489700"/>
                </a:cubicBezTo>
                <a:cubicBezTo>
                  <a:pt x="2604206" y="6496050"/>
                  <a:pt x="2585156" y="6527800"/>
                  <a:pt x="2559756" y="6534150"/>
                </a:cubicBezTo>
                <a:cubicBezTo>
                  <a:pt x="2521656" y="6546850"/>
                  <a:pt x="2470856" y="6534150"/>
                  <a:pt x="2432756" y="6546850"/>
                </a:cubicBezTo>
                <a:cubicBezTo>
                  <a:pt x="2420056" y="6546850"/>
                  <a:pt x="2413706" y="6559550"/>
                  <a:pt x="2401006" y="6565900"/>
                </a:cubicBezTo>
                <a:cubicBezTo>
                  <a:pt x="2388306" y="6572250"/>
                  <a:pt x="2369256" y="6578600"/>
                  <a:pt x="2356556" y="6578600"/>
                </a:cubicBezTo>
                <a:cubicBezTo>
                  <a:pt x="2337506" y="6578600"/>
                  <a:pt x="2324806" y="6572250"/>
                  <a:pt x="2299406" y="6572250"/>
                </a:cubicBezTo>
                <a:cubicBezTo>
                  <a:pt x="2299406" y="6565900"/>
                  <a:pt x="2293056" y="6565900"/>
                  <a:pt x="2293056" y="6553200"/>
                </a:cubicBezTo>
                <a:cubicBezTo>
                  <a:pt x="2293056" y="6489700"/>
                  <a:pt x="2458156" y="6508750"/>
                  <a:pt x="2464506" y="6508750"/>
                </a:cubicBezTo>
                <a:cubicBezTo>
                  <a:pt x="2483556" y="6496050"/>
                  <a:pt x="2540706" y="6496050"/>
                  <a:pt x="2566106" y="6470650"/>
                </a:cubicBezTo>
                <a:cubicBezTo>
                  <a:pt x="2553406" y="6426200"/>
                  <a:pt x="2489906" y="6432550"/>
                  <a:pt x="2470856" y="6432550"/>
                </a:cubicBezTo>
                <a:cubicBezTo>
                  <a:pt x="2458156" y="6432550"/>
                  <a:pt x="2413706" y="6438900"/>
                  <a:pt x="2369256" y="6451600"/>
                </a:cubicBezTo>
                <a:cubicBezTo>
                  <a:pt x="2362906" y="6445250"/>
                  <a:pt x="2362906" y="6451600"/>
                  <a:pt x="2362906" y="6432550"/>
                </a:cubicBezTo>
                <a:cubicBezTo>
                  <a:pt x="2362906" y="6419850"/>
                  <a:pt x="2381956" y="6407150"/>
                  <a:pt x="2388306" y="6394450"/>
                </a:cubicBezTo>
                <a:cubicBezTo>
                  <a:pt x="2375606" y="6381750"/>
                  <a:pt x="2369256" y="6375400"/>
                  <a:pt x="2350206" y="6375400"/>
                </a:cubicBezTo>
                <a:cubicBezTo>
                  <a:pt x="2337506" y="6375400"/>
                  <a:pt x="2293056" y="6394450"/>
                  <a:pt x="2267656" y="6400800"/>
                </a:cubicBezTo>
                <a:cubicBezTo>
                  <a:pt x="2242256" y="6407150"/>
                  <a:pt x="2204156" y="6413500"/>
                  <a:pt x="2191456" y="6413500"/>
                </a:cubicBezTo>
                <a:cubicBezTo>
                  <a:pt x="2172406" y="6413500"/>
                  <a:pt x="2140656" y="6407150"/>
                  <a:pt x="2140656" y="6381750"/>
                </a:cubicBezTo>
                <a:cubicBezTo>
                  <a:pt x="2140656" y="6343650"/>
                  <a:pt x="2235906" y="6267450"/>
                  <a:pt x="2254956" y="6267450"/>
                </a:cubicBezTo>
                <a:lnTo>
                  <a:pt x="2388306" y="6267450"/>
                </a:lnTo>
                <a:cubicBezTo>
                  <a:pt x="2458156" y="6254750"/>
                  <a:pt x="2528006" y="6242050"/>
                  <a:pt x="2591506" y="6235700"/>
                </a:cubicBezTo>
                <a:cubicBezTo>
                  <a:pt x="2623256" y="6235700"/>
                  <a:pt x="2674056" y="6210300"/>
                  <a:pt x="2686756" y="6210300"/>
                </a:cubicBezTo>
                <a:cubicBezTo>
                  <a:pt x="2839156" y="6210300"/>
                  <a:pt x="2782006" y="6235700"/>
                  <a:pt x="2985206" y="6292850"/>
                </a:cubicBezTo>
                <a:close/>
                <a:moveTo>
                  <a:pt x="11157655" y="6229350"/>
                </a:moveTo>
                <a:cubicBezTo>
                  <a:pt x="11151305" y="6235700"/>
                  <a:pt x="11151305" y="6242050"/>
                  <a:pt x="11144955" y="6242050"/>
                </a:cubicBezTo>
                <a:cubicBezTo>
                  <a:pt x="11125905" y="6248400"/>
                  <a:pt x="11094155" y="6261100"/>
                  <a:pt x="11081455" y="6261100"/>
                </a:cubicBezTo>
                <a:cubicBezTo>
                  <a:pt x="11056055" y="6261100"/>
                  <a:pt x="11049705" y="6235700"/>
                  <a:pt x="11011605" y="6242050"/>
                </a:cubicBezTo>
                <a:lnTo>
                  <a:pt x="11005255" y="6216650"/>
                </a:lnTo>
                <a:cubicBezTo>
                  <a:pt x="11075105" y="6216650"/>
                  <a:pt x="11056055" y="6191250"/>
                  <a:pt x="11087805" y="6191250"/>
                </a:cubicBezTo>
                <a:cubicBezTo>
                  <a:pt x="11106855" y="6191250"/>
                  <a:pt x="11138605" y="6210300"/>
                  <a:pt x="11157655" y="6229350"/>
                </a:cubicBezTo>
                <a:close/>
                <a:moveTo>
                  <a:pt x="11678355" y="6178550"/>
                </a:moveTo>
                <a:cubicBezTo>
                  <a:pt x="11672005" y="6178550"/>
                  <a:pt x="11659305" y="6184900"/>
                  <a:pt x="11659305" y="6165850"/>
                </a:cubicBezTo>
                <a:cubicBezTo>
                  <a:pt x="11659305" y="6153150"/>
                  <a:pt x="11665655" y="6159500"/>
                  <a:pt x="11672005" y="6159500"/>
                </a:cubicBezTo>
                <a:cubicBezTo>
                  <a:pt x="11678355" y="6165850"/>
                  <a:pt x="11678355" y="6172200"/>
                  <a:pt x="11678355" y="6178550"/>
                </a:cubicBezTo>
                <a:close/>
                <a:moveTo>
                  <a:pt x="1270706" y="6197600"/>
                </a:moveTo>
                <a:cubicBezTo>
                  <a:pt x="1270706" y="6216650"/>
                  <a:pt x="1258006" y="6223000"/>
                  <a:pt x="1245306" y="6223000"/>
                </a:cubicBezTo>
                <a:cubicBezTo>
                  <a:pt x="1226256" y="6223000"/>
                  <a:pt x="1207206" y="6197600"/>
                  <a:pt x="1207206" y="6184900"/>
                </a:cubicBezTo>
                <a:cubicBezTo>
                  <a:pt x="1207206" y="6165850"/>
                  <a:pt x="1207206" y="6159500"/>
                  <a:pt x="1226256" y="6159500"/>
                </a:cubicBezTo>
                <a:cubicBezTo>
                  <a:pt x="1238956" y="6159500"/>
                  <a:pt x="1270706" y="6184900"/>
                  <a:pt x="1270706" y="6197600"/>
                </a:cubicBezTo>
                <a:close/>
                <a:moveTo>
                  <a:pt x="10656005" y="6172200"/>
                </a:moveTo>
                <a:lnTo>
                  <a:pt x="10656005" y="6153150"/>
                </a:lnTo>
                <a:cubicBezTo>
                  <a:pt x="10675055" y="6159500"/>
                  <a:pt x="10675055" y="6172200"/>
                  <a:pt x="10668705" y="6178550"/>
                </a:cubicBezTo>
                <a:lnTo>
                  <a:pt x="10656005" y="6172200"/>
                </a:lnTo>
                <a:close/>
                <a:moveTo>
                  <a:pt x="13303955" y="6172200"/>
                </a:moveTo>
                <a:cubicBezTo>
                  <a:pt x="13303955" y="6203950"/>
                  <a:pt x="13265855" y="6210300"/>
                  <a:pt x="13259505" y="6210300"/>
                </a:cubicBezTo>
                <a:cubicBezTo>
                  <a:pt x="13246805" y="6210300"/>
                  <a:pt x="13215055" y="6197600"/>
                  <a:pt x="13189655" y="6184900"/>
                </a:cubicBezTo>
                <a:cubicBezTo>
                  <a:pt x="13189655" y="6146800"/>
                  <a:pt x="13234105" y="6140450"/>
                  <a:pt x="13246805" y="6140450"/>
                </a:cubicBezTo>
                <a:cubicBezTo>
                  <a:pt x="13284905" y="6140450"/>
                  <a:pt x="13303955" y="6159500"/>
                  <a:pt x="13303955" y="6172200"/>
                </a:cubicBezTo>
                <a:close/>
                <a:moveTo>
                  <a:pt x="12040305" y="6184900"/>
                </a:moveTo>
                <a:cubicBezTo>
                  <a:pt x="12040305" y="6197600"/>
                  <a:pt x="11989505" y="6242050"/>
                  <a:pt x="11976805" y="6242050"/>
                </a:cubicBezTo>
                <a:cubicBezTo>
                  <a:pt x="11957755" y="6242050"/>
                  <a:pt x="11913305" y="6210300"/>
                  <a:pt x="11881555" y="6197600"/>
                </a:cubicBezTo>
                <a:cubicBezTo>
                  <a:pt x="11875205" y="6197600"/>
                  <a:pt x="11875205" y="6197600"/>
                  <a:pt x="11875205" y="6184900"/>
                </a:cubicBezTo>
                <a:cubicBezTo>
                  <a:pt x="11875205" y="6140450"/>
                  <a:pt x="11932355" y="6140450"/>
                  <a:pt x="11945055" y="6140450"/>
                </a:cubicBezTo>
                <a:cubicBezTo>
                  <a:pt x="11964105" y="6140450"/>
                  <a:pt x="12040305" y="6146800"/>
                  <a:pt x="12040305" y="6184900"/>
                </a:cubicBezTo>
                <a:close/>
                <a:moveTo>
                  <a:pt x="4807656" y="6159500"/>
                </a:moveTo>
                <a:cubicBezTo>
                  <a:pt x="4807656" y="6178550"/>
                  <a:pt x="4756856" y="6210300"/>
                  <a:pt x="4750506" y="6210300"/>
                </a:cubicBezTo>
                <a:cubicBezTo>
                  <a:pt x="4731456" y="6210300"/>
                  <a:pt x="4712406" y="6191250"/>
                  <a:pt x="4699706" y="6191250"/>
                </a:cubicBezTo>
                <a:cubicBezTo>
                  <a:pt x="4680656" y="6191250"/>
                  <a:pt x="4661606" y="6210300"/>
                  <a:pt x="4661606" y="6223000"/>
                </a:cubicBezTo>
                <a:cubicBezTo>
                  <a:pt x="4661606" y="6254750"/>
                  <a:pt x="4737806" y="6261100"/>
                  <a:pt x="4737806" y="6261100"/>
                </a:cubicBezTo>
                <a:cubicBezTo>
                  <a:pt x="4756856" y="6261100"/>
                  <a:pt x="4845756" y="6197600"/>
                  <a:pt x="4909256" y="6184900"/>
                </a:cubicBezTo>
                <a:cubicBezTo>
                  <a:pt x="4941006" y="6172200"/>
                  <a:pt x="5017206" y="6178550"/>
                  <a:pt x="5029906" y="6178550"/>
                </a:cubicBezTo>
                <a:cubicBezTo>
                  <a:pt x="5068006" y="6178550"/>
                  <a:pt x="5125156" y="6223000"/>
                  <a:pt x="5150556" y="6254750"/>
                </a:cubicBezTo>
                <a:cubicBezTo>
                  <a:pt x="5131506" y="6267450"/>
                  <a:pt x="5087056" y="6267450"/>
                  <a:pt x="5074356" y="6273800"/>
                </a:cubicBezTo>
                <a:cubicBezTo>
                  <a:pt x="5017206" y="6299200"/>
                  <a:pt x="4966406" y="6286500"/>
                  <a:pt x="4909256" y="6292850"/>
                </a:cubicBezTo>
                <a:cubicBezTo>
                  <a:pt x="4909256" y="6299200"/>
                  <a:pt x="4902906" y="6299200"/>
                  <a:pt x="4902906" y="6311900"/>
                </a:cubicBezTo>
                <a:cubicBezTo>
                  <a:pt x="4902906" y="6343650"/>
                  <a:pt x="5023556" y="6369050"/>
                  <a:pt x="5023556" y="6369050"/>
                </a:cubicBezTo>
                <a:cubicBezTo>
                  <a:pt x="5042606" y="6369050"/>
                  <a:pt x="5068006" y="6343650"/>
                  <a:pt x="5087056" y="6343650"/>
                </a:cubicBezTo>
                <a:cubicBezTo>
                  <a:pt x="5118806" y="6337300"/>
                  <a:pt x="5175956" y="6337300"/>
                  <a:pt x="5195006" y="6337300"/>
                </a:cubicBezTo>
                <a:cubicBezTo>
                  <a:pt x="5207706" y="6337300"/>
                  <a:pt x="5233106" y="6343650"/>
                  <a:pt x="5233106" y="6362700"/>
                </a:cubicBezTo>
                <a:cubicBezTo>
                  <a:pt x="5233106" y="6381750"/>
                  <a:pt x="5201356" y="6400800"/>
                  <a:pt x="5201356" y="6419850"/>
                </a:cubicBezTo>
                <a:cubicBezTo>
                  <a:pt x="5201356" y="6451600"/>
                  <a:pt x="5258506" y="6432550"/>
                  <a:pt x="5264856" y="6432550"/>
                </a:cubicBezTo>
                <a:cubicBezTo>
                  <a:pt x="5290256" y="6432550"/>
                  <a:pt x="5347406" y="6464300"/>
                  <a:pt x="5347406" y="6489700"/>
                </a:cubicBezTo>
                <a:cubicBezTo>
                  <a:pt x="5347406" y="6521450"/>
                  <a:pt x="5296606" y="6527800"/>
                  <a:pt x="5283906" y="6527800"/>
                </a:cubicBezTo>
                <a:cubicBezTo>
                  <a:pt x="5264856" y="6527800"/>
                  <a:pt x="5195006" y="6515100"/>
                  <a:pt x="5182306" y="6515100"/>
                </a:cubicBezTo>
                <a:cubicBezTo>
                  <a:pt x="5150556" y="6515100"/>
                  <a:pt x="5118806" y="6508750"/>
                  <a:pt x="5087056" y="6546850"/>
                </a:cubicBezTo>
                <a:lnTo>
                  <a:pt x="5087056" y="6584950"/>
                </a:lnTo>
                <a:cubicBezTo>
                  <a:pt x="5093406" y="6584950"/>
                  <a:pt x="5093406" y="6591300"/>
                  <a:pt x="5112456" y="6591300"/>
                </a:cubicBezTo>
                <a:cubicBezTo>
                  <a:pt x="5125156" y="6591300"/>
                  <a:pt x="5125156" y="6578600"/>
                  <a:pt x="5144206" y="6572250"/>
                </a:cubicBezTo>
                <a:cubicBezTo>
                  <a:pt x="5156906" y="6565900"/>
                  <a:pt x="5195006" y="6565900"/>
                  <a:pt x="5214056" y="6565900"/>
                </a:cubicBezTo>
                <a:cubicBezTo>
                  <a:pt x="5226756" y="6565900"/>
                  <a:pt x="5252156" y="6597650"/>
                  <a:pt x="5271206" y="6597650"/>
                </a:cubicBezTo>
                <a:cubicBezTo>
                  <a:pt x="5283906" y="6597650"/>
                  <a:pt x="5283906" y="6584950"/>
                  <a:pt x="5302956" y="6578600"/>
                </a:cubicBezTo>
                <a:cubicBezTo>
                  <a:pt x="5315656" y="6565900"/>
                  <a:pt x="5353756" y="6572250"/>
                  <a:pt x="5366456" y="6572250"/>
                </a:cubicBezTo>
                <a:cubicBezTo>
                  <a:pt x="5385506" y="6572250"/>
                  <a:pt x="5474406" y="6572250"/>
                  <a:pt x="5474406" y="6610350"/>
                </a:cubicBezTo>
                <a:cubicBezTo>
                  <a:pt x="5474406" y="6667500"/>
                  <a:pt x="5315656" y="6692900"/>
                  <a:pt x="5296606" y="6699250"/>
                </a:cubicBezTo>
                <a:cubicBezTo>
                  <a:pt x="5264856" y="6711950"/>
                  <a:pt x="5226756" y="6718300"/>
                  <a:pt x="5201356" y="6737350"/>
                </a:cubicBezTo>
                <a:cubicBezTo>
                  <a:pt x="5156906" y="6769100"/>
                  <a:pt x="5137856" y="6807200"/>
                  <a:pt x="5099756" y="6832600"/>
                </a:cubicBezTo>
                <a:cubicBezTo>
                  <a:pt x="4947356" y="6934200"/>
                  <a:pt x="4814006" y="7086600"/>
                  <a:pt x="4674306" y="7099300"/>
                </a:cubicBezTo>
                <a:cubicBezTo>
                  <a:pt x="4636206" y="7099300"/>
                  <a:pt x="4598106" y="7124700"/>
                  <a:pt x="4579056" y="7124700"/>
                </a:cubicBezTo>
                <a:cubicBezTo>
                  <a:pt x="4566356" y="7124700"/>
                  <a:pt x="4464756" y="7112000"/>
                  <a:pt x="4452056" y="7112000"/>
                </a:cubicBezTo>
                <a:cubicBezTo>
                  <a:pt x="4350456" y="7112000"/>
                  <a:pt x="4286956" y="7181850"/>
                  <a:pt x="4185356" y="7239000"/>
                </a:cubicBezTo>
                <a:cubicBezTo>
                  <a:pt x="4115506" y="7277100"/>
                  <a:pt x="4032956" y="7327900"/>
                  <a:pt x="3963106" y="7366000"/>
                </a:cubicBezTo>
                <a:cubicBezTo>
                  <a:pt x="3931356" y="7378700"/>
                  <a:pt x="3886906" y="7410450"/>
                  <a:pt x="3867856" y="7410450"/>
                </a:cubicBezTo>
                <a:cubicBezTo>
                  <a:pt x="3855156" y="7410450"/>
                  <a:pt x="3848806" y="7404100"/>
                  <a:pt x="3836106" y="7397750"/>
                </a:cubicBezTo>
                <a:lnTo>
                  <a:pt x="3836106" y="7372350"/>
                </a:lnTo>
                <a:cubicBezTo>
                  <a:pt x="3855156" y="7366000"/>
                  <a:pt x="3886906" y="7353300"/>
                  <a:pt x="3925006" y="7327900"/>
                </a:cubicBezTo>
                <a:cubicBezTo>
                  <a:pt x="3944056" y="7308850"/>
                  <a:pt x="3975806" y="7321550"/>
                  <a:pt x="4001206" y="7308850"/>
                </a:cubicBezTo>
                <a:cubicBezTo>
                  <a:pt x="4045656" y="7283450"/>
                  <a:pt x="4090106" y="7232650"/>
                  <a:pt x="4134556" y="7188200"/>
                </a:cubicBezTo>
                <a:cubicBezTo>
                  <a:pt x="4134556" y="7181850"/>
                  <a:pt x="4121856" y="7169150"/>
                  <a:pt x="4109156" y="7169150"/>
                </a:cubicBezTo>
                <a:cubicBezTo>
                  <a:pt x="4090106" y="7169150"/>
                  <a:pt x="3937706" y="7251700"/>
                  <a:pt x="3855156" y="7283450"/>
                </a:cubicBezTo>
                <a:lnTo>
                  <a:pt x="3829756" y="7283450"/>
                </a:lnTo>
                <a:cubicBezTo>
                  <a:pt x="3836106" y="7258050"/>
                  <a:pt x="3829756" y="7226300"/>
                  <a:pt x="3829756" y="7188200"/>
                </a:cubicBezTo>
                <a:cubicBezTo>
                  <a:pt x="3823406" y="7181850"/>
                  <a:pt x="3829756" y="7175500"/>
                  <a:pt x="3810706" y="7175500"/>
                </a:cubicBezTo>
                <a:cubicBezTo>
                  <a:pt x="3798006" y="7175500"/>
                  <a:pt x="3772606" y="7200900"/>
                  <a:pt x="3753556" y="7213600"/>
                </a:cubicBezTo>
                <a:cubicBezTo>
                  <a:pt x="3759906" y="7219950"/>
                  <a:pt x="3785306" y="7232650"/>
                  <a:pt x="3798006" y="7245350"/>
                </a:cubicBezTo>
                <a:lnTo>
                  <a:pt x="3798006" y="7264400"/>
                </a:lnTo>
                <a:cubicBezTo>
                  <a:pt x="3791656" y="7270750"/>
                  <a:pt x="3791656" y="7270750"/>
                  <a:pt x="3778956" y="7270750"/>
                </a:cubicBezTo>
                <a:cubicBezTo>
                  <a:pt x="3759906" y="7270750"/>
                  <a:pt x="3753556" y="7258050"/>
                  <a:pt x="3740856" y="7258050"/>
                </a:cubicBezTo>
                <a:cubicBezTo>
                  <a:pt x="3721806" y="7258050"/>
                  <a:pt x="3728156" y="7264400"/>
                  <a:pt x="3721806" y="7270750"/>
                </a:cubicBezTo>
                <a:lnTo>
                  <a:pt x="3721806" y="7289800"/>
                </a:lnTo>
                <a:cubicBezTo>
                  <a:pt x="3740856" y="7302500"/>
                  <a:pt x="3772606" y="7315200"/>
                  <a:pt x="3791656" y="7366000"/>
                </a:cubicBezTo>
                <a:lnTo>
                  <a:pt x="3753556" y="7366000"/>
                </a:lnTo>
                <a:cubicBezTo>
                  <a:pt x="3747206" y="7359650"/>
                  <a:pt x="3740856" y="7353300"/>
                  <a:pt x="3721806" y="7353300"/>
                </a:cubicBezTo>
                <a:cubicBezTo>
                  <a:pt x="3709106" y="7353300"/>
                  <a:pt x="3690056" y="7366000"/>
                  <a:pt x="3671006" y="7378700"/>
                </a:cubicBezTo>
                <a:lnTo>
                  <a:pt x="3651956" y="7359650"/>
                </a:lnTo>
                <a:cubicBezTo>
                  <a:pt x="3664656" y="7346950"/>
                  <a:pt x="3690056" y="7327900"/>
                  <a:pt x="3702756" y="7308850"/>
                </a:cubicBezTo>
                <a:cubicBezTo>
                  <a:pt x="3696406" y="7283450"/>
                  <a:pt x="3664656" y="7289800"/>
                  <a:pt x="3651956" y="7289800"/>
                </a:cubicBezTo>
                <a:cubicBezTo>
                  <a:pt x="3632906" y="7289800"/>
                  <a:pt x="3512256" y="7296150"/>
                  <a:pt x="3512256" y="7340600"/>
                </a:cubicBezTo>
                <a:cubicBezTo>
                  <a:pt x="3512256" y="7359650"/>
                  <a:pt x="3524956" y="7366000"/>
                  <a:pt x="3531306" y="7372350"/>
                </a:cubicBezTo>
                <a:lnTo>
                  <a:pt x="3531306" y="7391400"/>
                </a:lnTo>
                <a:cubicBezTo>
                  <a:pt x="3524956" y="7397750"/>
                  <a:pt x="3524956" y="7397750"/>
                  <a:pt x="3512256" y="7397750"/>
                </a:cubicBezTo>
                <a:cubicBezTo>
                  <a:pt x="3493206" y="7397750"/>
                  <a:pt x="3461456" y="7372350"/>
                  <a:pt x="3442406" y="7372350"/>
                </a:cubicBezTo>
                <a:cubicBezTo>
                  <a:pt x="3410656" y="7372350"/>
                  <a:pt x="3359856" y="7448550"/>
                  <a:pt x="3359856" y="7448550"/>
                </a:cubicBezTo>
                <a:cubicBezTo>
                  <a:pt x="3359856" y="7486650"/>
                  <a:pt x="3429706" y="7480300"/>
                  <a:pt x="3436056" y="7480300"/>
                </a:cubicBezTo>
                <a:cubicBezTo>
                  <a:pt x="3493206" y="7480300"/>
                  <a:pt x="3486856" y="7467600"/>
                  <a:pt x="3556706" y="7448550"/>
                </a:cubicBezTo>
                <a:cubicBezTo>
                  <a:pt x="3575756" y="7442200"/>
                  <a:pt x="3607506" y="7448550"/>
                  <a:pt x="3632906" y="7442200"/>
                </a:cubicBezTo>
                <a:cubicBezTo>
                  <a:pt x="3664656" y="7429500"/>
                  <a:pt x="3709106" y="7397750"/>
                  <a:pt x="3721806" y="7397750"/>
                </a:cubicBezTo>
                <a:cubicBezTo>
                  <a:pt x="3747206" y="7397750"/>
                  <a:pt x="3759906" y="7423150"/>
                  <a:pt x="3810706" y="7423150"/>
                </a:cubicBezTo>
                <a:cubicBezTo>
                  <a:pt x="3810706" y="7423150"/>
                  <a:pt x="3817056" y="7416800"/>
                  <a:pt x="3817056" y="7435850"/>
                </a:cubicBezTo>
                <a:cubicBezTo>
                  <a:pt x="3817056" y="7467600"/>
                  <a:pt x="3442406" y="7594600"/>
                  <a:pt x="3328106" y="7613650"/>
                </a:cubicBezTo>
                <a:cubicBezTo>
                  <a:pt x="3201106" y="7639050"/>
                  <a:pt x="3105856" y="7670800"/>
                  <a:pt x="2991556" y="7670800"/>
                </a:cubicBezTo>
                <a:cubicBezTo>
                  <a:pt x="2978856" y="7670800"/>
                  <a:pt x="2820106" y="7658100"/>
                  <a:pt x="2743906" y="7639050"/>
                </a:cubicBezTo>
                <a:cubicBezTo>
                  <a:pt x="2718506" y="7639050"/>
                  <a:pt x="2693106" y="7620000"/>
                  <a:pt x="2674056" y="7620000"/>
                </a:cubicBezTo>
                <a:cubicBezTo>
                  <a:pt x="2604206" y="7620000"/>
                  <a:pt x="2623256" y="7645400"/>
                  <a:pt x="2515306" y="7645400"/>
                </a:cubicBezTo>
                <a:cubicBezTo>
                  <a:pt x="2502606" y="7645400"/>
                  <a:pt x="2464506" y="7645400"/>
                  <a:pt x="2451806" y="7639050"/>
                </a:cubicBezTo>
                <a:cubicBezTo>
                  <a:pt x="2388306" y="7626350"/>
                  <a:pt x="2337506" y="7531100"/>
                  <a:pt x="2312106" y="7480300"/>
                </a:cubicBezTo>
                <a:cubicBezTo>
                  <a:pt x="2299406" y="7448550"/>
                  <a:pt x="2254956" y="7429500"/>
                  <a:pt x="2242256" y="7397750"/>
                </a:cubicBezTo>
                <a:cubicBezTo>
                  <a:pt x="2216856" y="7315200"/>
                  <a:pt x="2223206" y="7169150"/>
                  <a:pt x="2223206" y="7150100"/>
                </a:cubicBezTo>
                <a:cubicBezTo>
                  <a:pt x="2223206" y="7137400"/>
                  <a:pt x="2235906" y="7105650"/>
                  <a:pt x="2248606" y="7105650"/>
                </a:cubicBezTo>
                <a:cubicBezTo>
                  <a:pt x="2267656" y="7105650"/>
                  <a:pt x="2312106" y="7143750"/>
                  <a:pt x="2331156" y="7143750"/>
                </a:cubicBezTo>
                <a:cubicBezTo>
                  <a:pt x="2375606" y="7143750"/>
                  <a:pt x="2375606" y="7010400"/>
                  <a:pt x="2375606" y="7004050"/>
                </a:cubicBezTo>
                <a:lnTo>
                  <a:pt x="2375606" y="6972300"/>
                </a:lnTo>
                <a:cubicBezTo>
                  <a:pt x="2439106" y="6877050"/>
                  <a:pt x="2566106" y="6711950"/>
                  <a:pt x="2629606" y="6686550"/>
                </a:cubicBezTo>
                <a:cubicBezTo>
                  <a:pt x="2648656" y="6673850"/>
                  <a:pt x="2686756" y="6680200"/>
                  <a:pt x="2712156" y="6673850"/>
                </a:cubicBezTo>
                <a:cubicBezTo>
                  <a:pt x="2731206" y="6673850"/>
                  <a:pt x="2756606" y="6661150"/>
                  <a:pt x="2782006" y="6654800"/>
                </a:cubicBezTo>
                <a:cubicBezTo>
                  <a:pt x="2788356" y="6661150"/>
                  <a:pt x="2788356" y="6667500"/>
                  <a:pt x="2794706" y="6673850"/>
                </a:cubicBezTo>
                <a:cubicBezTo>
                  <a:pt x="2775656" y="6686550"/>
                  <a:pt x="2737556" y="6705600"/>
                  <a:pt x="2737556" y="6724650"/>
                </a:cubicBezTo>
                <a:lnTo>
                  <a:pt x="2737556" y="6838950"/>
                </a:lnTo>
                <a:cubicBezTo>
                  <a:pt x="2750256" y="6851650"/>
                  <a:pt x="2762956" y="6858000"/>
                  <a:pt x="2762956" y="6870700"/>
                </a:cubicBezTo>
                <a:cubicBezTo>
                  <a:pt x="2762956" y="6908800"/>
                  <a:pt x="2635956" y="6946900"/>
                  <a:pt x="2623256" y="6985000"/>
                </a:cubicBezTo>
                <a:cubicBezTo>
                  <a:pt x="2610556" y="7010400"/>
                  <a:pt x="2616906" y="7067550"/>
                  <a:pt x="2616906" y="7080250"/>
                </a:cubicBezTo>
                <a:cubicBezTo>
                  <a:pt x="2616906" y="7099300"/>
                  <a:pt x="2604206" y="7156450"/>
                  <a:pt x="2623256" y="7188200"/>
                </a:cubicBezTo>
                <a:cubicBezTo>
                  <a:pt x="2635956" y="7219950"/>
                  <a:pt x="2693106" y="7277100"/>
                  <a:pt x="2737556" y="7289800"/>
                </a:cubicBezTo>
                <a:cubicBezTo>
                  <a:pt x="2762956" y="7302500"/>
                  <a:pt x="2820106" y="7302500"/>
                  <a:pt x="2839156" y="7302500"/>
                </a:cubicBezTo>
                <a:cubicBezTo>
                  <a:pt x="2921706" y="7302500"/>
                  <a:pt x="3023306" y="7016750"/>
                  <a:pt x="3112206" y="7016750"/>
                </a:cubicBezTo>
                <a:cubicBezTo>
                  <a:pt x="3156656" y="7016750"/>
                  <a:pt x="3163006" y="7137400"/>
                  <a:pt x="3163006" y="7150100"/>
                </a:cubicBezTo>
                <a:cubicBezTo>
                  <a:pt x="3163006" y="7162800"/>
                  <a:pt x="3143956" y="7219950"/>
                  <a:pt x="3143956" y="7232650"/>
                </a:cubicBezTo>
                <a:cubicBezTo>
                  <a:pt x="3143956" y="7251700"/>
                  <a:pt x="3150306" y="7258050"/>
                  <a:pt x="3150306" y="7264400"/>
                </a:cubicBezTo>
                <a:cubicBezTo>
                  <a:pt x="3156656" y="7277100"/>
                  <a:pt x="3150306" y="7296150"/>
                  <a:pt x="3150306" y="7315200"/>
                </a:cubicBezTo>
                <a:cubicBezTo>
                  <a:pt x="3150306" y="7359650"/>
                  <a:pt x="3194756" y="7308850"/>
                  <a:pt x="3220156" y="7366000"/>
                </a:cubicBezTo>
                <a:cubicBezTo>
                  <a:pt x="3264606" y="7334250"/>
                  <a:pt x="3245556" y="7315200"/>
                  <a:pt x="3264606" y="7277100"/>
                </a:cubicBezTo>
                <a:cubicBezTo>
                  <a:pt x="3270956" y="7270750"/>
                  <a:pt x="3270956" y="7258050"/>
                  <a:pt x="3270956" y="7245350"/>
                </a:cubicBezTo>
                <a:cubicBezTo>
                  <a:pt x="3277306" y="7232650"/>
                  <a:pt x="3277306" y="7226300"/>
                  <a:pt x="3277306" y="7207250"/>
                </a:cubicBezTo>
                <a:cubicBezTo>
                  <a:pt x="3277306" y="7175500"/>
                  <a:pt x="3239206" y="7156450"/>
                  <a:pt x="3239206" y="7137400"/>
                </a:cubicBezTo>
                <a:cubicBezTo>
                  <a:pt x="3232856" y="7112000"/>
                  <a:pt x="3239206" y="7080250"/>
                  <a:pt x="3232856" y="7061200"/>
                </a:cubicBezTo>
                <a:cubicBezTo>
                  <a:pt x="3226506" y="7035800"/>
                  <a:pt x="3213806" y="7016750"/>
                  <a:pt x="3213806" y="7004050"/>
                </a:cubicBezTo>
                <a:lnTo>
                  <a:pt x="3213806" y="6858000"/>
                </a:lnTo>
                <a:cubicBezTo>
                  <a:pt x="3245556" y="6819900"/>
                  <a:pt x="3290006" y="6858000"/>
                  <a:pt x="3277306" y="6788150"/>
                </a:cubicBezTo>
                <a:lnTo>
                  <a:pt x="3277306" y="6769100"/>
                </a:lnTo>
                <a:cubicBezTo>
                  <a:pt x="3277306" y="6724650"/>
                  <a:pt x="3277306" y="6711950"/>
                  <a:pt x="3226506" y="6711950"/>
                </a:cubicBezTo>
                <a:cubicBezTo>
                  <a:pt x="3188406" y="6711950"/>
                  <a:pt x="3124906" y="6762750"/>
                  <a:pt x="3124906" y="6807200"/>
                </a:cubicBezTo>
                <a:lnTo>
                  <a:pt x="3124906" y="6927850"/>
                </a:lnTo>
                <a:cubicBezTo>
                  <a:pt x="3124906" y="6927850"/>
                  <a:pt x="3124906" y="6934200"/>
                  <a:pt x="3112206" y="6934200"/>
                </a:cubicBezTo>
                <a:cubicBezTo>
                  <a:pt x="3093156" y="6934200"/>
                  <a:pt x="3055056" y="6870700"/>
                  <a:pt x="3036006" y="6838950"/>
                </a:cubicBezTo>
                <a:cubicBezTo>
                  <a:pt x="3029656" y="6826250"/>
                  <a:pt x="3036006" y="6800850"/>
                  <a:pt x="3029656" y="6794500"/>
                </a:cubicBezTo>
                <a:cubicBezTo>
                  <a:pt x="3023306" y="6775450"/>
                  <a:pt x="3004256" y="6762750"/>
                  <a:pt x="3004256" y="6743700"/>
                </a:cubicBezTo>
                <a:cubicBezTo>
                  <a:pt x="3004256" y="6692900"/>
                  <a:pt x="3137606" y="6661150"/>
                  <a:pt x="3150306" y="6661150"/>
                </a:cubicBezTo>
                <a:cubicBezTo>
                  <a:pt x="3169356" y="6661150"/>
                  <a:pt x="3302706" y="6680200"/>
                  <a:pt x="3378906" y="6686550"/>
                </a:cubicBezTo>
                <a:cubicBezTo>
                  <a:pt x="3620206" y="6686550"/>
                  <a:pt x="3632906" y="6692900"/>
                  <a:pt x="3651956" y="6692900"/>
                </a:cubicBezTo>
                <a:cubicBezTo>
                  <a:pt x="3664656" y="6692900"/>
                  <a:pt x="3728156" y="6680200"/>
                  <a:pt x="3747206" y="6680200"/>
                </a:cubicBezTo>
                <a:cubicBezTo>
                  <a:pt x="3772606" y="6680200"/>
                  <a:pt x="3817056" y="6699250"/>
                  <a:pt x="3829756" y="6711950"/>
                </a:cubicBezTo>
                <a:lnTo>
                  <a:pt x="3829756" y="6731000"/>
                </a:lnTo>
                <a:cubicBezTo>
                  <a:pt x="3823406" y="6731000"/>
                  <a:pt x="3817056" y="6737350"/>
                  <a:pt x="3798006" y="6737350"/>
                </a:cubicBezTo>
                <a:cubicBezTo>
                  <a:pt x="3785306" y="6737350"/>
                  <a:pt x="3747206" y="6718300"/>
                  <a:pt x="3734506" y="6718300"/>
                </a:cubicBezTo>
                <a:cubicBezTo>
                  <a:pt x="3715456" y="6718300"/>
                  <a:pt x="3690056" y="6731000"/>
                  <a:pt x="3664656" y="6743700"/>
                </a:cubicBezTo>
                <a:cubicBezTo>
                  <a:pt x="3664656" y="6756400"/>
                  <a:pt x="3671006" y="6769100"/>
                  <a:pt x="3690056" y="6769100"/>
                </a:cubicBezTo>
                <a:lnTo>
                  <a:pt x="3836106" y="6769100"/>
                </a:lnTo>
                <a:cubicBezTo>
                  <a:pt x="3848806" y="6750050"/>
                  <a:pt x="3925006" y="6680200"/>
                  <a:pt x="3944056" y="6680200"/>
                </a:cubicBezTo>
                <a:lnTo>
                  <a:pt x="4077406" y="6680200"/>
                </a:lnTo>
                <a:cubicBezTo>
                  <a:pt x="4140906" y="6661150"/>
                  <a:pt x="4198056" y="6680200"/>
                  <a:pt x="4255206" y="6616700"/>
                </a:cubicBezTo>
                <a:cubicBezTo>
                  <a:pt x="4274256" y="6591300"/>
                  <a:pt x="4293306" y="6546850"/>
                  <a:pt x="4318706" y="6521450"/>
                </a:cubicBezTo>
                <a:cubicBezTo>
                  <a:pt x="4426656" y="6375400"/>
                  <a:pt x="4534606" y="6127750"/>
                  <a:pt x="4718756" y="6127750"/>
                </a:cubicBezTo>
                <a:cubicBezTo>
                  <a:pt x="4731456" y="6127750"/>
                  <a:pt x="4807656" y="6115050"/>
                  <a:pt x="4807656" y="6159500"/>
                </a:cubicBezTo>
                <a:close/>
                <a:moveTo>
                  <a:pt x="1029406" y="6121400"/>
                </a:moveTo>
                <a:cubicBezTo>
                  <a:pt x="1029406" y="6127750"/>
                  <a:pt x="1035756" y="6140450"/>
                  <a:pt x="1035756" y="6153150"/>
                </a:cubicBezTo>
                <a:lnTo>
                  <a:pt x="1010356" y="6153150"/>
                </a:lnTo>
                <a:lnTo>
                  <a:pt x="1010356" y="6121400"/>
                </a:lnTo>
                <a:lnTo>
                  <a:pt x="1029406" y="6121400"/>
                </a:lnTo>
                <a:close/>
                <a:moveTo>
                  <a:pt x="10992555" y="6115050"/>
                </a:moveTo>
                <a:cubicBezTo>
                  <a:pt x="10998905" y="6108700"/>
                  <a:pt x="11005255" y="6108700"/>
                  <a:pt x="11011605" y="6115050"/>
                </a:cubicBezTo>
                <a:cubicBezTo>
                  <a:pt x="11005255" y="6121400"/>
                  <a:pt x="10998905" y="6121400"/>
                  <a:pt x="10992555" y="6115050"/>
                </a:cubicBezTo>
                <a:close/>
                <a:moveTo>
                  <a:pt x="11100505" y="6102350"/>
                </a:moveTo>
                <a:cubicBezTo>
                  <a:pt x="11106855" y="6108700"/>
                  <a:pt x="11106855" y="6121400"/>
                  <a:pt x="11100505" y="6134100"/>
                </a:cubicBezTo>
                <a:cubicBezTo>
                  <a:pt x="11094155" y="6134100"/>
                  <a:pt x="11100505" y="6140450"/>
                  <a:pt x="11081455" y="6140450"/>
                </a:cubicBezTo>
                <a:cubicBezTo>
                  <a:pt x="11068755" y="6140450"/>
                  <a:pt x="11062405" y="6127750"/>
                  <a:pt x="11062405" y="6115050"/>
                </a:cubicBezTo>
                <a:cubicBezTo>
                  <a:pt x="11062405" y="6096000"/>
                  <a:pt x="11062405" y="6108700"/>
                  <a:pt x="11068755" y="6102350"/>
                </a:cubicBezTo>
                <a:lnTo>
                  <a:pt x="11100505" y="6102350"/>
                </a:lnTo>
                <a:close/>
                <a:moveTo>
                  <a:pt x="972256" y="6089650"/>
                </a:moveTo>
                <a:lnTo>
                  <a:pt x="972256" y="6134100"/>
                </a:lnTo>
                <a:cubicBezTo>
                  <a:pt x="965906" y="6153150"/>
                  <a:pt x="946856" y="6172200"/>
                  <a:pt x="940506" y="6184900"/>
                </a:cubicBezTo>
                <a:cubicBezTo>
                  <a:pt x="984956" y="6229350"/>
                  <a:pt x="1029406" y="6254750"/>
                  <a:pt x="1067506" y="6299200"/>
                </a:cubicBezTo>
                <a:cubicBezTo>
                  <a:pt x="1073856" y="6292850"/>
                  <a:pt x="1086556" y="6286500"/>
                  <a:pt x="1099256" y="6273800"/>
                </a:cubicBezTo>
                <a:lnTo>
                  <a:pt x="1118306" y="6273800"/>
                </a:lnTo>
                <a:cubicBezTo>
                  <a:pt x="1124656" y="6280150"/>
                  <a:pt x="1124656" y="6273800"/>
                  <a:pt x="1124656" y="6292850"/>
                </a:cubicBezTo>
                <a:cubicBezTo>
                  <a:pt x="1124656" y="6324600"/>
                  <a:pt x="1073856" y="6324600"/>
                  <a:pt x="1048456" y="6337300"/>
                </a:cubicBezTo>
                <a:cubicBezTo>
                  <a:pt x="1023056" y="6350000"/>
                  <a:pt x="1010356" y="6375400"/>
                  <a:pt x="984956" y="6388100"/>
                </a:cubicBezTo>
                <a:cubicBezTo>
                  <a:pt x="984956" y="6400800"/>
                  <a:pt x="1004006" y="6413500"/>
                  <a:pt x="1004006" y="6426200"/>
                </a:cubicBezTo>
                <a:lnTo>
                  <a:pt x="953206" y="6426200"/>
                </a:lnTo>
                <a:lnTo>
                  <a:pt x="940506" y="6438900"/>
                </a:lnTo>
                <a:cubicBezTo>
                  <a:pt x="953206" y="6451600"/>
                  <a:pt x="984956" y="6464300"/>
                  <a:pt x="1004006" y="6477000"/>
                </a:cubicBezTo>
                <a:cubicBezTo>
                  <a:pt x="1023056" y="6489700"/>
                  <a:pt x="1048456" y="6521450"/>
                  <a:pt x="1061156" y="6521450"/>
                </a:cubicBezTo>
                <a:cubicBezTo>
                  <a:pt x="1080206" y="6521450"/>
                  <a:pt x="1105606" y="6502400"/>
                  <a:pt x="1124656" y="6502400"/>
                </a:cubicBezTo>
                <a:cubicBezTo>
                  <a:pt x="1131006" y="6502400"/>
                  <a:pt x="1169106" y="6508750"/>
                  <a:pt x="1169106" y="6534150"/>
                </a:cubicBezTo>
                <a:cubicBezTo>
                  <a:pt x="1169106" y="6559550"/>
                  <a:pt x="1010356" y="6654800"/>
                  <a:pt x="965906" y="6661150"/>
                </a:cubicBezTo>
                <a:cubicBezTo>
                  <a:pt x="959556" y="6667500"/>
                  <a:pt x="946856" y="6661150"/>
                  <a:pt x="946856" y="6673850"/>
                </a:cubicBezTo>
                <a:cubicBezTo>
                  <a:pt x="946856" y="6661150"/>
                  <a:pt x="959556" y="6661150"/>
                  <a:pt x="965906" y="6654800"/>
                </a:cubicBezTo>
                <a:cubicBezTo>
                  <a:pt x="934156" y="6629400"/>
                  <a:pt x="902406" y="6604000"/>
                  <a:pt x="870656" y="6591300"/>
                </a:cubicBezTo>
                <a:cubicBezTo>
                  <a:pt x="857956" y="6584950"/>
                  <a:pt x="838906" y="6591300"/>
                  <a:pt x="832556" y="6584950"/>
                </a:cubicBezTo>
                <a:cubicBezTo>
                  <a:pt x="794456" y="6565900"/>
                  <a:pt x="762706" y="6546850"/>
                  <a:pt x="724606" y="6521450"/>
                </a:cubicBezTo>
                <a:cubicBezTo>
                  <a:pt x="711906" y="6527800"/>
                  <a:pt x="705556" y="6546850"/>
                  <a:pt x="699206" y="6559550"/>
                </a:cubicBezTo>
                <a:cubicBezTo>
                  <a:pt x="692856" y="6559550"/>
                  <a:pt x="680156" y="6553200"/>
                  <a:pt x="667456" y="6546850"/>
                </a:cubicBezTo>
                <a:lnTo>
                  <a:pt x="667456" y="6527800"/>
                </a:lnTo>
                <a:cubicBezTo>
                  <a:pt x="680156" y="6521450"/>
                  <a:pt x="692856" y="6515100"/>
                  <a:pt x="692856" y="6496050"/>
                </a:cubicBezTo>
                <a:cubicBezTo>
                  <a:pt x="692856" y="6483350"/>
                  <a:pt x="686506" y="6483350"/>
                  <a:pt x="680156" y="6477000"/>
                </a:cubicBezTo>
                <a:lnTo>
                  <a:pt x="661106" y="6477000"/>
                </a:lnTo>
                <a:cubicBezTo>
                  <a:pt x="654756" y="6489700"/>
                  <a:pt x="642056" y="6502400"/>
                  <a:pt x="629356" y="6508750"/>
                </a:cubicBezTo>
                <a:cubicBezTo>
                  <a:pt x="591256" y="6457950"/>
                  <a:pt x="648406" y="6343650"/>
                  <a:pt x="572206" y="6388100"/>
                </a:cubicBezTo>
                <a:lnTo>
                  <a:pt x="559506" y="6375400"/>
                </a:lnTo>
                <a:cubicBezTo>
                  <a:pt x="559506" y="6369050"/>
                  <a:pt x="565856" y="6362700"/>
                  <a:pt x="565856" y="6343650"/>
                </a:cubicBezTo>
                <a:cubicBezTo>
                  <a:pt x="565856" y="6330950"/>
                  <a:pt x="502356" y="6292850"/>
                  <a:pt x="464256" y="6254750"/>
                </a:cubicBezTo>
                <a:lnTo>
                  <a:pt x="464256" y="6223000"/>
                </a:lnTo>
                <a:cubicBezTo>
                  <a:pt x="470606" y="6223000"/>
                  <a:pt x="483306" y="6216650"/>
                  <a:pt x="489656" y="6216650"/>
                </a:cubicBezTo>
                <a:cubicBezTo>
                  <a:pt x="496006" y="6229350"/>
                  <a:pt x="496006" y="6254750"/>
                  <a:pt x="521406" y="6254750"/>
                </a:cubicBezTo>
                <a:cubicBezTo>
                  <a:pt x="540456" y="6254750"/>
                  <a:pt x="540456" y="6229350"/>
                  <a:pt x="553156" y="6210300"/>
                </a:cubicBezTo>
                <a:cubicBezTo>
                  <a:pt x="584906" y="6197600"/>
                  <a:pt x="578556" y="6191250"/>
                  <a:pt x="610306" y="6178550"/>
                </a:cubicBezTo>
                <a:cubicBezTo>
                  <a:pt x="654756" y="6159500"/>
                  <a:pt x="635706" y="6191250"/>
                  <a:pt x="692856" y="6140450"/>
                </a:cubicBezTo>
                <a:lnTo>
                  <a:pt x="705556" y="6140450"/>
                </a:lnTo>
                <a:cubicBezTo>
                  <a:pt x="724606" y="6140450"/>
                  <a:pt x="737306" y="6159500"/>
                  <a:pt x="756356" y="6159500"/>
                </a:cubicBezTo>
                <a:cubicBezTo>
                  <a:pt x="769056" y="6159500"/>
                  <a:pt x="851606" y="6134100"/>
                  <a:pt x="870656" y="6134100"/>
                </a:cubicBezTo>
                <a:cubicBezTo>
                  <a:pt x="883356" y="6134100"/>
                  <a:pt x="889706" y="6159500"/>
                  <a:pt x="908756" y="6159500"/>
                </a:cubicBezTo>
                <a:cubicBezTo>
                  <a:pt x="927806" y="6159500"/>
                  <a:pt x="953206" y="6102350"/>
                  <a:pt x="953206" y="6089650"/>
                </a:cubicBezTo>
                <a:lnTo>
                  <a:pt x="972256" y="6089650"/>
                </a:lnTo>
                <a:close/>
                <a:moveTo>
                  <a:pt x="705556" y="6083300"/>
                </a:moveTo>
                <a:cubicBezTo>
                  <a:pt x="699206" y="6096000"/>
                  <a:pt x="686506" y="6108700"/>
                  <a:pt x="673806" y="6115050"/>
                </a:cubicBezTo>
                <a:lnTo>
                  <a:pt x="654756" y="6115050"/>
                </a:lnTo>
                <a:cubicBezTo>
                  <a:pt x="654756" y="6115050"/>
                  <a:pt x="648406" y="6115050"/>
                  <a:pt x="648406" y="6102350"/>
                </a:cubicBezTo>
                <a:cubicBezTo>
                  <a:pt x="648406" y="6083300"/>
                  <a:pt x="673806" y="6076950"/>
                  <a:pt x="692856" y="6070600"/>
                </a:cubicBezTo>
                <a:lnTo>
                  <a:pt x="705556" y="6083300"/>
                </a:lnTo>
                <a:close/>
                <a:moveTo>
                  <a:pt x="11710105" y="6064250"/>
                </a:moveTo>
                <a:lnTo>
                  <a:pt x="11710105" y="6083300"/>
                </a:lnTo>
                <a:lnTo>
                  <a:pt x="11697405" y="6096000"/>
                </a:lnTo>
                <a:cubicBezTo>
                  <a:pt x="11691055" y="6089650"/>
                  <a:pt x="11684705" y="6089650"/>
                  <a:pt x="11684705" y="6070600"/>
                </a:cubicBezTo>
                <a:cubicBezTo>
                  <a:pt x="11684705" y="6057900"/>
                  <a:pt x="11684705" y="6064250"/>
                  <a:pt x="11691055" y="6057900"/>
                </a:cubicBezTo>
                <a:cubicBezTo>
                  <a:pt x="11697405" y="6057900"/>
                  <a:pt x="11703755" y="6057900"/>
                  <a:pt x="11710105" y="6064250"/>
                </a:cubicBezTo>
                <a:close/>
                <a:moveTo>
                  <a:pt x="12529255" y="6045200"/>
                </a:moveTo>
                <a:lnTo>
                  <a:pt x="12541955" y="6057900"/>
                </a:lnTo>
                <a:cubicBezTo>
                  <a:pt x="12522905" y="6076950"/>
                  <a:pt x="12491155" y="6089650"/>
                  <a:pt x="12465755" y="6108700"/>
                </a:cubicBezTo>
                <a:cubicBezTo>
                  <a:pt x="12465755" y="6121400"/>
                  <a:pt x="12472105" y="6134100"/>
                  <a:pt x="12472105" y="6146800"/>
                </a:cubicBezTo>
                <a:cubicBezTo>
                  <a:pt x="12472105" y="6197600"/>
                  <a:pt x="12256205" y="6292850"/>
                  <a:pt x="12256205" y="6292850"/>
                </a:cubicBezTo>
                <a:cubicBezTo>
                  <a:pt x="12243505" y="6292850"/>
                  <a:pt x="12237155" y="6273800"/>
                  <a:pt x="12237155" y="6261100"/>
                </a:cubicBezTo>
                <a:cubicBezTo>
                  <a:pt x="12237155" y="6184900"/>
                  <a:pt x="12440355" y="6223000"/>
                  <a:pt x="12376855" y="6134100"/>
                </a:cubicBezTo>
                <a:cubicBezTo>
                  <a:pt x="12389555" y="6121400"/>
                  <a:pt x="12414955" y="6127750"/>
                  <a:pt x="12427655" y="6102350"/>
                </a:cubicBezTo>
                <a:lnTo>
                  <a:pt x="12427655" y="6076950"/>
                </a:lnTo>
                <a:cubicBezTo>
                  <a:pt x="12446705" y="6032500"/>
                  <a:pt x="12472105" y="6051550"/>
                  <a:pt x="12497505" y="6045200"/>
                </a:cubicBezTo>
                <a:lnTo>
                  <a:pt x="12529255" y="6045200"/>
                </a:lnTo>
                <a:close/>
                <a:moveTo>
                  <a:pt x="13704005" y="6032500"/>
                </a:moveTo>
                <a:lnTo>
                  <a:pt x="13716705" y="6032500"/>
                </a:lnTo>
                <a:cubicBezTo>
                  <a:pt x="13723056" y="6038850"/>
                  <a:pt x="13710355" y="6051550"/>
                  <a:pt x="13704005" y="6051550"/>
                </a:cubicBezTo>
                <a:lnTo>
                  <a:pt x="13704005" y="6032500"/>
                </a:lnTo>
                <a:close/>
                <a:moveTo>
                  <a:pt x="1099256" y="6083300"/>
                </a:moveTo>
                <a:cubicBezTo>
                  <a:pt x="1099256" y="6089650"/>
                  <a:pt x="1086556" y="6102350"/>
                  <a:pt x="1073856" y="6102350"/>
                </a:cubicBezTo>
                <a:cubicBezTo>
                  <a:pt x="1054806" y="6102350"/>
                  <a:pt x="997656" y="6038850"/>
                  <a:pt x="997656" y="6026150"/>
                </a:cubicBezTo>
                <a:cubicBezTo>
                  <a:pt x="997656" y="6013450"/>
                  <a:pt x="1004006" y="6000750"/>
                  <a:pt x="1023056" y="6000750"/>
                </a:cubicBezTo>
                <a:cubicBezTo>
                  <a:pt x="1042106" y="6000750"/>
                  <a:pt x="1080206" y="6057900"/>
                  <a:pt x="1099256" y="6083300"/>
                </a:cubicBezTo>
                <a:close/>
                <a:moveTo>
                  <a:pt x="6223706" y="5975350"/>
                </a:moveTo>
                <a:cubicBezTo>
                  <a:pt x="6230056" y="5969000"/>
                  <a:pt x="6236406" y="5969000"/>
                  <a:pt x="6242756" y="5975350"/>
                </a:cubicBezTo>
                <a:cubicBezTo>
                  <a:pt x="6236406" y="5981700"/>
                  <a:pt x="6230056" y="5981700"/>
                  <a:pt x="6223706" y="5975350"/>
                </a:cubicBezTo>
                <a:close/>
                <a:moveTo>
                  <a:pt x="9944805" y="6134100"/>
                </a:moveTo>
                <a:cubicBezTo>
                  <a:pt x="9963855" y="6159500"/>
                  <a:pt x="9970205" y="6210300"/>
                  <a:pt x="9970205" y="6223000"/>
                </a:cubicBezTo>
                <a:cubicBezTo>
                  <a:pt x="9970205" y="6261100"/>
                  <a:pt x="9951155" y="6267450"/>
                  <a:pt x="9938455" y="6267450"/>
                </a:cubicBezTo>
                <a:cubicBezTo>
                  <a:pt x="9887655" y="6267450"/>
                  <a:pt x="9881305" y="6197600"/>
                  <a:pt x="9849555" y="6159500"/>
                </a:cubicBezTo>
                <a:cubicBezTo>
                  <a:pt x="9830505" y="6134100"/>
                  <a:pt x="9817805" y="6096000"/>
                  <a:pt x="9786055" y="6070600"/>
                </a:cubicBezTo>
                <a:cubicBezTo>
                  <a:pt x="9760655" y="6051550"/>
                  <a:pt x="9728905" y="6051550"/>
                  <a:pt x="9690805" y="6051550"/>
                </a:cubicBezTo>
                <a:cubicBezTo>
                  <a:pt x="9690805" y="6045200"/>
                  <a:pt x="9684455" y="6051550"/>
                  <a:pt x="9684455" y="6032500"/>
                </a:cubicBezTo>
                <a:cubicBezTo>
                  <a:pt x="9684455" y="6007100"/>
                  <a:pt x="9779705" y="5962650"/>
                  <a:pt x="9792405" y="5962650"/>
                </a:cubicBezTo>
                <a:cubicBezTo>
                  <a:pt x="9855905" y="5962650"/>
                  <a:pt x="9944805" y="6127750"/>
                  <a:pt x="9944805" y="6134100"/>
                </a:cubicBezTo>
                <a:close/>
                <a:moveTo>
                  <a:pt x="13723056" y="5937250"/>
                </a:moveTo>
                <a:lnTo>
                  <a:pt x="13723056" y="5956300"/>
                </a:lnTo>
                <a:cubicBezTo>
                  <a:pt x="13710355" y="5969000"/>
                  <a:pt x="13697655" y="5975350"/>
                  <a:pt x="13684955" y="5975350"/>
                </a:cubicBezTo>
                <a:cubicBezTo>
                  <a:pt x="13684955" y="5975350"/>
                  <a:pt x="13678605" y="5975350"/>
                  <a:pt x="13678605" y="5962650"/>
                </a:cubicBezTo>
                <a:cubicBezTo>
                  <a:pt x="13678605" y="5943600"/>
                  <a:pt x="13684955" y="5943600"/>
                  <a:pt x="13697655" y="5937250"/>
                </a:cubicBezTo>
                <a:lnTo>
                  <a:pt x="13723056" y="5937250"/>
                </a:lnTo>
                <a:close/>
                <a:moveTo>
                  <a:pt x="12364155" y="5962650"/>
                </a:moveTo>
                <a:cubicBezTo>
                  <a:pt x="12364155" y="6013450"/>
                  <a:pt x="12224455" y="6038850"/>
                  <a:pt x="12211755" y="6038850"/>
                </a:cubicBezTo>
                <a:cubicBezTo>
                  <a:pt x="12199055" y="6038850"/>
                  <a:pt x="12154605" y="6026150"/>
                  <a:pt x="12122855" y="6013450"/>
                </a:cubicBezTo>
                <a:lnTo>
                  <a:pt x="12122855" y="5988050"/>
                </a:lnTo>
                <a:cubicBezTo>
                  <a:pt x="12180005" y="6000750"/>
                  <a:pt x="12224455" y="5969000"/>
                  <a:pt x="12281605" y="5956300"/>
                </a:cubicBezTo>
                <a:cubicBezTo>
                  <a:pt x="12300655" y="5956300"/>
                  <a:pt x="12319705" y="5937250"/>
                  <a:pt x="12332405" y="5937250"/>
                </a:cubicBezTo>
                <a:cubicBezTo>
                  <a:pt x="12351455" y="5937250"/>
                  <a:pt x="12364155" y="5943600"/>
                  <a:pt x="12364155" y="5962650"/>
                </a:cubicBezTo>
                <a:close/>
                <a:moveTo>
                  <a:pt x="13786556" y="5943600"/>
                </a:moveTo>
                <a:lnTo>
                  <a:pt x="13780206" y="5911850"/>
                </a:lnTo>
                <a:lnTo>
                  <a:pt x="13811956" y="5918200"/>
                </a:lnTo>
                <a:cubicBezTo>
                  <a:pt x="13805606" y="5924550"/>
                  <a:pt x="13799256" y="5937250"/>
                  <a:pt x="13786556" y="5943600"/>
                </a:cubicBezTo>
                <a:close/>
                <a:moveTo>
                  <a:pt x="12618155" y="5924550"/>
                </a:moveTo>
                <a:lnTo>
                  <a:pt x="12605455" y="5937250"/>
                </a:lnTo>
                <a:lnTo>
                  <a:pt x="12586405" y="5937250"/>
                </a:lnTo>
                <a:cubicBezTo>
                  <a:pt x="12586405" y="5930900"/>
                  <a:pt x="12580055" y="5924550"/>
                  <a:pt x="12586405" y="5911850"/>
                </a:cubicBezTo>
                <a:lnTo>
                  <a:pt x="12605455" y="5911850"/>
                </a:lnTo>
                <a:cubicBezTo>
                  <a:pt x="12605455" y="5918200"/>
                  <a:pt x="12611805" y="5918200"/>
                  <a:pt x="12618155" y="5924550"/>
                </a:cubicBezTo>
                <a:close/>
                <a:moveTo>
                  <a:pt x="1073856" y="5911850"/>
                </a:moveTo>
                <a:lnTo>
                  <a:pt x="1073856" y="5937250"/>
                </a:lnTo>
                <a:cubicBezTo>
                  <a:pt x="1067506" y="5937250"/>
                  <a:pt x="1067506" y="5943600"/>
                  <a:pt x="1048456" y="5943600"/>
                </a:cubicBezTo>
                <a:cubicBezTo>
                  <a:pt x="1035756" y="5943600"/>
                  <a:pt x="1029406" y="5924550"/>
                  <a:pt x="1029406" y="5911850"/>
                </a:cubicBezTo>
                <a:cubicBezTo>
                  <a:pt x="1029406" y="5892800"/>
                  <a:pt x="1035756" y="5892800"/>
                  <a:pt x="1042106" y="5886450"/>
                </a:cubicBezTo>
                <a:cubicBezTo>
                  <a:pt x="1054806" y="5886450"/>
                  <a:pt x="1067506" y="5899150"/>
                  <a:pt x="1073856" y="5911850"/>
                </a:cubicBezTo>
                <a:close/>
                <a:moveTo>
                  <a:pt x="13665905" y="5861050"/>
                </a:moveTo>
                <a:lnTo>
                  <a:pt x="13665905" y="5886450"/>
                </a:lnTo>
                <a:cubicBezTo>
                  <a:pt x="13653205" y="5886450"/>
                  <a:pt x="13621455" y="5892800"/>
                  <a:pt x="13621455" y="5918200"/>
                </a:cubicBezTo>
                <a:cubicBezTo>
                  <a:pt x="13621455" y="5930900"/>
                  <a:pt x="13627805" y="5949950"/>
                  <a:pt x="13621455" y="5962650"/>
                </a:cubicBezTo>
                <a:cubicBezTo>
                  <a:pt x="13608755" y="5956300"/>
                  <a:pt x="13589705" y="5943600"/>
                  <a:pt x="13589705" y="5924550"/>
                </a:cubicBezTo>
                <a:cubicBezTo>
                  <a:pt x="13589705" y="5911850"/>
                  <a:pt x="13627805" y="5886450"/>
                  <a:pt x="13627805" y="5867400"/>
                </a:cubicBezTo>
                <a:cubicBezTo>
                  <a:pt x="13627805" y="5854700"/>
                  <a:pt x="13615105" y="5842000"/>
                  <a:pt x="13615105" y="5829300"/>
                </a:cubicBezTo>
                <a:cubicBezTo>
                  <a:pt x="13627805" y="5829300"/>
                  <a:pt x="13646855" y="5842000"/>
                  <a:pt x="13665905" y="5861050"/>
                </a:cubicBezTo>
                <a:close/>
                <a:moveTo>
                  <a:pt x="5449006" y="5803900"/>
                </a:moveTo>
                <a:lnTo>
                  <a:pt x="5449006" y="5873750"/>
                </a:lnTo>
                <a:cubicBezTo>
                  <a:pt x="5442656" y="5892800"/>
                  <a:pt x="5436306" y="5911850"/>
                  <a:pt x="5417256" y="5930900"/>
                </a:cubicBezTo>
                <a:lnTo>
                  <a:pt x="5398206" y="5930900"/>
                </a:lnTo>
                <a:lnTo>
                  <a:pt x="5398206" y="5892800"/>
                </a:lnTo>
                <a:cubicBezTo>
                  <a:pt x="5410906" y="5867400"/>
                  <a:pt x="5385506" y="5829300"/>
                  <a:pt x="5429956" y="5803900"/>
                </a:cubicBezTo>
                <a:lnTo>
                  <a:pt x="5449006" y="5803900"/>
                </a:lnTo>
                <a:close/>
                <a:moveTo>
                  <a:pt x="4394906" y="5842000"/>
                </a:moveTo>
                <a:cubicBezTo>
                  <a:pt x="4394906" y="5930900"/>
                  <a:pt x="4306006" y="6083300"/>
                  <a:pt x="4293306" y="6159500"/>
                </a:cubicBezTo>
                <a:cubicBezTo>
                  <a:pt x="4293306" y="6178550"/>
                  <a:pt x="4267906" y="6210300"/>
                  <a:pt x="4248856" y="6210300"/>
                </a:cubicBezTo>
                <a:cubicBezTo>
                  <a:pt x="4236156" y="6210300"/>
                  <a:pt x="4242506" y="6203950"/>
                  <a:pt x="4229806" y="6203950"/>
                </a:cubicBezTo>
                <a:lnTo>
                  <a:pt x="4229806" y="6172200"/>
                </a:lnTo>
                <a:cubicBezTo>
                  <a:pt x="4280606" y="6057900"/>
                  <a:pt x="4325056" y="5911850"/>
                  <a:pt x="4375856" y="5803900"/>
                </a:cubicBezTo>
                <a:cubicBezTo>
                  <a:pt x="4388556" y="5816600"/>
                  <a:pt x="4394906" y="5835650"/>
                  <a:pt x="4394906" y="5842000"/>
                </a:cubicBezTo>
                <a:close/>
                <a:moveTo>
                  <a:pt x="13773856" y="5797550"/>
                </a:moveTo>
                <a:cubicBezTo>
                  <a:pt x="13761156" y="5829300"/>
                  <a:pt x="13748456" y="5848350"/>
                  <a:pt x="13735756" y="5861050"/>
                </a:cubicBezTo>
                <a:cubicBezTo>
                  <a:pt x="13729406" y="5854700"/>
                  <a:pt x="13716705" y="5848350"/>
                  <a:pt x="13716705" y="5835650"/>
                </a:cubicBezTo>
                <a:cubicBezTo>
                  <a:pt x="13716705" y="5816600"/>
                  <a:pt x="13735756" y="5810250"/>
                  <a:pt x="13748456" y="5797550"/>
                </a:cubicBezTo>
                <a:lnTo>
                  <a:pt x="13773856" y="5797550"/>
                </a:lnTo>
                <a:close/>
                <a:moveTo>
                  <a:pt x="11475155" y="5822950"/>
                </a:moveTo>
                <a:cubicBezTo>
                  <a:pt x="11468805" y="5829300"/>
                  <a:pt x="11456105" y="5822950"/>
                  <a:pt x="11449755" y="5822950"/>
                </a:cubicBezTo>
                <a:lnTo>
                  <a:pt x="11449755" y="5803900"/>
                </a:lnTo>
                <a:cubicBezTo>
                  <a:pt x="11456105" y="5803900"/>
                  <a:pt x="11462455" y="5797550"/>
                  <a:pt x="11468805" y="5797550"/>
                </a:cubicBezTo>
                <a:lnTo>
                  <a:pt x="11475155" y="5822950"/>
                </a:lnTo>
                <a:close/>
                <a:moveTo>
                  <a:pt x="12916605" y="5784850"/>
                </a:moveTo>
                <a:lnTo>
                  <a:pt x="12916605" y="5816600"/>
                </a:lnTo>
                <a:cubicBezTo>
                  <a:pt x="12891205" y="5842000"/>
                  <a:pt x="12859455" y="5873750"/>
                  <a:pt x="12840405" y="5873750"/>
                </a:cubicBezTo>
                <a:cubicBezTo>
                  <a:pt x="12827705" y="5873750"/>
                  <a:pt x="12815005" y="5861050"/>
                  <a:pt x="12802305" y="5848350"/>
                </a:cubicBezTo>
                <a:cubicBezTo>
                  <a:pt x="12821355" y="5810250"/>
                  <a:pt x="12884855" y="5778500"/>
                  <a:pt x="12897555" y="5778500"/>
                </a:cubicBezTo>
                <a:cubicBezTo>
                  <a:pt x="12910255" y="5778500"/>
                  <a:pt x="12910255" y="5784850"/>
                  <a:pt x="12916605" y="5784850"/>
                </a:cubicBezTo>
                <a:close/>
                <a:moveTo>
                  <a:pt x="13030905" y="5784850"/>
                </a:moveTo>
                <a:cubicBezTo>
                  <a:pt x="13030905" y="5803900"/>
                  <a:pt x="13011855" y="5816600"/>
                  <a:pt x="12999155" y="5822950"/>
                </a:cubicBezTo>
                <a:lnTo>
                  <a:pt x="12980105" y="5822950"/>
                </a:lnTo>
                <a:cubicBezTo>
                  <a:pt x="12980105" y="5822950"/>
                  <a:pt x="12973755" y="5822950"/>
                  <a:pt x="12973755" y="5810250"/>
                </a:cubicBezTo>
                <a:cubicBezTo>
                  <a:pt x="12973755" y="5784850"/>
                  <a:pt x="13018205" y="5772150"/>
                  <a:pt x="13024555" y="5772150"/>
                </a:cubicBezTo>
                <a:cubicBezTo>
                  <a:pt x="13030905" y="5778500"/>
                  <a:pt x="13030905" y="5772150"/>
                  <a:pt x="13030905" y="5784850"/>
                </a:cubicBezTo>
                <a:close/>
                <a:moveTo>
                  <a:pt x="11970455" y="5772150"/>
                </a:moveTo>
                <a:cubicBezTo>
                  <a:pt x="11976805" y="5778500"/>
                  <a:pt x="11983155" y="5772150"/>
                  <a:pt x="11983155" y="5784850"/>
                </a:cubicBezTo>
                <a:cubicBezTo>
                  <a:pt x="11983155" y="5803900"/>
                  <a:pt x="11970455" y="5816600"/>
                  <a:pt x="11970455" y="5835650"/>
                </a:cubicBezTo>
                <a:cubicBezTo>
                  <a:pt x="11970455" y="5848350"/>
                  <a:pt x="11995855" y="5943600"/>
                  <a:pt x="11995855" y="5962650"/>
                </a:cubicBezTo>
                <a:cubicBezTo>
                  <a:pt x="11995855" y="5975350"/>
                  <a:pt x="11983155" y="5988050"/>
                  <a:pt x="11983155" y="6000750"/>
                </a:cubicBezTo>
                <a:cubicBezTo>
                  <a:pt x="11983155" y="6019800"/>
                  <a:pt x="12014905" y="6045200"/>
                  <a:pt x="12014905" y="6057900"/>
                </a:cubicBezTo>
                <a:cubicBezTo>
                  <a:pt x="12014905" y="6076950"/>
                  <a:pt x="11983155" y="6096000"/>
                  <a:pt x="11964105" y="6096000"/>
                </a:cubicBezTo>
                <a:cubicBezTo>
                  <a:pt x="11926005" y="6096000"/>
                  <a:pt x="11919655" y="6045200"/>
                  <a:pt x="11926005" y="6032500"/>
                </a:cubicBezTo>
                <a:cubicBezTo>
                  <a:pt x="11926005" y="5981700"/>
                  <a:pt x="11906955" y="5880100"/>
                  <a:pt x="11906955" y="5867400"/>
                </a:cubicBezTo>
                <a:cubicBezTo>
                  <a:pt x="11906955" y="5842000"/>
                  <a:pt x="11926005" y="5784850"/>
                  <a:pt x="11951405" y="5772150"/>
                </a:cubicBezTo>
                <a:lnTo>
                  <a:pt x="11970455" y="5772150"/>
                </a:lnTo>
                <a:close/>
                <a:moveTo>
                  <a:pt x="9265355" y="5880100"/>
                </a:moveTo>
                <a:cubicBezTo>
                  <a:pt x="9284405" y="5892800"/>
                  <a:pt x="9322505" y="5905500"/>
                  <a:pt x="9347905" y="5918200"/>
                </a:cubicBezTo>
                <a:lnTo>
                  <a:pt x="9347905" y="5937250"/>
                </a:lnTo>
                <a:lnTo>
                  <a:pt x="9297105" y="5937250"/>
                </a:lnTo>
                <a:cubicBezTo>
                  <a:pt x="9208205" y="5918200"/>
                  <a:pt x="9112955" y="5911850"/>
                  <a:pt x="9024055" y="5899150"/>
                </a:cubicBezTo>
                <a:cubicBezTo>
                  <a:pt x="9011355" y="5886450"/>
                  <a:pt x="8998655" y="5861050"/>
                  <a:pt x="8998655" y="5842000"/>
                </a:cubicBezTo>
                <a:cubicBezTo>
                  <a:pt x="8998655" y="5816600"/>
                  <a:pt x="9106605" y="5772150"/>
                  <a:pt x="9125655" y="5772150"/>
                </a:cubicBezTo>
                <a:cubicBezTo>
                  <a:pt x="9170105" y="5772150"/>
                  <a:pt x="9201855" y="5842000"/>
                  <a:pt x="9265355" y="5880100"/>
                </a:cubicBezTo>
                <a:close/>
                <a:moveTo>
                  <a:pt x="3417006" y="5772150"/>
                </a:moveTo>
                <a:cubicBezTo>
                  <a:pt x="3461456" y="5810250"/>
                  <a:pt x="3429706" y="5867400"/>
                  <a:pt x="3442406" y="5918200"/>
                </a:cubicBezTo>
                <a:cubicBezTo>
                  <a:pt x="3442406" y="5937250"/>
                  <a:pt x="3480506" y="5956300"/>
                  <a:pt x="3499556" y="5981700"/>
                </a:cubicBezTo>
                <a:cubicBezTo>
                  <a:pt x="3544006" y="6032500"/>
                  <a:pt x="3537656" y="6045200"/>
                  <a:pt x="3537656" y="6096000"/>
                </a:cubicBezTo>
                <a:cubicBezTo>
                  <a:pt x="3537656" y="6108700"/>
                  <a:pt x="3537656" y="6140450"/>
                  <a:pt x="3524956" y="6159500"/>
                </a:cubicBezTo>
                <a:cubicBezTo>
                  <a:pt x="3518606" y="6172200"/>
                  <a:pt x="3493206" y="6184900"/>
                  <a:pt x="3493206" y="6203950"/>
                </a:cubicBezTo>
                <a:cubicBezTo>
                  <a:pt x="3493206" y="6223000"/>
                  <a:pt x="3537656" y="6261100"/>
                  <a:pt x="3537656" y="6292850"/>
                </a:cubicBezTo>
                <a:cubicBezTo>
                  <a:pt x="3537656" y="6324600"/>
                  <a:pt x="3531306" y="6343650"/>
                  <a:pt x="3505906" y="6343650"/>
                </a:cubicBezTo>
                <a:cubicBezTo>
                  <a:pt x="3455106" y="6343650"/>
                  <a:pt x="3480506" y="6273800"/>
                  <a:pt x="3474156" y="6261100"/>
                </a:cubicBezTo>
                <a:cubicBezTo>
                  <a:pt x="3467806" y="6242050"/>
                  <a:pt x="3429706" y="6223000"/>
                  <a:pt x="3423356" y="6197600"/>
                </a:cubicBezTo>
                <a:cubicBezTo>
                  <a:pt x="3410656" y="6159500"/>
                  <a:pt x="3423356" y="6115050"/>
                  <a:pt x="3417006" y="6083300"/>
                </a:cubicBezTo>
                <a:cubicBezTo>
                  <a:pt x="3410656" y="6045200"/>
                  <a:pt x="3378906" y="6000750"/>
                  <a:pt x="3378906" y="5981700"/>
                </a:cubicBezTo>
                <a:cubicBezTo>
                  <a:pt x="3378906" y="5969000"/>
                  <a:pt x="3391606" y="5924550"/>
                  <a:pt x="3391606" y="5899150"/>
                </a:cubicBezTo>
                <a:cubicBezTo>
                  <a:pt x="3397956" y="5873750"/>
                  <a:pt x="3391606" y="5842000"/>
                  <a:pt x="3391606" y="5810250"/>
                </a:cubicBezTo>
                <a:cubicBezTo>
                  <a:pt x="3391606" y="5797550"/>
                  <a:pt x="3391606" y="5784850"/>
                  <a:pt x="3397956" y="5772150"/>
                </a:cubicBezTo>
                <a:lnTo>
                  <a:pt x="3417006" y="5772150"/>
                </a:lnTo>
                <a:close/>
                <a:moveTo>
                  <a:pt x="12287955" y="5784850"/>
                </a:moveTo>
                <a:cubicBezTo>
                  <a:pt x="12287955" y="5829300"/>
                  <a:pt x="12199055" y="5835650"/>
                  <a:pt x="12192705" y="5835650"/>
                </a:cubicBezTo>
                <a:cubicBezTo>
                  <a:pt x="12180005" y="5835650"/>
                  <a:pt x="12129205" y="5829300"/>
                  <a:pt x="12097455" y="5829300"/>
                </a:cubicBezTo>
                <a:lnTo>
                  <a:pt x="12097455" y="5797550"/>
                </a:lnTo>
                <a:cubicBezTo>
                  <a:pt x="12148255" y="5791200"/>
                  <a:pt x="12237155" y="5759450"/>
                  <a:pt x="12256205" y="5759450"/>
                </a:cubicBezTo>
                <a:cubicBezTo>
                  <a:pt x="12268905" y="5759450"/>
                  <a:pt x="12287955" y="5772150"/>
                  <a:pt x="12287955" y="5784850"/>
                </a:cubicBezTo>
                <a:close/>
                <a:moveTo>
                  <a:pt x="13716705" y="5753100"/>
                </a:moveTo>
                <a:cubicBezTo>
                  <a:pt x="13716705" y="5759450"/>
                  <a:pt x="13710355" y="5772150"/>
                  <a:pt x="13697655" y="5784850"/>
                </a:cubicBezTo>
                <a:cubicBezTo>
                  <a:pt x="13684955" y="5778500"/>
                  <a:pt x="13665905" y="5765800"/>
                  <a:pt x="13653205" y="5765800"/>
                </a:cubicBezTo>
                <a:cubicBezTo>
                  <a:pt x="13672255" y="5734050"/>
                  <a:pt x="13672255" y="5740400"/>
                  <a:pt x="13678605" y="5740400"/>
                </a:cubicBezTo>
                <a:cubicBezTo>
                  <a:pt x="13697655" y="5740400"/>
                  <a:pt x="13704005" y="5746750"/>
                  <a:pt x="13716705" y="5753100"/>
                </a:cubicBezTo>
                <a:close/>
                <a:moveTo>
                  <a:pt x="10186105" y="5740400"/>
                </a:moveTo>
                <a:cubicBezTo>
                  <a:pt x="10211505" y="5753100"/>
                  <a:pt x="10255955" y="5759450"/>
                  <a:pt x="10275005" y="5791200"/>
                </a:cubicBezTo>
                <a:cubicBezTo>
                  <a:pt x="10268655" y="5797550"/>
                  <a:pt x="10262305" y="5810250"/>
                  <a:pt x="10249605" y="5810250"/>
                </a:cubicBezTo>
                <a:cubicBezTo>
                  <a:pt x="10236905" y="5810250"/>
                  <a:pt x="10167055" y="5772150"/>
                  <a:pt x="10167055" y="5772150"/>
                </a:cubicBezTo>
                <a:lnTo>
                  <a:pt x="10173405" y="5740400"/>
                </a:lnTo>
                <a:lnTo>
                  <a:pt x="10186105" y="5740400"/>
                </a:lnTo>
                <a:close/>
                <a:moveTo>
                  <a:pt x="11443405" y="5765800"/>
                </a:moveTo>
                <a:lnTo>
                  <a:pt x="11424355" y="5765800"/>
                </a:lnTo>
                <a:cubicBezTo>
                  <a:pt x="11424355" y="5759450"/>
                  <a:pt x="11418005" y="5746750"/>
                  <a:pt x="11424355" y="5727700"/>
                </a:cubicBezTo>
                <a:cubicBezTo>
                  <a:pt x="11430705" y="5727700"/>
                  <a:pt x="11443405" y="5727700"/>
                  <a:pt x="11449755" y="5734050"/>
                </a:cubicBezTo>
                <a:lnTo>
                  <a:pt x="11443405" y="5765800"/>
                </a:lnTo>
                <a:close/>
                <a:moveTo>
                  <a:pt x="5982406" y="5715000"/>
                </a:moveTo>
                <a:lnTo>
                  <a:pt x="5982406" y="5740400"/>
                </a:lnTo>
                <a:cubicBezTo>
                  <a:pt x="5969706" y="5746750"/>
                  <a:pt x="5950656" y="5753100"/>
                  <a:pt x="5937956" y="5753100"/>
                </a:cubicBezTo>
                <a:cubicBezTo>
                  <a:pt x="5918906" y="5753100"/>
                  <a:pt x="5912556" y="5746750"/>
                  <a:pt x="5912556" y="5734050"/>
                </a:cubicBezTo>
                <a:cubicBezTo>
                  <a:pt x="5912556" y="5715000"/>
                  <a:pt x="5931606" y="5695950"/>
                  <a:pt x="5950656" y="5695950"/>
                </a:cubicBezTo>
                <a:cubicBezTo>
                  <a:pt x="5963356" y="5695950"/>
                  <a:pt x="5969706" y="5702300"/>
                  <a:pt x="5982406" y="5715000"/>
                </a:cubicBezTo>
                <a:close/>
                <a:moveTo>
                  <a:pt x="13589705" y="5676900"/>
                </a:moveTo>
                <a:cubicBezTo>
                  <a:pt x="13577005" y="5695950"/>
                  <a:pt x="13551605" y="5715000"/>
                  <a:pt x="13532555" y="5734050"/>
                </a:cubicBezTo>
                <a:cubicBezTo>
                  <a:pt x="13545255" y="5746750"/>
                  <a:pt x="13577005" y="5753100"/>
                  <a:pt x="13577005" y="5772150"/>
                </a:cubicBezTo>
                <a:cubicBezTo>
                  <a:pt x="13577005" y="5784850"/>
                  <a:pt x="13564305" y="5797550"/>
                  <a:pt x="13564305" y="5810250"/>
                </a:cubicBezTo>
                <a:cubicBezTo>
                  <a:pt x="13564305" y="5829300"/>
                  <a:pt x="13570655" y="5835650"/>
                  <a:pt x="13577005" y="5867400"/>
                </a:cubicBezTo>
                <a:cubicBezTo>
                  <a:pt x="13570655" y="5867400"/>
                  <a:pt x="13570655" y="5873750"/>
                  <a:pt x="13557955" y="5873750"/>
                </a:cubicBezTo>
                <a:cubicBezTo>
                  <a:pt x="13519855" y="5873750"/>
                  <a:pt x="13545255" y="5822950"/>
                  <a:pt x="13545255" y="5822950"/>
                </a:cubicBezTo>
                <a:cubicBezTo>
                  <a:pt x="13545255" y="5810250"/>
                  <a:pt x="13488105" y="5727700"/>
                  <a:pt x="13488105" y="5727700"/>
                </a:cubicBezTo>
                <a:cubicBezTo>
                  <a:pt x="13488105" y="5689600"/>
                  <a:pt x="13526205" y="5689600"/>
                  <a:pt x="13564305" y="5670550"/>
                </a:cubicBezTo>
                <a:lnTo>
                  <a:pt x="13589705" y="5676900"/>
                </a:lnTo>
                <a:close/>
                <a:moveTo>
                  <a:pt x="11418005" y="5664200"/>
                </a:moveTo>
                <a:cubicBezTo>
                  <a:pt x="11418005" y="5670550"/>
                  <a:pt x="11418005" y="5676900"/>
                  <a:pt x="11411655" y="5683250"/>
                </a:cubicBezTo>
                <a:lnTo>
                  <a:pt x="11386255" y="5676900"/>
                </a:lnTo>
                <a:lnTo>
                  <a:pt x="11392605" y="5657850"/>
                </a:lnTo>
                <a:lnTo>
                  <a:pt x="11418005" y="5664200"/>
                </a:lnTo>
                <a:close/>
                <a:moveTo>
                  <a:pt x="10135305" y="5676900"/>
                </a:moveTo>
                <a:cubicBezTo>
                  <a:pt x="10135305" y="5689600"/>
                  <a:pt x="10103555" y="5715000"/>
                  <a:pt x="10103555" y="5734050"/>
                </a:cubicBezTo>
                <a:cubicBezTo>
                  <a:pt x="10103555" y="5797550"/>
                  <a:pt x="10249605" y="5911850"/>
                  <a:pt x="10249605" y="5930900"/>
                </a:cubicBezTo>
                <a:cubicBezTo>
                  <a:pt x="10249605" y="5943600"/>
                  <a:pt x="10243255" y="5956300"/>
                  <a:pt x="10236905" y="5981700"/>
                </a:cubicBezTo>
                <a:cubicBezTo>
                  <a:pt x="10243255" y="5988050"/>
                  <a:pt x="10236905" y="5988050"/>
                  <a:pt x="10249605" y="5988050"/>
                </a:cubicBezTo>
                <a:cubicBezTo>
                  <a:pt x="10287705" y="5988050"/>
                  <a:pt x="10294055" y="5918200"/>
                  <a:pt x="10294055" y="5918200"/>
                </a:cubicBezTo>
                <a:cubicBezTo>
                  <a:pt x="10306755" y="5899150"/>
                  <a:pt x="10332155" y="5886450"/>
                  <a:pt x="10357555" y="5867400"/>
                </a:cubicBezTo>
                <a:cubicBezTo>
                  <a:pt x="10382955" y="5899150"/>
                  <a:pt x="10370255" y="5969000"/>
                  <a:pt x="10389305" y="6026150"/>
                </a:cubicBezTo>
                <a:cubicBezTo>
                  <a:pt x="10402005" y="6076950"/>
                  <a:pt x="10433755" y="6159500"/>
                  <a:pt x="10433755" y="6178550"/>
                </a:cubicBezTo>
                <a:cubicBezTo>
                  <a:pt x="10433755" y="6191250"/>
                  <a:pt x="10421055" y="6235700"/>
                  <a:pt x="10408355" y="6267450"/>
                </a:cubicBezTo>
                <a:lnTo>
                  <a:pt x="10382955" y="6267450"/>
                </a:lnTo>
                <a:cubicBezTo>
                  <a:pt x="10382955" y="6254750"/>
                  <a:pt x="10376605" y="6178550"/>
                  <a:pt x="10338505" y="6203950"/>
                </a:cubicBezTo>
                <a:cubicBezTo>
                  <a:pt x="10332155" y="6197600"/>
                  <a:pt x="10325805" y="6178550"/>
                  <a:pt x="10313105" y="6165850"/>
                </a:cubicBezTo>
                <a:cubicBezTo>
                  <a:pt x="10262305" y="6165850"/>
                  <a:pt x="10287705" y="6267450"/>
                  <a:pt x="10217855" y="6267450"/>
                </a:cubicBezTo>
                <a:cubicBezTo>
                  <a:pt x="10192455" y="6267450"/>
                  <a:pt x="10173405" y="6254750"/>
                  <a:pt x="10173405" y="6235700"/>
                </a:cubicBezTo>
                <a:cubicBezTo>
                  <a:pt x="10173405" y="6223000"/>
                  <a:pt x="10211505" y="6178550"/>
                  <a:pt x="10211505" y="6146800"/>
                </a:cubicBezTo>
                <a:cubicBezTo>
                  <a:pt x="10211505" y="6127750"/>
                  <a:pt x="10205155" y="6096000"/>
                  <a:pt x="10179755" y="6096000"/>
                </a:cubicBezTo>
                <a:cubicBezTo>
                  <a:pt x="10109905" y="6096000"/>
                  <a:pt x="10128955" y="6216650"/>
                  <a:pt x="10065455" y="6216650"/>
                </a:cubicBezTo>
                <a:cubicBezTo>
                  <a:pt x="10046405" y="6216650"/>
                  <a:pt x="10040055" y="6210300"/>
                  <a:pt x="10033705" y="6203950"/>
                </a:cubicBezTo>
                <a:cubicBezTo>
                  <a:pt x="10021005" y="6191250"/>
                  <a:pt x="10033705" y="6165850"/>
                  <a:pt x="10021005" y="6153150"/>
                </a:cubicBezTo>
                <a:cubicBezTo>
                  <a:pt x="9989255" y="6083300"/>
                  <a:pt x="9938455" y="6013450"/>
                  <a:pt x="9894005" y="5956300"/>
                </a:cubicBezTo>
                <a:cubicBezTo>
                  <a:pt x="9881305" y="5930900"/>
                  <a:pt x="9849555" y="5918200"/>
                  <a:pt x="9836855" y="5899150"/>
                </a:cubicBezTo>
                <a:cubicBezTo>
                  <a:pt x="9824155" y="5880100"/>
                  <a:pt x="9824155" y="5848350"/>
                  <a:pt x="9798755" y="5848350"/>
                </a:cubicBezTo>
                <a:cubicBezTo>
                  <a:pt x="9798755" y="5848350"/>
                  <a:pt x="9671755" y="5956300"/>
                  <a:pt x="9640005" y="5956300"/>
                </a:cubicBezTo>
                <a:cubicBezTo>
                  <a:pt x="9614605" y="5956300"/>
                  <a:pt x="9614605" y="5930900"/>
                  <a:pt x="9614605" y="5918200"/>
                </a:cubicBezTo>
                <a:cubicBezTo>
                  <a:pt x="9614605" y="5899150"/>
                  <a:pt x="9614605" y="5899150"/>
                  <a:pt x="9620955" y="5892800"/>
                </a:cubicBezTo>
                <a:cubicBezTo>
                  <a:pt x="9640005" y="5892800"/>
                  <a:pt x="9646355" y="5905500"/>
                  <a:pt x="9659055" y="5905500"/>
                </a:cubicBezTo>
                <a:cubicBezTo>
                  <a:pt x="9678105" y="5905500"/>
                  <a:pt x="9735255" y="5861050"/>
                  <a:pt x="9754305" y="5829300"/>
                </a:cubicBezTo>
                <a:cubicBezTo>
                  <a:pt x="9773355" y="5791200"/>
                  <a:pt x="9735255" y="5746750"/>
                  <a:pt x="9773355" y="5727700"/>
                </a:cubicBezTo>
                <a:cubicBezTo>
                  <a:pt x="9792405" y="5746750"/>
                  <a:pt x="9811455" y="5778500"/>
                  <a:pt x="9843205" y="5803900"/>
                </a:cubicBezTo>
                <a:cubicBezTo>
                  <a:pt x="9849555" y="5803900"/>
                  <a:pt x="9862255" y="5797550"/>
                  <a:pt x="9862255" y="5778500"/>
                </a:cubicBezTo>
                <a:cubicBezTo>
                  <a:pt x="9862255" y="5765800"/>
                  <a:pt x="9830505" y="5734050"/>
                  <a:pt x="9830505" y="5721350"/>
                </a:cubicBezTo>
                <a:cubicBezTo>
                  <a:pt x="9830505" y="5702300"/>
                  <a:pt x="9843205" y="5670550"/>
                  <a:pt x="9887655" y="5664200"/>
                </a:cubicBezTo>
                <a:cubicBezTo>
                  <a:pt x="9938455" y="5651500"/>
                  <a:pt x="10046405" y="5651500"/>
                  <a:pt x="10065455" y="5651500"/>
                </a:cubicBezTo>
                <a:cubicBezTo>
                  <a:pt x="10071805" y="5651500"/>
                  <a:pt x="10135305" y="5651500"/>
                  <a:pt x="10135305" y="5676900"/>
                </a:cubicBezTo>
                <a:close/>
                <a:moveTo>
                  <a:pt x="9627305" y="5702300"/>
                </a:moveTo>
                <a:cubicBezTo>
                  <a:pt x="9633655" y="5708650"/>
                  <a:pt x="9684455" y="5702300"/>
                  <a:pt x="9684455" y="5740400"/>
                </a:cubicBezTo>
                <a:cubicBezTo>
                  <a:pt x="9684455" y="5759450"/>
                  <a:pt x="9608255" y="5822950"/>
                  <a:pt x="9595555" y="5822950"/>
                </a:cubicBezTo>
                <a:cubicBezTo>
                  <a:pt x="9582855" y="5822950"/>
                  <a:pt x="9443155" y="5664200"/>
                  <a:pt x="9424105" y="5651500"/>
                </a:cubicBezTo>
                <a:lnTo>
                  <a:pt x="9424105" y="5632450"/>
                </a:lnTo>
                <a:lnTo>
                  <a:pt x="9455855" y="5632450"/>
                </a:lnTo>
                <a:cubicBezTo>
                  <a:pt x="9500305" y="5632450"/>
                  <a:pt x="9576505" y="5683250"/>
                  <a:pt x="9627305" y="5702300"/>
                </a:cubicBezTo>
                <a:close/>
                <a:moveTo>
                  <a:pt x="6744406" y="5734050"/>
                </a:moveTo>
                <a:cubicBezTo>
                  <a:pt x="6712656" y="5734050"/>
                  <a:pt x="6668206" y="5645150"/>
                  <a:pt x="6668206" y="5638800"/>
                </a:cubicBezTo>
                <a:cubicBezTo>
                  <a:pt x="6668206" y="5594350"/>
                  <a:pt x="6712656" y="5664200"/>
                  <a:pt x="6763456" y="5715000"/>
                </a:cubicBezTo>
                <a:cubicBezTo>
                  <a:pt x="6757106" y="5734050"/>
                  <a:pt x="6763456" y="5734050"/>
                  <a:pt x="6744406" y="5734050"/>
                </a:cubicBezTo>
                <a:close/>
                <a:moveTo>
                  <a:pt x="12891205" y="5651500"/>
                </a:moveTo>
                <a:cubicBezTo>
                  <a:pt x="12884855" y="5651500"/>
                  <a:pt x="12872155" y="5657850"/>
                  <a:pt x="12865805" y="5657850"/>
                </a:cubicBezTo>
                <a:cubicBezTo>
                  <a:pt x="12865805" y="5651500"/>
                  <a:pt x="12846755" y="5632450"/>
                  <a:pt x="12878505" y="5626100"/>
                </a:cubicBezTo>
                <a:cubicBezTo>
                  <a:pt x="12884855" y="5632450"/>
                  <a:pt x="12891205" y="5638800"/>
                  <a:pt x="12891205" y="5651500"/>
                </a:cubicBezTo>
                <a:close/>
                <a:moveTo>
                  <a:pt x="13710355" y="5619750"/>
                </a:moveTo>
                <a:cubicBezTo>
                  <a:pt x="13710355" y="5626100"/>
                  <a:pt x="13716705" y="5626100"/>
                  <a:pt x="13716705" y="5638800"/>
                </a:cubicBezTo>
                <a:cubicBezTo>
                  <a:pt x="13716705" y="5676900"/>
                  <a:pt x="13659555" y="5689600"/>
                  <a:pt x="13646855" y="5708650"/>
                </a:cubicBezTo>
                <a:lnTo>
                  <a:pt x="13627805" y="5708650"/>
                </a:lnTo>
                <a:cubicBezTo>
                  <a:pt x="13634155" y="5664200"/>
                  <a:pt x="13704005" y="5657850"/>
                  <a:pt x="13691305" y="5619750"/>
                </a:cubicBezTo>
                <a:lnTo>
                  <a:pt x="13710355" y="5619750"/>
                </a:lnTo>
                <a:close/>
                <a:moveTo>
                  <a:pt x="11240205" y="5619750"/>
                </a:moveTo>
                <a:cubicBezTo>
                  <a:pt x="11240205" y="5619750"/>
                  <a:pt x="11240205" y="5626100"/>
                  <a:pt x="11233855" y="5632450"/>
                </a:cubicBezTo>
                <a:cubicBezTo>
                  <a:pt x="11221155" y="5626100"/>
                  <a:pt x="11214805" y="5619750"/>
                  <a:pt x="11221155" y="5613400"/>
                </a:cubicBezTo>
                <a:cubicBezTo>
                  <a:pt x="11227505" y="5613400"/>
                  <a:pt x="11233855" y="5613400"/>
                  <a:pt x="11240205" y="5619750"/>
                </a:cubicBezTo>
                <a:close/>
                <a:moveTo>
                  <a:pt x="12967405" y="5607050"/>
                </a:moveTo>
                <a:cubicBezTo>
                  <a:pt x="12967405" y="5613400"/>
                  <a:pt x="12973755" y="5607050"/>
                  <a:pt x="12973755" y="5626100"/>
                </a:cubicBezTo>
                <a:cubicBezTo>
                  <a:pt x="12973755" y="5638800"/>
                  <a:pt x="12961055" y="5645150"/>
                  <a:pt x="12948355" y="5657850"/>
                </a:cubicBezTo>
                <a:cubicBezTo>
                  <a:pt x="12942005" y="5657850"/>
                  <a:pt x="12929305" y="5645150"/>
                  <a:pt x="12929305" y="5632450"/>
                </a:cubicBezTo>
                <a:cubicBezTo>
                  <a:pt x="12929305" y="5613400"/>
                  <a:pt x="12935655" y="5613400"/>
                  <a:pt x="12935655" y="5607050"/>
                </a:cubicBezTo>
                <a:lnTo>
                  <a:pt x="12967405" y="5607050"/>
                </a:lnTo>
                <a:close/>
                <a:moveTo>
                  <a:pt x="11373555" y="5607050"/>
                </a:moveTo>
                <a:lnTo>
                  <a:pt x="11373555" y="5632450"/>
                </a:lnTo>
                <a:cubicBezTo>
                  <a:pt x="11367205" y="5638800"/>
                  <a:pt x="11360855" y="5651500"/>
                  <a:pt x="11348155" y="5651500"/>
                </a:cubicBezTo>
                <a:cubicBezTo>
                  <a:pt x="11329105" y="5651500"/>
                  <a:pt x="11341805" y="5651500"/>
                  <a:pt x="11329105" y="5645150"/>
                </a:cubicBezTo>
                <a:cubicBezTo>
                  <a:pt x="11329105" y="5638800"/>
                  <a:pt x="11322755" y="5638800"/>
                  <a:pt x="11322755" y="5626100"/>
                </a:cubicBezTo>
                <a:cubicBezTo>
                  <a:pt x="11322755" y="5613400"/>
                  <a:pt x="11329105" y="5600700"/>
                  <a:pt x="11348155" y="5600700"/>
                </a:cubicBezTo>
                <a:cubicBezTo>
                  <a:pt x="11367205" y="5600700"/>
                  <a:pt x="11367205" y="5607050"/>
                  <a:pt x="11373555" y="5607050"/>
                </a:cubicBezTo>
                <a:close/>
                <a:moveTo>
                  <a:pt x="11291005" y="5575300"/>
                </a:moveTo>
                <a:cubicBezTo>
                  <a:pt x="11284655" y="5575300"/>
                  <a:pt x="11278305" y="5575300"/>
                  <a:pt x="11271955" y="5568950"/>
                </a:cubicBezTo>
                <a:lnTo>
                  <a:pt x="11271955" y="5549900"/>
                </a:lnTo>
                <a:lnTo>
                  <a:pt x="11291005" y="5549900"/>
                </a:lnTo>
                <a:cubicBezTo>
                  <a:pt x="11291005" y="5556250"/>
                  <a:pt x="11297355" y="5562600"/>
                  <a:pt x="11291005" y="5575300"/>
                </a:cubicBezTo>
                <a:close/>
                <a:moveTo>
                  <a:pt x="13430955" y="5530850"/>
                </a:moveTo>
                <a:cubicBezTo>
                  <a:pt x="13437305" y="5537200"/>
                  <a:pt x="13456355" y="5543550"/>
                  <a:pt x="13456355" y="5562600"/>
                </a:cubicBezTo>
                <a:cubicBezTo>
                  <a:pt x="13456355" y="5575300"/>
                  <a:pt x="13430955" y="5588000"/>
                  <a:pt x="13418255" y="5600700"/>
                </a:cubicBezTo>
                <a:cubicBezTo>
                  <a:pt x="13405555" y="5543550"/>
                  <a:pt x="13411905" y="5537200"/>
                  <a:pt x="13411905" y="5530850"/>
                </a:cubicBezTo>
                <a:lnTo>
                  <a:pt x="13430955" y="5530850"/>
                </a:lnTo>
                <a:close/>
                <a:moveTo>
                  <a:pt x="5626806" y="5562600"/>
                </a:moveTo>
                <a:cubicBezTo>
                  <a:pt x="5626806" y="5575300"/>
                  <a:pt x="5588706" y="5619750"/>
                  <a:pt x="5576006" y="5657850"/>
                </a:cubicBezTo>
                <a:cubicBezTo>
                  <a:pt x="5550606" y="5721350"/>
                  <a:pt x="5525206" y="5791200"/>
                  <a:pt x="5512506" y="5867400"/>
                </a:cubicBezTo>
                <a:cubicBezTo>
                  <a:pt x="5493456" y="5956300"/>
                  <a:pt x="5506156" y="5956300"/>
                  <a:pt x="5506156" y="6032500"/>
                </a:cubicBezTo>
                <a:cubicBezTo>
                  <a:pt x="5506156" y="6045200"/>
                  <a:pt x="5468056" y="6102350"/>
                  <a:pt x="5449006" y="6127750"/>
                </a:cubicBezTo>
                <a:cubicBezTo>
                  <a:pt x="5429956" y="6134100"/>
                  <a:pt x="5391856" y="6115050"/>
                  <a:pt x="5391856" y="6153150"/>
                </a:cubicBezTo>
                <a:cubicBezTo>
                  <a:pt x="5391856" y="6172200"/>
                  <a:pt x="5404556" y="6178550"/>
                  <a:pt x="5404556" y="6197600"/>
                </a:cubicBezTo>
                <a:cubicBezTo>
                  <a:pt x="5404556" y="6210300"/>
                  <a:pt x="5391856" y="6223000"/>
                  <a:pt x="5379156" y="6223000"/>
                </a:cubicBezTo>
                <a:cubicBezTo>
                  <a:pt x="5360106" y="6223000"/>
                  <a:pt x="5302956" y="6172200"/>
                  <a:pt x="5277556" y="6146800"/>
                </a:cubicBezTo>
                <a:cubicBezTo>
                  <a:pt x="5271206" y="6134100"/>
                  <a:pt x="5277556" y="6127750"/>
                  <a:pt x="5277556" y="6108700"/>
                </a:cubicBezTo>
                <a:cubicBezTo>
                  <a:pt x="5277556" y="6096000"/>
                  <a:pt x="5353756" y="5829300"/>
                  <a:pt x="5353756" y="5816600"/>
                </a:cubicBezTo>
                <a:cubicBezTo>
                  <a:pt x="5353756" y="5797550"/>
                  <a:pt x="5347406" y="5797550"/>
                  <a:pt x="5347406" y="5778500"/>
                </a:cubicBezTo>
                <a:cubicBezTo>
                  <a:pt x="5341056" y="5778500"/>
                  <a:pt x="5341056" y="5772150"/>
                  <a:pt x="5322006" y="5772150"/>
                </a:cubicBezTo>
                <a:cubicBezTo>
                  <a:pt x="5258506" y="5772150"/>
                  <a:pt x="5322006" y="5924550"/>
                  <a:pt x="5226756" y="6045200"/>
                </a:cubicBezTo>
                <a:cubicBezTo>
                  <a:pt x="5195006" y="6026150"/>
                  <a:pt x="5201356" y="6000750"/>
                  <a:pt x="5201356" y="5988050"/>
                </a:cubicBezTo>
                <a:cubicBezTo>
                  <a:pt x="5201356" y="5975350"/>
                  <a:pt x="5226756" y="5899150"/>
                  <a:pt x="5233106" y="5854700"/>
                </a:cubicBezTo>
                <a:cubicBezTo>
                  <a:pt x="5239456" y="5829300"/>
                  <a:pt x="5245806" y="5791200"/>
                  <a:pt x="5258506" y="5772150"/>
                </a:cubicBezTo>
                <a:cubicBezTo>
                  <a:pt x="5277556" y="5727700"/>
                  <a:pt x="5309306" y="5695950"/>
                  <a:pt x="5309306" y="5657850"/>
                </a:cubicBezTo>
                <a:cubicBezTo>
                  <a:pt x="5315656" y="5632450"/>
                  <a:pt x="5322006" y="5588000"/>
                  <a:pt x="5347406" y="5581650"/>
                </a:cubicBezTo>
                <a:cubicBezTo>
                  <a:pt x="5417256" y="5556250"/>
                  <a:pt x="5556956" y="5530850"/>
                  <a:pt x="5569656" y="5530850"/>
                </a:cubicBezTo>
                <a:cubicBezTo>
                  <a:pt x="5588706" y="5530850"/>
                  <a:pt x="5626806" y="5537200"/>
                  <a:pt x="5626806" y="5562600"/>
                </a:cubicBezTo>
                <a:close/>
                <a:moveTo>
                  <a:pt x="12942005" y="5524500"/>
                </a:moveTo>
                <a:cubicBezTo>
                  <a:pt x="12942005" y="5524500"/>
                  <a:pt x="12948355" y="5518150"/>
                  <a:pt x="12948355" y="5537200"/>
                </a:cubicBezTo>
                <a:cubicBezTo>
                  <a:pt x="12948355" y="5549900"/>
                  <a:pt x="12935655" y="5556250"/>
                  <a:pt x="12922955" y="5568950"/>
                </a:cubicBezTo>
                <a:lnTo>
                  <a:pt x="12891205" y="5568950"/>
                </a:lnTo>
                <a:cubicBezTo>
                  <a:pt x="12884855" y="5562600"/>
                  <a:pt x="12884855" y="5568950"/>
                  <a:pt x="12884855" y="5549900"/>
                </a:cubicBezTo>
                <a:cubicBezTo>
                  <a:pt x="12884855" y="5537200"/>
                  <a:pt x="12903905" y="5530850"/>
                  <a:pt x="12916605" y="5524500"/>
                </a:cubicBezTo>
                <a:lnTo>
                  <a:pt x="12942005" y="5524500"/>
                </a:lnTo>
                <a:close/>
                <a:moveTo>
                  <a:pt x="4706056" y="5626100"/>
                </a:moveTo>
                <a:cubicBezTo>
                  <a:pt x="4718756" y="5638800"/>
                  <a:pt x="4744156" y="5632450"/>
                  <a:pt x="4763206" y="5651500"/>
                </a:cubicBezTo>
                <a:cubicBezTo>
                  <a:pt x="4788606" y="5670550"/>
                  <a:pt x="4788606" y="5702300"/>
                  <a:pt x="4820356" y="5721350"/>
                </a:cubicBezTo>
                <a:cubicBezTo>
                  <a:pt x="4826706" y="5727700"/>
                  <a:pt x="4858456" y="5727700"/>
                  <a:pt x="4864806" y="5753100"/>
                </a:cubicBezTo>
                <a:cubicBezTo>
                  <a:pt x="4890206" y="5803900"/>
                  <a:pt x="4902906" y="5905500"/>
                  <a:pt x="4902906" y="5924550"/>
                </a:cubicBezTo>
                <a:cubicBezTo>
                  <a:pt x="4902906" y="5937250"/>
                  <a:pt x="4871156" y="5956300"/>
                  <a:pt x="4852106" y="5975350"/>
                </a:cubicBezTo>
                <a:cubicBezTo>
                  <a:pt x="4890206" y="6032500"/>
                  <a:pt x="4966406" y="6032500"/>
                  <a:pt x="5029906" y="6083300"/>
                </a:cubicBezTo>
                <a:cubicBezTo>
                  <a:pt x="5010856" y="6096000"/>
                  <a:pt x="5004506" y="6102350"/>
                  <a:pt x="4998156" y="6102350"/>
                </a:cubicBezTo>
                <a:cubicBezTo>
                  <a:pt x="4979106" y="6102350"/>
                  <a:pt x="4928306" y="6083300"/>
                  <a:pt x="4890206" y="6076950"/>
                </a:cubicBezTo>
                <a:cubicBezTo>
                  <a:pt x="4852106" y="6064250"/>
                  <a:pt x="4807656" y="6070600"/>
                  <a:pt x="4775906" y="6064250"/>
                </a:cubicBezTo>
                <a:cubicBezTo>
                  <a:pt x="4744156" y="6057900"/>
                  <a:pt x="4712406" y="6026150"/>
                  <a:pt x="4699706" y="6026150"/>
                </a:cubicBezTo>
                <a:cubicBezTo>
                  <a:pt x="4680656" y="6026150"/>
                  <a:pt x="4604456" y="6070600"/>
                  <a:pt x="4553656" y="6089650"/>
                </a:cubicBezTo>
                <a:lnTo>
                  <a:pt x="4534606" y="6089650"/>
                </a:lnTo>
                <a:cubicBezTo>
                  <a:pt x="4528256" y="6083300"/>
                  <a:pt x="4528256" y="6083300"/>
                  <a:pt x="4528256" y="6070600"/>
                </a:cubicBezTo>
                <a:cubicBezTo>
                  <a:pt x="4528256" y="6038850"/>
                  <a:pt x="4598106" y="6013450"/>
                  <a:pt x="4623506" y="6000750"/>
                </a:cubicBezTo>
                <a:cubicBezTo>
                  <a:pt x="4629856" y="6000750"/>
                  <a:pt x="4642556" y="5994400"/>
                  <a:pt x="4655256" y="5981700"/>
                </a:cubicBezTo>
                <a:cubicBezTo>
                  <a:pt x="4642556" y="5956300"/>
                  <a:pt x="4642556" y="5956300"/>
                  <a:pt x="4604456" y="5956300"/>
                </a:cubicBezTo>
                <a:cubicBezTo>
                  <a:pt x="4598106" y="5949950"/>
                  <a:pt x="4598106" y="5956300"/>
                  <a:pt x="4598106" y="5937250"/>
                </a:cubicBezTo>
                <a:cubicBezTo>
                  <a:pt x="4598106" y="5924550"/>
                  <a:pt x="4655256" y="5905500"/>
                  <a:pt x="4655256" y="5892800"/>
                </a:cubicBezTo>
                <a:cubicBezTo>
                  <a:pt x="4655256" y="5873750"/>
                  <a:pt x="4655256" y="5886450"/>
                  <a:pt x="4648906" y="5873750"/>
                </a:cubicBezTo>
                <a:cubicBezTo>
                  <a:pt x="4642556" y="5873750"/>
                  <a:pt x="4642556" y="5867400"/>
                  <a:pt x="4629856" y="5867400"/>
                </a:cubicBezTo>
                <a:cubicBezTo>
                  <a:pt x="4610806" y="5867400"/>
                  <a:pt x="4579056" y="5892800"/>
                  <a:pt x="4553656" y="5911850"/>
                </a:cubicBezTo>
                <a:lnTo>
                  <a:pt x="4515556" y="5905500"/>
                </a:lnTo>
                <a:cubicBezTo>
                  <a:pt x="4515556" y="5899150"/>
                  <a:pt x="4528256" y="5886450"/>
                  <a:pt x="4534606" y="5880100"/>
                </a:cubicBezTo>
                <a:lnTo>
                  <a:pt x="4534606" y="5861050"/>
                </a:lnTo>
                <a:cubicBezTo>
                  <a:pt x="4534606" y="5861050"/>
                  <a:pt x="4534606" y="5854700"/>
                  <a:pt x="4521906" y="5854700"/>
                </a:cubicBezTo>
                <a:cubicBezTo>
                  <a:pt x="4502856" y="5854700"/>
                  <a:pt x="4471106" y="5886450"/>
                  <a:pt x="4458406" y="5911850"/>
                </a:cubicBezTo>
                <a:cubicBezTo>
                  <a:pt x="4420306" y="5969000"/>
                  <a:pt x="4433006" y="6038850"/>
                  <a:pt x="4413956" y="6102350"/>
                </a:cubicBezTo>
                <a:cubicBezTo>
                  <a:pt x="4407606" y="6127750"/>
                  <a:pt x="4388556" y="6153150"/>
                  <a:pt x="4369506" y="6178550"/>
                </a:cubicBezTo>
                <a:cubicBezTo>
                  <a:pt x="4356806" y="6197600"/>
                  <a:pt x="4242506" y="6280150"/>
                  <a:pt x="4236156" y="6280150"/>
                </a:cubicBezTo>
                <a:cubicBezTo>
                  <a:pt x="4217106" y="6280150"/>
                  <a:pt x="4204406" y="6235700"/>
                  <a:pt x="4185356" y="6235700"/>
                </a:cubicBezTo>
                <a:cubicBezTo>
                  <a:pt x="4166306" y="6235700"/>
                  <a:pt x="4109156" y="6311900"/>
                  <a:pt x="4071056" y="6324600"/>
                </a:cubicBezTo>
                <a:cubicBezTo>
                  <a:pt x="4064706" y="6318250"/>
                  <a:pt x="4058356" y="6318250"/>
                  <a:pt x="4058356" y="6305550"/>
                </a:cubicBezTo>
                <a:cubicBezTo>
                  <a:pt x="4058356" y="6261100"/>
                  <a:pt x="4153606" y="6242050"/>
                  <a:pt x="4153606" y="6153150"/>
                </a:cubicBezTo>
                <a:cubicBezTo>
                  <a:pt x="4153606" y="6134100"/>
                  <a:pt x="4210756" y="6000750"/>
                  <a:pt x="4229806" y="5924550"/>
                </a:cubicBezTo>
                <a:lnTo>
                  <a:pt x="4229806" y="5880100"/>
                </a:lnTo>
                <a:cubicBezTo>
                  <a:pt x="4223456" y="5880100"/>
                  <a:pt x="4223456" y="5873750"/>
                  <a:pt x="4204406" y="5873750"/>
                </a:cubicBezTo>
                <a:cubicBezTo>
                  <a:pt x="4191706" y="5873750"/>
                  <a:pt x="4191706" y="5880100"/>
                  <a:pt x="4185356" y="5886450"/>
                </a:cubicBezTo>
                <a:cubicBezTo>
                  <a:pt x="4172656" y="5918200"/>
                  <a:pt x="4140906" y="5949950"/>
                  <a:pt x="4128206" y="5994400"/>
                </a:cubicBezTo>
                <a:cubicBezTo>
                  <a:pt x="4109156" y="6038850"/>
                  <a:pt x="3994856" y="6197600"/>
                  <a:pt x="3975806" y="6197600"/>
                </a:cubicBezTo>
                <a:cubicBezTo>
                  <a:pt x="3950406" y="6197600"/>
                  <a:pt x="3950406" y="6172200"/>
                  <a:pt x="3950406" y="6159500"/>
                </a:cubicBezTo>
                <a:cubicBezTo>
                  <a:pt x="3950406" y="6140450"/>
                  <a:pt x="4026606" y="6038850"/>
                  <a:pt x="4026606" y="6026150"/>
                </a:cubicBezTo>
                <a:cubicBezTo>
                  <a:pt x="4026606" y="6007100"/>
                  <a:pt x="4013906" y="6007100"/>
                  <a:pt x="4007556" y="6000750"/>
                </a:cubicBezTo>
                <a:cubicBezTo>
                  <a:pt x="3994856" y="6007100"/>
                  <a:pt x="3975806" y="6026150"/>
                  <a:pt x="3963106" y="6026150"/>
                </a:cubicBezTo>
                <a:cubicBezTo>
                  <a:pt x="3944056" y="6026150"/>
                  <a:pt x="3944056" y="6019800"/>
                  <a:pt x="3944056" y="6000750"/>
                </a:cubicBezTo>
                <a:cubicBezTo>
                  <a:pt x="3944056" y="5988050"/>
                  <a:pt x="3975806" y="5962650"/>
                  <a:pt x="3982156" y="5943600"/>
                </a:cubicBezTo>
                <a:cubicBezTo>
                  <a:pt x="3969456" y="5930900"/>
                  <a:pt x="3963106" y="5924550"/>
                  <a:pt x="3944056" y="5924550"/>
                </a:cubicBezTo>
                <a:cubicBezTo>
                  <a:pt x="3874206" y="5924550"/>
                  <a:pt x="3886906" y="5962650"/>
                  <a:pt x="3798006" y="6038850"/>
                </a:cubicBezTo>
                <a:lnTo>
                  <a:pt x="3778956" y="6038850"/>
                </a:lnTo>
                <a:cubicBezTo>
                  <a:pt x="3772606" y="6032500"/>
                  <a:pt x="3772606" y="6032500"/>
                  <a:pt x="3772606" y="6019800"/>
                </a:cubicBezTo>
                <a:cubicBezTo>
                  <a:pt x="3772606" y="6000750"/>
                  <a:pt x="3899606" y="5873750"/>
                  <a:pt x="3899606" y="5861050"/>
                </a:cubicBezTo>
                <a:cubicBezTo>
                  <a:pt x="3899606" y="5842000"/>
                  <a:pt x="3848806" y="5791200"/>
                  <a:pt x="3848806" y="5778500"/>
                </a:cubicBezTo>
                <a:cubicBezTo>
                  <a:pt x="3848806" y="5759450"/>
                  <a:pt x="3855156" y="5759450"/>
                  <a:pt x="3861506" y="5753100"/>
                </a:cubicBezTo>
                <a:cubicBezTo>
                  <a:pt x="3931356" y="5727700"/>
                  <a:pt x="4007556" y="5689600"/>
                  <a:pt x="4077406" y="5651500"/>
                </a:cubicBezTo>
                <a:cubicBezTo>
                  <a:pt x="4115506" y="5632450"/>
                  <a:pt x="4153606" y="5588000"/>
                  <a:pt x="4191706" y="5556250"/>
                </a:cubicBezTo>
                <a:lnTo>
                  <a:pt x="4204406" y="5556250"/>
                </a:lnTo>
                <a:cubicBezTo>
                  <a:pt x="4223456" y="5791200"/>
                  <a:pt x="4204406" y="5695950"/>
                  <a:pt x="4204406" y="5772150"/>
                </a:cubicBezTo>
                <a:cubicBezTo>
                  <a:pt x="4204406" y="5784850"/>
                  <a:pt x="4210756" y="5797550"/>
                  <a:pt x="4229806" y="5797550"/>
                </a:cubicBezTo>
                <a:cubicBezTo>
                  <a:pt x="4312356" y="5797550"/>
                  <a:pt x="4236156" y="5537200"/>
                  <a:pt x="4318706" y="5537200"/>
                </a:cubicBezTo>
                <a:cubicBezTo>
                  <a:pt x="4331406" y="5537200"/>
                  <a:pt x="4375856" y="5581650"/>
                  <a:pt x="4394906" y="5607050"/>
                </a:cubicBezTo>
                <a:cubicBezTo>
                  <a:pt x="4413956" y="5594350"/>
                  <a:pt x="4420306" y="5562600"/>
                  <a:pt x="4439356" y="5549900"/>
                </a:cubicBezTo>
                <a:cubicBezTo>
                  <a:pt x="4452056" y="5537200"/>
                  <a:pt x="4483806" y="5530850"/>
                  <a:pt x="4509206" y="5518150"/>
                </a:cubicBezTo>
                <a:cubicBezTo>
                  <a:pt x="4521906" y="5511800"/>
                  <a:pt x="4534606" y="5486400"/>
                  <a:pt x="4553656" y="5486400"/>
                </a:cubicBezTo>
                <a:cubicBezTo>
                  <a:pt x="4566356" y="5486400"/>
                  <a:pt x="4648906" y="5594350"/>
                  <a:pt x="4706056" y="5626100"/>
                </a:cubicBezTo>
                <a:close/>
                <a:moveTo>
                  <a:pt x="11392605" y="5499100"/>
                </a:moveTo>
                <a:lnTo>
                  <a:pt x="11392605" y="5518150"/>
                </a:lnTo>
                <a:cubicBezTo>
                  <a:pt x="11386255" y="5518150"/>
                  <a:pt x="11386255" y="5524500"/>
                  <a:pt x="11373555" y="5524500"/>
                </a:cubicBezTo>
                <a:cubicBezTo>
                  <a:pt x="11354505" y="5524500"/>
                  <a:pt x="11354505" y="5518150"/>
                  <a:pt x="11354505" y="5499100"/>
                </a:cubicBezTo>
                <a:cubicBezTo>
                  <a:pt x="11354505" y="5486400"/>
                  <a:pt x="11360855" y="5486400"/>
                  <a:pt x="11367205" y="5480050"/>
                </a:cubicBezTo>
                <a:cubicBezTo>
                  <a:pt x="11373555" y="5480050"/>
                  <a:pt x="11386255" y="5492750"/>
                  <a:pt x="11392605" y="5499100"/>
                </a:cubicBezTo>
                <a:close/>
                <a:moveTo>
                  <a:pt x="13507155" y="5499100"/>
                </a:moveTo>
                <a:cubicBezTo>
                  <a:pt x="13538905" y="5499100"/>
                  <a:pt x="13538905" y="5505450"/>
                  <a:pt x="13583355" y="5461000"/>
                </a:cubicBezTo>
                <a:cubicBezTo>
                  <a:pt x="13589705" y="5467350"/>
                  <a:pt x="13615105" y="5486400"/>
                  <a:pt x="13615105" y="5505450"/>
                </a:cubicBezTo>
                <a:cubicBezTo>
                  <a:pt x="13615105" y="5518150"/>
                  <a:pt x="13583355" y="5530850"/>
                  <a:pt x="13583355" y="5549900"/>
                </a:cubicBezTo>
                <a:cubicBezTo>
                  <a:pt x="13583355" y="5562600"/>
                  <a:pt x="13602405" y="5600700"/>
                  <a:pt x="13621455" y="5600700"/>
                </a:cubicBezTo>
                <a:cubicBezTo>
                  <a:pt x="13634155" y="5600700"/>
                  <a:pt x="13640505" y="5588000"/>
                  <a:pt x="13646855" y="5581650"/>
                </a:cubicBezTo>
                <a:lnTo>
                  <a:pt x="13665905" y="5581650"/>
                </a:lnTo>
                <a:cubicBezTo>
                  <a:pt x="13672255" y="5588000"/>
                  <a:pt x="13678605" y="5594350"/>
                  <a:pt x="13678605" y="5600700"/>
                </a:cubicBezTo>
                <a:cubicBezTo>
                  <a:pt x="13653205" y="5600700"/>
                  <a:pt x="13621455" y="5632450"/>
                  <a:pt x="13621455" y="5632450"/>
                </a:cubicBezTo>
                <a:cubicBezTo>
                  <a:pt x="13615105" y="5632450"/>
                  <a:pt x="13583355" y="5600700"/>
                  <a:pt x="13557955" y="5613400"/>
                </a:cubicBezTo>
                <a:cubicBezTo>
                  <a:pt x="13551605" y="5588000"/>
                  <a:pt x="13545255" y="5556250"/>
                  <a:pt x="13532555" y="5530850"/>
                </a:cubicBezTo>
                <a:cubicBezTo>
                  <a:pt x="13526205" y="5530850"/>
                  <a:pt x="13513505" y="5543550"/>
                  <a:pt x="13507155" y="5556250"/>
                </a:cubicBezTo>
                <a:cubicBezTo>
                  <a:pt x="13513505" y="5607050"/>
                  <a:pt x="13481755" y="5607050"/>
                  <a:pt x="13481755" y="5651500"/>
                </a:cubicBezTo>
                <a:lnTo>
                  <a:pt x="13481755" y="5676900"/>
                </a:lnTo>
                <a:cubicBezTo>
                  <a:pt x="13475405" y="5683250"/>
                  <a:pt x="13481755" y="5683250"/>
                  <a:pt x="13462705" y="5683250"/>
                </a:cubicBezTo>
                <a:cubicBezTo>
                  <a:pt x="13450005" y="5683250"/>
                  <a:pt x="13430955" y="5657850"/>
                  <a:pt x="13430955" y="5638800"/>
                </a:cubicBezTo>
                <a:cubicBezTo>
                  <a:pt x="13450005" y="5626100"/>
                  <a:pt x="13481755" y="5607050"/>
                  <a:pt x="13481755" y="5588000"/>
                </a:cubicBezTo>
                <a:cubicBezTo>
                  <a:pt x="13481755" y="5575300"/>
                  <a:pt x="13469055" y="5575300"/>
                  <a:pt x="13469055" y="5562600"/>
                </a:cubicBezTo>
                <a:cubicBezTo>
                  <a:pt x="13469055" y="5543550"/>
                  <a:pt x="13481755" y="5543550"/>
                  <a:pt x="13481755" y="5530850"/>
                </a:cubicBezTo>
                <a:cubicBezTo>
                  <a:pt x="13481755" y="5511800"/>
                  <a:pt x="13475405" y="5524500"/>
                  <a:pt x="13475405" y="5511800"/>
                </a:cubicBezTo>
                <a:cubicBezTo>
                  <a:pt x="13450005" y="5511800"/>
                  <a:pt x="13418255" y="5499100"/>
                  <a:pt x="13386505" y="5492750"/>
                </a:cubicBezTo>
                <a:cubicBezTo>
                  <a:pt x="13386505" y="5492750"/>
                  <a:pt x="13380155" y="5492750"/>
                  <a:pt x="13380155" y="5480050"/>
                </a:cubicBezTo>
                <a:cubicBezTo>
                  <a:pt x="13380155" y="5461000"/>
                  <a:pt x="13386505" y="5461000"/>
                  <a:pt x="13405555" y="5461000"/>
                </a:cubicBezTo>
                <a:cubicBezTo>
                  <a:pt x="13437305" y="5461000"/>
                  <a:pt x="13456355" y="5499100"/>
                  <a:pt x="13507155" y="5499100"/>
                </a:cubicBezTo>
                <a:close/>
                <a:moveTo>
                  <a:pt x="11430705" y="5467350"/>
                </a:moveTo>
                <a:cubicBezTo>
                  <a:pt x="11424355" y="5467350"/>
                  <a:pt x="11418005" y="5454650"/>
                  <a:pt x="11424355" y="5454650"/>
                </a:cubicBezTo>
                <a:cubicBezTo>
                  <a:pt x="11430705" y="5454650"/>
                  <a:pt x="11430705" y="5461000"/>
                  <a:pt x="11430705" y="5467350"/>
                </a:cubicBezTo>
                <a:close/>
                <a:moveTo>
                  <a:pt x="6109406" y="5537200"/>
                </a:moveTo>
                <a:cubicBezTo>
                  <a:pt x="6122106" y="5537200"/>
                  <a:pt x="6128456" y="5530850"/>
                  <a:pt x="6128456" y="5511800"/>
                </a:cubicBezTo>
                <a:cubicBezTo>
                  <a:pt x="6128456" y="5499100"/>
                  <a:pt x="6090356" y="5480050"/>
                  <a:pt x="6090356" y="5467350"/>
                </a:cubicBezTo>
                <a:cubicBezTo>
                  <a:pt x="6090356" y="5454650"/>
                  <a:pt x="6109406" y="5441950"/>
                  <a:pt x="6128456" y="5441950"/>
                </a:cubicBezTo>
                <a:cubicBezTo>
                  <a:pt x="6172906" y="5441950"/>
                  <a:pt x="6236406" y="5505450"/>
                  <a:pt x="6287206" y="5492750"/>
                </a:cubicBezTo>
                <a:cubicBezTo>
                  <a:pt x="6287206" y="5492750"/>
                  <a:pt x="6293556" y="5486400"/>
                  <a:pt x="6293556" y="5505450"/>
                </a:cubicBezTo>
                <a:cubicBezTo>
                  <a:pt x="6293556" y="5518150"/>
                  <a:pt x="6274506" y="5524500"/>
                  <a:pt x="6274506" y="5537200"/>
                </a:cubicBezTo>
                <a:cubicBezTo>
                  <a:pt x="6274506" y="5568950"/>
                  <a:pt x="6306256" y="5568950"/>
                  <a:pt x="6306256" y="5568950"/>
                </a:cubicBezTo>
                <a:cubicBezTo>
                  <a:pt x="6325306" y="5568950"/>
                  <a:pt x="6344356" y="5556250"/>
                  <a:pt x="6369756" y="5549900"/>
                </a:cubicBezTo>
                <a:lnTo>
                  <a:pt x="6369756" y="5581650"/>
                </a:lnTo>
                <a:cubicBezTo>
                  <a:pt x="6363406" y="5613400"/>
                  <a:pt x="6350706" y="5645150"/>
                  <a:pt x="6331656" y="5676900"/>
                </a:cubicBezTo>
                <a:cubicBezTo>
                  <a:pt x="6325306" y="5689600"/>
                  <a:pt x="6299906" y="5695950"/>
                  <a:pt x="6287206" y="5715000"/>
                </a:cubicBezTo>
                <a:cubicBezTo>
                  <a:pt x="6249106" y="5753100"/>
                  <a:pt x="6268156" y="5829300"/>
                  <a:pt x="6268156" y="5867400"/>
                </a:cubicBezTo>
                <a:cubicBezTo>
                  <a:pt x="6268156" y="5886450"/>
                  <a:pt x="6261806" y="5892800"/>
                  <a:pt x="6261806" y="5905500"/>
                </a:cubicBezTo>
                <a:cubicBezTo>
                  <a:pt x="6261806" y="5924550"/>
                  <a:pt x="6287206" y="5943600"/>
                  <a:pt x="6287206" y="5962650"/>
                </a:cubicBezTo>
                <a:cubicBezTo>
                  <a:pt x="6287206" y="5975350"/>
                  <a:pt x="6242756" y="6089650"/>
                  <a:pt x="6242756" y="6108700"/>
                </a:cubicBezTo>
                <a:cubicBezTo>
                  <a:pt x="6242756" y="6121400"/>
                  <a:pt x="6255456" y="6127750"/>
                  <a:pt x="6268156" y="6127750"/>
                </a:cubicBezTo>
                <a:cubicBezTo>
                  <a:pt x="6287206" y="6127750"/>
                  <a:pt x="6344356" y="6108700"/>
                  <a:pt x="6376106" y="6096000"/>
                </a:cubicBezTo>
                <a:cubicBezTo>
                  <a:pt x="6433256" y="6070600"/>
                  <a:pt x="6471356" y="5988050"/>
                  <a:pt x="6471356" y="5937250"/>
                </a:cubicBezTo>
                <a:cubicBezTo>
                  <a:pt x="6471356" y="5911850"/>
                  <a:pt x="6465006" y="5861050"/>
                  <a:pt x="6465006" y="5848350"/>
                </a:cubicBezTo>
                <a:cubicBezTo>
                  <a:pt x="6465006" y="5829300"/>
                  <a:pt x="6477706" y="5810250"/>
                  <a:pt x="6477706" y="5797550"/>
                </a:cubicBezTo>
                <a:cubicBezTo>
                  <a:pt x="6477706" y="5778500"/>
                  <a:pt x="6458656" y="5753100"/>
                  <a:pt x="6458656" y="5740400"/>
                </a:cubicBezTo>
                <a:cubicBezTo>
                  <a:pt x="6458656" y="5727700"/>
                  <a:pt x="6484056" y="5619750"/>
                  <a:pt x="6528506" y="5588000"/>
                </a:cubicBezTo>
                <a:cubicBezTo>
                  <a:pt x="6560256" y="5607050"/>
                  <a:pt x="6566606" y="5645150"/>
                  <a:pt x="6579306" y="5676900"/>
                </a:cubicBezTo>
                <a:cubicBezTo>
                  <a:pt x="6585656" y="5683250"/>
                  <a:pt x="6585656" y="5689600"/>
                  <a:pt x="6604706" y="5689600"/>
                </a:cubicBezTo>
                <a:cubicBezTo>
                  <a:pt x="6642806" y="5689600"/>
                  <a:pt x="6611056" y="5657850"/>
                  <a:pt x="6655506" y="5626100"/>
                </a:cubicBezTo>
                <a:cubicBezTo>
                  <a:pt x="6649156" y="5594350"/>
                  <a:pt x="6592006" y="5581650"/>
                  <a:pt x="6579306" y="5562600"/>
                </a:cubicBezTo>
                <a:cubicBezTo>
                  <a:pt x="6579306" y="5556250"/>
                  <a:pt x="6579306" y="5543550"/>
                  <a:pt x="6592006" y="5543550"/>
                </a:cubicBezTo>
                <a:cubicBezTo>
                  <a:pt x="6611056" y="5543550"/>
                  <a:pt x="6630106" y="5562600"/>
                  <a:pt x="6655506" y="5568950"/>
                </a:cubicBezTo>
                <a:cubicBezTo>
                  <a:pt x="6661856" y="5575300"/>
                  <a:pt x="6680906" y="5568950"/>
                  <a:pt x="6693606" y="5575300"/>
                </a:cubicBezTo>
                <a:cubicBezTo>
                  <a:pt x="6699956" y="5575300"/>
                  <a:pt x="6706306" y="5600700"/>
                  <a:pt x="6719006" y="5600700"/>
                </a:cubicBezTo>
                <a:cubicBezTo>
                  <a:pt x="6738056" y="5600700"/>
                  <a:pt x="6738056" y="5588000"/>
                  <a:pt x="6757106" y="5588000"/>
                </a:cubicBezTo>
                <a:cubicBezTo>
                  <a:pt x="6769806" y="5588000"/>
                  <a:pt x="6826956" y="5607050"/>
                  <a:pt x="6865056" y="5613400"/>
                </a:cubicBezTo>
                <a:cubicBezTo>
                  <a:pt x="6884106" y="5619750"/>
                  <a:pt x="7068256" y="5632450"/>
                  <a:pt x="7068256" y="5695950"/>
                </a:cubicBezTo>
                <a:cubicBezTo>
                  <a:pt x="7068256" y="5708650"/>
                  <a:pt x="7061906" y="5848350"/>
                  <a:pt x="7061906" y="5867400"/>
                </a:cubicBezTo>
                <a:cubicBezTo>
                  <a:pt x="7061906" y="5943600"/>
                  <a:pt x="6953956" y="5924550"/>
                  <a:pt x="6909506" y="5969000"/>
                </a:cubicBezTo>
                <a:lnTo>
                  <a:pt x="6922206" y="6311900"/>
                </a:lnTo>
                <a:cubicBezTo>
                  <a:pt x="6922206" y="6330950"/>
                  <a:pt x="6922206" y="6350000"/>
                  <a:pt x="6909506" y="6369050"/>
                </a:cubicBezTo>
                <a:cubicBezTo>
                  <a:pt x="6896806" y="6388100"/>
                  <a:pt x="6776156" y="6394450"/>
                  <a:pt x="6731706" y="6394450"/>
                </a:cubicBezTo>
                <a:cubicBezTo>
                  <a:pt x="6706306" y="6394450"/>
                  <a:pt x="6668206" y="6362700"/>
                  <a:pt x="6668206" y="6343650"/>
                </a:cubicBezTo>
                <a:cubicBezTo>
                  <a:pt x="6674556" y="6178550"/>
                  <a:pt x="6534856" y="6203950"/>
                  <a:pt x="6452306" y="6203950"/>
                </a:cubicBezTo>
                <a:cubicBezTo>
                  <a:pt x="6433256" y="6203950"/>
                  <a:pt x="6141156" y="6223000"/>
                  <a:pt x="6128456" y="6223000"/>
                </a:cubicBezTo>
                <a:cubicBezTo>
                  <a:pt x="6109406" y="6223000"/>
                  <a:pt x="6052256" y="6223000"/>
                  <a:pt x="6014156" y="6216650"/>
                </a:cubicBezTo>
                <a:cubicBezTo>
                  <a:pt x="6001456" y="6216650"/>
                  <a:pt x="5995106" y="6203950"/>
                  <a:pt x="5976056" y="6203950"/>
                </a:cubicBezTo>
                <a:cubicBezTo>
                  <a:pt x="5963356" y="6203950"/>
                  <a:pt x="5944306" y="6229350"/>
                  <a:pt x="5931606" y="6229350"/>
                </a:cubicBezTo>
                <a:cubicBezTo>
                  <a:pt x="5912556" y="6235700"/>
                  <a:pt x="5893506" y="6235700"/>
                  <a:pt x="5874456" y="6235700"/>
                </a:cubicBezTo>
                <a:cubicBezTo>
                  <a:pt x="5861756" y="6235700"/>
                  <a:pt x="5823656" y="6229350"/>
                  <a:pt x="5817306" y="6223000"/>
                </a:cubicBezTo>
                <a:lnTo>
                  <a:pt x="5918906" y="6223000"/>
                </a:lnTo>
                <a:cubicBezTo>
                  <a:pt x="5918906" y="6216650"/>
                  <a:pt x="5925256" y="6216650"/>
                  <a:pt x="5925256" y="6203950"/>
                </a:cubicBezTo>
                <a:cubicBezTo>
                  <a:pt x="5925256" y="6184900"/>
                  <a:pt x="5918906" y="6191250"/>
                  <a:pt x="5912556" y="6184900"/>
                </a:cubicBezTo>
                <a:cubicBezTo>
                  <a:pt x="5887156" y="6172200"/>
                  <a:pt x="5849056" y="6172200"/>
                  <a:pt x="5823656" y="6146800"/>
                </a:cubicBezTo>
                <a:lnTo>
                  <a:pt x="5823656" y="6121400"/>
                </a:lnTo>
                <a:cubicBezTo>
                  <a:pt x="5830006" y="6121400"/>
                  <a:pt x="5823656" y="6115050"/>
                  <a:pt x="5836356" y="6115050"/>
                </a:cubicBezTo>
                <a:cubicBezTo>
                  <a:pt x="5855406" y="6115050"/>
                  <a:pt x="5855406" y="6127750"/>
                  <a:pt x="5874456" y="6127750"/>
                </a:cubicBezTo>
                <a:lnTo>
                  <a:pt x="5925256" y="6127750"/>
                </a:lnTo>
                <a:cubicBezTo>
                  <a:pt x="5925256" y="6121400"/>
                  <a:pt x="5931606" y="6121400"/>
                  <a:pt x="5931606" y="6108700"/>
                </a:cubicBezTo>
                <a:cubicBezTo>
                  <a:pt x="5931606" y="6089650"/>
                  <a:pt x="5874456" y="6051550"/>
                  <a:pt x="5842706" y="6032500"/>
                </a:cubicBezTo>
                <a:lnTo>
                  <a:pt x="5842706" y="5943600"/>
                </a:lnTo>
                <a:cubicBezTo>
                  <a:pt x="5836356" y="5937250"/>
                  <a:pt x="5830006" y="5937250"/>
                  <a:pt x="5823656" y="5930900"/>
                </a:cubicBezTo>
                <a:cubicBezTo>
                  <a:pt x="5798256" y="5975350"/>
                  <a:pt x="5747456" y="6038850"/>
                  <a:pt x="5747456" y="6057900"/>
                </a:cubicBezTo>
                <a:cubicBezTo>
                  <a:pt x="5747456" y="6070600"/>
                  <a:pt x="5766506" y="6127750"/>
                  <a:pt x="5779206" y="6172200"/>
                </a:cubicBezTo>
                <a:cubicBezTo>
                  <a:pt x="5772856" y="6178550"/>
                  <a:pt x="5779206" y="6184900"/>
                  <a:pt x="5760156" y="6184900"/>
                </a:cubicBezTo>
                <a:cubicBezTo>
                  <a:pt x="5728406" y="6184900"/>
                  <a:pt x="5690306" y="6121400"/>
                  <a:pt x="5690306" y="6108700"/>
                </a:cubicBezTo>
                <a:cubicBezTo>
                  <a:pt x="5690306" y="6096000"/>
                  <a:pt x="5703006" y="6070600"/>
                  <a:pt x="5703006" y="6051550"/>
                </a:cubicBezTo>
                <a:cubicBezTo>
                  <a:pt x="5703006" y="6038850"/>
                  <a:pt x="5690306" y="6026150"/>
                  <a:pt x="5677606" y="6026150"/>
                </a:cubicBezTo>
                <a:cubicBezTo>
                  <a:pt x="5633156" y="6026150"/>
                  <a:pt x="5652206" y="6121400"/>
                  <a:pt x="5614106" y="6121400"/>
                </a:cubicBezTo>
                <a:cubicBezTo>
                  <a:pt x="5588706" y="6121400"/>
                  <a:pt x="5595056" y="6083300"/>
                  <a:pt x="5595056" y="6083300"/>
                </a:cubicBezTo>
                <a:cubicBezTo>
                  <a:pt x="5595056" y="6070600"/>
                  <a:pt x="5614106" y="5969000"/>
                  <a:pt x="5633156" y="5911850"/>
                </a:cubicBezTo>
                <a:cubicBezTo>
                  <a:pt x="5645856" y="5873750"/>
                  <a:pt x="5658556" y="5822950"/>
                  <a:pt x="5677606" y="5784850"/>
                </a:cubicBezTo>
                <a:cubicBezTo>
                  <a:pt x="5690306" y="5753100"/>
                  <a:pt x="5703006" y="5715000"/>
                  <a:pt x="5728406" y="5689600"/>
                </a:cubicBezTo>
                <a:cubicBezTo>
                  <a:pt x="5734756" y="5676900"/>
                  <a:pt x="5760156" y="5683250"/>
                  <a:pt x="5772856" y="5676900"/>
                </a:cubicBezTo>
                <a:cubicBezTo>
                  <a:pt x="5798256" y="5664200"/>
                  <a:pt x="5791906" y="5638800"/>
                  <a:pt x="5804606" y="5626100"/>
                </a:cubicBezTo>
                <a:cubicBezTo>
                  <a:pt x="5830006" y="5588000"/>
                  <a:pt x="5893506" y="5543550"/>
                  <a:pt x="5893506" y="5530850"/>
                </a:cubicBezTo>
                <a:cubicBezTo>
                  <a:pt x="5893506" y="5511800"/>
                  <a:pt x="5861756" y="5492750"/>
                  <a:pt x="5861756" y="5480050"/>
                </a:cubicBezTo>
                <a:cubicBezTo>
                  <a:pt x="5861756" y="5461000"/>
                  <a:pt x="5874456" y="5454650"/>
                  <a:pt x="5887156" y="5441950"/>
                </a:cubicBezTo>
                <a:cubicBezTo>
                  <a:pt x="5925256" y="5441950"/>
                  <a:pt x="5963356" y="5441950"/>
                  <a:pt x="6001456" y="5435600"/>
                </a:cubicBezTo>
                <a:cubicBezTo>
                  <a:pt x="6026856" y="5461000"/>
                  <a:pt x="6071306" y="5537200"/>
                  <a:pt x="6109406" y="5537200"/>
                </a:cubicBezTo>
                <a:close/>
                <a:moveTo>
                  <a:pt x="13932606" y="5391150"/>
                </a:moveTo>
                <a:lnTo>
                  <a:pt x="13932606" y="5410200"/>
                </a:lnTo>
                <a:cubicBezTo>
                  <a:pt x="13932606" y="5410200"/>
                  <a:pt x="13913556" y="5410200"/>
                  <a:pt x="13907206" y="5403850"/>
                </a:cubicBezTo>
                <a:cubicBezTo>
                  <a:pt x="13913556" y="5397500"/>
                  <a:pt x="13913556" y="5384800"/>
                  <a:pt x="13913556" y="5384800"/>
                </a:cubicBezTo>
                <a:cubicBezTo>
                  <a:pt x="13919906" y="5384800"/>
                  <a:pt x="13926256" y="5384800"/>
                  <a:pt x="13932606" y="5391150"/>
                </a:cubicBezTo>
                <a:close/>
                <a:moveTo>
                  <a:pt x="3569406" y="5645150"/>
                </a:moveTo>
                <a:lnTo>
                  <a:pt x="3569406" y="5683250"/>
                </a:lnTo>
                <a:cubicBezTo>
                  <a:pt x="3563056" y="5683250"/>
                  <a:pt x="3563056" y="5689600"/>
                  <a:pt x="3550356" y="5689600"/>
                </a:cubicBezTo>
                <a:cubicBezTo>
                  <a:pt x="3531306" y="5689600"/>
                  <a:pt x="3518606" y="5670550"/>
                  <a:pt x="3518606" y="5657850"/>
                </a:cubicBezTo>
                <a:cubicBezTo>
                  <a:pt x="3499556" y="5607050"/>
                  <a:pt x="3493206" y="5549900"/>
                  <a:pt x="3474156" y="5505450"/>
                </a:cubicBezTo>
                <a:cubicBezTo>
                  <a:pt x="3455106" y="5461000"/>
                  <a:pt x="3397956" y="5391150"/>
                  <a:pt x="3397956" y="5378450"/>
                </a:cubicBezTo>
                <a:cubicBezTo>
                  <a:pt x="3397956" y="5359400"/>
                  <a:pt x="3397956" y="5372100"/>
                  <a:pt x="3404306" y="5365750"/>
                </a:cubicBezTo>
                <a:cubicBezTo>
                  <a:pt x="3505906" y="5441950"/>
                  <a:pt x="3569406" y="5537200"/>
                  <a:pt x="3569406" y="5645150"/>
                </a:cubicBezTo>
                <a:close/>
                <a:moveTo>
                  <a:pt x="10668705" y="5384800"/>
                </a:moveTo>
                <a:cubicBezTo>
                  <a:pt x="10675055" y="5391150"/>
                  <a:pt x="10675055" y="5416550"/>
                  <a:pt x="10681405" y="5435600"/>
                </a:cubicBezTo>
                <a:cubicBezTo>
                  <a:pt x="10700455" y="5511800"/>
                  <a:pt x="10738555" y="5594350"/>
                  <a:pt x="10757605" y="5676900"/>
                </a:cubicBezTo>
                <a:cubicBezTo>
                  <a:pt x="10763955" y="5702300"/>
                  <a:pt x="10763955" y="5746750"/>
                  <a:pt x="10770305" y="5778500"/>
                </a:cubicBezTo>
                <a:cubicBezTo>
                  <a:pt x="10783005" y="5829300"/>
                  <a:pt x="10814755" y="5899150"/>
                  <a:pt x="10814755" y="5962650"/>
                </a:cubicBezTo>
                <a:lnTo>
                  <a:pt x="10814755" y="6000750"/>
                </a:lnTo>
                <a:cubicBezTo>
                  <a:pt x="10808405" y="6007100"/>
                  <a:pt x="10814755" y="6007100"/>
                  <a:pt x="10795705" y="6007100"/>
                </a:cubicBezTo>
                <a:cubicBezTo>
                  <a:pt x="10783005" y="6007100"/>
                  <a:pt x="10757605" y="5969000"/>
                  <a:pt x="10744905" y="5943600"/>
                </a:cubicBezTo>
                <a:cubicBezTo>
                  <a:pt x="10738555" y="5930900"/>
                  <a:pt x="10751255" y="5911850"/>
                  <a:pt x="10751255" y="5899150"/>
                </a:cubicBezTo>
                <a:cubicBezTo>
                  <a:pt x="10757605" y="5873750"/>
                  <a:pt x="10738555" y="5816600"/>
                  <a:pt x="10719505" y="5797550"/>
                </a:cubicBezTo>
                <a:cubicBezTo>
                  <a:pt x="10706805" y="5772150"/>
                  <a:pt x="10675055" y="5772150"/>
                  <a:pt x="10656005" y="5759450"/>
                </a:cubicBezTo>
                <a:cubicBezTo>
                  <a:pt x="10630605" y="5740400"/>
                  <a:pt x="10630605" y="5695950"/>
                  <a:pt x="10624255" y="5676900"/>
                </a:cubicBezTo>
                <a:cubicBezTo>
                  <a:pt x="10598855" y="5600700"/>
                  <a:pt x="10567105" y="5511800"/>
                  <a:pt x="10554405" y="5441950"/>
                </a:cubicBezTo>
                <a:cubicBezTo>
                  <a:pt x="10554405" y="5416550"/>
                  <a:pt x="10529005" y="5403850"/>
                  <a:pt x="10529005" y="5384800"/>
                </a:cubicBezTo>
                <a:cubicBezTo>
                  <a:pt x="10529005" y="5346700"/>
                  <a:pt x="10586155" y="5359400"/>
                  <a:pt x="10598855" y="5359400"/>
                </a:cubicBezTo>
                <a:cubicBezTo>
                  <a:pt x="10611555" y="5359400"/>
                  <a:pt x="10656005" y="5353050"/>
                  <a:pt x="10668705" y="5384800"/>
                </a:cubicBezTo>
                <a:close/>
                <a:moveTo>
                  <a:pt x="9824155" y="5416550"/>
                </a:moveTo>
                <a:cubicBezTo>
                  <a:pt x="9824155" y="5448300"/>
                  <a:pt x="9767005" y="5486400"/>
                  <a:pt x="9735255" y="5486400"/>
                </a:cubicBezTo>
                <a:cubicBezTo>
                  <a:pt x="9697155" y="5486400"/>
                  <a:pt x="9646355" y="5441950"/>
                  <a:pt x="9646355" y="5416550"/>
                </a:cubicBezTo>
                <a:cubicBezTo>
                  <a:pt x="9646355" y="5359400"/>
                  <a:pt x="9716205" y="5359400"/>
                  <a:pt x="9735255" y="5359400"/>
                </a:cubicBezTo>
                <a:cubicBezTo>
                  <a:pt x="9767005" y="5359400"/>
                  <a:pt x="9824155" y="5372100"/>
                  <a:pt x="9824155" y="5416550"/>
                </a:cubicBezTo>
                <a:close/>
                <a:moveTo>
                  <a:pt x="13450005" y="5384800"/>
                </a:moveTo>
                <a:cubicBezTo>
                  <a:pt x="13450005" y="5397500"/>
                  <a:pt x="13456355" y="5403850"/>
                  <a:pt x="13450005" y="5422900"/>
                </a:cubicBezTo>
                <a:cubicBezTo>
                  <a:pt x="13443655" y="5429250"/>
                  <a:pt x="13450005" y="5429250"/>
                  <a:pt x="13430955" y="5429250"/>
                </a:cubicBezTo>
                <a:cubicBezTo>
                  <a:pt x="13399205" y="5429250"/>
                  <a:pt x="13405555" y="5397500"/>
                  <a:pt x="13354755" y="5397500"/>
                </a:cubicBezTo>
                <a:lnTo>
                  <a:pt x="13354755" y="5372100"/>
                </a:lnTo>
                <a:lnTo>
                  <a:pt x="13373805" y="5353050"/>
                </a:lnTo>
                <a:cubicBezTo>
                  <a:pt x="13456355" y="5384800"/>
                  <a:pt x="13354755" y="5378450"/>
                  <a:pt x="13450005" y="5384800"/>
                </a:cubicBezTo>
                <a:close/>
                <a:moveTo>
                  <a:pt x="7912806" y="5391150"/>
                </a:moveTo>
                <a:cubicBezTo>
                  <a:pt x="7912806" y="5410200"/>
                  <a:pt x="7893756" y="5562600"/>
                  <a:pt x="7893756" y="5575300"/>
                </a:cubicBezTo>
                <a:cubicBezTo>
                  <a:pt x="7893756" y="5721350"/>
                  <a:pt x="8014406" y="5670550"/>
                  <a:pt x="8014406" y="5740400"/>
                </a:cubicBezTo>
                <a:cubicBezTo>
                  <a:pt x="8014406" y="5759450"/>
                  <a:pt x="8008056" y="5772150"/>
                  <a:pt x="8001706" y="5778500"/>
                </a:cubicBezTo>
                <a:cubicBezTo>
                  <a:pt x="7976306" y="5797550"/>
                  <a:pt x="7919156" y="5816600"/>
                  <a:pt x="7900106" y="5854700"/>
                </a:cubicBezTo>
                <a:cubicBezTo>
                  <a:pt x="7887406" y="5873750"/>
                  <a:pt x="7881056" y="5911850"/>
                  <a:pt x="7874706" y="5937250"/>
                </a:cubicBezTo>
                <a:cubicBezTo>
                  <a:pt x="7868356" y="5981700"/>
                  <a:pt x="7817556" y="6019800"/>
                  <a:pt x="7773106" y="6051550"/>
                </a:cubicBezTo>
                <a:cubicBezTo>
                  <a:pt x="7747706" y="6064250"/>
                  <a:pt x="7709606" y="6057900"/>
                  <a:pt x="7690556" y="6064250"/>
                </a:cubicBezTo>
                <a:cubicBezTo>
                  <a:pt x="7665156" y="6070600"/>
                  <a:pt x="7652456" y="6102350"/>
                  <a:pt x="7639756" y="6127750"/>
                </a:cubicBezTo>
                <a:cubicBezTo>
                  <a:pt x="7608006" y="6184900"/>
                  <a:pt x="7569906" y="6254750"/>
                  <a:pt x="7531806" y="6330950"/>
                </a:cubicBezTo>
                <a:cubicBezTo>
                  <a:pt x="7519106" y="6356350"/>
                  <a:pt x="7519106" y="6419850"/>
                  <a:pt x="7481006" y="6419850"/>
                </a:cubicBezTo>
                <a:cubicBezTo>
                  <a:pt x="7417506" y="6419850"/>
                  <a:pt x="7411156" y="6140450"/>
                  <a:pt x="7411156" y="6134100"/>
                </a:cubicBezTo>
                <a:cubicBezTo>
                  <a:pt x="7404806" y="6134100"/>
                  <a:pt x="7404806" y="6127750"/>
                  <a:pt x="7385756" y="6127750"/>
                </a:cubicBezTo>
                <a:cubicBezTo>
                  <a:pt x="7366706" y="6127750"/>
                  <a:pt x="7360356" y="6203950"/>
                  <a:pt x="7360356" y="6203950"/>
                </a:cubicBezTo>
                <a:lnTo>
                  <a:pt x="7360356" y="6324600"/>
                </a:lnTo>
                <a:cubicBezTo>
                  <a:pt x="7373056" y="6432550"/>
                  <a:pt x="7341306" y="6419850"/>
                  <a:pt x="7284156" y="6419850"/>
                </a:cubicBezTo>
                <a:cubicBezTo>
                  <a:pt x="7252406" y="6419850"/>
                  <a:pt x="7214306" y="6426200"/>
                  <a:pt x="7214306" y="6394450"/>
                </a:cubicBezTo>
                <a:cubicBezTo>
                  <a:pt x="7214306" y="6375400"/>
                  <a:pt x="7227006" y="6343650"/>
                  <a:pt x="7227006" y="6318250"/>
                </a:cubicBezTo>
                <a:lnTo>
                  <a:pt x="7227006" y="6286500"/>
                </a:lnTo>
                <a:cubicBezTo>
                  <a:pt x="7233356" y="6254750"/>
                  <a:pt x="7239706" y="6216650"/>
                  <a:pt x="7258756" y="6191250"/>
                </a:cubicBezTo>
                <a:cubicBezTo>
                  <a:pt x="7265106" y="6172200"/>
                  <a:pt x="7290506" y="6165850"/>
                  <a:pt x="7309556" y="6153150"/>
                </a:cubicBezTo>
                <a:cubicBezTo>
                  <a:pt x="7328606" y="6140450"/>
                  <a:pt x="7334956" y="6108700"/>
                  <a:pt x="7354006" y="6096000"/>
                </a:cubicBezTo>
                <a:cubicBezTo>
                  <a:pt x="7379406" y="6064250"/>
                  <a:pt x="7417506" y="6013450"/>
                  <a:pt x="7417506" y="5994400"/>
                </a:cubicBezTo>
                <a:lnTo>
                  <a:pt x="7417506" y="5956300"/>
                </a:lnTo>
                <a:cubicBezTo>
                  <a:pt x="7411156" y="5873750"/>
                  <a:pt x="7500056" y="5816600"/>
                  <a:pt x="7569906" y="5829300"/>
                </a:cubicBezTo>
                <a:cubicBezTo>
                  <a:pt x="7639756" y="5943600"/>
                  <a:pt x="7627056" y="5937250"/>
                  <a:pt x="7696906" y="5937250"/>
                </a:cubicBezTo>
                <a:cubicBezTo>
                  <a:pt x="7792156" y="5937250"/>
                  <a:pt x="7792156" y="5905500"/>
                  <a:pt x="7798506" y="5784850"/>
                </a:cubicBezTo>
                <a:cubicBezTo>
                  <a:pt x="7798506" y="5759450"/>
                  <a:pt x="7804856" y="5715000"/>
                  <a:pt x="7804856" y="5695950"/>
                </a:cubicBezTo>
                <a:cubicBezTo>
                  <a:pt x="7804856" y="5683250"/>
                  <a:pt x="7773106" y="5530850"/>
                  <a:pt x="7773106" y="5518150"/>
                </a:cubicBezTo>
                <a:cubicBezTo>
                  <a:pt x="7773106" y="5499100"/>
                  <a:pt x="7798506" y="5461000"/>
                  <a:pt x="7798506" y="5435600"/>
                </a:cubicBezTo>
                <a:lnTo>
                  <a:pt x="7798506" y="5384800"/>
                </a:lnTo>
                <a:cubicBezTo>
                  <a:pt x="7792156" y="5321300"/>
                  <a:pt x="7817556" y="5334000"/>
                  <a:pt x="7849306" y="5334000"/>
                </a:cubicBezTo>
                <a:cubicBezTo>
                  <a:pt x="7912806" y="5334000"/>
                  <a:pt x="7912806" y="5346700"/>
                  <a:pt x="7912806" y="5391150"/>
                </a:cubicBezTo>
                <a:close/>
                <a:moveTo>
                  <a:pt x="13456355" y="5334000"/>
                </a:moveTo>
                <a:cubicBezTo>
                  <a:pt x="13456355" y="5340350"/>
                  <a:pt x="13456355" y="5346700"/>
                  <a:pt x="13450005" y="5353050"/>
                </a:cubicBezTo>
                <a:lnTo>
                  <a:pt x="13424605" y="5346700"/>
                </a:lnTo>
                <a:lnTo>
                  <a:pt x="13430955" y="5327650"/>
                </a:lnTo>
                <a:lnTo>
                  <a:pt x="13456355" y="5334000"/>
                </a:lnTo>
                <a:close/>
                <a:moveTo>
                  <a:pt x="13367455" y="5308600"/>
                </a:moveTo>
                <a:cubicBezTo>
                  <a:pt x="13367455" y="5314950"/>
                  <a:pt x="13367455" y="5321300"/>
                  <a:pt x="13361105" y="5327650"/>
                </a:cubicBezTo>
                <a:lnTo>
                  <a:pt x="13342055" y="5327650"/>
                </a:lnTo>
                <a:cubicBezTo>
                  <a:pt x="13335705" y="5321300"/>
                  <a:pt x="13335705" y="5314950"/>
                  <a:pt x="13342055" y="5308600"/>
                </a:cubicBezTo>
                <a:lnTo>
                  <a:pt x="13367455" y="5308600"/>
                </a:lnTo>
                <a:close/>
                <a:moveTo>
                  <a:pt x="5506156" y="5314950"/>
                </a:moveTo>
                <a:cubicBezTo>
                  <a:pt x="5506156" y="5334000"/>
                  <a:pt x="5499806" y="5340350"/>
                  <a:pt x="5480756" y="5340350"/>
                </a:cubicBezTo>
                <a:cubicBezTo>
                  <a:pt x="5468056" y="5340350"/>
                  <a:pt x="5461706" y="5334000"/>
                  <a:pt x="5455356" y="5327650"/>
                </a:cubicBezTo>
                <a:lnTo>
                  <a:pt x="5455356" y="5295900"/>
                </a:lnTo>
                <a:lnTo>
                  <a:pt x="5468056" y="5295900"/>
                </a:lnTo>
                <a:cubicBezTo>
                  <a:pt x="5487106" y="5295900"/>
                  <a:pt x="5506156" y="5302250"/>
                  <a:pt x="5506156" y="5314950"/>
                </a:cubicBezTo>
                <a:close/>
                <a:moveTo>
                  <a:pt x="7525456" y="5435600"/>
                </a:moveTo>
                <a:cubicBezTo>
                  <a:pt x="7525456" y="5473700"/>
                  <a:pt x="7519106" y="5568950"/>
                  <a:pt x="7461956" y="5568950"/>
                </a:cubicBezTo>
                <a:cubicBezTo>
                  <a:pt x="7423856" y="5568950"/>
                  <a:pt x="7392106" y="5499100"/>
                  <a:pt x="7392106" y="5473700"/>
                </a:cubicBezTo>
                <a:cubicBezTo>
                  <a:pt x="7392106" y="5454650"/>
                  <a:pt x="7398456" y="5441950"/>
                  <a:pt x="7398456" y="5422900"/>
                </a:cubicBezTo>
                <a:cubicBezTo>
                  <a:pt x="7411156" y="5365750"/>
                  <a:pt x="7398456" y="5270500"/>
                  <a:pt x="7481006" y="5289550"/>
                </a:cubicBezTo>
                <a:cubicBezTo>
                  <a:pt x="7531806" y="5334000"/>
                  <a:pt x="7525456" y="5391150"/>
                  <a:pt x="7525456" y="5435600"/>
                </a:cubicBezTo>
                <a:close/>
                <a:moveTo>
                  <a:pt x="7087306" y="5327650"/>
                </a:moveTo>
                <a:cubicBezTo>
                  <a:pt x="7087306" y="5346700"/>
                  <a:pt x="7080956" y="5340350"/>
                  <a:pt x="7080956" y="5346700"/>
                </a:cubicBezTo>
                <a:lnTo>
                  <a:pt x="7061906" y="5346700"/>
                </a:lnTo>
                <a:cubicBezTo>
                  <a:pt x="7049206" y="5334000"/>
                  <a:pt x="7036506" y="5327650"/>
                  <a:pt x="7036506" y="5308600"/>
                </a:cubicBezTo>
                <a:cubicBezTo>
                  <a:pt x="7036506" y="5295900"/>
                  <a:pt x="7042856" y="5283200"/>
                  <a:pt x="7055556" y="5283200"/>
                </a:cubicBezTo>
                <a:cubicBezTo>
                  <a:pt x="7074606" y="5283200"/>
                  <a:pt x="7087306" y="5327650"/>
                  <a:pt x="7087306" y="5327650"/>
                </a:cubicBezTo>
                <a:close/>
                <a:moveTo>
                  <a:pt x="13773856" y="5283200"/>
                </a:moveTo>
                <a:cubicBezTo>
                  <a:pt x="13773856" y="5295900"/>
                  <a:pt x="13767506" y="5295900"/>
                  <a:pt x="13767506" y="5302250"/>
                </a:cubicBezTo>
                <a:cubicBezTo>
                  <a:pt x="13761156" y="5302250"/>
                  <a:pt x="13748456" y="5295900"/>
                  <a:pt x="13742106" y="5295900"/>
                </a:cubicBezTo>
                <a:lnTo>
                  <a:pt x="13742106" y="5276850"/>
                </a:lnTo>
                <a:lnTo>
                  <a:pt x="13773856" y="5283200"/>
                </a:lnTo>
                <a:close/>
                <a:moveTo>
                  <a:pt x="9620955" y="5314950"/>
                </a:moveTo>
                <a:cubicBezTo>
                  <a:pt x="9620955" y="5340350"/>
                  <a:pt x="9589205" y="5372100"/>
                  <a:pt x="9557455" y="5372100"/>
                </a:cubicBezTo>
                <a:cubicBezTo>
                  <a:pt x="9519355" y="5372100"/>
                  <a:pt x="9493955" y="5327650"/>
                  <a:pt x="9493955" y="5314950"/>
                </a:cubicBezTo>
                <a:cubicBezTo>
                  <a:pt x="9493955" y="5270500"/>
                  <a:pt x="9538405" y="5270500"/>
                  <a:pt x="9557455" y="5270500"/>
                </a:cubicBezTo>
                <a:cubicBezTo>
                  <a:pt x="9589205" y="5270500"/>
                  <a:pt x="9620955" y="5283200"/>
                  <a:pt x="9620955" y="5314950"/>
                </a:cubicBezTo>
                <a:close/>
                <a:moveTo>
                  <a:pt x="13348405" y="5270500"/>
                </a:moveTo>
                <a:cubicBezTo>
                  <a:pt x="13342055" y="5264150"/>
                  <a:pt x="13342055" y="5257800"/>
                  <a:pt x="13348405" y="5251450"/>
                </a:cubicBezTo>
                <a:cubicBezTo>
                  <a:pt x="13354755" y="5257800"/>
                  <a:pt x="13354755" y="5257800"/>
                  <a:pt x="13348405" y="5270500"/>
                </a:cubicBezTo>
                <a:close/>
                <a:moveTo>
                  <a:pt x="10567105" y="5276850"/>
                </a:moveTo>
                <a:cubicBezTo>
                  <a:pt x="10567105" y="5289550"/>
                  <a:pt x="10541705" y="5308600"/>
                  <a:pt x="10522655" y="5321300"/>
                </a:cubicBezTo>
                <a:lnTo>
                  <a:pt x="10503605" y="5321300"/>
                </a:lnTo>
                <a:cubicBezTo>
                  <a:pt x="10497255" y="5302250"/>
                  <a:pt x="10516305" y="5270500"/>
                  <a:pt x="10548055" y="5251450"/>
                </a:cubicBezTo>
                <a:cubicBezTo>
                  <a:pt x="10554405" y="5251450"/>
                  <a:pt x="10567105" y="5257800"/>
                  <a:pt x="10567105" y="5276850"/>
                </a:cubicBezTo>
                <a:close/>
                <a:moveTo>
                  <a:pt x="11011605" y="5295900"/>
                </a:moveTo>
                <a:cubicBezTo>
                  <a:pt x="11011605" y="5321300"/>
                  <a:pt x="10973505" y="5340350"/>
                  <a:pt x="10973505" y="5378450"/>
                </a:cubicBezTo>
                <a:cubicBezTo>
                  <a:pt x="10973505" y="5422900"/>
                  <a:pt x="11068755" y="5562600"/>
                  <a:pt x="11068755" y="5575300"/>
                </a:cubicBezTo>
                <a:lnTo>
                  <a:pt x="11068755" y="5715000"/>
                </a:lnTo>
                <a:cubicBezTo>
                  <a:pt x="11075105" y="5740400"/>
                  <a:pt x="11068755" y="5765800"/>
                  <a:pt x="11075105" y="5784850"/>
                </a:cubicBezTo>
                <a:cubicBezTo>
                  <a:pt x="11081455" y="5803900"/>
                  <a:pt x="11100505" y="5822950"/>
                  <a:pt x="11100505" y="5835650"/>
                </a:cubicBezTo>
                <a:cubicBezTo>
                  <a:pt x="11100505" y="5867400"/>
                  <a:pt x="11081455" y="5962650"/>
                  <a:pt x="11049705" y="5962650"/>
                </a:cubicBezTo>
                <a:cubicBezTo>
                  <a:pt x="11037005" y="5962650"/>
                  <a:pt x="10992555" y="5905500"/>
                  <a:pt x="10967155" y="5905500"/>
                </a:cubicBezTo>
                <a:cubicBezTo>
                  <a:pt x="10948105" y="5905500"/>
                  <a:pt x="10922705" y="5918200"/>
                  <a:pt x="10910005" y="5918200"/>
                </a:cubicBezTo>
                <a:cubicBezTo>
                  <a:pt x="10890955" y="5918200"/>
                  <a:pt x="10859205" y="5899150"/>
                  <a:pt x="10859205" y="5873750"/>
                </a:cubicBezTo>
                <a:cubicBezTo>
                  <a:pt x="10852855" y="5835650"/>
                  <a:pt x="10859205" y="5784850"/>
                  <a:pt x="10846505" y="5753100"/>
                </a:cubicBezTo>
                <a:cubicBezTo>
                  <a:pt x="10833805" y="5683250"/>
                  <a:pt x="10808405" y="5613400"/>
                  <a:pt x="10789355" y="5549900"/>
                </a:cubicBezTo>
                <a:cubicBezTo>
                  <a:pt x="10789355" y="5530850"/>
                  <a:pt x="10770305" y="5524500"/>
                  <a:pt x="10770305" y="5511800"/>
                </a:cubicBezTo>
                <a:cubicBezTo>
                  <a:pt x="10763955" y="5486400"/>
                  <a:pt x="10757605" y="5448300"/>
                  <a:pt x="10757605" y="5435600"/>
                </a:cubicBezTo>
                <a:cubicBezTo>
                  <a:pt x="10757605" y="5372100"/>
                  <a:pt x="10776655" y="5340350"/>
                  <a:pt x="10833805" y="5283200"/>
                </a:cubicBezTo>
                <a:cubicBezTo>
                  <a:pt x="10852855" y="5251450"/>
                  <a:pt x="10910005" y="5245100"/>
                  <a:pt x="10922705" y="5245100"/>
                </a:cubicBezTo>
                <a:cubicBezTo>
                  <a:pt x="10954455" y="5245100"/>
                  <a:pt x="11011605" y="5289550"/>
                  <a:pt x="11011605" y="5295900"/>
                </a:cubicBezTo>
                <a:close/>
                <a:moveTo>
                  <a:pt x="6744406" y="5245100"/>
                </a:moveTo>
                <a:cubicBezTo>
                  <a:pt x="6750756" y="5251450"/>
                  <a:pt x="6750756" y="5245100"/>
                  <a:pt x="6750756" y="5257800"/>
                </a:cubicBezTo>
                <a:cubicBezTo>
                  <a:pt x="6750756" y="5283200"/>
                  <a:pt x="6649156" y="5334000"/>
                  <a:pt x="6642806" y="5346700"/>
                </a:cubicBezTo>
                <a:lnTo>
                  <a:pt x="6623756" y="5346700"/>
                </a:lnTo>
                <a:cubicBezTo>
                  <a:pt x="6617406" y="5340350"/>
                  <a:pt x="6617406" y="5340350"/>
                  <a:pt x="6617406" y="5327650"/>
                </a:cubicBezTo>
                <a:cubicBezTo>
                  <a:pt x="6617406" y="5289550"/>
                  <a:pt x="6712656" y="5251450"/>
                  <a:pt x="6725356" y="5245100"/>
                </a:cubicBezTo>
                <a:lnTo>
                  <a:pt x="6744406" y="5245100"/>
                </a:lnTo>
                <a:close/>
                <a:moveTo>
                  <a:pt x="13850056" y="5219700"/>
                </a:moveTo>
                <a:cubicBezTo>
                  <a:pt x="13862756" y="5232400"/>
                  <a:pt x="13881806" y="5251450"/>
                  <a:pt x="13888156" y="5270500"/>
                </a:cubicBezTo>
                <a:cubicBezTo>
                  <a:pt x="13888156" y="5276850"/>
                  <a:pt x="13875456" y="5283200"/>
                  <a:pt x="13862756" y="5289550"/>
                </a:cubicBezTo>
                <a:lnTo>
                  <a:pt x="13843706" y="5289550"/>
                </a:lnTo>
                <a:cubicBezTo>
                  <a:pt x="13843706" y="5289550"/>
                  <a:pt x="13850056" y="5289550"/>
                  <a:pt x="13850056" y="5276850"/>
                </a:cubicBezTo>
                <a:cubicBezTo>
                  <a:pt x="13850056" y="5257800"/>
                  <a:pt x="13831006" y="5238750"/>
                  <a:pt x="13824656" y="5219700"/>
                </a:cubicBezTo>
                <a:lnTo>
                  <a:pt x="13850056" y="5219700"/>
                </a:lnTo>
                <a:close/>
                <a:moveTo>
                  <a:pt x="13424605" y="5219700"/>
                </a:moveTo>
                <a:cubicBezTo>
                  <a:pt x="13424605" y="5232400"/>
                  <a:pt x="13418255" y="5238750"/>
                  <a:pt x="13411905" y="5245100"/>
                </a:cubicBezTo>
                <a:cubicBezTo>
                  <a:pt x="13405555" y="5245100"/>
                  <a:pt x="13392855" y="5238750"/>
                  <a:pt x="13386505" y="5238750"/>
                </a:cubicBezTo>
                <a:lnTo>
                  <a:pt x="13386505" y="5219700"/>
                </a:lnTo>
                <a:cubicBezTo>
                  <a:pt x="13392855" y="5213350"/>
                  <a:pt x="13405555" y="5213350"/>
                  <a:pt x="13418255" y="5207000"/>
                </a:cubicBezTo>
                <a:cubicBezTo>
                  <a:pt x="13418255" y="5207000"/>
                  <a:pt x="13424605" y="5200650"/>
                  <a:pt x="13424605" y="5219700"/>
                </a:cubicBezTo>
                <a:close/>
                <a:moveTo>
                  <a:pt x="13792906" y="5213350"/>
                </a:moveTo>
                <a:cubicBezTo>
                  <a:pt x="13786556" y="5207000"/>
                  <a:pt x="13780206" y="5213350"/>
                  <a:pt x="13780206" y="5194300"/>
                </a:cubicBezTo>
                <a:cubicBezTo>
                  <a:pt x="13780206" y="5181600"/>
                  <a:pt x="13799256" y="5187950"/>
                  <a:pt x="13805606" y="5194300"/>
                </a:cubicBezTo>
                <a:cubicBezTo>
                  <a:pt x="13805606" y="5194300"/>
                  <a:pt x="13799256" y="5207000"/>
                  <a:pt x="13792906" y="5213350"/>
                </a:cubicBezTo>
                <a:close/>
                <a:moveTo>
                  <a:pt x="13494455" y="5251450"/>
                </a:moveTo>
                <a:cubicBezTo>
                  <a:pt x="13494455" y="5264150"/>
                  <a:pt x="13488105" y="5264150"/>
                  <a:pt x="13481755" y="5270500"/>
                </a:cubicBezTo>
                <a:lnTo>
                  <a:pt x="13450005" y="5270500"/>
                </a:lnTo>
                <a:cubicBezTo>
                  <a:pt x="13450005" y="5251450"/>
                  <a:pt x="13443655" y="5213350"/>
                  <a:pt x="13443655" y="5200650"/>
                </a:cubicBezTo>
                <a:cubicBezTo>
                  <a:pt x="13443655" y="5181600"/>
                  <a:pt x="13450005" y="5187950"/>
                  <a:pt x="13456355" y="5181600"/>
                </a:cubicBezTo>
                <a:cubicBezTo>
                  <a:pt x="13469055" y="5200650"/>
                  <a:pt x="13494455" y="5232400"/>
                  <a:pt x="13494455" y="5251450"/>
                </a:cubicBezTo>
                <a:close/>
                <a:moveTo>
                  <a:pt x="13583355" y="5238750"/>
                </a:moveTo>
                <a:cubicBezTo>
                  <a:pt x="13596055" y="5251450"/>
                  <a:pt x="13621455" y="5264150"/>
                  <a:pt x="13640505" y="5283200"/>
                </a:cubicBezTo>
                <a:lnTo>
                  <a:pt x="13640505" y="5302250"/>
                </a:lnTo>
                <a:cubicBezTo>
                  <a:pt x="13627805" y="5302250"/>
                  <a:pt x="13583355" y="5308600"/>
                  <a:pt x="13583355" y="5340350"/>
                </a:cubicBezTo>
                <a:cubicBezTo>
                  <a:pt x="13583355" y="5353050"/>
                  <a:pt x="13608755" y="5384800"/>
                  <a:pt x="13621455" y="5410200"/>
                </a:cubicBezTo>
                <a:lnTo>
                  <a:pt x="13621455" y="5429250"/>
                </a:lnTo>
                <a:cubicBezTo>
                  <a:pt x="13608755" y="5429250"/>
                  <a:pt x="13602405" y="5416550"/>
                  <a:pt x="13583355" y="5416550"/>
                </a:cubicBezTo>
                <a:cubicBezTo>
                  <a:pt x="13570655" y="5416550"/>
                  <a:pt x="13538905" y="5461000"/>
                  <a:pt x="13526205" y="5461000"/>
                </a:cubicBezTo>
                <a:cubicBezTo>
                  <a:pt x="13507155" y="5461000"/>
                  <a:pt x="13494455" y="5441950"/>
                  <a:pt x="13481755" y="5422900"/>
                </a:cubicBezTo>
                <a:cubicBezTo>
                  <a:pt x="13488105" y="5416550"/>
                  <a:pt x="13481755" y="5410200"/>
                  <a:pt x="13500805" y="5410200"/>
                </a:cubicBezTo>
                <a:cubicBezTo>
                  <a:pt x="13513505" y="5410200"/>
                  <a:pt x="13519855" y="5422900"/>
                  <a:pt x="13532555" y="5429250"/>
                </a:cubicBezTo>
                <a:cubicBezTo>
                  <a:pt x="13545255" y="5422900"/>
                  <a:pt x="13557955" y="5397500"/>
                  <a:pt x="13557955" y="5384800"/>
                </a:cubicBezTo>
                <a:cubicBezTo>
                  <a:pt x="13557955" y="5365750"/>
                  <a:pt x="13513505" y="5346700"/>
                  <a:pt x="13513505" y="5334000"/>
                </a:cubicBezTo>
                <a:cubicBezTo>
                  <a:pt x="13513505" y="5276850"/>
                  <a:pt x="13577005" y="5302250"/>
                  <a:pt x="13577005" y="5264150"/>
                </a:cubicBezTo>
                <a:cubicBezTo>
                  <a:pt x="13577005" y="5226050"/>
                  <a:pt x="13519855" y="5251450"/>
                  <a:pt x="13519855" y="5194300"/>
                </a:cubicBezTo>
                <a:lnTo>
                  <a:pt x="13519855" y="5175250"/>
                </a:lnTo>
                <a:cubicBezTo>
                  <a:pt x="13538905" y="5181600"/>
                  <a:pt x="13570655" y="5232400"/>
                  <a:pt x="13583355" y="5238750"/>
                </a:cubicBezTo>
                <a:close/>
                <a:moveTo>
                  <a:pt x="13589705" y="5143500"/>
                </a:moveTo>
                <a:cubicBezTo>
                  <a:pt x="13589705" y="5149850"/>
                  <a:pt x="13589705" y="5156200"/>
                  <a:pt x="13570655" y="5162550"/>
                </a:cubicBezTo>
                <a:lnTo>
                  <a:pt x="13570655" y="5143500"/>
                </a:lnTo>
                <a:lnTo>
                  <a:pt x="13589705" y="5143500"/>
                </a:lnTo>
                <a:close/>
                <a:moveTo>
                  <a:pt x="13754806" y="5130800"/>
                </a:moveTo>
                <a:lnTo>
                  <a:pt x="13748456" y="5162550"/>
                </a:lnTo>
                <a:lnTo>
                  <a:pt x="13716705" y="5156200"/>
                </a:lnTo>
                <a:lnTo>
                  <a:pt x="13723056" y="5130800"/>
                </a:lnTo>
                <a:lnTo>
                  <a:pt x="13754806" y="5130800"/>
                </a:lnTo>
                <a:close/>
                <a:moveTo>
                  <a:pt x="4299656" y="5238750"/>
                </a:moveTo>
                <a:cubicBezTo>
                  <a:pt x="4312356" y="5264150"/>
                  <a:pt x="4350456" y="5283200"/>
                  <a:pt x="4363156" y="5321300"/>
                </a:cubicBezTo>
                <a:cubicBezTo>
                  <a:pt x="4369506" y="5327650"/>
                  <a:pt x="4363156" y="5346700"/>
                  <a:pt x="4363156" y="5359400"/>
                </a:cubicBezTo>
                <a:cubicBezTo>
                  <a:pt x="4363156" y="5384800"/>
                  <a:pt x="4420306" y="5448300"/>
                  <a:pt x="4420306" y="5454650"/>
                </a:cubicBezTo>
                <a:cubicBezTo>
                  <a:pt x="4420306" y="5473700"/>
                  <a:pt x="4394906" y="5492750"/>
                  <a:pt x="4382206" y="5492750"/>
                </a:cubicBezTo>
                <a:cubicBezTo>
                  <a:pt x="4363156" y="5492750"/>
                  <a:pt x="4312356" y="5473700"/>
                  <a:pt x="4286956" y="5467350"/>
                </a:cubicBezTo>
                <a:cubicBezTo>
                  <a:pt x="4255206" y="5461000"/>
                  <a:pt x="4255206" y="5435600"/>
                  <a:pt x="4255206" y="5416550"/>
                </a:cubicBezTo>
                <a:cubicBezTo>
                  <a:pt x="4255206" y="5397500"/>
                  <a:pt x="4274256" y="5378450"/>
                  <a:pt x="4274256" y="5365750"/>
                </a:cubicBezTo>
                <a:cubicBezTo>
                  <a:pt x="4274256" y="5340350"/>
                  <a:pt x="4248856" y="5340350"/>
                  <a:pt x="4242506" y="5340350"/>
                </a:cubicBezTo>
                <a:cubicBezTo>
                  <a:pt x="4217106" y="5340350"/>
                  <a:pt x="4121856" y="5391150"/>
                  <a:pt x="4121856" y="5429250"/>
                </a:cubicBezTo>
                <a:cubicBezTo>
                  <a:pt x="4121856" y="5441950"/>
                  <a:pt x="4147256" y="5454650"/>
                  <a:pt x="4166306" y="5473700"/>
                </a:cubicBezTo>
                <a:cubicBezTo>
                  <a:pt x="4166306" y="5480050"/>
                  <a:pt x="4166306" y="5486400"/>
                  <a:pt x="4159956" y="5486400"/>
                </a:cubicBezTo>
                <a:cubicBezTo>
                  <a:pt x="4109156" y="5511800"/>
                  <a:pt x="4052006" y="5530850"/>
                  <a:pt x="4007556" y="5556250"/>
                </a:cubicBezTo>
                <a:cubicBezTo>
                  <a:pt x="3956756" y="5581650"/>
                  <a:pt x="3893256" y="5651500"/>
                  <a:pt x="3874206" y="5651500"/>
                </a:cubicBezTo>
                <a:cubicBezTo>
                  <a:pt x="3861506" y="5651500"/>
                  <a:pt x="3842456" y="5632450"/>
                  <a:pt x="3842456" y="5619750"/>
                </a:cubicBezTo>
                <a:cubicBezTo>
                  <a:pt x="3842456" y="5600700"/>
                  <a:pt x="3874206" y="5543550"/>
                  <a:pt x="3912306" y="5511800"/>
                </a:cubicBezTo>
                <a:cubicBezTo>
                  <a:pt x="3925006" y="5499100"/>
                  <a:pt x="3956756" y="5499100"/>
                  <a:pt x="3975806" y="5480050"/>
                </a:cubicBezTo>
                <a:cubicBezTo>
                  <a:pt x="3956756" y="5461000"/>
                  <a:pt x="3925006" y="5441950"/>
                  <a:pt x="3925006" y="5429250"/>
                </a:cubicBezTo>
                <a:cubicBezTo>
                  <a:pt x="3925006" y="5410200"/>
                  <a:pt x="3956756" y="5378450"/>
                  <a:pt x="3988506" y="5365750"/>
                </a:cubicBezTo>
                <a:cubicBezTo>
                  <a:pt x="4013906" y="5346700"/>
                  <a:pt x="4058356" y="5340350"/>
                  <a:pt x="4096456" y="5321300"/>
                </a:cubicBezTo>
                <a:cubicBezTo>
                  <a:pt x="4134556" y="5302250"/>
                  <a:pt x="4179006" y="5257800"/>
                  <a:pt x="4217106" y="5219700"/>
                </a:cubicBezTo>
                <a:cubicBezTo>
                  <a:pt x="4223456" y="5207000"/>
                  <a:pt x="4210756" y="5130800"/>
                  <a:pt x="4261556" y="5130800"/>
                </a:cubicBezTo>
                <a:cubicBezTo>
                  <a:pt x="4299656" y="5130800"/>
                  <a:pt x="4293306" y="5226050"/>
                  <a:pt x="4299656" y="5238750"/>
                </a:cubicBezTo>
                <a:close/>
                <a:moveTo>
                  <a:pt x="9551105" y="5130800"/>
                </a:moveTo>
                <a:lnTo>
                  <a:pt x="9525705" y="5130800"/>
                </a:lnTo>
                <a:lnTo>
                  <a:pt x="9525705" y="5111750"/>
                </a:lnTo>
                <a:cubicBezTo>
                  <a:pt x="9532055" y="5111750"/>
                  <a:pt x="9538405" y="5105400"/>
                  <a:pt x="9544755" y="5105400"/>
                </a:cubicBezTo>
                <a:lnTo>
                  <a:pt x="9551105" y="5130800"/>
                </a:lnTo>
                <a:close/>
                <a:moveTo>
                  <a:pt x="2000956" y="5099050"/>
                </a:moveTo>
                <a:cubicBezTo>
                  <a:pt x="2051756" y="5137150"/>
                  <a:pt x="2115256" y="5137150"/>
                  <a:pt x="2172406" y="5162550"/>
                </a:cubicBezTo>
                <a:cubicBezTo>
                  <a:pt x="2185106" y="5168900"/>
                  <a:pt x="2204156" y="5194300"/>
                  <a:pt x="2223206" y="5207000"/>
                </a:cubicBezTo>
                <a:cubicBezTo>
                  <a:pt x="2248606" y="5232400"/>
                  <a:pt x="2293056" y="5238750"/>
                  <a:pt x="2318456" y="5270500"/>
                </a:cubicBezTo>
                <a:cubicBezTo>
                  <a:pt x="2324806" y="5276850"/>
                  <a:pt x="2343856" y="5321300"/>
                  <a:pt x="2362906" y="5327650"/>
                </a:cubicBezTo>
                <a:cubicBezTo>
                  <a:pt x="2388306" y="5340350"/>
                  <a:pt x="2420056" y="5372100"/>
                  <a:pt x="2445456" y="5397500"/>
                </a:cubicBezTo>
                <a:cubicBezTo>
                  <a:pt x="2432756" y="5410200"/>
                  <a:pt x="2432756" y="5416550"/>
                  <a:pt x="2420056" y="5416550"/>
                </a:cubicBezTo>
                <a:cubicBezTo>
                  <a:pt x="2407356" y="5416550"/>
                  <a:pt x="2350206" y="5378450"/>
                  <a:pt x="2318456" y="5365750"/>
                </a:cubicBezTo>
                <a:cubicBezTo>
                  <a:pt x="2299406" y="5359400"/>
                  <a:pt x="2274006" y="5372100"/>
                  <a:pt x="2261306" y="5365750"/>
                </a:cubicBezTo>
                <a:cubicBezTo>
                  <a:pt x="2216856" y="5353050"/>
                  <a:pt x="2185106" y="5314950"/>
                  <a:pt x="2147006" y="5302250"/>
                </a:cubicBezTo>
                <a:cubicBezTo>
                  <a:pt x="2096206" y="5283200"/>
                  <a:pt x="2032706" y="5283200"/>
                  <a:pt x="1988256" y="5270500"/>
                </a:cubicBezTo>
                <a:cubicBezTo>
                  <a:pt x="1969206" y="5270500"/>
                  <a:pt x="1956506" y="5257800"/>
                  <a:pt x="1956506" y="5238750"/>
                </a:cubicBezTo>
                <a:cubicBezTo>
                  <a:pt x="1956506" y="5207000"/>
                  <a:pt x="1994606" y="5213350"/>
                  <a:pt x="1994606" y="5213350"/>
                </a:cubicBezTo>
                <a:cubicBezTo>
                  <a:pt x="2026356" y="5213350"/>
                  <a:pt x="2153356" y="5270500"/>
                  <a:pt x="2159706" y="5270500"/>
                </a:cubicBezTo>
                <a:cubicBezTo>
                  <a:pt x="2172406" y="5270500"/>
                  <a:pt x="2166056" y="5264150"/>
                  <a:pt x="2178756" y="5264150"/>
                </a:cubicBezTo>
                <a:lnTo>
                  <a:pt x="2178756" y="5232400"/>
                </a:lnTo>
                <a:cubicBezTo>
                  <a:pt x="2159706" y="5219700"/>
                  <a:pt x="2134306" y="5200650"/>
                  <a:pt x="2115256" y="5194300"/>
                </a:cubicBezTo>
                <a:cubicBezTo>
                  <a:pt x="2083506" y="5181600"/>
                  <a:pt x="1969206" y="5143500"/>
                  <a:pt x="1969206" y="5111750"/>
                </a:cubicBezTo>
                <a:cubicBezTo>
                  <a:pt x="1969206" y="5092700"/>
                  <a:pt x="1975556" y="5105400"/>
                  <a:pt x="1975556" y="5099050"/>
                </a:cubicBezTo>
                <a:lnTo>
                  <a:pt x="2000956" y="5099050"/>
                </a:lnTo>
                <a:close/>
                <a:moveTo>
                  <a:pt x="8763705" y="5226050"/>
                </a:moveTo>
                <a:cubicBezTo>
                  <a:pt x="8757355" y="5245100"/>
                  <a:pt x="8763705" y="5245100"/>
                  <a:pt x="8744655" y="5245100"/>
                </a:cubicBezTo>
                <a:cubicBezTo>
                  <a:pt x="8731955" y="5245100"/>
                  <a:pt x="8611305" y="5181600"/>
                  <a:pt x="8541455" y="5149850"/>
                </a:cubicBezTo>
                <a:cubicBezTo>
                  <a:pt x="8535105" y="5149850"/>
                  <a:pt x="8528755" y="5149850"/>
                  <a:pt x="8528755" y="5130800"/>
                </a:cubicBezTo>
                <a:cubicBezTo>
                  <a:pt x="8528755" y="5118100"/>
                  <a:pt x="8541455" y="5086350"/>
                  <a:pt x="8560505" y="5086350"/>
                </a:cubicBezTo>
                <a:cubicBezTo>
                  <a:pt x="8573205" y="5086350"/>
                  <a:pt x="8693855" y="5168900"/>
                  <a:pt x="8763705" y="5226050"/>
                </a:cubicBezTo>
                <a:close/>
                <a:moveTo>
                  <a:pt x="5576006" y="5105400"/>
                </a:moveTo>
                <a:cubicBezTo>
                  <a:pt x="5576006" y="5124450"/>
                  <a:pt x="5550606" y="5149850"/>
                  <a:pt x="5531556" y="5162550"/>
                </a:cubicBezTo>
                <a:lnTo>
                  <a:pt x="5499806" y="5162550"/>
                </a:lnTo>
                <a:cubicBezTo>
                  <a:pt x="5493456" y="5156200"/>
                  <a:pt x="5493456" y="5162550"/>
                  <a:pt x="5493456" y="5143500"/>
                </a:cubicBezTo>
                <a:cubicBezTo>
                  <a:pt x="5493456" y="5130800"/>
                  <a:pt x="5537906" y="5086350"/>
                  <a:pt x="5550606" y="5086350"/>
                </a:cubicBezTo>
                <a:cubicBezTo>
                  <a:pt x="5569656" y="5086350"/>
                  <a:pt x="5576006" y="5092700"/>
                  <a:pt x="5576006" y="5105400"/>
                </a:cubicBezTo>
                <a:close/>
                <a:moveTo>
                  <a:pt x="2794706" y="5162550"/>
                </a:moveTo>
                <a:cubicBezTo>
                  <a:pt x="2794706" y="5168900"/>
                  <a:pt x="2743906" y="5207000"/>
                  <a:pt x="2731206" y="5207000"/>
                </a:cubicBezTo>
                <a:cubicBezTo>
                  <a:pt x="2680406" y="5207000"/>
                  <a:pt x="2686756" y="5130800"/>
                  <a:pt x="2686756" y="5130800"/>
                </a:cubicBezTo>
                <a:cubicBezTo>
                  <a:pt x="2686756" y="5118100"/>
                  <a:pt x="2674056" y="5086350"/>
                  <a:pt x="2712156" y="5086350"/>
                </a:cubicBezTo>
                <a:cubicBezTo>
                  <a:pt x="2737556" y="5086350"/>
                  <a:pt x="2794706" y="5143500"/>
                  <a:pt x="2794706" y="5162550"/>
                </a:cubicBezTo>
                <a:close/>
                <a:moveTo>
                  <a:pt x="13329355" y="5105400"/>
                </a:moveTo>
                <a:cubicBezTo>
                  <a:pt x="13329355" y="5105400"/>
                  <a:pt x="13323005" y="5111750"/>
                  <a:pt x="13316655" y="5111750"/>
                </a:cubicBezTo>
                <a:lnTo>
                  <a:pt x="13303955" y="5099050"/>
                </a:lnTo>
                <a:cubicBezTo>
                  <a:pt x="13310305" y="5092700"/>
                  <a:pt x="13316655" y="5080000"/>
                  <a:pt x="13323005" y="5080000"/>
                </a:cubicBezTo>
                <a:cubicBezTo>
                  <a:pt x="13323005" y="5086350"/>
                  <a:pt x="13329355" y="5099050"/>
                  <a:pt x="13329355" y="5105400"/>
                </a:cubicBezTo>
                <a:close/>
                <a:moveTo>
                  <a:pt x="10910005" y="5105400"/>
                </a:moveTo>
                <a:cubicBezTo>
                  <a:pt x="10910005" y="5124450"/>
                  <a:pt x="10903655" y="5130800"/>
                  <a:pt x="10897305" y="5130800"/>
                </a:cubicBezTo>
                <a:cubicBezTo>
                  <a:pt x="10859205" y="5156200"/>
                  <a:pt x="10795705" y="5207000"/>
                  <a:pt x="10783005" y="5207000"/>
                </a:cubicBezTo>
                <a:cubicBezTo>
                  <a:pt x="10763955" y="5207000"/>
                  <a:pt x="10744905" y="5187950"/>
                  <a:pt x="10744905" y="5168900"/>
                </a:cubicBezTo>
                <a:cubicBezTo>
                  <a:pt x="10744905" y="5156200"/>
                  <a:pt x="10795705" y="5086350"/>
                  <a:pt x="10808405" y="5086350"/>
                </a:cubicBezTo>
                <a:cubicBezTo>
                  <a:pt x="10827455" y="5086350"/>
                  <a:pt x="10821105" y="5099050"/>
                  <a:pt x="10840155" y="5099050"/>
                </a:cubicBezTo>
                <a:cubicBezTo>
                  <a:pt x="10852855" y="5099050"/>
                  <a:pt x="10865555" y="5080000"/>
                  <a:pt x="10878255" y="5080000"/>
                </a:cubicBezTo>
                <a:cubicBezTo>
                  <a:pt x="10897305" y="5080000"/>
                  <a:pt x="10910005" y="5092700"/>
                  <a:pt x="10910005" y="5105400"/>
                </a:cubicBezTo>
                <a:close/>
                <a:moveTo>
                  <a:pt x="13684955" y="5181600"/>
                </a:moveTo>
                <a:cubicBezTo>
                  <a:pt x="13665905" y="5194300"/>
                  <a:pt x="13646855" y="5194300"/>
                  <a:pt x="13627805" y="5200650"/>
                </a:cubicBezTo>
                <a:cubicBezTo>
                  <a:pt x="13634155" y="5187950"/>
                  <a:pt x="13640505" y="5181600"/>
                  <a:pt x="13640505" y="5162550"/>
                </a:cubicBezTo>
                <a:cubicBezTo>
                  <a:pt x="13640505" y="5073650"/>
                  <a:pt x="13551605" y="5143500"/>
                  <a:pt x="13551605" y="5080000"/>
                </a:cubicBezTo>
                <a:cubicBezTo>
                  <a:pt x="13551605" y="5054600"/>
                  <a:pt x="13583355" y="5048250"/>
                  <a:pt x="13596055" y="5048250"/>
                </a:cubicBezTo>
                <a:cubicBezTo>
                  <a:pt x="13621455" y="5048250"/>
                  <a:pt x="13678605" y="5168900"/>
                  <a:pt x="13684955" y="5181600"/>
                </a:cubicBezTo>
                <a:close/>
                <a:moveTo>
                  <a:pt x="13119805" y="5073650"/>
                </a:moveTo>
                <a:lnTo>
                  <a:pt x="13119805" y="5092700"/>
                </a:lnTo>
                <a:lnTo>
                  <a:pt x="13075355" y="5092700"/>
                </a:lnTo>
                <a:cubicBezTo>
                  <a:pt x="13069005" y="5105400"/>
                  <a:pt x="13075355" y="5111750"/>
                  <a:pt x="13075355" y="5124450"/>
                </a:cubicBezTo>
                <a:cubicBezTo>
                  <a:pt x="13075355" y="5143500"/>
                  <a:pt x="12986455" y="5251450"/>
                  <a:pt x="12942005" y="5314950"/>
                </a:cubicBezTo>
                <a:cubicBezTo>
                  <a:pt x="12929305" y="5302250"/>
                  <a:pt x="12916605" y="5283200"/>
                  <a:pt x="12897555" y="5276850"/>
                </a:cubicBezTo>
                <a:cubicBezTo>
                  <a:pt x="12916605" y="5232400"/>
                  <a:pt x="12948355" y="5181600"/>
                  <a:pt x="12992805" y="5143500"/>
                </a:cubicBezTo>
                <a:cubicBezTo>
                  <a:pt x="12992805" y="5137150"/>
                  <a:pt x="13011855" y="5143500"/>
                  <a:pt x="13024555" y="5130800"/>
                </a:cubicBezTo>
                <a:cubicBezTo>
                  <a:pt x="13030905" y="5124450"/>
                  <a:pt x="13030905" y="5111750"/>
                  <a:pt x="13030905" y="5099050"/>
                </a:cubicBezTo>
                <a:cubicBezTo>
                  <a:pt x="13043605" y="5080000"/>
                  <a:pt x="13043605" y="5035550"/>
                  <a:pt x="13075355" y="5035550"/>
                </a:cubicBezTo>
                <a:cubicBezTo>
                  <a:pt x="13094405" y="5035550"/>
                  <a:pt x="13113455" y="5060950"/>
                  <a:pt x="13119805" y="5073650"/>
                </a:cubicBezTo>
                <a:close/>
                <a:moveTo>
                  <a:pt x="5944306" y="5016500"/>
                </a:moveTo>
                <a:cubicBezTo>
                  <a:pt x="5950656" y="5022850"/>
                  <a:pt x="5950656" y="5016500"/>
                  <a:pt x="5950656" y="5035550"/>
                </a:cubicBezTo>
                <a:cubicBezTo>
                  <a:pt x="5950656" y="5048250"/>
                  <a:pt x="5944306" y="5105400"/>
                  <a:pt x="5937956" y="5143500"/>
                </a:cubicBezTo>
                <a:cubicBezTo>
                  <a:pt x="5931606" y="5143500"/>
                  <a:pt x="5931606" y="5149850"/>
                  <a:pt x="5918906" y="5149850"/>
                </a:cubicBezTo>
                <a:cubicBezTo>
                  <a:pt x="5899856" y="5149850"/>
                  <a:pt x="5899856" y="5137150"/>
                  <a:pt x="5899856" y="5124450"/>
                </a:cubicBezTo>
                <a:cubicBezTo>
                  <a:pt x="5899856" y="5092700"/>
                  <a:pt x="5899856" y="5041900"/>
                  <a:pt x="5925256" y="5016500"/>
                </a:cubicBezTo>
                <a:lnTo>
                  <a:pt x="5944306" y="5016500"/>
                </a:lnTo>
                <a:close/>
                <a:moveTo>
                  <a:pt x="11208455" y="5035550"/>
                </a:moveTo>
                <a:cubicBezTo>
                  <a:pt x="11208455" y="5041900"/>
                  <a:pt x="11214805" y="5041900"/>
                  <a:pt x="11214805" y="5054600"/>
                </a:cubicBezTo>
                <a:cubicBezTo>
                  <a:pt x="11214805" y="5073650"/>
                  <a:pt x="11151305" y="5111750"/>
                  <a:pt x="11144955" y="5111750"/>
                </a:cubicBezTo>
                <a:cubicBezTo>
                  <a:pt x="11119555" y="5111750"/>
                  <a:pt x="11100505" y="5086350"/>
                  <a:pt x="11100505" y="5073650"/>
                </a:cubicBezTo>
                <a:cubicBezTo>
                  <a:pt x="11100505" y="5054600"/>
                  <a:pt x="11119555" y="5029200"/>
                  <a:pt x="11138605" y="5010150"/>
                </a:cubicBezTo>
                <a:cubicBezTo>
                  <a:pt x="11157655" y="5022850"/>
                  <a:pt x="11183055" y="5035550"/>
                  <a:pt x="11208455" y="5035550"/>
                </a:cubicBezTo>
                <a:close/>
                <a:moveTo>
                  <a:pt x="13323005" y="4984750"/>
                </a:moveTo>
                <a:cubicBezTo>
                  <a:pt x="13310305" y="4991100"/>
                  <a:pt x="13291255" y="4991100"/>
                  <a:pt x="13259505" y="4997450"/>
                </a:cubicBezTo>
                <a:lnTo>
                  <a:pt x="13259505" y="4978400"/>
                </a:lnTo>
                <a:cubicBezTo>
                  <a:pt x="13265855" y="4972050"/>
                  <a:pt x="13265855" y="4953000"/>
                  <a:pt x="13284905" y="4953000"/>
                </a:cubicBezTo>
                <a:cubicBezTo>
                  <a:pt x="13297605" y="4953000"/>
                  <a:pt x="13310305" y="4972050"/>
                  <a:pt x="13323005" y="4984750"/>
                </a:cubicBezTo>
                <a:close/>
                <a:moveTo>
                  <a:pt x="9786055" y="4953000"/>
                </a:moveTo>
                <a:cubicBezTo>
                  <a:pt x="9805105" y="5010150"/>
                  <a:pt x="9830505" y="5067300"/>
                  <a:pt x="9855905" y="5124450"/>
                </a:cubicBezTo>
                <a:cubicBezTo>
                  <a:pt x="9855905" y="5124450"/>
                  <a:pt x="9849555" y="5130800"/>
                  <a:pt x="9849555" y="5137150"/>
                </a:cubicBezTo>
                <a:lnTo>
                  <a:pt x="9830505" y="5137150"/>
                </a:lnTo>
                <a:cubicBezTo>
                  <a:pt x="9773355" y="5060950"/>
                  <a:pt x="9760655" y="5048250"/>
                  <a:pt x="9760655" y="4997450"/>
                </a:cubicBezTo>
                <a:cubicBezTo>
                  <a:pt x="9760655" y="4978400"/>
                  <a:pt x="9760655" y="4965700"/>
                  <a:pt x="9767005" y="4953000"/>
                </a:cubicBezTo>
                <a:lnTo>
                  <a:pt x="9786055" y="4953000"/>
                </a:lnTo>
                <a:close/>
                <a:moveTo>
                  <a:pt x="5741106" y="4927600"/>
                </a:moveTo>
                <a:cubicBezTo>
                  <a:pt x="5747456" y="4953000"/>
                  <a:pt x="5753806" y="4997450"/>
                  <a:pt x="5753806" y="5016500"/>
                </a:cubicBezTo>
                <a:cubicBezTo>
                  <a:pt x="5753806" y="5029200"/>
                  <a:pt x="5747456" y="5035550"/>
                  <a:pt x="5747456" y="5137150"/>
                </a:cubicBezTo>
                <a:cubicBezTo>
                  <a:pt x="5747456" y="5149850"/>
                  <a:pt x="5734756" y="5156200"/>
                  <a:pt x="5734756" y="5175250"/>
                </a:cubicBezTo>
                <a:cubicBezTo>
                  <a:pt x="5728406" y="5207000"/>
                  <a:pt x="5728406" y="5245100"/>
                  <a:pt x="5715706" y="5276850"/>
                </a:cubicBezTo>
                <a:cubicBezTo>
                  <a:pt x="5696656" y="5321300"/>
                  <a:pt x="5633156" y="5365750"/>
                  <a:pt x="5595056" y="5378450"/>
                </a:cubicBezTo>
                <a:cubicBezTo>
                  <a:pt x="5576006" y="5384800"/>
                  <a:pt x="5544256" y="5378450"/>
                  <a:pt x="5531556" y="5384800"/>
                </a:cubicBezTo>
                <a:cubicBezTo>
                  <a:pt x="5480756" y="5403850"/>
                  <a:pt x="5417256" y="5473700"/>
                  <a:pt x="5366456" y="5473700"/>
                </a:cubicBezTo>
                <a:cubicBezTo>
                  <a:pt x="5328356" y="5473700"/>
                  <a:pt x="5328356" y="5435600"/>
                  <a:pt x="5328356" y="5416550"/>
                </a:cubicBezTo>
                <a:cubicBezTo>
                  <a:pt x="5328356" y="5378450"/>
                  <a:pt x="5347406" y="5283200"/>
                  <a:pt x="5366456" y="5257800"/>
                </a:cubicBezTo>
                <a:lnTo>
                  <a:pt x="5366456" y="5099050"/>
                </a:lnTo>
                <a:cubicBezTo>
                  <a:pt x="5372806" y="5080000"/>
                  <a:pt x="5385506" y="5048250"/>
                  <a:pt x="5404556" y="5035550"/>
                </a:cubicBezTo>
                <a:cubicBezTo>
                  <a:pt x="5436306" y="5003800"/>
                  <a:pt x="5480756" y="4978400"/>
                  <a:pt x="5531556" y="4946650"/>
                </a:cubicBezTo>
                <a:cubicBezTo>
                  <a:pt x="5550606" y="4933950"/>
                  <a:pt x="5588706" y="4940300"/>
                  <a:pt x="5620456" y="4933950"/>
                </a:cubicBezTo>
                <a:cubicBezTo>
                  <a:pt x="5645856" y="4927600"/>
                  <a:pt x="5690306" y="4902200"/>
                  <a:pt x="5703006" y="4902200"/>
                </a:cubicBezTo>
                <a:cubicBezTo>
                  <a:pt x="5722056" y="4902200"/>
                  <a:pt x="5734756" y="4914900"/>
                  <a:pt x="5741106" y="4927600"/>
                </a:cubicBezTo>
                <a:close/>
                <a:moveTo>
                  <a:pt x="4179006" y="4914900"/>
                </a:moveTo>
                <a:cubicBezTo>
                  <a:pt x="4159956" y="4953000"/>
                  <a:pt x="4071056" y="5035550"/>
                  <a:pt x="4013906" y="5092700"/>
                </a:cubicBezTo>
                <a:cubicBezTo>
                  <a:pt x="3969456" y="5137150"/>
                  <a:pt x="3925006" y="5251450"/>
                  <a:pt x="3861506" y="5251450"/>
                </a:cubicBezTo>
                <a:cubicBezTo>
                  <a:pt x="3817056" y="5251450"/>
                  <a:pt x="3823406" y="5213350"/>
                  <a:pt x="3823406" y="5200650"/>
                </a:cubicBezTo>
                <a:cubicBezTo>
                  <a:pt x="3823406" y="5168900"/>
                  <a:pt x="3836106" y="5143500"/>
                  <a:pt x="3861506" y="5130800"/>
                </a:cubicBezTo>
                <a:cubicBezTo>
                  <a:pt x="3829756" y="5073650"/>
                  <a:pt x="3759906" y="5143500"/>
                  <a:pt x="3759906" y="5086350"/>
                </a:cubicBezTo>
                <a:cubicBezTo>
                  <a:pt x="3759906" y="5073650"/>
                  <a:pt x="3785306" y="5035550"/>
                  <a:pt x="3804356" y="5010150"/>
                </a:cubicBezTo>
                <a:cubicBezTo>
                  <a:pt x="3817056" y="4991100"/>
                  <a:pt x="3810706" y="4972050"/>
                  <a:pt x="3810706" y="4953000"/>
                </a:cubicBezTo>
                <a:cubicBezTo>
                  <a:pt x="3842456" y="4914900"/>
                  <a:pt x="3886906" y="4940300"/>
                  <a:pt x="3925006" y="4927600"/>
                </a:cubicBezTo>
                <a:cubicBezTo>
                  <a:pt x="3988506" y="4914900"/>
                  <a:pt x="4102806" y="4902200"/>
                  <a:pt x="4115506" y="4902200"/>
                </a:cubicBezTo>
                <a:cubicBezTo>
                  <a:pt x="4134556" y="4902200"/>
                  <a:pt x="4159956" y="4902200"/>
                  <a:pt x="4179006" y="4914900"/>
                </a:cubicBezTo>
                <a:close/>
                <a:moveTo>
                  <a:pt x="10814755" y="4883150"/>
                </a:moveTo>
                <a:cubicBezTo>
                  <a:pt x="10852855" y="4959350"/>
                  <a:pt x="10954455" y="5060950"/>
                  <a:pt x="10954455" y="5137150"/>
                </a:cubicBezTo>
                <a:cubicBezTo>
                  <a:pt x="10954455" y="5156200"/>
                  <a:pt x="10954455" y="5162550"/>
                  <a:pt x="10948105" y="5175250"/>
                </a:cubicBezTo>
                <a:cubicBezTo>
                  <a:pt x="10890955" y="5207000"/>
                  <a:pt x="10770305" y="5283200"/>
                  <a:pt x="10751255" y="5283200"/>
                </a:cubicBezTo>
                <a:cubicBezTo>
                  <a:pt x="10713155" y="5283200"/>
                  <a:pt x="10649655" y="5092700"/>
                  <a:pt x="10649655" y="5080000"/>
                </a:cubicBezTo>
                <a:cubicBezTo>
                  <a:pt x="10649655" y="5060950"/>
                  <a:pt x="10725855" y="4984750"/>
                  <a:pt x="10763955" y="4933950"/>
                </a:cubicBezTo>
                <a:cubicBezTo>
                  <a:pt x="10776655" y="4914900"/>
                  <a:pt x="10783005" y="4895850"/>
                  <a:pt x="10789355" y="4883150"/>
                </a:cubicBezTo>
                <a:lnTo>
                  <a:pt x="10814755" y="4883150"/>
                </a:lnTo>
                <a:close/>
                <a:moveTo>
                  <a:pt x="12472105" y="4838700"/>
                </a:moveTo>
                <a:cubicBezTo>
                  <a:pt x="12478455" y="4851400"/>
                  <a:pt x="12478455" y="4870450"/>
                  <a:pt x="12478455" y="4889500"/>
                </a:cubicBezTo>
                <a:lnTo>
                  <a:pt x="12491155" y="4902200"/>
                </a:lnTo>
                <a:cubicBezTo>
                  <a:pt x="12503855" y="4895850"/>
                  <a:pt x="12516555" y="4876800"/>
                  <a:pt x="12522905" y="4864100"/>
                </a:cubicBezTo>
                <a:lnTo>
                  <a:pt x="12541955" y="4864100"/>
                </a:lnTo>
                <a:lnTo>
                  <a:pt x="12541955" y="4883150"/>
                </a:lnTo>
                <a:cubicBezTo>
                  <a:pt x="12472105" y="4984750"/>
                  <a:pt x="12440355" y="5067300"/>
                  <a:pt x="12414955" y="5156200"/>
                </a:cubicBezTo>
                <a:cubicBezTo>
                  <a:pt x="12414955" y="5162550"/>
                  <a:pt x="12414955" y="5168900"/>
                  <a:pt x="12395905" y="5175250"/>
                </a:cubicBezTo>
                <a:cubicBezTo>
                  <a:pt x="12389555" y="5143500"/>
                  <a:pt x="12389555" y="5111750"/>
                  <a:pt x="12395905" y="4965700"/>
                </a:cubicBezTo>
                <a:cubicBezTo>
                  <a:pt x="12414955" y="4921250"/>
                  <a:pt x="12402255" y="4851400"/>
                  <a:pt x="12453055" y="4838700"/>
                </a:cubicBezTo>
                <a:lnTo>
                  <a:pt x="12472105" y="4838700"/>
                </a:lnTo>
                <a:close/>
                <a:moveTo>
                  <a:pt x="13138855" y="4889500"/>
                </a:moveTo>
                <a:cubicBezTo>
                  <a:pt x="13157905" y="4889500"/>
                  <a:pt x="13176955" y="4864100"/>
                  <a:pt x="13196005" y="4857750"/>
                </a:cubicBezTo>
                <a:cubicBezTo>
                  <a:pt x="13196005" y="4857750"/>
                  <a:pt x="13202355" y="4851400"/>
                  <a:pt x="13202355" y="4870450"/>
                </a:cubicBezTo>
                <a:cubicBezTo>
                  <a:pt x="13202355" y="4883150"/>
                  <a:pt x="13176955" y="4895850"/>
                  <a:pt x="13164255" y="4908550"/>
                </a:cubicBezTo>
                <a:lnTo>
                  <a:pt x="13164255" y="4927600"/>
                </a:lnTo>
                <a:cubicBezTo>
                  <a:pt x="13170605" y="4933950"/>
                  <a:pt x="13164255" y="4933950"/>
                  <a:pt x="13176955" y="4933950"/>
                </a:cubicBezTo>
                <a:cubicBezTo>
                  <a:pt x="13196005" y="4933950"/>
                  <a:pt x="13227755" y="4895850"/>
                  <a:pt x="13246805" y="4889500"/>
                </a:cubicBezTo>
                <a:cubicBezTo>
                  <a:pt x="13259505" y="4902200"/>
                  <a:pt x="13265855" y="4908550"/>
                  <a:pt x="13265855" y="4921250"/>
                </a:cubicBezTo>
                <a:cubicBezTo>
                  <a:pt x="13265855" y="4946650"/>
                  <a:pt x="13176955" y="4959350"/>
                  <a:pt x="13157905" y="4984750"/>
                </a:cubicBezTo>
                <a:cubicBezTo>
                  <a:pt x="13164255" y="4997450"/>
                  <a:pt x="13164255" y="5016500"/>
                  <a:pt x="13164255" y="5035550"/>
                </a:cubicBezTo>
                <a:cubicBezTo>
                  <a:pt x="13157905" y="5035550"/>
                  <a:pt x="13157905" y="5041900"/>
                  <a:pt x="13145205" y="5041900"/>
                </a:cubicBezTo>
                <a:cubicBezTo>
                  <a:pt x="13126155" y="5041900"/>
                  <a:pt x="13113455" y="5003800"/>
                  <a:pt x="13113455" y="4991100"/>
                </a:cubicBezTo>
                <a:cubicBezTo>
                  <a:pt x="13113455" y="4972050"/>
                  <a:pt x="13138855" y="4953000"/>
                  <a:pt x="13138855" y="4940300"/>
                </a:cubicBezTo>
                <a:cubicBezTo>
                  <a:pt x="13138855" y="4902200"/>
                  <a:pt x="13037255" y="4883150"/>
                  <a:pt x="13024555" y="4883150"/>
                </a:cubicBezTo>
                <a:cubicBezTo>
                  <a:pt x="13018205" y="4876800"/>
                  <a:pt x="13018205" y="4870450"/>
                  <a:pt x="13011855" y="4864100"/>
                </a:cubicBezTo>
                <a:cubicBezTo>
                  <a:pt x="13030905" y="4851400"/>
                  <a:pt x="13049955" y="4832350"/>
                  <a:pt x="13069005" y="4832350"/>
                </a:cubicBezTo>
                <a:cubicBezTo>
                  <a:pt x="13081705" y="4832350"/>
                  <a:pt x="13126155" y="4889500"/>
                  <a:pt x="13138855" y="4889500"/>
                </a:cubicBezTo>
                <a:close/>
                <a:moveTo>
                  <a:pt x="6382456" y="4851400"/>
                </a:moveTo>
                <a:cubicBezTo>
                  <a:pt x="6401506" y="4857750"/>
                  <a:pt x="6439606" y="4845050"/>
                  <a:pt x="6465006" y="4851400"/>
                </a:cubicBezTo>
                <a:cubicBezTo>
                  <a:pt x="6490406" y="4857750"/>
                  <a:pt x="6534856" y="4914900"/>
                  <a:pt x="6553906" y="4914900"/>
                </a:cubicBezTo>
                <a:cubicBezTo>
                  <a:pt x="6566606" y="4914900"/>
                  <a:pt x="6598356" y="4883150"/>
                  <a:pt x="6617406" y="4883150"/>
                </a:cubicBezTo>
                <a:cubicBezTo>
                  <a:pt x="6642806" y="4883150"/>
                  <a:pt x="6852356" y="4933950"/>
                  <a:pt x="6852356" y="4978400"/>
                </a:cubicBezTo>
                <a:cubicBezTo>
                  <a:pt x="6852356" y="4997450"/>
                  <a:pt x="6833306" y="5003800"/>
                  <a:pt x="6820606" y="5010150"/>
                </a:cubicBezTo>
                <a:cubicBezTo>
                  <a:pt x="6846006" y="5029200"/>
                  <a:pt x="6877756" y="5048250"/>
                  <a:pt x="6915856" y="5054600"/>
                </a:cubicBezTo>
                <a:cubicBezTo>
                  <a:pt x="6941256" y="5060950"/>
                  <a:pt x="6979356" y="5041900"/>
                  <a:pt x="7011106" y="5054600"/>
                </a:cubicBezTo>
                <a:cubicBezTo>
                  <a:pt x="7055556" y="5067300"/>
                  <a:pt x="7093656" y="5092700"/>
                  <a:pt x="7144456" y="5111750"/>
                </a:cubicBezTo>
                <a:cubicBezTo>
                  <a:pt x="7150806" y="5118100"/>
                  <a:pt x="7176206" y="5111750"/>
                  <a:pt x="7188906" y="5118100"/>
                </a:cubicBezTo>
                <a:cubicBezTo>
                  <a:pt x="7195256" y="5162550"/>
                  <a:pt x="7214306" y="5238750"/>
                  <a:pt x="7214306" y="5251450"/>
                </a:cubicBezTo>
                <a:cubicBezTo>
                  <a:pt x="7214306" y="5270500"/>
                  <a:pt x="7207956" y="5346700"/>
                  <a:pt x="7201606" y="5391150"/>
                </a:cubicBezTo>
                <a:cubicBezTo>
                  <a:pt x="7195256" y="5435600"/>
                  <a:pt x="7119056" y="5473700"/>
                  <a:pt x="7093656" y="5473700"/>
                </a:cubicBezTo>
                <a:cubicBezTo>
                  <a:pt x="7074606" y="5473700"/>
                  <a:pt x="6998406" y="5441950"/>
                  <a:pt x="6985706" y="5441950"/>
                </a:cubicBezTo>
                <a:cubicBezTo>
                  <a:pt x="6966656" y="5441950"/>
                  <a:pt x="6960306" y="5461000"/>
                  <a:pt x="6947606" y="5461000"/>
                </a:cubicBezTo>
                <a:cubicBezTo>
                  <a:pt x="6928556" y="5461000"/>
                  <a:pt x="6890456" y="5441950"/>
                  <a:pt x="6871406" y="5429250"/>
                </a:cubicBezTo>
                <a:cubicBezTo>
                  <a:pt x="6833306" y="5416550"/>
                  <a:pt x="6801556" y="5391150"/>
                  <a:pt x="6763456" y="5359400"/>
                </a:cubicBezTo>
                <a:lnTo>
                  <a:pt x="6738056" y="5359400"/>
                </a:lnTo>
                <a:cubicBezTo>
                  <a:pt x="6719006" y="5359400"/>
                  <a:pt x="6693606" y="5372100"/>
                  <a:pt x="6674556" y="5378450"/>
                </a:cubicBezTo>
                <a:cubicBezTo>
                  <a:pt x="6661856" y="5384800"/>
                  <a:pt x="6636456" y="5384800"/>
                  <a:pt x="6623756" y="5384800"/>
                </a:cubicBezTo>
                <a:cubicBezTo>
                  <a:pt x="6553906" y="5384800"/>
                  <a:pt x="6484056" y="5353050"/>
                  <a:pt x="6484056" y="5264150"/>
                </a:cubicBezTo>
                <a:cubicBezTo>
                  <a:pt x="6484056" y="5168900"/>
                  <a:pt x="6560256" y="5080000"/>
                  <a:pt x="6560256" y="5048250"/>
                </a:cubicBezTo>
                <a:cubicBezTo>
                  <a:pt x="6560256" y="4997450"/>
                  <a:pt x="6515806" y="4933950"/>
                  <a:pt x="6477706" y="4889500"/>
                </a:cubicBezTo>
                <a:lnTo>
                  <a:pt x="6458656" y="4889500"/>
                </a:lnTo>
                <a:cubicBezTo>
                  <a:pt x="6388806" y="4991100"/>
                  <a:pt x="6357056" y="5130800"/>
                  <a:pt x="6338006" y="5238750"/>
                </a:cubicBezTo>
                <a:cubicBezTo>
                  <a:pt x="6338006" y="5257800"/>
                  <a:pt x="6306256" y="5276850"/>
                  <a:pt x="6287206" y="5308600"/>
                </a:cubicBezTo>
                <a:cubicBezTo>
                  <a:pt x="6274506" y="5321300"/>
                  <a:pt x="6280856" y="5353050"/>
                  <a:pt x="6280856" y="5372100"/>
                </a:cubicBezTo>
                <a:cubicBezTo>
                  <a:pt x="6274506" y="5372100"/>
                  <a:pt x="6280856" y="5378450"/>
                  <a:pt x="6261806" y="5378450"/>
                </a:cubicBezTo>
                <a:cubicBezTo>
                  <a:pt x="6249106" y="5378450"/>
                  <a:pt x="6204656" y="5327650"/>
                  <a:pt x="6185606" y="5327650"/>
                </a:cubicBezTo>
                <a:lnTo>
                  <a:pt x="6007806" y="5327650"/>
                </a:lnTo>
                <a:cubicBezTo>
                  <a:pt x="5969706" y="5314950"/>
                  <a:pt x="5887156" y="5245100"/>
                  <a:pt x="5874456" y="5200650"/>
                </a:cubicBezTo>
                <a:cubicBezTo>
                  <a:pt x="5855406" y="5143500"/>
                  <a:pt x="5842706" y="5048250"/>
                  <a:pt x="5842706" y="5029200"/>
                </a:cubicBezTo>
                <a:cubicBezTo>
                  <a:pt x="5842706" y="4972050"/>
                  <a:pt x="5906206" y="4876800"/>
                  <a:pt x="5957006" y="4838700"/>
                </a:cubicBezTo>
                <a:cubicBezTo>
                  <a:pt x="5976056" y="4819650"/>
                  <a:pt x="6007806" y="4826000"/>
                  <a:pt x="6033206" y="4819650"/>
                </a:cubicBezTo>
                <a:cubicBezTo>
                  <a:pt x="6064956" y="4813300"/>
                  <a:pt x="6122106" y="4806950"/>
                  <a:pt x="6141156" y="4806950"/>
                </a:cubicBezTo>
                <a:cubicBezTo>
                  <a:pt x="6211006" y="4806950"/>
                  <a:pt x="6299906" y="4832350"/>
                  <a:pt x="6382456" y="4851400"/>
                </a:cubicBezTo>
                <a:close/>
                <a:moveTo>
                  <a:pt x="9684455" y="4895850"/>
                </a:moveTo>
                <a:cubicBezTo>
                  <a:pt x="9684455" y="4908550"/>
                  <a:pt x="9678105" y="4953000"/>
                  <a:pt x="9671755" y="4984750"/>
                </a:cubicBezTo>
                <a:cubicBezTo>
                  <a:pt x="9671755" y="4991100"/>
                  <a:pt x="9659055" y="4997450"/>
                  <a:pt x="9652705" y="5003800"/>
                </a:cubicBezTo>
                <a:cubicBezTo>
                  <a:pt x="9640005" y="4997450"/>
                  <a:pt x="9627305" y="4991100"/>
                  <a:pt x="9627305" y="4972050"/>
                </a:cubicBezTo>
                <a:cubicBezTo>
                  <a:pt x="9627305" y="4959350"/>
                  <a:pt x="9646355" y="4933950"/>
                  <a:pt x="9646355" y="4914900"/>
                </a:cubicBezTo>
                <a:cubicBezTo>
                  <a:pt x="9646355" y="4902200"/>
                  <a:pt x="9608255" y="4832350"/>
                  <a:pt x="9608255" y="4819650"/>
                </a:cubicBezTo>
                <a:cubicBezTo>
                  <a:pt x="9608255" y="4800600"/>
                  <a:pt x="9614605" y="4787900"/>
                  <a:pt x="9633655" y="4787900"/>
                </a:cubicBezTo>
                <a:cubicBezTo>
                  <a:pt x="9678105" y="4787900"/>
                  <a:pt x="9684455" y="4883150"/>
                  <a:pt x="9684455" y="4895850"/>
                </a:cubicBezTo>
                <a:close/>
                <a:moveTo>
                  <a:pt x="12903905" y="4832350"/>
                </a:moveTo>
                <a:cubicBezTo>
                  <a:pt x="12916605" y="4832350"/>
                  <a:pt x="12922955" y="4806950"/>
                  <a:pt x="12942005" y="4806950"/>
                </a:cubicBezTo>
                <a:cubicBezTo>
                  <a:pt x="12954705" y="4806950"/>
                  <a:pt x="12948355" y="4826000"/>
                  <a:pt x="12967405" y="4826000"/>
                </a:cubicBezTo>
                <a:cubicBezTo>
                  <a:pt x="12980105" y="4826000"/>
                  <a:pt x="12986455" y="4813300"/>
                  <a:pt x="12999155" y="4813300"/>
                </a:cubicBezTo>
                <a:lnTo>
                  <a:pt x="13005505" y="4845050"/>
                </a:lnTo>
                <a:cubicBezTo>
                  <a:pt x="12992805" y="4851400"/>
                  <a:pt x="12973755" y="4851400"/>
                  <a:pt x="12961055" y="4851400"/>
                </a:cubicBezTo>
                <a:cubicBezTo>
                  <a:pt x="12954705" y="4864100"/>
                  <a:pt x="12954705" y="4876800"/>
                  <a:pt x="12935655" y="4876800"/>
                </a:cubicBezTo>
                <a:cubicBezTo>
                  <a:pt x="12922955" y="4876800"/>
                  <a:pt x="12891205" y="4838700"/>
                  <a:pt x="12872155" y="4838700"/>
                </a:cubicBezTo>
                <a:cubicBezTo>
                  <a:pt x="12859455" y="4838700"/>
                  <a:pt x="12859455" y="4851400"/>
                  <a:pt x="12840405" y="4851400"/>
                </a:cubicBezTo>
                <a:cubicBezTo>
                  <a:pt x="12827705" y="4851400"/>
                  <a:pt x="12783255" y="4832350"/>
                  <a:pt x="12757855" y="4826000"/>
                </a:cubicBezTo>
                <a:cubicBezTo>
                  <a:pt x="12770555" y="4787900"/>
                  <a:pt x="12802305" y="4800600"/>
                  <a:pt x="12827705" y="4794250"/>
                </a:cubicBezTo>
                <a:cubicBezTo>
                  <a:pt x="12834055" y="4794250"/>
                  <a:pt x="12846755" y="4781550"/>
                  <a:pt x="12859455" y="4781550"/>
                </a:cubicBezTo>
                <a:cubicBezTo>
                  <a:pt x="12878505" y="4781550"/>
                  <a:pt x="12884855" y="4832350"/>
                  <a:pt x="12903905" y="4832350"/>
                </a:cubicBezTo>
                <a:close/>
                <a:moveTo>
                  <a:pt x="12453055" y="4775200"/>
                </a:moveTo>
                <a:cubicBezTo>
                  <a:pt x="12453055" y="4781550"/>
                  <a:pt x="12459405" y="4794250"/>
                  <a:pt x="12459405" y="4800600"/>
                </a:cubicBezTo>
                <a:cubicBezTo>
                  <a:pt x="12453055" y="4806950"/>
                  <a:pt x="12440355" y="4806950"/>
                  <a:pt x="12427655" y="4800600"/>
                </a:cubicBezTo>
                <a:lnTo>
                  <a:pt x="12434005" y="4775200"/>
                </a:lnTo>
                <a:lnTo>
                  <a:pt x="12453055" y="4775200"/>
                </a:lnTo>
                <a:close/>
                <a:moveTo>
                  <a:pt x="13316655" y="4756150"/>
                </a:moveTo>
                <a:lnTo>
                  <a:pt x="13316655" y="4775200"/>
                </a:lnTo>
                <a:cubicBezTo>
                  <a:pt x="13303955" y="4800600"/>
                  <a:pt x="13284905" y="4826000"/>
                  <a:pt x="13284905" y="4845050"/>
                </a:cubicBezTo>
                <a:cubicBezTo>
                  <a:pt x="13284905" y="4845050"/>
                  <a:pt x="13284905" y="4851400"/>
                  <a:pt x="13272205" y="4851400"/>
                </a:cubicBezTo>
                <a:cubicBezTo>
                  <a:pt x="13253155" y="4851400"/>
                  <a:pt x="13246805" y="4832350"/>
                  <a:pt x="13246805" y="4813300"/>
                </a:cubicBezTo>
                <a:cubicBezTo>
                  <a:pt x="13246805" y="4806950"/>
                  <a:pt x="13259505" y="4749800"/>
                  <a:pt x="13297605" y="4749800"/>
                </a:cubicBezTo>
                <a:cubicBezTo>
                  <a:pt x="13310305" y="4749800"/>
                  <a:pt x="13310305" y="4756150"/>
                  <a:pt x="13316655" y="4756150"/>
                </a:cubicBezTo>
                <a:close/>
                <a:moveTo>
                  <a:pt x="12649905" y="4756150"/>
                </a:moveTo>
                <a:cubicBezTo>
                  <a:pt x="12649905" y="4762500"/>
                  <a:pt x="12649905" y="4768850"/>
                  <a:pt x="12643555" y="4775200"/>
                </a:cubicBezTo>
                <a:cubicBezTo>
                  <a:pt x="12637205" y="4775200"/>
                  <a:pt x="12624505" y="4762500"/>
                  <a:pt x="12624505" y="4749800"/>
                </a:cubicBezTo>
                <a:lnTo>
                  <a:pt x="12649905" y="4756150"/>
                </a:lnTo>
                <a:close/>
                <a:moveTo>
                  <a:pt x="1962856" y="4660900"/>
                </a:moveTo>
                <a:cubicBezTo>
                  <a:pt x="1962856" y="4667250"/>
                  <a:pt x="1969206" y="4679950"/>
                  <a:pt x="1969206" y="4686300"/>
                </a:cubicBezTo>
                <a:cubicBezTo>
                  <a:pt x="1956506" y="4692650"/>
                  <a:pt x="1943806" y="4699000"/>
                  <a:pt x="1931106" y="4699000"/>
                </a:cubicBezTo>
                <a:cubicBezTo>
                  <a:pt x="1912056" y="4699000"/>
                  <a:pt x="1912056" y="4692650"/>
                  <a:pt x="1899356" y="4686300"/>
                </a:cubicBezTo>
                <a:cubicBezTo>
                  <a:pt x="1899356" y="4679950"/>
                  <a:pt x="1905706" y="4667250"/>
                  <a:pt x="1918406" y="4660900"/>
                </a:cubicBezTo>
                <a:lnTo>
                  <a:pt x="1962856" y="4660900"/>
                </a:lnTo>
                <a:close/>
                <a:moveTo>
                  <a:pt x="4452056" y="4648200"/>
                </a:moveTo>
                <a:cubicBezTo>
                  <a:pt x="4452056" y="4654550"/>
                  <a:pt x="4458406" y="4648200"/>
                  <a:pt x="4458406" y="4660900"/>
                </a:cubicBezTo>
                <a:cubicBezTo>
                  <a:pt x="4458406" y="4679950"/>
                  <a:pt x="4433006" y="4718050"/>
                  <a:pt x="4413956" y="4743450"/>
                </a:cubicBezTo>
                <a:cubicBezTo>
                  <a:pt x="4388556" y="4724400"/>
                  <a:pt x="4382206" y="4705350"/>
                  <a:pt x="4382206" y="4699000"/>
                </a:cubicBezTo>
                <a:cubicBezTo>
                  <a:pt x="4382206" y="4686300"/>
                  <a:pt x="4401256" y="4667250"/>
                  <a:pt x="4420306" y="4648200"/>
                </a:cubicBezTo>
                <a:lnTo>
                  <a:pt x="4452056" y="4648200"/>
                </a:lnTo>
                <a:close/>
                <a:moveTo>
                  <a:pt x="8878005" y="4648200"/>
                </a:moveTo>
                <a:cubicBezTo>
                  <a:pt x="8878005" y="4679950"/>
                  <a:pt x="8871655" y="4679950"/>
                  <a:pt x="8871655" y="4686300"/>
                </a:cubicBezTo>
                <a:cubicBezTo>
                  <a:pt x="8852605" y="4679950"/>
                  <a:pt x="8827205" y="4660900"/>
                  <a:pt x="8814505" y="4660900"/>
                </a:cubicBezTo>
                <a:cubicBezTo>
                  <a:pt x="8795455" y="4660900"/>
                  <a:pt x="8706555" y="4711700"/>
                  <a:pt x="8693855" y="4711700"/>
                </a:cubicBezTo>
                <a:cubicBezTo>
                  <a:pt x="8668455" y="4711700"/>
                  <a:pt x="8668455" y="4686300"/>
                  <a:pt x="8668455" y="4679950"/>
                </a:cubicBezTo>
                <a:cubicBezTo>
                  <a:pt x="8668455" y="4641850"/>
                  <a:pt x="8801805" y="4616450"/>
                  <a:pt x="8820855" y="4616450"/>
                </a:cubicBezTo>
                <a:cubicBezTo>
                  <a:pt x="8846255" y="4616450"/>
                  <a:pt x="8865305" y="4616450"/>
                  <a:pt x="8878005" y="4648200"/>
                </a:cubicBezTo>
                <a:close/>
                <a:moveTo>
                  <a:pt x="2934406" y="4641850"/>
                </a:moveTo>
                <a:cubicBezTo>
                  <a:pt x="2947106" y="4654550"/>
                  <a:pt x="3042356" y="4870450"/>
                  <a:pt x="3042356" y="4889500"/>
                </a:cubicBezTo>
                <a:cubicBezTo>
                  <a:pt x="3042356" y="4908550"/>
                  <a:pt x="3036006" y="4914900"/>
                  <a:pt x="3036006" y="4914900"/>
                </a:cubicBezTo>
                <a:cubicBezTo>
                  <a:pt x="3036006" y="4914900"/>
                  <a:pt x="3029656" y="4914900"/>
                  <a:pt x="3023306" y="4921250"/>
                </a:cubicBezTo>
                <a:cubicBezTo>
                  <a:pt x="2978856" y="4870450"/>
                  <a:pt x="2959806" y="4800600"/>
                  <a:pt x="2921706" y="4756150"/>
                </a:cubicBezTo>
                <a:cubicBezTo>
                  <a:pt x="2889956" y="4711700"/>
                  <a:pt x="2845506" y="4673600"/>
                  <a:pt x="2820106" y="4635500"/>
                </a:cubicBezTo>
                <a:cubicBezTo>
                  <a:pt x="2826456" y="4622800"/>
                  <a:pt x="2845506" y="4616450"/>
                  <a:pt x="2858206" y="4616450"/>
                </a:cubicBezTo>
                <a:cubicBezTo>
                  <a:pt x="2877256" y="4616450"/>
                  <a:pt x="2909006" y="4622800"/>
                  <a:pt x="2934406" y="4641850"/>
                </a:cubicBezTo>
                <a:close/>
                <a:moveTo>
                  <a:pt x="3372556" y="4622800"/>
                </a:moveTo>
                <a:cubicBezTo>
                  <a:pt x="3372556" y="4635500"/>
                  <a:pt x="3366206" y="4635500"/>
                  <a:pt x="3359856" y="4641850"/>
                </a:cubicBezTo>
                <a:lnTo>
                  <a:pt x="3334456" y="4641850"/>
                </a:lnTo>
                <a:cubicBezTo>
                  <a:pt x="3328106" y="4635500"/>
                  <a:pt x="3328106" y="4635500"/>
                  <a:pt x="3328106" y="4622800"/>
                </a:cubicBezTo>
                <a:cubicBezTo>
                  <a:pt x="3328106" y="4603750"/>
                  <a:pt x="3328106" y="4597400"/>
                  <a:pt x="3347156" y="4597400"/>
                </a:cubicBezTo>
                <a:cubicBezTo>
                  <a:pt x="3359856" y="4597400"/>
                  <a:pt x="3372556" y="4603750"/>
                  <a:pt x="3372556" y="4622800"/>
                </a:cubicBezTo>
                <a:close/>
                <a:moveTo>
                  <a:pt x="11849805" y="4635500"/>
                </a:moveTo>
                <a:cubicBezTo>
                  <a:pt x="11849805" y="4654550"/>
                  <a:pt x="11837105" y="4737100"/>
                  <a:pt x="11818055" y="4781550"/>
                </a:cubicBezTo>
                <a:cubicBezTo>
                  <a:pt x="11799005" y="4832350"/>
                  <a:pt x="11621205" y="5092700"/>
                  <a:pt x="11621205" y="5130800"/>
                </a:cubicBezTo>
                <a:cubicBezTo>
                  <a:pt x="11621205" y="5149850"/>
                  <a:pt x="11665655" y="5200650"/>
                  <a:pt x="11665655" y="5219700"/>
                </a:cubicBezTo>
                <a:cubicBezTo>
                  <a:pt x="11665655" y="5283200"/>
                  <a:pt x="11583105" y="5346700"/>
                  <a:pt x="11583105" y="5384800"/>
                </a:cubicBezTo>
                <a:cubicBezTo>
                  <a:pt x="11583105" y="5397500"/>
                  <a:pt x="11589455" y="5410200"/>
                  <a:pt x="11602155" y="5410200"/>
                </a:cubicBezTo>
                <a:cubicBezTo>
                  <a:pt x="11621205" y="5410200"/>
                  <a:pt x="11627555" y="5378450"/>
                  <a:pt x="11646605" y="5365750"/>
                </a:cubicBezTo>
                <a:cubicBezTo>
                  <a:pt x="11754555" y="5270500"/>
                  <a:pt x="11818055" y="5175250"/>
                  <a:pt x="11919655" y="5054600"/>
                </a:cubicBezTo>
                <a:cubicBezTo>
                  <a:pt x="11932355" y="5035550"/>
                  <a:pt x="11932355" y="5010150"/>
                  <a:pt x="11938705" y="4984750"/>
                </a:cubicBezTo>
                <a:cubicBezTo>
                  <a:pt x="11945055" y="4972050"/>
                  <a:pt x="11938705" y="4959350"/>
                  <a:pt x="11938705" y="4940300"/>
                </a:cubicBezTo>
                <a:cubicBezTo>
                  <a:pt x="11938705" y="4927600"/>
                  <a:pt x="11945055" y="4883150"/>
                  <a:pt x="11951405" y="4730750"/>
                </a:cubicBezTo>
                <a:cubicBezTo>
                  <a:pt x="11957755" y="4711700"/>
                  <a:pt x="11964105" y="4679950"/>
                  <a:pt x="11964105" y="4667250"/>
                </a:cubicBezTo>
                <a:cubicBezTo>
                  <a:pt x="11964105" y="4648200"/>
                  <a:pt x="11957755" y="4641850"/>
                  <a:pt x="11951405" y="4616450"/>
                </a:cubicBezTo>
                <a:cubicBezTo>
                  <a:pt x="11957755" y="4610100"/>
                  <a:pt x="11957755" y="4603750"/>
                  <a:pt x="11970455" y="4603750"/>
                </a:cubicBezTo>
                <a:cubicBezTo>
                  <a:pt x="12014905" y="4603750"/>
                  <a:pt x="12192705" y="4762500"/>
                  <a:pt x="12205405" y="4787900"/>
                </a:cubicBezTo>
                <a:cubicBezTo>
                  <a:pt x="12224455" y="4813300"/>
                  <a:pt x="12224455" y="4851400"/>
                  <a:pt x="12224455" y="4876800"/>
                </a:cubicBezTo>
                <a:cubicBezTo>
                  <a:pt x="12224455" y="4895850"/>
                  <a:pt x="12205405" y="5035550"/>
                  <a:pt x="12205405" y="5048250"/>
                </a:cubicBezTo>
                <a:cubicBezTo>
                  <a:pt x="12205405" y="5067300"/>
                  <a:pt x="12224455" y="5111750"/>
                  <a:pt x="12230805" y="5137150"/>
                </a:cubicBezTo>
                <a:cubicBezTo>
                  <a:pt x="12237155" y="5156200"/>
                  <a:pt x="12237155" y="5181600"/>
                  <a:pt x="12243505" y="5207000"/>
                </a:cubicBezTo>
                <a:cubicBezTo>
                  <a:pt x="12256205" y="5238750"/>
                  <a:pt x="12300655" y="5295900"/>
                  <a:pt x="12300655" y="5308600"/>
                </a:cubicBezTo>
                <a:cubicBezTo>
                  <a:pt x="12300655" y="5346700"/>
                  <a:pt x="12249855" y="5391150"/>
                  <a:pt x="12224455" y="5391150"/>
                </a:cubicBezTo>
                <a:cubicBezTo>
                  <a:pt x="12160955" y="5391150"/>
                  <a:pt x="12065705" y="5321300"/>
                  <a:pt x="11983155" y="5321300"/>
                </a:cubicBezTo>
                <a:cubicBezTo>
                  <a:pt x="11919655" y="5321300"/>
                  <a:pt x="11926005" y="5353050"/>
                  <a:pt x="11837105" y="5410200"/>
                </a:cubicBezTo>
                <a:cubicBezTo>
                  <a:pt x="11811705" y="5429250"/>
                  <a:pt x="11779955" y="5448300"/>
                  <a:pt x="11754555" y="5461000"/>
                </a:cubicBezTo>
                <a:cubicBezTo>
                  <a:pt x="11748205" y="5467350"/>
                  <a:pt x="11729155" y="5461000"/>
                  <a:pt x="11722805" y="5467350"/>
                </a:cubicBezTo>
                <a:cubicBezTo>
                  <a:pt x="11659305" y="5499100"/>
                  <a:pt x="11602155" y="5581650"/>
                  <a:pt x="11570405" y="5645150"/>
                </a:cubicBezTo>
                <a:cubicBezTo>
                  <a:pt x="11583105" y="5657850"/>
                  <a:pt x="11589455" y="5664200"/>
                  <a:pt x="11602155" y="5664200"/>
                </a:cubicBezTo>
                <a:cubicBezTo>
                  <a:pt x="11621205" y="5664200"/>
                  <a:pt x="11646605" y="5638800"/>
                  <a:pt x="11665655" y="5638800"/>
                </a:cubicBezTo>
                <a:cubicBezTo>
                  <a:pt x="11678355" y="5638800"/>
                  <a:pt x="11678355" y="5657850"/>
                  <a:pt x="11697405" y="5657850"/>
                </a:cubicBezTo>
                <a:cubicBezTo>
                  <a:pt x="11710105" y="5657850"/>
                  <a:pt x="11760905" y="5562600"/>
                  <a:pt x="11805355" y="5524500"/>
                </a:cubicBezTo>
                <a:cubicBezTo>
                  <a:pt x="11811705" y="5518150"/>
                  <a:pt x="11837105" y="5530850"/>
                  <a:pt x="11856155" y="5524500"/>
                </a:cubicBezTo>
                <a:cubicBezTo>
                  <a:pt x="11913305" y="5492750"/>
                  <a:pt x="11938705" y="5397500"/>
                  <a:pt x="12008555" y="5397500"/>
                </a:cubicBezTo>
                <a:cubicBezTo>
                  <a:pt x="12040305" y="5397500"/>
                  <a:pt x="12091105" y="5435600"/>
                  <a:pt x="12135555" y="5454650"/>
                </a:cubicBezTo>
                <a:cubicBezTo>
                  <a:pt x="12160955" y="5473700"/>
                  <a:pt x="12205405" y="5480050"/>
                  <a:pt x="12237155" y="5486400"/>
                </a:cubicBezTo>
                <a:cubicBezTo>
                  <a:pt x="12243505" y="5492750"/>
                  <a:pt x="12256205" y="5492750"/>
                  <a:pt x="12256205" y="5511800"/>
                </a:cubicBezTo>
                <a:cubicBezTo>
                  <a:pt x="12256205" y="5524500"/>
                  <a:pt x="12205405" y="5626100"/>
                  <a:pt x="12173655" y="5683250"/>
                </a:cubicBezTo>
                <a:cubicBezTo>
                  <a:pt x="12173655" y="5689600"/>
                  <a:pt x="12160955" y="5695950"/>
                  <a:pt x="12148255" y="5695950"/>
                </a:cubicBezTo>
                <a:cubicBezTo>
                  <a:pt x="12129205" y="5695950"/>
                  <a:pt x="12065705" y="5657850"/>
                  <a:pt x="12046655" y="5657850"/>
                </a:cubicBezTo>
                <a:cubicBezTo>
                  <a:pt x="11976805" y="5657850"/>
                  <a:pt x="11919655" y="5695950"/>
                  <a:pt x="11856155" y="5708650"/>
                </a:cubicBezTo>
                <a:cubicBezTo>
                  <a:pt x="11799005" y="5721350"/>
                  <a:pt x="11729155" y="5727700"/>
                  <a:pt x="11678355" y="5746750"/>
                </a:cubicBezTo>
                <a:cubicBezTo>
                  <a:pt x="11633905" y="5759450"/>
                  <a:pt x="11570405" y="5791200"/>
                  <a:pt x="11557705" y="5791200"/>
                </a:cubicBezTo>
                <a:cubicBezTo>
                  <a:pt x="11494205" y="5791200"/>
                  <a:pt x="11500555" y="5657850"/>
                  <a:pt x="11500555" y="5651500"/>
                </a:cubicBezTo>
                <a:cubicBezTo>
                  <a:pt x="11500555" y="5632450"/>
                  <a:pt x="11487855" y="5613400"/>
                  <a:pt x="11481505" y="5594350"/>
                </a:cubicBezTo>
                <a:cubicBezTo>
                  <a:pt x="11475155" y="5562600"/>
                  <a:pt x="11475155" y="5524500"/>
                  <a:pt x="11475155" y="5492750"/>
                </a:cubicBezTo>
                <a:cubicBezTo>
                  <a:pt x="11475155" y="5480050"/>
                  <a:pt x="11475155" y="5467350"/>
                  <a:pt x="11481505" y="5454650"/>
                </a:cubicBezTo>
                <a:lnTo>
                  <a:pt x="11481505" y="5238750"/>
                </a:lnTo>
                <a:cubicBezTo>
                  <a:pt x="11475155" y="5207000"/>
                  <a:pt x="11468805" y="5156200"/>
                  <a:pt x="11443405" y="5124450"/>
                </a:cubicBezTo>
                <a:cubicBezTo>
                  <a:pt x="11392605" y="5048250"/>
                  <a:pt x="11233855" y="4895850"/>
                  <a:pt x="11233855" y="4876800"/>
                </a:cubicBezTo>
                <a:cubicBezTo>
                  <a:pt x="11233855" y="4838700"/>
                  <a:pt x="11335455" y="4832350"/>
                  <a:pt x="11348155" y="4826000"/>
                </a:cubicBezTo>
                <a:cubicBezTo>
                  <a:pt x="11379905" y="4813300"/>
                  <a:pt x="11424355" y="4813300"/>
                  <a:pt x="11449755" y="4800600"/>
                </a:cubicBezTo>
                <a:cubicBezTo>
                  <a:pt x="11487855" y="4775200"/>
                  <a:pt x="11513255" y="4718050"/>
                  <a:pt x="11564055" y="4692650"/>
                </a:cubicBezTo>
                <a:cubicBezTo>
                  <a:pt x="11576755" y="4686300"/>
                  <a:pt x="11602155" y="4686300"/>
                  <a:pt x="11621205" y="4679950"/>
                </a:cubicBezTo>
                <a:cubicBezTo>
                  <a:pt x="11633905" y="4679950"/>
                  <a:pt x="11652955" y="4654550"/>
                  <a:pt x="11672005" y="4654550"/>
                </a:cubicBezTo>
                <a:cubicBezTo>
                  <a:pt x="11684705" y="4654550"/>
                  <a:pt x="11710105" y="4699000"/>
                  <a:pt x="11729155" y="4699000"/>
                </a:cubicBezTo>
                <a:cubicBezTo>
                  <a:pt x="11748205" y="4699000"/>
                  <a:pt x="11760905" y="4654550"/>
                  <a:pt x="11767255" y="4635500"/>
                </a:cubicBezTo>
                <a:cubicBezTo>
                  <a:pt x="11779955" y="4616450"/>
                  <a:pt x="11811705" y="4578350"/>
                  <a:pt x="11830755" y="4578350"/>
                </a:cubicBezTo>
                <a:cubicBezTo>
                  <a:pt x="11856155" y="4578350"/>
                  <a:pt x="11849805" y="4635500"/>
                  <a:pt x="11849805" y="4635500"/>
                </a:cubicBezTo>
                <a:close/>
                <a:moveTo>
                  <a:pt x="9659055" y="4648200"/>
                </a:moveTo>
                <a:lnTo>
                  <a:pt x="9659055" y="4686300"/>
                </a:lnTo>
                <a:cubicBezTo>
                  <a:pt x="9652705" y="4686300"/>
                  <a:pt x="9652705" y="4692650"/>
                  <a:pt x="9633655" y="4692650"/>
                </a:cubicBezTo>
                <a:cubicBezTo>
                  <a:pt x="9614605" y="4692650"/>
                  <a:pt x="9589205" y="4572000"/>
                  <a:pt x="9589205" y="4559300"/>
                </a:cubicBezTo>
                <a:lnTo>
                  <a:pt x="9614605" y="4559300"/>
                </a:lnTo>
                <a:cubicBezTo>
                  <a:pt x="9633655" y="4584700"/>
                  <a:pt x="9659055" y="4629150"/>
                  <a:pt x="9659055" y="4648200"/>
                </a:cubicBezTo>
                <a:close/>
                <a:moveTo>
                  <a:pt x="13488105" y="4572000"/>
                </a:moveTo>
                <a:cubicBezTo>
                  <a:pt x="13488105" y="4597400"/>
                  <a:pt x="13450005" y="4629150"/>
                  <a:pt x="13430955" y="4629150"/>
                </a:cubicBezTo>
                <a:cubicBezTo>
                  <a:pt x="13418255" y="4629150"/>
                  <a:pt x="13418255" y="4622800"/>
                  <a:pt x="13411905" y="4616450"/>
                </a:cubicBezTo>
                <a:cubicBezTo>
                  <a:pt x="13411905" y="4616450"/>
                  <a:pt x="13405555" y="4610100"/>
                  <a:pt x="13405555" y="4629150"/>
                </a:cubicBezTo>
                <a:cubicBezTo>
                  <a:pt x="13405555" y="4641850"/>
                  <a:pt x="13424605" y="4660900"/>
                  <a:pt x="13424605" y="4673600"/>
                </a:cubicBezTo>
                <a:cubicBezTo>
                  <a:pt x="13424605" y="4686300"/>
                  <a:pt x="13392855" y="4711700"/>
                  <a:pt x="13361105" y="4718050"/>
                </a:cubicBezTo>
                <a:cubicBezTo>
                  <a:pt x="13367455" y="4705350"/>
                  <a:pt x="13380155" y="4692650"/>
                  <a:pt x="13392855" y="4679950"/>
                </a:cubicBezTo>
                <a:cubicBezTo>
                  <a:pt x="13380155" y="4667250"/>
                  <a:pt x="13367455" y="4654550"/>
                  <a:pt x="13367455" y="4635500"/>
                </a:cubicBezTo>
                <a:cubicBezTo>
                  <a:pt x="13367455" y="4622800"/>
                  <a:pt x="13392855" y="4616450"/>
                  <a:pt x="13399205" y="4610100"/>
                </a:cubicBezTo>
                <a:cubicBezTo>
                  <a:pt x="13405555" y="4584700"/>
                  <a:pt x="13430955" y="4527550"/>
                  <a:pt x="13462705" y="4527550"/>
                </a:cubicBezTo>
                <a:cubicBezTo>
                  <a:pt x="13475405" y="4527550"/>
                  <a:pt x="13488105" y="4559300"/>
                  <a:pt x="13488105" y="4572000"/>
                </a:cubicBezTo>
                <a:close/>
                <a:moveTo>
                  <a:pt x="2350206" y="4502150"/>
                </a:moveTo>
                <a:cubicBezTo>
                  <a:pt x="2388306" y="4514850"/>
                  <a:pt x="2426406" y="4540250"/>
                  <a:pt x="2464506" y="4546600"/>
                </a:cubicBezTo>
                <a:cubicBezTo>
                  <a:pt x="2483556" y="4552950"/>
                  <a:pt x="2521656" y="4546600"/>
                  <a:pt x="2547056" y="4552950"/>
                </a:cubicBezTo>
                <a:cubicBezTo>
                  <a:pt x="2566106" y="4559300"/>
                  <a:pt x="2578806" y="4591050"/>
                  <a:pt x="2604206" y="4597400"/>
                </a:cubicBezTo>
                <a:cubicBezTo>
                  <a:pt x="2743906" y="4660900"/>
                  <a:pt x="2883606" y="4864100"/>
                  <a:pt x="2953456" y="4984750"/>
                </a:cubicBezTo>
                <a:cubicBezTo>
                  <a:pt x="2985206" y="5041900"/>
                  <a:pt x="3048706" y="5162550"/>
                  <a:pt x="3067756" y="5162550"/>
                </a:cubicBezTo>
                <a:cubicBezTo>
                  <a:pt x="3112206" y="5162550"/>
                  <a:pt x="3118556" y="5060950"/>
                  <a:pt x="3118556" y="5054600"/>
                </a:cubicBezTo>
                <a:cubicBezTo>
                  <a:pt x="3118556" y="5016500"/>
                  <a:pt x="3156656" y="4965700"/>
                  <a:pt x="3156656" y="4940300"/>
                </a:cubicBezTo>
                <a:cubicBezTo>
                  <a:pt x="3156656" y="4940300"/>
                  <a:pt x="3093156" y="4819650"/>
                  <a:pt x="3093156" y="4775200"/>
                </a:cubicBezTo>
                <a:cubicBezTo>
                  <a:pt x="3093156" y="4749800"/>
                  <a:pt x="3112206" y="4711700"/>
                  <a:pt x="3124906" y="4692650"/>
                </a:cubicBezTo>
                <a:lnTo>
                  <a:pt x="3207456" y="4692650"/>
                </a:lnTo>
                <a:cubicBezTo>
                  <a:pt x="3213806" y="4718050"/>
                  <a:pt x="3201106" y="4749800"/>
                  <a:pt x="3213806" y="4781550"/>
                </a:cubicBezTo>
                <a:cubicBezTo>
                  <a:pt x="3232856" y="4819650"/>
                  <a:pt x="3277306" y="4813300"/>
                  <a:pt x="3321756" y="4838700"/>
                </a:cubicBezTo>
                <a:cubicBezTo>
                  <a:pt x="3359856" y="4864100"/>
                  <a:pt x="3378906" y="4927600"/>
                  <a:pt x="3397956" y="4965700"/>
                </a:cubicBezTo>
                <a:cubicBezTo>
                  <a:pt x="3417006" y="5010150"/>
                  <a:pt x="3455106" y="5060950"/>
                  <a:pt x="3474156" y="5105400"/>
                </a:cubicBezTo>
                <a:cubicBezTo>
                  <a:pt x="3486856" y="5118100"/>
                  <a:pt x="3480506" y="5143500"/>
                  <a:pt x="3493206" y="5162550"/>
                </a:cubicBezTo>
                <a:cubicBezTo>
                  <a:pt x="3512256" y="5187950"/>
                  <a:pt x="3537656" y="5207000"/>
                  <a:pt x="3550356" y="5238750"/>
                </a:cubicBezTo>
                <a:cubicBezTo>
                  <a:pt x="3556706" y="5245100"/>
                  <a:pt x="3544006" y="5270500"/>
                  <a:pt x="3556706" y="5289550"/>
                </a:cubicBezTo>
                <a:cubicBezTo>
                  <a:pt x="3626556" y="5378450"/>
                  <a:pt x="3658306" y="5403850"/>
                  <a:pt x="3658306" y="5473700"/>
                </a:cubicBezTo>
                <a:cubicBezTo>
                  <a:pt x="3658306" y="5530850"/>
                  <a:pt x="3620206" y="5537200"/>
                  <a:pt x="3620206" y="5568950"/>
                </a:cubicBezTo>
                <a:cubicBezTo>
                  <a:pt x="3620206" y="5607050"/>
                  <a:pt x="3683706" y="5626100"/>
                  <a:pt x="3683706" y="5721350"/>
                </a:cubicBezTo>
                <a:cubicBezTo>
                  <a:pt x="3683706" y="5772150"/>
                  <a:pt x="3639256" y="5816600"/>
                  <a:pt x="3639256" y="5835650"/>
                </a:cubicBezTo>
                <a:cubicBezTo>
                  <a:pt x="3639256" y="5848350"/>
                  <a:pt x="3683706" y="5880100"/>
                  <a:pt x="3683706" y="5892800"/>
                </a:cubicBezTo>
                <a:cubicBezTo>
                  <a:pt x="3683706" y="5911850"/>
                  <a:pt x="3671006" y="5918200"/>
                  <a:pt x="3664656" y="5924550"/>
                </a:cubicBezTo>
                <a:lnTo>
                  <a:pt x="3664656" y="5956300"/>
                </a:lnTo>
                <a:cubicBezTo>
                  <a:pt x="3664656" y="6007100"/>
                  <a:pt x="3747206" y="6254750"/>
                  <a:pt x="3747206" y="6261100"/>
                </a:cubicBezTo>
                <a:lnTo>
                  <a:pt x="3747206" y="6413500"/>
                </a:lnTo>
                <a:lnTo>
                  <a:pt x="3734506" y="6426200"/>
                </a:lnTo>
                <a:cubicBezTo>
                  <a:pt x="3728156" y="6426200"/>
                  <a:pt x="3721806" y="6419850"/>
                  <a:pt x="3715456" y="6413500"/>
                </a:cubicBezTo>
                <a:cubicBezTo>
                  <a:pt x="3715456" y="6375400"/>
                  <a:pt x="3715456" y="6324600"/>
                  <a:pt x="3702756" y="6292850"/>
                </a:cubicBezTo>
                <a:cubicBezTo>
                  <a:pt x="3690056" y="6254750"/>
                  <a:pt x="3690056" y="6223000"/>
                  <a:pt x="3677356" y="6197600"/>
                </a:cubicBezTo>
                <a:cubicBezTo>
                  <a:pt x="3651956" y="6108700"/>
                  <a:pt x="3601156" y="6013450"/>
                  <a:pt x="3569406" y="5924550"/>
                </a:cubicBezTo>
                <a:cubicBezTo>
                  <a:pt x="3550356" y="5873750"/>
                  <a:pt x="3550356" y="5810250"/>
                  <a:pt x="3524956" y="5759450"/>
                </a:cubicBezTo>
                <a:cubicBezTo>
                  <a:pt x="3518606" y="5734050"/>
                  <a:pt x="3480506" y="5715000"/>
                  <a:pt x="3474156" y="5689600"/>
                </a:cubicBezTo>
                <a:cubicBezTo>
                  <a:pt x="3442406" y="5594350"/>
                  <a:pt x="3410656" y="5505450"/>
                  <a:pt x="3353506" y="5416550"/>
                </a:cubicBezTo>
                <a:cubicBezTo>
                  <a:pt x="3321756" y="5359400"/>
                  <a:pt x="3251906" y="5308600"/>
                  <a:pt x="3201106" y="5295900"/>
                </a:cubicBezTo>
                <a:lnTo>
                  <a:pt x="3201106" y="5276850"/>
                </a:lnTo>
                <a:cubicBezTo>
                  <a:pt x="3226506" y="5238750"/>
                  <a:pt x="3251906" y="5245100"/>
                  <a:pt x="3277306" y="5245100"/>
                </a:cubicBezTo>
                <a:cubicBezTo>
                  <a:pt x="3290006" y="5245100"/>
                  <a:pt x="3340806" y="5232400"/>
                  <a:pt x="3340806" y="5270500"/>
                </a:cubicBezTo>
                <a:cubicBezTo>
                  <a:pt x="3340806" y="5283200"/>
                  <a:pt x="3328106" y="5302250"/>
                  <a:pt x="3328106" y="5314950"/>
                </a:cubicBezTo>
                <a:cubicBezTo>
                  <a:pt x="3334456" y="5321300"/>
                  <a:pt x="3328106" y="5327650"/>
                  <a:pt x="3347156" y="5327650"/>
                </a:cubicBezTo>
                <a:cubicBezTo>
                  <a:pt x="3359856" y="5327650"/>
                  <a:pt x="3423356" y="5257800"/>
                  <a:pt x="3423356" y="5238750"/>
                </a:cubicBezTo>
                <a:cubicBezTo>
                  <a:pt x="3423356" y="5207000"/>
                  <a:pt x="3296356" y="5162550"/>
                  <a:pt x="3290006" y="5162550"/>
                </a:cubicBezTo>
                <a:cubicBezTo>
                  <a:pt x="3245556" y="5162550"/>
                  <a:pt x="3150306" y="5226050"/>
                  <a:pt x="3143956" y="5264150"/>
                </a:cubicBezTo>
                <a:cubicBezTo>
                  <a:pt x="3131256" y="5302250"/>
                  <a:pt x="3150306" y="5391150"/>
                  <a:pt x="3150306" y="5410200"/>
                </a:cubicBezTo>
                <a:cubicBezTo>
                  <a:pt x="3150306" y="5556250"/>
                  <a:pt x="3118556" y="5524500"/>
                  <a:pt x="3118556" y="5632450"/>
                </a:cubicBezTo>
                <a:cubicBezTo>
                  <a:pt x="3118556" y="5670550"/>
                  <a:pt x="3124906" y="5689600"/>
                  <a:pt x="3137606" y="5734050"/>
                </a:cubicBezTo>
                <a:cubicBezTo>
                  <a:pt x="3143956" y="5753100"/>
                  <a:pt x="3131256" y="5784850"/>
                  <a:pt x="3169356" y="5803900"/>
                </a:cubicBezTo>
                <a:cubicBezTo>
                  <a:pt x="3188406" y="5784850"/>
                  <a:pt x="3194756" y="5765800"/>
                  <a:pt x="3194756" y="5759450"/>
                </a:cubicBezTo>
                <a:cubicBezTo>
                  <a:pt x="3194756" y="5746750"/>
                  <a:pt x="3182056" y="5734050"/>
                  <a:pt x="3182056" y="5721350"/>
                </a:cubicBezTo>
                <a:lnTo>
                  <a:pt x="3182056" y="5556250"/>
                </a:lnTo>
                <a:cubicBezTo>
                  <a:pt x="3188406" y="5530850"/>
                  <a:pt x="3220156" y="5435600"/>
                  <a:pt x="3258256" y="5435600"/>
                </a:cubicBezTo>
                <a:cubicBezTo>
                  <a:pt x="3270956" y="5435600"/>
                  <a:pt x="3290006" y="5454650"/>
                  <a:pt x="3290006" y="5467350"/>
                </a:cubicBezTo>
                <a:cubicBezTo>
                  <a:pt x="3302706" y="5556250"/>
                  <a:pt x="3340806" y="5721350"/>
                  <a:pt x="3340806" y="5734050"/>
                </a:cubicBezTo>
                <a:cubicBezTo>
                  <a:pt x="3340806" y="5848350"/>
                  <a:pt x="3296356" y="5797550"/>
                  <a:pt x="3296356" y="5956300"/>
                </a:cubicBezTo>
                <a:cubicBezTo>
                  <a:pt x="3296356" y="5969000"/>
                  <a:pt x="3309056" y="6019800"/>
                  <a:pt x="3309056" y="6038850"/>
                </a:cubicBezTo>
                <a:cubicBezTo>
                  <a:pt x="3309056" y="6089650"/>
                  <a:pt x="3232856" y="6076950"/>
                  <a:pt x="3220156" y="6076950"/>
                </a:cubicBezTo>
                <a:cubicBezTo>
                  <a:pt x="3201106" y="6076950"/>
                  <a:pt x="3131256" y="6083300"/>
                  <a:pt x="3131256" y="6038850"/>
                </a:cubicBezTo>
                <a:cubicBezTo>
                  <a:pt x="3131256" y="6026150"/>
                  <a:pt x="3194756" y="5988050"/>
                  <a:pt x="3194756" y="5975350"/>
                </a:cubicBezTo>
                <a:cubicBezTo>
                  <a:pt x="3194756" y="5937250"/>
                  <a:pt x="3112206" y="5892800"/>
                  <a:pt x="3099506" y="5867400"/>
                </a:cubicBezTo>
                <a:cubicBezTo>
                  <a:pt x="3074106" y="5803900"/>
                  <a:pt x="3061406" y="5734050"/>
                  <a:pt x="3061406" y="5676900"/>
                </a:cubicBezTo>
                <a:lnTo>
                  <a:pt x="3061406" y="5537200"/>
                </a:lnTo>
                <a:cubicBezTo>
                  <a:pt x="3042356" y="5511800"/>
                  <a:pt x="3016956" y="5480050"/>
                  <a:pt x="3010606" y="5448300"/>
                </a:cubicBezTo>
                <a:cubicBezTo>
                  <a:pt x="3004256" y="5435600"/>
                  <a:pt x="3010606" y="5422900"/>
                  <a:pt x="3010606" y="5410200"/>
                </a:cubicBezTo>
                <a:cubicBezTo>
                  <a:pt x="3010606" y="5391150"/>
                  <a:pt x="2991556" y="5365750"/>
                  <a:pt x="2991556" y="5353050"/>
                </a:cubicBezTo>
                <a:cubicBezTo>
                  <a:pt x="2991556" y="5334000"/>
                  <a:pt x="3016956" y="5314950"/>
                  <a:pt x="3016956" y="5302250"/>
                </a:cubicBezTo>
                <a:cubicBezTo>
                  <a:pt x="3016956" y="5264150"/>
                  <a:pt x="2966156" y="5238750"/>
                  <a:pt x="2947106" y="5238750"/>
                </a:cubicBezTo>
                <a:cubicBezTo>
                  <a:pt x="2858206" y="5238750"/>
                  <a:pt x="2953456" y="5359400"/>
                  <a:pt x="2889956" y="5359400"/>
                </a:cubicBezTo>
                <a:cubicBezTo>
                  <a:pt x="2883606" y="5359400"/>
                  <a:pt x="2782006" y="5257800"/>
                  <a:pt x="2750256" y="5245100"/>
                </a:cubicBezTo>
                <a:cubicBezTo>
                  <a:pt x="2731206" y="5238750"/>
                  <a:pt x="2712156" y="5245100"/>
                  <a:pt x="2693106" y="5245100"/>
                </a:cubicBezTo>
                <a:cubicBezTo>
                  <a:pt x="2674056" y="5245100"/>
                  <a:pt x="2623256" y="5257800"/>
                  <a:pt x="2616906" y="5264150"/>
                </a:cubicBezTo>
                <a:cubicBezTo>
                  <a:pt x="2680406" y="5340350"/>
                  <a:pt x="2788356" y="5397500"/>
                  <a:pt x="2864556" y="5505450"/>
                </a:cubicBezTo>
                <a:cubicBezTo>
                  <a:pt x="2896306" y="5543550"/>
                  <a:pt x="2978856" y="5613400"/>
                  <a:pt x="2978856" y="5626100"/>
                </a:cubicBezTo>
                <a:cubicBezTo>
                  <a:pt x="2978856" y="5645150"/>
                  <a:pt x="2947106" y="5670550"/>
                  <a:pt x="2940756" y="5695950"/>
                </a:cubicBezTo>
                <a:cubicBezTo>
                  <a:pt x="2934406" y="5715000"/>
                  <a:pt x="2934406" y="5765800"/>
                  <a:pt x="2934406" y="5778500"/>
                </a:cubicBezTo>
                <a:cubicBezTo>
                  <a:pt x="2934406" y="5797550"/>
                  <a:pt x="2940756" y="5810250"/>
                  <a:pt x="2940756" y="5822950"/>
                </a:cubicBezTo>
                <a:cubicBezTo>
                  <a:pt x="2947106" y="5848350"/>
                  <a:pt x="2940756" y="5880100"/>
                  <a:pt x="2953456" y="5911850"/>
                </a:cubicBezTo>
                <a:cubicBezTo>
                  <a:pt x="2972506" y="5962650"/>
                  <a:pt x="3023306" y="6057900"/>
                  <a:pt x="3023306" y="6070600"/>
                </a:cubicBezTo>
                <a:cubicBezTo>
                  <a:pt x="3023306" y="6102350"/>
                  <a:pt x="2985206" y="6121400"/>
                  <a:pt x="2978856" y="6121400"/>
                </a:cubicBezTo>
                <a:cubicBezTo>
                  <a:pt x="2959806" y="6121400"/>
                  <a:pt x="2947106" y="6102350"/>
                  <a:pt x="2934406" y="6096000"/>
                </a:cubicBezTo>
                <a:cubicBezTo>
                  <a:pt x="2915356" y="6089650"/>
                  <a:pt x="2883606" y="6089650"/>
                  <a:pt x="2864556" y="6083300"/>
                </a:cubicBezTo>
                <a:cubicBezTo>
                  <a:pt x="2851856" y="6083300"/>
                  <a:pt x="2826456" y="6070600"/>
                  <a:pt x="2820106" y="6057900"/>
                </a:cubicBezTo>
                <a:cubicBezTo>
                  <a:pt x="2756606" y="5988050"/>
                  <a:pt x="2705806" y="5969000"/>
                  <a:pt x="2648656" y="5969000"/>
                </a:cubicBezTo>
                <a:cubicBezTo>
                  <a:pt x="2629606" y="5969000"/>
                  <a:pt x="2312106" y="6019800"/>
                  <a:pt x="2293056" y="6019800"/>
                </a:cubicBezTo>
                <a:cubicBezTo>
                  <a:pt x="2210506" y="6019800"/>
                  <a:pt x="2166056" y="5905500"/>
                  <a:pt x="2089856" y="5842000"/>
                </a:cubicBezTo>
                <a:cubicBezTo>
                  <a:pt x="2089856" y="5835650"/>
                  <a:pt x="2089856" y="5822950"/>
                  <a:pt x="2102556" y="5822950"/>
                </a:cubicBezTo>
                <a:cubicBezTo>
                  <a:pt x="2121606" y="5822950"/>
                  <a:pt x="2153356" y="5867400"/>
                  <a:pt x="2172406" y="5867400"/>
                </a:cubicBezTo>
                <a:cubicBezTo>
                  <a:pt x="2185106" y="5867400"/>
                  <a:pt x="2197806" y="5848350"/>
                  <a:pt x="2210506" y="5835650"/>
                </a:cubicBezTo>
                <a:lnTo>
                  <a:pt x="1842206" y="5454650"/>
                </a:lnTo>
                <a:cubicBezTo>
                  <a:pt x="1848556" y="5429250"/>
                  <a:pt x="1873956" y="5403850"/>
                  <a:pt x="1893006" y="5403850"/>
                </a:cubicBezTo>
                <a:cubicBezTo>
                  <a:pt x="1912056" y="5403850"/>
                  <a:pt x="1950156" y="5441950"/>
                  <a:pt x="1988256" y="5461000"/>
                </a:cubicBezTo>
                <a:cubicBezTo>
                  <a:pt x="2013656" y="5473700"/>
                  <a:pt x="2051756" y="5480050"/>
                  <a:pt x="2083506" y="5499100"/>
                </a:cubicBezTo>
                <a:cubicBezTo>
                  <a:pt x="2147006" y="5530850"/>
                  <a:pt x="2216856" y="5588000"/>
                  <a:pt x="2280356" y="5632450"/>
                </a:cubicBezTo>
                <a:cubicBezTo>
                  <a:pt x="2293056" y="5638800"/>
                  <a:pt x="2451806" y="5778500"/>
                  <a:pt x="2483556" y="5778500"/>
                </a:cubicBezTo>
                <a:cubicBezTo>
                  <a:pt x="2502606" y="5778500"/>
                  <a:pt x="2515306" y="5765800"/>
                  <a:pt x="2515306" y="5746750"/>
                </a:cubicBezTo>
                <a:cubicBezTo>
                  <a:pt x="2515306" y="5715000"/>
                  <a:pt x="2420056" y="5638800"/>
                  <a:pt x="2401006" y="5619750"/>
                </a:cubicBezTo>
                <a:lnTo>
                  <a:pt x="2401006" y="5588000"/>
                </a:lnTo>
                <a:cubicBezTo>
                  <a:pt x="2407356" y="5588000"/>
                  <a:pt x="2407356" y="5581650"/>
                  <a:pt x="2420056" y="5581650"/>
                </a:cubicBezTo>
                <a:cubicBezTo>
                  <a:pt x="2464506" y="5581650"/>
                  <a:pt x="2464506" y="5632450"/>
                  <a:pt x="2553406" y="5689600"/>
                </a:cubicBezTo>
                <a:cubicBezTo>
                  <a:pt x="2572456" y="5702300"/>
                  <a:pt x="2585156" y="5753100"/>
                  <a:pt x="2616906" y="5765800"/>
                </a:cubicBezTo>
                <a:cubicBezTo>
                  <a:pt x="2693106" y="5816600"/>
                  <a:pt x="2699456" y="5829300"/>
                  <a:pt x="2750256" y="5829300"/>
                </a:cubicBezTo>
                <a:cubicBezTo>
                  <a:pt x="2788356" y="5829300"/>
                  <a:pt x="2870906" y="5784850"/>
                  <a:pt x="2870906" y="5740400"/>
                </a:cubicBezTo>
                <a:cubicBezTo>
                  <a:pt x="2870906" y="5721350"/>
                  <a:pt x="2820106" y="5689600"/>
                  <a:pt x="2807406" y="5689600"/>
                </a:cubicBezTo>
                <a:cubicBezTo>
                  <a:pt x="2788356" y="5689600"/>
                  <a:pt x="2769306" y="5695950"/>
                  <a:pt x="2756606" y="5683250"/>
                </a:cubicBezTo>
                <a:cubicBezTo>
                  <a:pt x="2712156" y="5657850"/>
                  <a:pt x="2693106" y="5607050"/>
                  <a:pt x="2661356" y="5581650"/>
                </a:cubicBezTo>
                <a:cubicBezTo>
                  <a:pt x="2635956" y="5562600"/>
                  <a:pt x="2591506" y="5575300"/>
                  <a:pt x="2553406" y="5556250"/>
                </a:cubicBezTo>
                <a:cubicBezTo>
                  <a:pt x="2547056" y="5556250"/>
                  <a:pt x="2540706" y="5556250"/>
                  <a:pt x="2540706" y="5537200"/>
                </a:cubicBezTo>
                <a:cubicBezTo>
                  <a:pt x="2540706" y="5499100"/>
                  <a:pt x="2661356" y="5518150"/>
                  <a:pt x="2674056" y="5524500"/>
                </a:cubicBezTo>
                <a:cubicBezTo>
                  <a:pt x="2674056" y="5518150"/>
                  <a:pt x="2680406" y="5518150"/>
                  <a:pt x="2680406" y="5505450"/>
                </a:cubicBezTo>
                <a:cubicBezTo>
                  <a:pt x="2680406" y="5486400"/>
                  <a:pt x="2635956" y="5467350"/>
                  <a:pt x="2616906" y="5454650"/>
                </a:cubicBezTo>
                <a:cubicBezTo>
                  <a:pt x="2528006" y="5422900"/>
                  <a:pt x="2496256" y="5308600"/>
                  <a:pt x="2432756" y="5257800"/>
                </a:cubicBezTo>
                <a:cubicBezTo>
                  <a:pt x="2413706" y="5245100"/>
                  <a:pt x="2388306" y="5245100"/>
                  <a:pt x="2369256" y="5238750"/>
                </a:cubicBezTo>
                <a:lnTo>
                  <a:pt x="2369256" y="5219700"/>
                </a:lnTo>
                <a:cubicBezTo>
                  <a:pt x="2381956" y="5207000"/>
                  <a:pt x="2401006" y="5194300"/>
                  <a:pt x="2420056" y="5175250"/>
                </a:cubicBezTo>
                <a:cubicBezTo>
                  <a:pt x="2420056" y="5168900"/>
                  <a:pt x="2407356" y="5149850"/>
                  <a:pt x="2394656" y="5149850"/>
                </a:cubicBezTo>
                <a:cubicBezTo>
                  <a:pt x="2375606" y="5149850"/>
                  <a:pt x="2343856" y="5162550"/>
                  <a:pt x="2331156" y="5162550"/>
                </a:cubicBezTo>
                <a:cubicBezTo>
                  <a:pt x="2312106" y="5162550"/>
                  <a:pt x="2274006" y="5149850"/>
                  <a:pt x="2248606" y="5137150"/>
                </a:cubicBezTo>
                <a:cubicBezTo>
                  <a:pt x="2248606" y="5124450"/>
                  <a:pt x="2267656" y="5111750"/>
                  <a:pt x="2267656" y="5099050"/>
                </a:cubicBezTo>
                <a:cubicBezTo>
                  <a:pt x="2267656" y="5080000"/>
                  <a:pt x="2153356" y="4991100"/>
                  <a:pt x="2153356" y="4978400"/>
                </a:cubicBezTo>
                <a:cubicBezTo>
                  <a:pt x="2153356" y="4959350"/>
                  <a:pt x="2166056" y="4959350"/>
                  <a:pt x="2178756" y="4959350"/>
                </a:cubicBezTo>
                <a:cubicBezTo>
                  <a:pt x="2235906" y="4959350"/>
                  <a:pt x="2254956" y="5029200"/>
                  <a:pt x="2312106" y="5029200"/>
                </a:cubicBezTo>
                <a:cubicBezTo>
                  <a:pt x="2324806" y="5029200"/>
                  <a:pt x="2362906" y="5022850"/>
                  <a:pt x="2362906" y="5003800"/>
                </a:cubicBezTo>
                <a:cubicBezTo>
                  <a:pt x="2362906" y="4953000"/>
                  <a:pt x="2229556" y="4914900"/>
                  <a:pt x="2223206" y="4908550"/>
                </a:cubicBezTo>
                <a:lnTo>
                  <a:pt x="2223206" y="4889500"/>
                </a:lnTo>
                <a:cubicBezTo>
                  <a:pt x="2229556" y="4889500"/>
                  <a:pt x="2229556" y="4883150"/>
                  <a:pt x="2242256" y="4883150"/>
                </a:cubicBezTo>
                <a:cubicBezTo>
                  <a:pt x="2261306" y="4883150"/>
                  <a:pt x="2299406" y="4921250"/>
                  <a:pt x="2312106" y="4921250"/>
                </a:cubicBezTo>
                <a:cubicBezTo>
                  <a:pt x="2331156" y="4921250"/>
                  <a:pt x="2420056" y="4870450"/>
                  <a:pt x="2439106" y="4870450"/>
                </a:cubicBezTo>
                <a:cubicBezTo>
                  <a:pt x="2451806" y="4870450"/>
                  <a:pt x="2458156" y="4883150"/>
                  <a:pt x="2477206" y="4883150"/>
                </a:cubicBezTo>
                <a:cubicBezTo>
                  <a:pt x="2489906" y="4883150"/>
                  <a:pt x="2502606" y="4870450"/>
                  <a:pt x="2502606" y="4857750"/>
                </a:cubicBezTo>
                <a:cubicBezTo>
                  <a:pt x="2502606" y="4845050"/>
                  <a:pt x="2464506" y="4775200"/>
                  <a:pt x="2445456" y="4775200"/>
                </a:cubicBezTo>
                <a:cubicBezTo>
                  <a:pt x="2426406" y="4775200"/>
                  <a:pt x="2401006" y="4800600"/>
                  <a:pt x="2388306" y="4800600"/>
                </a:cubicBezTo>
                <a:cubicBezTo>
                  <a:pt x="2369256" y="4800600"/>
                  <a:pt x="2331156" y="4756150"/>
                  <a:pt x="2305756" y="4743450"/>
                </a:cubicBezTo>
                <a:cubicBezTo>
                  <a:pt x="2286706" y="4730750"/>
                  <a:pt x="2261306" y="4730750"/>
                  <a:pt x="2235906" y="4718050"/>
                </a:cubicBezTo>
                <a:lnTo>
                  <a:pt x="2235906" y="4692650"/>
                </a:lnTo>
                <a:cubicBezTo>
                  <a:pt x="2261306" y="4692650"/>
                  <a:pt x="2331156" y="4648200"/>
                  <a:pt x="2331156" y="4629150"/>
                </a:cubicBezTo>
                <a:cubicBezTo>
                  <a:pt x="2331156" y="4616450"/>
                  <a:pt x="2305756" y="4597400"/>
                  <a:pt x="2286706" y="4597400"/>
                </a:cubicBezTo>
                <a:cubicBezTo>
                  <a:pt x="2274006" y="4597400"/>
                  <a:pt x="2235906" y="4610100"/>
                  <a:pt x="2223206" y="4610100"/>
                </a:cubicBezTo>
                <a:cubicBezTo>
                  <a:pt x="2185106" y="4610100"/>
                  <a:pt x="2159706" y="4616450"/>
                  <a:pt x="2121606" y="4572000"/>
                </a:cubicBezTo>
                <a:cubicBezTo>
                  <a:pt x="2134306" y="4546600"/>
                  <a:pt x="2242256" y="4495800"/>
                  <a:pt x="2274006" y="4495800"/>
                </a:cubicBezTo>
                <a:cubicBezTo>
                  <a:pt x="2286706" y="4495800"/>
                  <a:pt x="2324806" y="4489450"/>
                  <a:pt x="2350206" y="4502150"/>
                </a:cubicBezTo>
                <a:close/>
                <a:moveTo>
                  <a:pt x="8846255" y="4502150"/>
                </a:moveTo>
                <a:lnTo>
                  <a:pt x="8763705" y="4502150"/>
                </a:lnTo>
                <a:cubicBezTo>
                  <a:pt x="8763705" y="4502150"/>
                  <a:pt x="8763705" y="4495800"/>
                  <a:pt x="8757355" y="4489450"/>
                </a:cubicBezTo>
                <a:cubicBezTo>
                  <a:pt x="8770055" y="4470400"/>
                  <a:pt x="8782755" y="4470400"/>
                  <a:pt x="8801805" y="4470400"/>
                </a:cubicBezTo>
                <a:cubicBezTo>
                  <a:pt x="8801805" y="4470400"/>
                  <a:pt x="8839905" y="4464050"/>
                  <a:pt x="8846255" y="4502150"/>
                </a:cubicBezTo>
                <a:close/>
                <a:moveTo>
                  <a:pt x="7411156" y="4495800"/>
                </a:moveTo>
                <a:cubicBezTo>
                  <a:pt x="7398456" y="4514850"/>
                  <a:pt x="7392106" y="4527550"/>
                  <a:pt x="7385756" y="4533900"/>
                </a:cubicBezTo>
                <a:cubicBezTo>
                  <a:pt x="7360356" y="4559300"/>
                  <a:pt x="7303206" y="4610100"/>
                  <a:pt x="7284156" y="4610100"/>
                </a:cubicBezTo>
                <a:lnTo>
                  <a:pt x="7271456" y="4603750"/>
                </a:lnTo>
                <a:cubicBezTo>
                  <a:pt x="7271456" y="4597400"/>
                  <a:pt x="7265106" y="4597400"/>
                  <a:pt x="7265106" y="4578350"/>
                </a:cubicBezTo>
                <a:cubicBezTo>
                  <a:pt x="7265106" y="4565650"/>
                  <a:pt x="7271456" y="4546600"/>
                  <a:pt x="7284156" y="4540250"/>
                </a:cubicBezTo>
                <a:cubicBezTo>
                  <a:pt x="7290506" y="4527550"/>
                  <a:pt x="7315906" y="4527550"/>
                  <a:pt x="7328606" y="4521200"/>
                </a:cubicBezTo>
                <a:cubicBezTo>
                  <a:pt x="7347656" y="4508500"/>
                  <a:pt x="7373056" y="4451350"/>
                  <a:pt x="7411156" y="4464050"/>
                </a:cubicBezTo>
                <a:lnTo>
                  <a:pt x="7411156" y="4495800"/>
                </a:lnTo>
                <a:close/>
                <a:moveTo>
                  <a:pt x="9519355" y="4457700"/>
                </a:moveTo>
                <a:cubicBezTo>
                  <a:pt x="9532055" y="4546600"/>
                  <a:pt x="9563805" y="4705350"/>
                  <a:pt x="9563805" y="4724400"/>
                </a:cubicBezTo>
                <a:lnTo>
                  <a:pt x="9563805" y="4953000"/>
                </a:lnTo>
                <a:cubicBezTo>
                  <a:pt x="9538405" y="5003800"/>
                  <a:pt x="9563805" y="5073650"/>
                  <a:pt x="9500305" y="5073650"/>
                </a:cubicBezTo>
                <a:cubicBezTo>
                  <a:pt x="9468555" y="5073650"/>
                  <a:pt x="9354255" y="4997450"/>
                  <a:pt x="9347905" y="4991100"/>
                </a:cubicBezTo>
                <a:cubicBezTo>
                  <a:pt x="9335205" y="4972050"/>
                  <a:pt x="9322505" y="4940300"/>
                  <a:pt x="9303455" y="4921250"/>
                </a:cubicBezTo>
                <a:cubicBezTo>
                  <a:pt x="9297105" y="4921250"/>
                  <a:pt x="9182805" y="4845050"/>
                  <a:pt x="9182805" y="4813300"/>
                </a:cubicBezTo>
                <a:cubicBezTo>
                  <a:pt x="9182805" y="4781550"/>
                  <a:pt x="9239955" y="4724400"/>
                  <a:pt x="9265355" y="4692650"/>
                </a:cubicBezTo>
                <a:cubicBezTo>
                  <a:pt x="9278055" y="4679950"/>
                  <a:pt x="9278055" y="4654550"/>
                  <a:pt x="9297105" y="4648200"/>
                </a:cubicBezTo>
                <a:cubicBezTo>
                  <a:pt x="9341555" y="4629150"/>
                  <a:pt x="9392355" y="4565650"/>
                  <a:pt x="9417755" y="4533900"/>
                </a:cubicBezTo>
                <a:cubicBezTo>
                  <a:pt x="9424105" y="4521200"/>
                  <a:pt x="9449505" y="4514850"/>
                  <a:pt x="9462205" y="4502150"/>
                </a:cubicBezTo>
                <a:cubicBezTo>
                  <a:pt x="9474905" y="4495800"/>
                  <a:pt x="9487605" y="4476750"/>
                  <a:pt x="9500305" y="4457700"/>
                </a:cubicBezTo>
                <a:lnTo>
                  <a:pt x="9519355" y="4457700"/>
                </a:lnTo>
                <a:close/>
                <a:moveTo>
                  <a:pt x="13602405" y="4464050"/>
                </a:moveTo>
                <a:cubicBezTo>
                  <a:pt x="13589705" y="4483100"/>
                  <a:pt x="13577005" y="4495800"/>
                  <a:pt x="13557955" y="4508500"/>
                </a:cubicBezTo>
                <a:cubicBezTo>
                  <a:pt x="13551605" y="4502150"/>
                  <a:pt x="13538905" y="4502150"/>
                  <a:pt x="13538905" y="4489450"/>
                </a:cubicBezTo>
                <a:cubicBezTo>
                  <a:pt x="13538905" y="4464050"/>
                  <a:pt x="13564305" y="4451350"/>
                  <a:pt x="13589705" y="4451350"/>
                </a:cubicBezTo>
                <a:lnTo>
                  <a:pt x="13602405" y="4464050"/>
                </a:lnTo>
                <a:close/>
                <a:moveTo>
                  <a:pt x="8916105" y="4451350"/>
                </a:moveTo>
                <a:cubicBezTo>
                  <a:pt x="8935155" y="4451350"/>
                  <a:pt x="8947855" y="4451350"/>
                  <a:pt x="8960555" y="4445000"/>
                </a:cubicBezTo>
                <a:cubicBezTo>
                  <a:pt x="8973255" y="4438650"/>
                  <a:pt x="8985955" y="4425950"/>
                  <a:pt x="8998655" y="4425950"/>
                </a:cubicBezTo>
                <a:cubicBezTo>
                  <a:pt x="9030405" y="4425950"/>
                  <a:pt x="9049455" y="4483100"/>
                  <a:pt x="9049455" y="4489450"/>
                </a:cubicBezTo>
                <a:cubicBezTo>
                  <a:pt x="9049455" y="4521200"/>
                  <a:pt x="9036755" y="4527550"/>
                  <a:pt x="9024055" y="4527550"/>
                </a:cubicBezTo>
                <a:cubicBezTo>
                  <a:pt x="9005005" y="4527550"/>
                  <a:pt x="8979605" y="4502150"/>
                  <a:pt x="8966905" y="4502150"/>
                </a:cubicBezTo>
                <a:cubicBezTo>
                  <a:pt x="8947855" y="4502150"/>
                  <a:pt x="8909755" y="4508500"/>
                  <a:pt x="8890705" y="4521200"/>
                </a:cubicBezTo>
                <a:cubicBezTo>
                  <a:pt x="8865305" y="4527550"/>
                  <a:pt x="8852605" y="4552950"/>
                  <a:pt x="8833555" y="4552950"/>
                </a:cubicBezTo>
                <a:cubicBezTo>
                  <a:pt x="8820855" y="4552950"/>
                  <a:pt x="8770055" y="4540250"/>
                  <a:pt x="8751005" y="4533900"/>
                </a:cubicBezTo>
                <a:cubicBezTo>
                  <a:pt x="8731955" y="4527550"/>
                  <a:pt x="8731955" y="4508500"/>
                  <a:pt x="8712905" y="4508500"/>
                </a:cubicBezTo>
                <a:cubicBezTo>
                  <a:pt x="8700205" y="4508500"/>
                  <a:pt x="8630355" y="4546600"/>
                  <a:pt x="8604955" y="4572000"/>
                </a:cubicBezTo>
                <a:cubicBezTo>
                  <a:pt x="8592255" y="4584700"/>
                  <a:pt x="8604955" y="4616450"/>
                  <a:pt x="8604955" y="4635500"/>
                </a:cubicBezTo>
                <a:lnTo>
                  <a:pt x="8585905" y="4635500"/>
                </a:lnTo>
                <a:cubicBezTo>
                  <a:pt x="8566855" y="4622800"/>
                  <a:pt x="8522405" y="4610100"/>
                  <a:pt x="8522405" y="4584700"/>
                </a:cubicBezTo>
                <a:cubicBezTo>
                  <a:pt x="8522405" y="4565650"/>
                  <a:pt x="8592255" y="4483100"/>
                  <a:pt x="8611305" y="4483100"/>
                </a:cubicBezTo>
                <a:cubicBezTo>
                  <a:pt x="8624005" y="4483100"/>
                  <a:pt x="8636705" y="4508500"/>
                  <a:pt x="8655755" y="4508500"/>
                </a:cubicBezTo>
                <a:cubicBezTo>
                  <a:pt x="8668455" y="4508500"/>
                  <a:pt x="8751005" y="4425950"/>
                  <a:pt x="8770055" y="4425950"/>
                </a:cubicBezTo>
                <a:cubicBezTo>
                  <a:pt x="8782755" y="4425950"/>
                  <a:pt x="8903405" y="4451350"/>
                  <a:pt x="8916105" y="4451350"/>
                </a:cubicBezTo>
                <a:close/>
                <a:moveTo>
                  <a:pt x="12808655" y="4425950"/>
                </a:moveTo>
                <a:lnTo>
                  <a:pt x="12808655" y="4438650"/>
                </a:lnTo>
                <a:lnTo>
                  <a:pt x="12776905" y="4438650"/>
                </a:lnTo>
                <a:lnTo>
                  <a:pt x="12776905" y="4419600"/>
                </a:lnTo>
                <a:lnTo>
                  <a:pt x="12808655" y="4425950"/>
                </a:lnTo>
                <a:close/>
                <a:moveTo>
                  <a:pt x="13519855" y="4419600"/>
                </a:moveTo>
                <a:cubicBezTo>
                  <a:pt x="13519855" y="4413250"/>
                  <a:pt x="13519855" y="4406900"/>
                  <a:pt x="13526205" y="4406900"/>
                </a:cubicBezTo>
                <a:cubicBezTo>
                  <a:pt x="13526205" y="4406900"/>
                  <a:pt x="13526205" y="4413250"/>
                  <a:pt x="13519855" y="4419600"/>
                </a:cubicBezTo>
                <a:close/>
                <a:moveTo>
                  <a:pt x="7080956" y="4476750"/>
                </a:moveTo>
                <a:cubicBezTo>
                  <a:pt x="7080956" y="4508500"/>
                  <a:pt x="7068256" y="4527550"/>
                  <a:pt x="7042856" y="4527550"/>
                </a:cubicBezTo>
                <a:cubicBezTo>
                  <a:pt x="7030156" y="4527550"/>
                  <a:pt x="7017456" y="4508500"/>
                  <a:pt x="7004756" y="4508500"/>
                </a:cubicBezTo>
                <a:cubicBezTo>
                  <a:pt x="6985706" y="4508500"/>
                  <a:pt x="6985706" y="4514850"/>
                  <a:pt x="6985706" y="4527550"/>
                </a:cubicBezTo>
                <a:cubicBezTo>
                  <a:pt x="6985706" y="4546600"/>
                  <a:pt x="7011106" y="4559300"/>
                  <a:pt x="7017456" y="4572000"/>
                </a:cubicBezTo>
                <a:cubicBezTo>
                  <a:pt x="6947606" y="4635500"/>
                  <a:pt x="6973006" y="4578350"/>
                  <a:pt x="6934906" y="4622800"/>
                </a:cubicBezTo>
                <a:cubicBezTo>
                  <a:pt x="6941256" y="4635500"/>
                  <a:pt x="6960306" y="4648200"/>
                  <a:pt x="6966656" y="4667250"/>
                </a:cubicBezTo>
                <a:lnTo>
                  <a:pt x="6947606" y="4686300"/>
                </a:lnTo>
                <a:cubicBezTo>
                  <a:pt x="6903156" y="4654550"/>
                  <a:pt x="6903156" y="4572000"/>
                  <a:pt x="6871406" y="4533900"/>
                </a:cubicBezTo>
                <a:cubicBezTo>
                  <a:pt x="6858706" y="4533900"/>
                  <a:pt x="6846006" y="4546600"/>
                  <a:pt x="6833306" y="4559300"/>
                </a:cubicBezTo>
                <a:cubicBezTo>
                  <a:pt x="6826956" y="4559300"/>
                  <a:pt x="6820606" y="4552950"/>
                  <a:pt x="6814256" y="4552950"/>
                </a:cubicBezTo>
                <a:lnTo>
                  <a:pt x="6814256" y="4527550"/>
                </a:lnTo>
                <a:cubicBezTo>
                  <a:pt x="6820606" y="4508500"/>
                  <a:pt x="6846006" y="4476750"/>
                  <a:pt x="6839656" y="4457700"/>
                </a:cubicBezTo>
                <a:cubicBezTo>
                  <a:pt x="6839656" y="4445000"/>
                  <a:pt x="6846006" y="4432300"/>
                  <a:pt x="6852356" y="4419600"/>
                </a:cubicBezTo>
                <a:cubicBezTo>
                  <a:pt x="6884106" y="4419600"/>
                  <a:pt x="6915856" y="4425950"/>
                  <a:pt x="6947606" y="4413250"/>
                </a:cubicBezTo>
                <a:cubicBezTo>
                  <a:pt x="6960306" y="4413250"/>
                  <a:pt x="6966656" y="4394200"/>
                  <a:pt x="6985706" y="4394200"/>
                </a:cubicBezTo>
                <a:cubicBezTo>
                  <a:pt x="7017456" y="4394200"/>
                  <a:pt x="7080956" y="4445000"/>
                  <a:pt x="7080956" y="4476750"/>
                </a:cubicBezTo>
                <a:close/>
                <a:moveTo>
                  <a:pt x="7430206" y="4394200"/>
                </a:moveTo>
                <a:cubicBezTo>
                  <a:pt x="7442906" y="4432300"/>
                  <a:pt x="7474656" y="4489450"/>
                  <a:pt x="7474656" y="4502150"/>
                </a:cubicBezTo>
                <a:cubicBezTo>
                  <a:pt x="7474656" y="4521200"/>
                  <a:pt x="7468306" y="4527550"/>
                  <a:pt x="7461956" y="4533900"/>
                </a:cubicBezTo>
                <a:cubicBezTo>
                  <a:pt x="7417506" y="4565650"/>
                  <a:pt x="7322256" y="4660900"/>
                  <a:pt x="7303206" y="4660900"/>
                </a:cubicBezTo>
                <a:cubicBezTo>
                  <a:pt x="7290506" y="4660900"/>
                  <a:pt x="7271456" y="4635500"/>
                  <a:pt x="7252406" y="4635500"/>
                </a:cubicBezTo>
                <a:cubicBezTo>
                  <a:pt x="7239706" y="4635500"/>
                  <a:pt x="7233356" y="4641850"/>
                  <a:pt x="7233356" y="4654550"/>
                </a:cubicBezTo>
                <a:cubicBezTo>
                  <a:pt x="7233356" y="4667250"/>
                  <a:pt x="7239706" y="4673600"/>
                  <a:pt x="7246056" y="4692650"/>
                </a:cubicBezTo>
                <a:cubicBezTo>
                  <a:pt x="7182556" y="4699000"/>
                  <a:pt x="7106356" y="4749800"/>
                  <a:pt x="7042856" y="4806950"/>
                </a:cubicBezTo>
                <a:lnTo>
                  <a:pt x="7023806" y="4806950"/>
                </a:lnTo>
                <a:cubicBezTo>
                  <a:pt x="7017456" y="4800600"/>
                  <a:pt x="7017456" y="4800600"/>
                  <a:pt x="7017456" y="4787900"/>
                </a:cubicBezTo>
                <a:cubicBezTo>
                  <a:pt x="7017456" y="4756150"/>
                  <a:pt x="7182556" y="4679950"/>
                  <a:pt x="7207956" y="4654550"/>
                </a:cubicBezTo>
                <a:cubicBezTo>
                  <a:pt x="7207956" y="4648200"/>
                  <a:pt x="7201606" y="4635500"/>
                  <a:pt x="7182556" y="4635500"/>
                </a:cubicBezTo>
                <a:cubicBezTo>
                  <a:pt x="7169856" y="4635500"/>
                  <a:pt x="7125406" y="4667250"/>
                  <a:pt x="7100006" y="4679950"/>
                </a:cubicBezTo>
                <a:cubicBezTo>
                  <a:pt x="7049206" y="4711700"/>
                  <a:pt x="6992056" y="4724400"/>
                  <a:pt x="6953956" y="4775200"/>
                </a:cubicBezTo>
                <a:cubicBezTo>
                  <a:pt x="6960306" y="4787900"/>
                  <a:pt x="6973006" y="4800600"/>
                  <a:pt x="6985706" y="4813300"/>
                </a:cubicBezTo>
                <a:lnTo>
                  <a:pt x="6985706" y="4832350"/>
                </a:lnTo>
                <a:lnTo>
                  <a:pt x="6960306" y="4832350"/>
                </a:lnTo>
                <a:cubicBezTo>
                  <a:pt x="6947606" y="4832350"/>
                  <a:pt x="6922206" y="4876800"/>
                  <a:pt x="6909506" y="4876800"/>
                </a:cubicBezTo>
                <a:cubicBezTo>
                  <a:pt x="6890456" y="4876800"/>
                  <a:pt x="6903156" y="4876800"/>
                  <a:pt x="6896806" y="4870450"/>
                </a:cubicBezTo>
                <a:cubicBezTo>
                  <a:pt x="6884106" y="4851400"/>
                  <a:pt x="6877756" y="4826000"/>
                  <a:pt x="6858706" y="4800600"/>
                </a:cubicBezTo>
                <a:cubicBezTo>
                  <a:pt x="6858706" y="4794250"/>
                  <a:pt x="6865056" y="4781550"/>
                  <a:pt x="6884106" y="4781550"/>
                </a:cubicBezTo>
                <a:cubicBezTo>
                  <a:pt x="6896806" y="4781550"/>
                  <a:pt x="6903156" y="4787900"/>
                  <a:pt x="6909506" y="4794250"/>
                </a:cubicBezTo>
                <a:cubicBezTo>
                  <a:pt x="6922206" y="4781550"/>
                  <a:pt x="6922206" y="4762500"/>
                  <a:pt x="6922206" y="4749800"/>
                </a:cubicBezTo>
                <a:cubicBezTo>
                  <a:pt x="6973006" y="4718050"/>
                  <a:pt x="7023806" y="4679950"/>
                  <a:pt x="7074606" y="4654550"/>
                </a:cubicBezTo>
                <a:cubicBezTo>
                  <a:pt x="7100006" y="4641850"/>
                  <a:pt x="7125406" y="4610100"/>
                  <a:pt x="7163506" y="4584700"/>
                </a:cubicBezTo>
                <a:cubicBezTo>
                  <a:pt x="7176206" y="4572000"/>
                  <a:pt x="7207956" y="4565650"/>
                  <a:pt x="7227006" y="4546600"/>
                </a:cubicBezTo>
                <a:cubicBezTo>
                  <a:pt x="7258756" y="4508500"/>
                  <a:pt x="7392106" y="4381500"/>
                  <a:pt x="7411156" y="4381500"/>
                </a:cubicBezTo>
                <a:cubicBezTo>
                  <a:pt x="7430206" y="4381500"/>
                  <a:pt x="7430206" y="4387850"/>
                  <a:pt x="7430206" y="4394200"/>
                </a:cubicBezTo>
                <a:close/>
                <a:moveTo>
                  <a:pt x="13570655" y="4375150"/>
                </a:moveTo>
                <a:cubicBezTo>
                  <a:pt x="13564305" y="4381500"/>
                  <a:pt x="13557955" y="4381500"/>
                  <a:pt x="13551605" y="4381500"/>
                </a:cubicBezTo>
                <a:lnTo>
                  <a:pt x="13551605" y="4362450"/>
                </a:lnTo>
                <a:cubicBezTo>
                  <a:pt x="13557955" y="4362450"/>
                  <a:pt x="13564305" y="4375150"/>
                  <a:pt x="13570655" y="4375150"/>
                </a:cubicBezTo>
                <a:close/>
                <a:moveTo>
                  <a:pt x="4687006" y="4438650"/>
                </a:moveTo>
                <a:cubicBezTo>
                  <a:pt x="4687006" y="4476750"/>
                  <a:pt x="4585406" y="4610100"/>
                  <a:pt x="4528256" y="4610100"/>
                </a:cubicBezTo>
                <a:cubicBezTo>
                  <a:pt x="4509206" y="4610100"/>
                  <a:pt x="4490156" y="4591050"/>
                  <a:pt x="4464756" y="4591050"/>
                </a:cubicBezTo>
                <a:cubicBezTo>
                  <a:pt x="4464756" y="4584700"/>
                  <a:pt x="4458406" y="4584700"/>
                  <a:pt x="4458406" y="4565650"/>
                </a:cubicBezTo>
                <a:cubicBezTo>
                  <a:pt x="4458406" y="4552950"/>
                  <a:pt x="4509206" y="4508500"/>
                  <a:pt x="4534606" y="4495800"/>
                </a:cubicBezTo>
                <a:lnTo>
                  <a:pt x="4547306" y="4508500"/>
                </a:lnTo>
                <a:cubicBezTo>
                  <a:pt x="4547306" y="4514850"/>
                  <a:pt x="4534606" y="4527550"/>
                  <a:pt x="4521906" y="4540250"/>
                </a:cubicBezTo>
                <a:lnTo>
                  <a:pt x="4521906" y="4559300"/>
                </a:lnTo>
                <a:cubicBezTo>
                  <a:pt x="4528256" y="4559300"/>
                  <a:pt x="4521906" y="4565650"/>
                  <a:pt x="4540956" y="4565650"/>
                </a:cubicBezTo>
                <a:cubicBezTo>
                  <a:pt x="4566356" y="4565650"/>
                  <a:pt x="4636206" y="4464050"/>
                  <a:pt x="4636206" y="4457700"/>
                </a:cubicBezTo>
                <a:cubicBezTo>
                  <a:pt x="4636206" y="4445000"/>
                  <a:pt x="4629856" y="4432300"/>
                  <a:pt x="4610806" y="4432300"/>
                </a:cubicBezTo>
                <a:cubicBezTo>
                  <a:pt x="4598106" y="4432300"/>
                  <a:pt x="4591756" y="4445000"/>
                  <a:pt x="4579056" y="4445000"/>
                </a:cubicBezTo>
                <a:cubicBezTo>
                  <a:pt x="4579056" y="4438650"/>
                  <a:pt x="4572706" y="4438650"/>
                  <a:pt x="4572706" y="4425950"/>
                </a:cubicBezTo>
                <a:cubicBezTo>
                  <a:pt x="4572706" y="4406900"/>
                  <a:pt x="4598106" y="4381500"/>
                  <a:pt x="4610806" y="4362450"/>
                </a:cubicBezTo>
                <a:cubicBezTo>
                  <a:pt x="4629856" y="4368800"/>
                  <a:pt x="4687006" y="4419600"/>
                  <a:pt x="4687006" y="4438650"/>
                </a:cubicBezTo>
                <a:close/>
                <a:moveTo>
                  <a:pt x="3423356" y="4318000"/>
                </a:moveTo>
                <a:cubicBezTo>
                  <a:pt x="3423356" y="4324350"/>
                  <a:pt x="3429706" y="4324350"/>
                  <a:pt x="3429706" y="4343400"/>
                </a:cubicBezTo>
                <a:cubicBezTo>
                  <a:pt x="3429706" y="4356100"/>
                  <a:pt x="3417006" y="4375150"/>
                  <a:pt x="3397956" y="4375150"/>
                </a:cubicBezTo>
                <a:cubicBezTo>
                  <a:pt x="3372556" y="4375150"/>
                  <a:pt x="3378906" y="4349750"/>
                  <a:pt x="3378906" y="4343400"/>
                </a:cubicBezTo>
                <a:cubicBezTo>
                  <a:pt x="3378906" y="4330700"/>
                  <a:pt x="3385256" y="4324350"/>
                  <a:pt x="3391606" y="4318000"/>
                </a:cubicBezTo>
                <a:lnTo>
                  <a:pt x="3423356" y="4318000"/>
                </a:lnTo>
                <a:close/>
                <a:moveTo>
                  <a:pt x="9678105" y="4337050"/>
                </a:moveTo>
                <a:cubicBezTo>
                  <a:pt x="9779705" y="4400550"/>
                  <a:pt x="9894005" y="4546600"/>
                  <a:pt x="9989255" y="4616450"/>
                </a:cubicBezTo>
                <a:cubicBezTo>
                  <a:pt x="10008305" y="4635500"/>
                  <a:pt x="10059105" y="4629150"/>
                  <a:pt x="10059105" y="4660900"/>
                </a:cubicBezTo>
                <a:cubicBezTo>
                  <a:pt x="10059105" y="4718050"/>
                  <a:pt x="9874955" y="4794250"/>
                  <a:pt x="9874955" y="4838700"/>
                </a:cubicBezTo>
                <a:cubicBezTo>
                  <a:pt x="9874955" y="4857750"/>
                  <a:pt x="9982905" y="4914900"/>
                  <a:pt x="10021005" y="4972050"/>
                </a:cubicBezTo>
                <a:cubicBezTo>
                  <a:pt x="10040055" y="4991100"/>
                  <a:pt x="10052755" y="5054600"/>
                  <a:pt x="10059105" y="5092700"/>
                </a:cubicBezTo>
                <a:cubicBezTo>
                  <a:pt x="10065455" y="5124450"/>
                  <a:pt x="10078155" y="5162550"/>
                  <a:pt x="10084505" y="5200650"/>
                </a:cubicBezTo>
                <a:cubicBezTo>
                  <a:pt x="10090855" y="5213350"/>
                  <a:pt x="10084505" y="5245100"/>
                  <a:pt x="10090855" y="5270500"/>
                </a:cubicBezTo>
                <a:cubicBezTo>
                  <a:pt x="10097205" y="5283200"/>
                  <a:pt x="10109905" y="5302250"/>
                  <a:pt x="10122605" y="5302250"/>
                </a:cubicBezTo>
                <a:cubicBezTo>
                  <a:pt x="10141655" y="5302250"/>
                  <a:pt x="10179755" y="5257800"/>
                  <a:pt x="10179755" y="5238750"/>
                </a:cubicBezTo>
                <a:cubicBezTo>
                  <a:pt x="10179755" y="5226050"/>
                  <a:pt x="10128955" y="5181600"/>
                  <a:pt x="10122605" y="5156200"/>
                </a:cubicBezTo>
                <a:cubicBezTo>
                  <a:pt x="10116255" y="5137150"/>
                  <a:pt x="10122605" y="5111750"/>
                  <a:pt x="10116255" y="5099050"/>
                </a:cubicBezTo>
                <a:cubicBezTo>
                  <a:pt x="10103555" y="5054600"/>
                  <a:pt x="10090855" y="5016500"/>
                  <a:pt x="10084505" y="4978400"/>
                </a:cubicBezTo>
                <a:cubicBezTo>
                  <a:pt x="10078155" y="4953000"/>
                  <a:pt x="10084505" y="4914900"/>
                  <a:pt x="10059105" y="4889500"/>
                </a:cubicBezTo>
                <a:cubicBezTo>
                  <a:pt x="10046405" y="4876800"/>
                  <a:pt x="10001955" y="4895850"/>
                  <a:pt x="10001955" y="4864100"/>
                </a:cubicBezTo>
                <a:cubicBezTo>
                  <a:pt x="10001955" y="4851400"/>
                  <a:pt x="10065455" y="4775200"/>
                  <a:pt x="10078155" y="4775200"/>
                </a:cubicBezTo>
                <a:cubicBezTo>
                  <a:pt x="10097205" y="4775200"/>
                  <a:pt x="10173405" y="4902200"/>
                  <a:pt x="10186105" y="4921250"/>
                </a:cubicBezTo>
                <a:cubicBezTo>
                  <a:pt x="10217855" y="4972050"/>
                  <a:pt x="10262305" y="5022850"/>
                  <a:pt x="10287705" y="5086350"/>
                </a:cubicBezTo>
                <a:cubicBezTo>
                  <a:pt x="10300405" y="5111750"/>
                  <a:pt x="10319455" y="5156200"/>
                  <a:pt x="10344855" y="5181600"/>
                </a:cubicBezTo>
                <a:cubicBezTo>
                  <a:pt x="10351205" y="5194300"/>
                  <a:pt x="10389305" y="5181600"/>
                  <a:pt x="10408355" y="5219700"/>
                </a:cubicBezTo>
                <a:cubicBezTo>
                  <a:pt x="10433755" y="5257800"/>
                  <a:pt x="10433755" y="5334000"/>
                  <a:pt x="10446455" y="5378450"/>
                </a:cubicBezTo>
                <a:cubicBezTo>
                  <a:pt x="10529005" y="5651500"/>
                  <a:pt x="10592505" y="5588000"/>
                  <a:pt x="10592505" y="5797550"/>
                </a:cubicBezTo>
                <a:cubicBezTo>
                  <a:pt x="10592505" y="5969000"/>
                  <a:pt x="10516305" y="5842000"/>
                  <a:pt x="10535355" y="6127750"/>
                </a:cubicBezTo>
                <a:cubicBezTo>
                  <a:pt x="10529005" y="6127750"/>
                  <a:pt x="10529005" y="6134100"/>
                  <a:pt x="10516305" y="6134100"/>
                </a:cubicBezTo>
                <a:cubicBezTo>
                  <a:pt x="10490905" y="6134100"/>
                  <a:pt x="10471855" y="6064250"/>
                  <a:pt x="10465505" y="6051550"/>
                </a:cubicBezTo>
                <a:cubicBezTo>
                  <a:pt x="10452805" y="6007100"/>
                  <a:pt x="10433755" y="5975350"/>
                  <a:pt x="10427405" y="5937250"/>
                </a:cubicBezTo>
                <a:cubicBezTo>
                  <a:pt x="10421055" y="5911850"/>
                  <a:pt x="10427405" y="5873750"/>
                  <a:pt x="10414705" y="5854700"/>
                </a:cubicBezTo>
                <a:cubicBezTo>
                  <a:pt x="10389305" y="5797550"/>
                  <a:pt x="10313105" y="5715000"/>
                  <a:pt x="10294055" y="5651500"/>
                </a:cubicBezTo>
                <a:cubicBezTo>
                  <a:pt x="10300405" y="5632450"/>
                  <a:pt x="10294055" y="5613400"/>
                  <a:pt x="10294055" y="5594350"/>
                </a:cubicBezTo>
                <a:cubicBezTo>
                  <a:pt x="10300405" y="5505450"/>
                  <a:pt x="10167055" y="5467350"/>
                  <a:pt x="10192455" y="5372100"/>
                </a:cubicBezTo>
                <a:cubicBezTo>
                  <a:pt x="10186105" y="5372100"/>
                  <a:pt x="10186105" y="5365750"/>
                  <a:pt x="10173405" y="5365750"/>
                </a:cubicBezTo>
                <a:cubicBezTo>
                  <a:pt x="10154355" y="5365750"/>
                  <a:pt x="10141655" y="5422900"/>
                  <a:pt x="10122605" y="5422900"/>
                </a:cubicBezTo>
                <a:cubicBezTo>
                  <a:pt x="10109905" y="5422900"/>
                  <a:pt x="9995605" y="5334000"/>
                  <a:pt x="9944805" y="5289550"/>
                </a:cubicBezTo>
                <a:cubicBezTo>
                  <a:pt x="9906705" y="5251450"/>
                  <a:pt x="9913055" y="5168900"/>
                  <a:pt x="9900355" y="5130800"/>
                </a:cubicBezTo>
                <a:cubicBezTo>
                  <a:pt x="9874955" y="5022850"/>
                  <a:pt x="9862255" y="4908550"/>
                  <a:pt x="9817805" y="4806950"/>
                </a:cubicBezTo>
                <a:cubicBezTo>
                  <a:pt x="9779705" y="4705350"/>
                  <a:pt x="9601905" y="4387850"/>
                  <a:pt x="9601905" y="4356100"/>
                </a:cubicBezTo>
                <a:cubicBezTo>
                  <a:pt x="9601905" y="4337050"/>
                  <a:pt x="9601905" y="4305300"/>
                  <a:pt x="9627305" y="4305300"/>
                </a:cubicBezTo>
                <a:cubicBezTo>
                  <a:pt x="9646355" y="4305300"/>
                  <a:pt x="9659055" y="4330700"/>
                  <a:pt x="9678105" y="4337050"/>
                </a:cubicBezTo>
                <a:close/>
                <a:moveTo>
                  <a:pt x="9773355" y="4292600"/>
                </a:moveTo>
                <a:cubicBezTo>
                  <a:pt x="10046405" y="4400550"/>
                  <a:pt x="10255955" y="4743450"/>
                  <a:pt x="10446455" y="4997450"/>
                </a:cubicBezTo>
                <a:cubicBezTo>
                  <a:pt x="10478205" y="5041900"/>
                  <a:pt x="10529005" y="5080000"/>
                  <a:pt x="10567105" y="5111750"/>
                </a:cubicBezTo>
                <a:lnTo>
                  <a:pt x="10567105" y="5130800"/>
                </a:lnTo>
                <a:cubicBezTo>
                  <a:pt x="10529005" y="5143500"/>
                  <a:pt x="10490905" y="5162550"/>
                  <a:pt x="10446455" y="5181600"/>
                </a:cubicBezTo>
                <a:cubicBezTo>
                  <a:pt x="10446455" y="5168900"/>
                  <a:pt x="10452805" y="5143500"/>
                  <a:pt x="10452805" y="5130800"/>
                </a:cubicBezTo>
                <a:cubicBezTo>
                  <a:pt x="10452805" y="5080000"/>
                  <a:pt x="10363905" y="5060950"/>
                  <a:pt x="10351205" y="5054600"/>
                </a:cubicBezTo>
                <a:cubicBezTo>
                  <a:pt x="10300405" y="5022850"/>
                  <a:pt x="10268655" y="4953000"/>
                  <a:pt x="10249605" y="4921250"/>
                </a:cubicBezTo>
                <a:cubicBezTo>
                  <a:pt x="10230555" y="4876800"/>
                  <a:pt x="10186105" y="4832350"/>
                  <a:pt x="10173405" y="4787900"/>
                </a:cubicBezTo>
                <a:cubicBezTo>
                  <a:pt x="10160705" y="4756150"/>
                  <a:pt x="10173405" y="4711700"/>
                  <a:pt x="10160705" y="4686300"/>
                </a:cubicBezTo>
                <a:cubicBezTo>
                  <a:pt x="10135305" y="4635500"/>
                  <a:pt x="10071805" y="4603750"/>
                  <a:pt x="10033705" y="4559300"/>
                </a:cubicBezTo>
                <a:cubicBezTo>
                  <a:pt x="9995605" y="4527550"/>
                  <a:pt x="9951155" y="4476750"/>
                  <a:pt x="9900355" y="4432300"/>
                </a:cubicBezTo>
                <a:cubicBezTo>
                  <a:pt x="9874955" y="4413250"/>
                  <a:pt x="9703505" y="4305300"/>
                  <a:pt x="9703505" y="4273550"/>
                </a:cubicBezTo>
                <a:cubicBezTo>
                  <a:pt x="9703505" y="4260850"/>
                  <a:pt x="9709855" y="4260850"/>
                  <a:pt x="9716205" y="4254500"/>
                </a:cubicBezTo>
                <a:cubicBezTo>
                  <a:pt x="9735255" y="4260850"/>
                  <a:pt x="9747955" y="4286250"/>
                  <a:pt x="9773355" y="4292600"/>
                </a:cubicBezTo>
                <a:close/>
                <a:moveTo>
                  <a:pt x="7328606" y="4356100"/>
                </a:moveTo>
                <a:cubicBezTo>
                  <a:pt x="7322256" y="4362450"/>
                  <a:pt x="7328606" y="4368800"/>
                  <a:pt x="7309556" y="4368800"/>
                </a:cubicBezTo>
                <a:cubicBezTo>
                  <a:pt x="7296856" y="4368800"/>
                  <a:pt x="7277806" y="4343400"/>
                  <a:pt x="7265106" y="4337050"/>
                </a:cubicBezTo>
                <a:cubicBezTo>
                  <a:pt x="7233356" y="4362450"/>
                  <a:pt x="7258756" y="4381500"/>
                  <a:pt x="7246056" y="4413250"/>
                </a:cubicBezTo>
                <a:cubicBezTo>
                  <a:pt x="7207956" y="4362450"/>
                  <a:pt x="7182556" y="4324350"/>
                  <a:pt x="7182556" y="4273550"/>
                </a:cubicBezTo>
                <a:cubicBezTo>
                  <a:pt x="7182556" y="4260850"/>
                  <a:pt x="7182556" y="4216400"/>
                  <a:pt x="7214306" y="4216400"/>
                </a:cubicBezTo>
                <a:cubicBezTo>
                  <a:pt x="7265106" y="4216400"/>
                  <a:pt x="7322256" y="4337050"/>
                  <a:pt x="7328606" y="4356100"/>
                </a:cubicBezTo>
                <a:close/>
                <a:moveTo>
                  <a:pt x="3442406" y="4241800"/>
                </a:moveTo>
                <a:lnTo>
                  <a:pt x="3442406" y="4267200"/>
                </a:lnTo>
                <a:cubicBezTo>
                  <a:pt x="3436056" y="4273550"/>
                  <a:pt x="3442406" y="4273550"/>
                  <a:pt x="3423356" y="4273550"/>
                </a:cubicBezTo>
                <a:cubicBezTo>
                  <a:pt x="3404306" y="4273550"/>
                  <a:pt x="3385256" y="4260850"/>
                  <a:pt x="3385256" y="4241800"/>
                </a:cubicBezTo>
                <a:cubicBezTo>
                  <a:pt x="3385256" y="4222750"/>
                  <a:pt x="3391606" y="4216400"/>
                  <a:pt x="3404306" y="4216400"/>
                </a:cubicBezTo>
                <a:cubicBezTo>
                  <a:pt x="3423356" y="4216400"/>
                  <a:pt x="3429706" y="4229100"/>
                  <a:pt x="3442406" y="4241800"/>
                </a:cubicBezTo>
                <a:close/>
                <a:moveTo>
                  <a:pt x="6318956" y="4222750"/>
                </a:moveTo>
                <a:cubicBezTo>
                  <a:pt x="6331656" y="4229100"/>
                  <a:pt x="6350706" y="4254500"/>
                  <a:pt x="6376106" y="4267200"/>
                </a:cubicBezTo>
                <a:cubicBezTo>
                  <a:pt x="6395156" y="4279900"/>
                  <a:pt x="6465006" y="4292600"/>
                  <a:pt x="6465006" y="4324350"/>
                </a:cubicBezTo>
                <a:cubicBezTo>
                  <a:pt x="6465006" y="4343400"/>
                  <a:pt x="6439606" y="4362450"/>
                  <a:pt x="6426906" y="4375150"/>
                </a:cubicBezTo>
                <a:cubicBezTo>
                  <a:pt x="6433256" y="4387850"/>
                  <a:pt x="6452306" y="4394200"/>
                  <a:pt x="6458656" y="4419600"/>
                </a:cubicBezTo>
                <a:cubicBezTo>
                  <a:pt x="6465006" y="4445000"/>
                  <a:pt x="6471356" y="4502150"/>
                  <a:pt x="6471356" y="4514850"/>
                </a:cubicBezTo>
                <a:cubicBezTo>
                  <a:pt x="6471356" y="4546600"/>
                  <a:pt x="6471356" y="4667250"/>
                  <a:pt x="6420556" y="4667250"/>
                </a:cubicBezTo>
                <a:cubicBezTo>
                  <a:pt x="6401506" y="4667250"/>
                  <a:pt x="6344356" y="4610100"/>
                  <a:pt x="6331656" y="4591050"/>
                </a:cubicBezTo>
                <a:cubicBezTo>
                  <a:pt x="6312606" y="4597400"/>
                  <a:pt x="6299906" y="4616450"/>
                  <a:pt x="6280856" y="4629150"/>
                </a:cubicBezTo>
                <a:cubicBezTo>
                  <a:pt x="6268156" y="4622800"/>
                  <a:pt x="6261806" y="4629150"/>
                  <a:pt x="6261806" y="4610100"/>
                </a:cubicBezTo>
                <a:cubicBezTo>
                  <a:pt x="6261806" y="4597400"/>
                  <a:pt x="6280856" y="4521200"/>
                  <a:pt x="6280856" y="4502150"/>
                </a:cubicBezTo>
                <a:cubicBezTo>
                  <a:pt x="6280856" y="4445000"/>
                  <a:pt x="6230056" y="4502150"/>
                  <a:pt x="6217356" y="4451350"/>
                </a:cubicBezTo>
                <a:cubicBezTo>
                  <a:pt x="6230056" y="4432300"/>
                  <a:pt x="6261806" y="4406900"/>
                  <a:pt x="6261806" y="4387850"/>
                </a:cubicBezTo>
                <a:cubicBezTo>
                  <a:pt x="6261806" y="4375150"/>
                  <a:pt x="6249106" y="4362450"/>
                  <a:pt x="6230056" y="4362450"/>
                </a:cubicBezTo>
                <a:cubicBezTo>
                  <a:pt x="6217356" y="4362450"/>
                  <a:pt x="6185606" y="4394200"/>
                  <a:pt x="6172906" y="4394200"/>
                </a:cubicBezTo>
                <a:cubicBezTo>
                  <a:pt x="6147506" y="4394200"/>
                  <a:pt x="6141156" y="4368800"/>
                  <a:pt x="6141156" y="4356100"/>
                </a:cubicBezTo>
                <a:cubicBezTo>
                  <a:pt x="6141156" y="4337050"/>
                  <a:pt x="6153856" y="4279900"/>
                  <a:pt x="6172906" y="4248150"/>
                </a:cubicBezTo>
                <a:cubicBezTo>
                  <a:pt x="6179256" y="4229100"/>
                  <a:pt x="6204656" y="4222750"/>
                  <a:pt x="6223706" y="4210050"/>
                </a:cubicBezTo>
                <a:lnTo>
                  <a:pt x="6249106" y="4210050"/>
                </a:lnTo>
                <a:cubicBezTo>
                  <a:pt x="6268156" y="4210050"/>
                  <a:pt x="6299906" y="4210050"/>
                  <a:pt x="6318956" y="4222750"/>
                </a:cubicBezTo>
                <a:close/>
                <a:moveTo>
                  <a:pt x="11208455" y="4171950"/>
                </a:moveTo>
                <a:cubicBezTo>
                  <a:pt x="11240205" y="4171950"/>
                  <a:pt x="11271955" y="4165600"/>
                  <a:pt x="11303705" y="4178300"/>
                </a:cubicBezTo>
                <a:cubicBezTo>
                  <a:pt x="11329105" y="4191000"/>
                  <a:pt x="11411655" y="4324350"/>
                  <a:pt x="11411655" y="4337050"/>
                </a:cubicBezTo>
                <a:cubicBezTo>
                  <a:pt x="11411655" y="4356100"/>
                  <a:pt x="11392605" y="4368800"/>
                  <a:pt x="11386255" y="4394200"/>
                </a:cubicBezTo>
                <a:cubicBezTo>
                  <a:pt x="11379905" y="4413250"/>
                  <a:pt x="11386255" y="4451350"/>
                  <a:pt x="11373555" y="4476750"/>
                </a:cubicBezTo>
                <a:cubicBezTo>
                  <a:pt x="11360855" y="4502150"/>
                  <a:pt x="11310055" y="4514850"/>
                  <a:pt x="11297355" y="4521200"/>
                </a:cubicBezTo>
                <a:cubicBezTo>
                  <a:pt x="11049705" y="4521200"/>
                  <a:pt x="11043355" y="4527550"/>
                  <a:pt x="11030655" y="4527550"/>
                </a:cubicBezTo>
                <a:cubicBezTo>
                  <a:pt x="10992555" y="4527550"/>
                  <a:pt x="10916355" y="4457700"/>
                  <a:pt x="10916355" y="4425950"/>
                </a:cubicBezTo>
                <a:cubicBezTo>
                  <a:pt x="10916355" y="4406900"/>
                  <a:pt x="10922705" y="4387850"/>
                  <a:pt x="10941755" y="4387850"/>
                </a:cubicBezTo>
                <a:cubicBezTo>
                  <a:pt x="10973505" y="4381500"/>
                  <a:pt x="11005255" y="4400550"/>
                  <a:pt x="11037005" y="4387850"/>
                </a:cubicBezTo>
                <a:cubicBezTo>
                  <a:pt x="11081455" y="4362450"/>
                  <a:pt x="11075105" y="4362450"/>
                  <a:pt x="11106855" y="4362450"/>
                </a:cubicBezTo>
                <a:cubicBezTo>
                  <a:pt x="11125905" y="4362450"/>
                  <a:pt x="11195755" y="4394200"/>
                  <a:pt x="11208455" y="4394200"/>
                </a:cubicBezTo>
                <a:cubicBezTo>
                  <a:pt x="11227505" y="4394200"/>
                  <a:pt x="11278305" y="4375150"/>
                  <a:pt x="11278305" y="4343400"/>
                </a:cubicBezTo>
                <a:cubicBezTo>
                  <a:pt x="11278305" y="4318000"/>
                  <a:pt x="11208455" y="4273550"/>
                  <a:pt x="11183055" y="4267200"/>
                </a:cubicBezTo>
                <a:cubicBezTo>
                  <a:pt x="11144955" y="4254500"/>
                  <a:pt x="11075105" y="4254500"/>
                  <a:pt x="11056055" y="4254500"/>
                </a:cubicBezTo>
                <a:cubicBezTo>
                  <a:pt x="11043355" y="4254500"/>
                  <a:pt x="10954455" y="4267200"/>
                  <a:pt x="10941755" y="4267200"/>
                </a:cubicBezTo>
                <a:cubicBezTo>
                  <a:pt x="10910005" y="4267200"/>
                  <a:pt x="10910005" y="4229100"/>
                  <a:pt x="10910005" y="4222750"/>
                </a:cubicBezTo>
                <a:cubicBezTo>
                  <a:pt x="10910005" y="4184650"/>
                  <a:pt x="10979855" y="4159250"/>
                  <a:pt x="10998905" y="4159250"/>
                </a:cubicBezTo>
                <a:cubicBezTo>
                  <a:pt x="11011605" y="4159250"/>
                  <a:pt x="11043355" y="4184650"/>
                  <a:pt x="11056055" y="4184650"/>
                </a:cubicBezTo>
                <a:cubicBezTo>
                  <a:pt x="11087805" y="4184650"/>
                  <a:pt x="11164005" y="4146550"/>
                  <a:pt x="11164005" y="4146550"/>
                </a:cubicBezTo>
                <a:cubicBezTo>
                  <a:pt x="11183055" y="4146550"/>
                  <a:pt x="11195755" y="4165600"/>
                  <a:pt x="11208455" y="4171950"/>
                </a:cubicBezTo>
                <a:close/>
                <a:moveTo>
                  <a:pt x="10363905" y="4140200"/>
                </a:moveTo>
                <a:cubicBezTo>
                  <a:pt x="10478205" y="4267200"/>
                  <a:pt x="10636955" y="4394200"/>
                  <a:pt x="10751255" y="4533900"/>
                </a:cubicBezTo>
                <a:cubicBezTo>
                  <a:pt x="10865555" y="4667250"/>
                  <a:pt x="10979855" y="4819650"/>
                  <a:pt x="11100505" y="4959350"/>
                </a:cubicBezTo>
                <a:cubicBezTo>
                  <a:pt x="11075105" y="4991100"/>
                  <a:pt x="11011605" y="4991100"/>
                  <a:pt x="11011605" y="4991100"/>
                </a:cubicBezTo>
                <a:cubicBezTo>
                  <a:pt x="10973505" y="4991100"/>
                  <a:pt x="10681405" y="4629150"/>
                  <a:pt x="10624255" y="4565650"/>
                </a:cubicBezTo>
                <a:cubicBezTo>
                  <a:pt x="10605205" y="4540250"/>
                  <a:pt x="10617905" y="4521200"/>
                  <a:pt x="10617905" y="4521200"/>
                </a:cubicBezTo>
                <a:cubicBezTo>
                  <a:pt x="10617905" y="4508500"/>
                  <a:pt x="10478205" y="4394200"/>
                  <a:pt x="10427405" y="4381500"/>
                </a:cubicBezTo>
                <a:cubicBezTo>
                  <a:pt x="10421055" y="4387850"/>
                  <a:pt x="10414705" y="4381500"/>
                  <a:pt x="10414705" y="4400550"/>
                </a:cubicBezTo>
                <a:cubicBezTo>
                  <a:pt x="10414705" y="4413250"/>
                  <a:pt x="10414705" y="4406900"/>
                  <a:pt x="10421055" y="4413250"/>
                </a:cubicBezTo>
                <a:cubicBezTo>
                  <a:pt x="10465505" y="4464050"/>
                  <a:pt x="10509955" y="4508500"/>
                  <a:pt x="10548055" y="4565650"/>
                </a:cubicBezTo>
                <a:cubicBezTo>
                  <a:pt x="10554405" y="4565650"/>
                  <a:pt x="10713155" y="4826000"/>
                  <a:pt x="10713155" y="4876800"/>
                </a:cubicBezTo>
                <a:cubicBezTo>
                  <a:pt x="10713155" y="4914900"/>
                  <a:pt x="10617905" y="5035550"/>
                  <a:pt x="10586155" y="5035550"/>
                </a:cubicBezTo>
                <a:cubicBezTo>
                  <a:pt x="10573455" y="5035550"/>
                  <a:pt x="10503605" y="5003800"/>
                  <a:pt x="10497255" y="4984750"/>
                </a:cubicBezTo>
                <a:cubicBezTo>
                  <a:pt x="10471855" y="4908550"/>
                  <a:pt x="10408355" y="4826000"/>
                  <a:pt x="10363905" y="4768850"/>
                </a:cubicBezTo>
                <a:cubicBezTo>
                  <a:pt x="10230555" y="4597400"/>
                  <a:pt x="10078155" y="4368800"/>
                  <a:pt x="9881305" y="4248150"/>
                </a:cubicBezTo>
                <a:cubicBezTo>
                  <a:pt x="9843205" y="4222750"/>
                  <a:pt x="9760655" y="4210050"/>
                  <a:pt x="9760655" y="4159250"/>
                </a:cubicBezTo>
                <a:cubicBezTo>
                  <a:pt x="9760655" y="4127500"/>
                  <a:pt x="9824155" y="4064000"/>
                  <a:pt x="9862255" y="4064000"/>
                </a:cubicBezTo>
                <a:lnTo>
                  <a:pt x="10128955" y="4057650"/>
                </a:lnTo>
                <a:cubicBezTo>
                  <a:pt x="10230555" y="4057650"/>
                  <a:pt x="10287705" y="4051300"/>
                  <a:pt x="10363905" y="4140200"/>
                </a:cubicBezTo>
                <a:close/>
                <a:moveTo>
                  <a:pt x="3753556" y="4083050"/>
                </a:moveTo>
                <a:cubicBezTo>
                  <a:pt x="3753556" y="4095750"/>
                  <a:pt x="3740856" y="4114800"/>
                  <a:pt x="3728156" y="4121150"/>
                </a:cubicBezTo>
                <a:lnTo>
                  <a:pt x="3709106" y="4121150"/>
                </a:lnTo>
                <a:cubicBezTo>
                  <a:pt x="3702756" y="4114800"/>
                  <a:pt x="3696406" y="4114800"/>
                  <a:pt x="3696406" y="4102100"/>
                </a:cubicBezTo>
                <a:cubicBezTo>
                  <a:pt x="3696406" y="4083050"/>
                  <a:pt x="3715456" y="4070350"/>
                  <a:pt x="3734506" y="4057650"/>
                </a:cubicBezTo>
                <a:cubicBezTo>
                  <a:pt x="3740856" y="4057650"/>
                  <a:pt x="3753556" y="4064000"/>
                  <a:pt x="3753556" y="4083050"/>
                </a:cubicBezTo>
                <a:close/>
                <a:moveTo>
                  <a:pt x="10973505" y="4013200"/>
                </a:moveTo>
                <a:cubicBezTo>
                  <a:pt x="10979855" y="4019550"/>
                  <a:pt x="10979855" y="4032250"/>
                  <a:pt x="10973505" y="4044950"/>
                </a:cubicBezTo>
                <a:lnTo>
                  <a:pt x="10941755" y="4038600"/>
                </a:lnTo>
                <a:lnTo>
                  <a:pt x="10948105" y="4013200"/>
                </a:lnTo>
                <a:lnTo>
                  <a:pt x="10973505" y="4013200"/>
                </a:lnTo>
                <a:close/>
                <a:moveTo>
                  <a:pt x="12116505" y="4064000"/>
                </a:moveTo>
                <a:cubicBezTo>
                  <a:pt x="12116505" y="4076700"/>
                  <a:pt x="12078405" y="4127500"/>
                  <a:pt x="12065705" y="4165600"/>
                </a:cubicBezTo>
                <a:cubicBezTo>
                  <a:pt x="12053005" y="4184650"/>
                  <a:pt x="12059355" y="4222750"/>
                  <a:pt x="12053005" y="4254500"/>
                </a:cubicBezTo>
                <a:cubicBezTo>
                  <a:pt x="12053005" y="4273550"/>
                  <a:pt x="12033955" y="4292600"/>
                  <a:pt x="12027605" y="4318000"/>
                </a:cubicBezTo>
                <a:cubicBezTo>
                  <a:pt x="12021255" y="4337050"/>
                  <a:pt x="12027605" y="4368800"/>
                  <a:pt x="12027605" y="4394200"/>
                </a:cubicBezTo>
                <a:cubicBezTo>
                  <a:pt x="12014905" y="4394200"/>
                  <a:pt x="11989505" y="4387850"/>
                  <a:pt x="11983155" y="4394200"/>
                </a:cubicBezTo>
                <a:cubicBezTo>
                  <a:pt x="11964105" y="4400550"/>
                  <a:pt x="11951405" y="4425950"/>
                  <a:pt x="11938705" y="4425950"/>
                </a:cubicBezTo>
                <a:cubicBezTo>
                  <a:pt x="11919655" y="4425950"/>
                  <a:pt x="11906955" y="4406900"/>
                  <a:pt x="11887905" y="4394200"/>
                </a:cubicBezTo>
                <a:lnTo>
                  <a:pt x="11887905" y="4356100"/>
                </a:lnTo>
                <a:lnTo>
                  <a:pt x="11887905" y="4337050"/>
                </a:lnTo>
                <a:lnTo>
                  <a:pt x="11887905" y="4318000"/>
                </a:lnTo>
                <a:cubicBezTo>
                  <a:pt x="11926005" y="4298950"/>
                  <a:pt x="11906955" y="4248150"/>
                  <a:pt x="11913305" y="4235450"/>
                </a:cubicBezTo>
                <a:cubicBezTo>
                  <a:pt x="11913305" y="4229100"/>
                  <a:pt x="11919655" y="4216400"/>
                  <a:pt x="11919655" y="4210050"/>
                </a:cubicBezTo>
                <a:cubicBezTo>
                  <a:pt x="11919655" y="4210050"/>
                  <a:pt x="11913305" y="4203700"/>
                  <a:pt x="11932355" y="4203700"/>
                </a:cubicBezTo>
                <a:cubicBezTo>
                  <a:pt x="11945055" y="4203700"/>
                  <a:pt x="11957755" y="4229100"/>
                  <a:pt x="11976805" y="4229100"/>
                </a:cubicBezTo>
                <a:cubicBezTo>
                  <a:pt x="12008555" y="4229100"/>
                  <a:pt x="12033955" y="4127500"/>
                  <a:pt x="12040305" y="4121150"/>
                </a:cubicBezTo>
                <a:cubicBezTo>
                  <a:pt x="12040305" y="4114800"/>
                  <a:pt x="12065705" y="4108450"/>
                  <a:pt x="12065705" y="4089400"/>
                </a:cubicBezTo>
                <a:cubicBezTo>
                  <a:pt x="12065705" y="4076700"/>
                  <a:pt x="12008555" y="4044950"/>
                  <a:pt x="12008555" y="4025900"/>
                </a:cubicBezTo>
                <a:cubicBezTo>
                  <a:pt x="12008555" y="4006850"/>
                  <a:pt x="12053005" y="3981450"/>
                  <a:pt x="12072055" y="3981450"/>
                </a:cubicBezTo>
                <a:cubicBezTo>
                  <a:pt x="12091105" y="3981450"/>
                  <a:pt x="12116505" y="4051300"/>
                  <a:pt x="12116505" y="4064000"/>
                </a:cubicBezTo>
                <a:close/>
                <a:moveTo>
                  <a:pt x="11119555" y="4006850"/>
                </a:moveTo>
                <a:lnTo>
                  <a:pt x="11100505" y="4006850"/>
                </a:lnTo>
                <a:cubicBezTo>
                  <a:pt x="11094155" y="4000500"/>
                  <a:pt x="11094155" y="3987800"/>
                  <a:pt x="11094155" y="3975100"/>
                </a:cubicBezTo>
                <a:lnTo>
                  <a:pt x="11125905" y="3981450"/>
                </a:lnTo>
                <a:lnTo>
                  <a:pt x="11119555" y="4006850"/>
                </a:lnTo>
                <a:close/>
                <a:moveTo>
                  <a:pt x="7011106" y="3975100"/>
                </a:moveTo>
                <a:cubicBezTo>
                  <a:pt x="7112706" y="4076700"/>
                  <a:pt x="7112706" y="4051300"/>
                  <a:pt x="7112706" y="4152900"/>
                </a:cubicBezTo>
                <a:cubicBezTo>
                  <a:pt x="7112706" y="4191000"/>
                  <a:pt x="7112706" y="4311650"/>
                  <a:pt x="7055556" y="4311650"/>
                </a:cubicBezTo>
                <a:cubicBezTo>
                  <a:pt x="7042856" y="4311650"/>
                  <a:pt x="7011106" y="4286250"/>
                  <a:pt x="6992056" y="4286250"/>
                </a:cubicBezTo>
                <a:cubicBezTo>
                  <a:pt x="6979356" y="4286250"/>
                  <a:pt x="6909506" y="4311650"/>
                  <a:pt x="6896806" y="4311650"/>
                </a:cubicBezTo>
                <a:cubicBezTo>
                  <a:pt x="6877756" y="4311650"/>
                  <a:pt x="6877756" y="4311650"/>
                  <a:pt x="6865056" y="4305300"/>
                </a:cubicBezTo>
                <a:cubicBezTo>
                  <a:pt x="6858706" y="4305300"/>
                  <a:pt x="6846006" y="4292600"/>
                  <a:pt x="6839656" y="4286250"/>
                </a:cubicBezTo>
                <a:cubicBezTo>
                  <a:pt x="6833306" y="4248150"/>
                  <a:pt x="6814256" y="4184650"/>
                  <a:pt x="6814256" y="4171950"/>
                </a:cubicBezTo>
                <a:lnTo>
                  <a:pt x="6814256" y="3962400"/>
                </a:lnTo>
                <a:lnTo>
                  <a:pt x="6820606" y="3968750"/>
                </a:lnTo>
                <a:cubicBezTo>
                  <a:pt x="6852356" y="3968750"/>
                  <a:pt x="6896806" y="3962400"/>
                  <a:pt x="6915856" y="3962400"/>
                </a:cubicBezTo>
                <a:cubicBezTo>
                  <a:pt x="6928556" y="3962400"/>
                  <a:pt x="6992056" y="3949700"/>
                  <a:pt x="7011106" y="3975100"/>
                </a:cubicBezTo>
                <a:close/>
                <a:moveTo>
                  <a:pt x="12980105" y="3949700"/>
                </a:moveTo>
                <a:cubicBezTo>
                  <a:pt x="12980105" y="3956050"/>
                  <a:pt x="12986455" y="3968750"/>
                  <a:pt x="12986455" y="3975100"/>
                </a:cubicBezTo>
                <a:cubicBezTo>
                  <a:pt x="12980105" y="3981450"/>
                  <a:pt x="12973755" y="3981450"/>
                  <a:pt x="12967405" y="3987800"/>
                </a:cubicBezTo>
                <a:cubicBezTo>
                  <a:pt x="12967405" y="3987800"/>
                  <a:pt x="12961055" y="3981450"/>
                  <a:pt x="12954705" y="3981450"/>
                </a:cubicBezTo>
                <a:lnTo>
                  <a:pt x="12961055" y="3949700"/>
                </a:lnTo>
                <a:lnTo>
                  <a:pt x="12980105" y="3949700"/>
                </a:lnTo>
                <a:close/>
                <a:moveTo>
                  <a:pt x="4426656" y="3994150"/>
                </a:moveTo>
                <a:cubicBezTo>
                  <a:pt x="4433006" y="4000500"/>
                  <a:pt x="4439356" y="4000500"/>
                  <a:pt x="4439356" y="4013200"/>
                </a:cubicBezTo>
                <a:cubicBezTo>
                  <a:pt x="4439356" y="4044950"/>
                  <a:pt x="4401256" y="4064000"/>
                  <a:pt x="4388556" y="4064000"/>
                </a:cubicBezTo>
                <a:cubicBezTo>
                  <a:pt x="4369506" y="4064000"/>
                  <a:pt x="4286956" y="3994150"/>
                  <a:pt x="4286956" y="3968750"/>
                </a:cubicBezTo>
                <a:cubicBezTo>
                  <a:pt x="4286956" y="3949700"/>
                  <a:pt x="4293306" y="3949700"/>
                  <a:pt x="4312356" y="3949700"/>
                </a:cubicBezTo>
                <a:cubicBezTo>
                  <a:pt x="4325056" y="3949700"/>
                  <a:pt x="4394906" y="3975100"/>
                  <a:pt x="4426656" y="3994150"/>
                </a:cubicBezTo>
                <a:close/>
                <a:moveTo>
                  <a:pt x="13037255" y="3981450"/>
                </a:moveTo>
                <a:cubicBezTo>
                  <a:pt x="13037255" y="4006850"/>
                  <a:pt x="12999155" y="4025900"/>
                  <a:pt x="12980105" y="4057650"/>
                </a:cubicBezTo>
                <a:cubicBezTo>
                  <a:pt x="12961055" y="4083050"/>
                  <a:pt x="12942005" y="4127500"/>
                  <a:pt x="12922955" y="4165600"/>
                </a:cubicBezTo>
                <a:cubicBezTo>
                  <a:pt x="12922955" y="4171950"/>
                  <a:pt x="12916605" y="4184650"/>
                  <a:pt x="12897555" y="4184650"/>
                </a:cubicBezTo>
                <a:cubicBezTo>
                  <a:pt x="12878505" y="4184650"/>
                  <a:pt x="12859455" y="4159250"/>
                  <a:pt x="12859455" y="4146550"/>
                </a:cubicBezTo>
                <a:cubicBezTo>
                  <a:pt x="12859455" y="4133850"/>
                  <a:pt x="12916605" y="4064000"/>
                  <a:pt x="12929305" y="4051300"/>
                </a:cubicBezTo>
                <a:cubicBezTo>
                  <a:pt x="12922955" y="4032250"/>
                  <a:pt x="12897555" y="4013200"/>
                  <a:pt x="12897555" y="4000500"/>
                </a:cubicBezTo>
                <a:cubicBezTo>
                  <a:pt x="12897555" y="3975100"/>
                  <a:pt x="12916605" y="3917950"/>
                  <a:pt x="12967405" y="3917950"/>
                </a:cubicBezTo>
                <a:cubicBezTo>
                  <a:pt x="12992805" y="3917950"/>
                  <a:pt x="13037255" y="3956050"/>
                  <a:pt x="13037255" y="3981450"/>
                </a:cubicBezTo>
                <a:close/>
                <a:moveTo>
                  <a:pt x="8820855" y="3930650"/>
                </a:moveTo>
                <a:cubicBezTo>
                  <a:pt x="8801805" y="3943350"/>
                  <a:pt x="8808155" y="3949700"/>
                  <a:pt x="8795455" y="3949700"/>
                </a:cubicBezTo>
                <a:cubicBezTo>
                  <a:pt x="8776405" y="3949700"/>
                  <a:pt x="8770055" y="3943350"/>
                  <a:pt x="8757355" y="3930650"/>
                </a:cubicBezTo>
                <a:cubicBezTo>
                  <a:pt x="8757355" y="3924300"/>
                  <a:pt x="8757355" y="3905250"/>
                  <a:pt x="8776405" y="3905250"/>
                </a:cubicBezTo>
                <a:cubicBezTo>
                  <a:pt x="8789105" y="3905250"/>
                  <a:pt x="8808155" y="3917950"/>
                  <a:pt x="8820855" y="3930650"/>
                </a:cubicBezTo>
                <a:close/>
                <a:moveTo>
                  <a:pt x="8268406" y="3924300"/>
                </a:moveTo>
                <a:cubicBezTo>
                  <a:pt x="8287456" y="3924300"/>
                  <a:pt x="8331906" y="3905250"/>
                  <a:pt x="8344606" y="3905250"/>
                </a:cubicBezTo>
                <a:cubicBezTo>
                  <a:pt x="8363656" y="3905250"/>
                  <a:pt x="8382706" y="3917950"/>
                  <a:pt x="8395405" y="3930650"/>
                </a:cubicBezTo>
                <a:cubicBezTo>
                  <a:pt x="8370006" y="3962400"/>
                  <a:pt x="8331906" y="3943350"/>
                  <a:pt x="8306506" y="3949700"/>
                </a:cubicBezTo>
                <a:cubicBezTo>
                  <a:pt x="8249356" y="3962400"/>
                  <a:pt x="8173156" y="4013200"/>
                  <a:pt x="8154106" y="4013200"/>
                </a:cubicBezTo>
                <a:cubicBezTo>
                  <a:pt x="8141406" y="4013200"/>
                  <a:pt x="8141406" y="4006850"/>
                  <a:pt x="8135056" y="4006850"/>
                </a:cubicBezTo>
                <a:lnTo>
                  <a:pt x="8135056" y="3975100"/>
                </a:lnTo>
                <a:cubicBezTo>
                  <a:pt x="8141406" y="3949700"/>
                  <a:pt x="8185856" y="3905250"/>
                  <a:pt x="8217606" y="3905250"/>
                </a:cubicBezTo>
                <a:cubicBezTo>
                  <a:pt x="8230306" y="3905250"/>
                  <a:pt x="8255706" y="3924300"/>
                  <a:pt x="8268406" y="3924300"/>
                </a:cubicBezTo>
                <a:close/>
                <a:moveTo>
                  <a:pt x="9436805" y="3898900"/>
                </a:moveTo>
                <a:cubicBezTo>
                  <a:pt x="9481255" y="3981450"/>
                  <a:pt x="9487605" y="4095750"/>
                  <a:pt x="9493955" y="4191000"/>
                </a:cubicBezTo>
                <a:cubicBezTo>
                  <a:pt x="9500305" y="4298950"/>
                  <a:pt x="9493955" y="4311650"/>
                  <a:pt x="9500305" y="4381500"/>
                </a:cubicBezTo>
                <a:cubicBezTo>
                  <a:pt x="9500305" y="4381500"/>
                  <a:pt x="9500305" y="4387850"/>
                  <a:pt x="9487605" y="4387850"/>
                </a:cubicBezTo>
                <a:cubicBezTo>
                  <a:pt x="9449505" y="4387850"/>
                  <a:pt x="9436805" y="4260850"/>
                  <a:pt x="9436805" y="4260850"/>
                </a:cubicBezTo>
                <a:lnTo>
                  <a:pt x="9436805" y="4070350"/>
                </a:lnTo>
                <a:cubicBezTo>
                  <a:pt x="9430455" y="4025900"/>
                  <a:pt x="9411405" y="3930650"/>
                  <a:pt x="9411405" y="3911600"/>
                </a:cubicBezTo>
                <a:cubicBezTo>
                  <a:pt x="9411405" y="3898900"/>
                  <a:pt x="9417755" y="3898900"/>
                  <a:pt x="9424105" y="3892550"/>
                </a:cubicBezTo>
                <a:cubicBezTo>
                  <a:pt x="9430455" y="3892550"/>
                  <a:pt x="9436805" y="3898900"/>
                  <a:pt x="9436805" y="3898900"/>
                </a:cubicBezTo>
                <a:close/>
                <a:moveTo>
                  <a:pt x="6211006" y="3937000"/>
                </a:moveTo>
                <a:cubicBezTo>
                  <a:pt x="6211006" y="3962400"/>
                  <a:pt x="6179256" y="3994150"/>
                  <a:pt x="6166556" y="3994150"/>
                </a:cubicBezTo>
                <a:cubicBezTo>
                  <a:pt x="6147506" y="3994150"/>
                  <a:pt x="6128456" y="3956050"/>
                  <a:pt x="6128456" y="3943350"/>
                </a:cubicBezTo>
                <a:cubicBezTo>
                  <a:pt x="6128456" y="3924300"/>
                  <a:pt x="6160206" y="3892550"/>
                  <a:pt x="6179256" y="3892550"/>
                </a:cubicBezTo>
                <a:cubicBezTo>
                  <a:pt x="6191956" y="3892550"/>
                  <a:pt x="6211006" y="3917950"/>
                  <a:pt x="6211006" y="3937000"/>
                </a:cubicBezTo>
                <a:close/>
                <a:moveTo>
                  <a:pt x="9646355" y="3937000"/>
                </a:moveTo>
                <a:cubicBezTo>
                  <a:pt x="9646355" y="3956050"/>
                  <a:pt x="9595555" y="4000500"/>
                  <a:pt x="9589205" y="4038600"/>
                </a:cubicBezTo>
                <a:cubicBezTo>
                  <a:pt x="9582855" y="4070350"/>
                  <a:pt x="9595555" y="4146550"/>
                  <a:pt x="9563805" y="4171950"/>
                </a:cubicBezTo>
                <a:lnTo>
                  <a:pt x="9538405" y="4171950"/>
                </a:lnTo>
                <a:cubicBezTo>
                  <a:pt x="9532055" y="4165600"/>
                  <a:pt x="9532055" y="4165600"/>
                  <a:pt x="9532055" y="4152900"/>
                </a:cubicBezTo>
                <a:cubicBezTo>
                  <a:pt x="9532055" y="4133850"/>
                  <a:pt x="9551105" y="4108450"/>
                  <a:pt x="9551105" y="4089400"/>
                </a:cubicBezTo>
                <a:cubicBezTo>
                  <a:pt x="9557455" y="4070350"/>
                  <a:pt x="9551105" y="4032250"/>
                  <a:pt x="9551105" y="4019550"/>
                </a:cubicBezTo>
                <a:cubicBezTo>
                  <a:pt x="9551105" y="3981450"/>
                  <a:pt x="9576505" y="3994150"/>
                  <a:pt x="9589205" y="3943350"/>
                </a:cubicBezTo>
                <a:cubicBezTo>
                  <a:pt x="9595555" y="3924300"/>
                  <a:pt x="9589205" y="3905250"/>
                  <a:pt x="9601905" y="3879850"/>
                </a:cubicBezTo>
                <a:cubicBezTo>
                  <a:pt x="9627305" y="3879850"/>
                  <a:pt x="9646355" y="3924300"/>
                  <a:pt x="9646355" y="3937000"/>
                </a:cubicBezTo>
                <a:close/>
                <a:moveTo>
                  <a:pt x="12129205" y="3873500"/>
                </a:moveTo>
                <a:cubicBezTo>
                  <a:pt x="12135555" y="3943350"/>
                  <a:pt x="12129205" y="3943350"/>
                  <a:pt x="12129205" y="3949700"/>
                </a:cubicBezTo>
                <a:cubicBezTo>
                  <a:pt x="12110155" y="3943350"/>
                  <a:pt x="12084755" y="3917950"/>
                  <a:pt x="12084755" y="3905250"/>
                </a:cubicBezTo>
                <a:cubicBezTo>
                  <a:pt x="12084755" y="3886200"/>
                  <a:pt x="12091105" y="3886200"/>
                  <a:pt x="12103805" y="3873500"/>
                </a:cubicBezTo>
                <a:lnTo>
                  <a:pt x="12129205" y="3873500"/>
                </a:lnTo>
                <a:close/>
                <a:moveTo>
                  <a:pt x="9544755" y="3860800"/>
                </a:moveTo>
                <a:cubicBezTo>
                  <a:pt x="9551105" y="3867150"/>
                  <a:pt x="9551105" y="3860800"/>
                  <a:pt x="9551105" y="3879850"/>
                </a:cubicBezTo>
                <a:cubicBezTo>
                  <a:pt x="9551105" y="3892550"/>
                  <a:pt x="9544755" y="3911600"/>
                  <a:pt x="9525705" y="3911600"/>
                </a:cubicBezTo>
                <a:cubicBezTo>
                  <a:pt x="9513005" y="3911600"/>
                  <a:pt x="9506655" y="3898900"/>
                  <a:pt x="9500305" y="3886200"/>
                </a:cubicBezTo>
                <a:cubicBezTo>
                  <a:pt x="9506655" y="3879850"/>
                  <a:pt x="9513005" y="3867150"/>
                  <a:pt x="9525705" y="3860800"/>
                </a:cubicBezTo>
                <a:lnTo>
                  <a:pt x="9544755" y="3860800"/>
                </a:lnTo>
                <a:close/>
                <a:moveTo>
                  <a:pt x="6331656" y="3867150"/>
                </a:moveTo>
                <a:cubicBezTo>
                  <a:pt x="6350706" y="3867150"/>
                  <a:pt x="6426906" y="3841750"/>
                  <a:pt x="6439606" y="3841750"/>
                </a:cubicBezTo>
                <a:cubicBezTo>
                  <a:pt x="6515806" y="3841750"/>
                  <a:pt x="6515806" y="3905250"/>
                  <a:pt x="6515806" y="3943350"/>
                </a:cubicBezTo>
                <a:cubicBezTo>
                  <a:pt x="6515806" y="3956050"/>
                  <a:pt x="6509456" y="4000500"/>
                  <a:pt x="6503106" y="4146550"/>
                </a:cubicBezTo>
                <a:cubicBezTo>
                  <a:pt x="6503106" y="4159250"/>
                  <a:pt x="6496756" y="4178300"/>
                  <a:pt x="6490406" y="4197350"/>
                </a:cubicBezTo>
                <a:cubicBezTo>
                  <a:pt x="6490406" y="4203700"/>
                  <a:pt x="6490406" y="4216400"/>
                  <a:pt x="6496756" y="4254500"/>
                </a:cubicBezTo>
                <a:cubicBezTo>
                  <a:pt x="6490406" y="4254500"/>
                  <a:pt x="6490406" y="4260850"/>
                  <a:pt x="6471356" y="4260850"/>
                </a:cubicBezTo>
                <a:cubicBezTo>
                  <a:pt x="6426906" y="4260850"/>
                  <a:pt x="6363406" y="4165600"/>
                  <a:pt x="6331656" y="4146550"/>
                </a:cubicBezTo>
                <a:cubicBezTo>
                  <a:pt x="6325306" y="4146550"/>
                  <a:pt x="6211006" y="4114800"/>
                  <a:pt x="6211006" y="4070350"/>
                </a:cubicBezTo>
                <a:cubicBezTo>
                  <a:pt x="6211006" y="4044950"/>
                  <a:pt x="6217356" y="4038600"/>
                  <a:pt x="6236406" y="4038600"/>
                </a:cubicBezTo>
                <a:cubicBezTo>
                  <a:pt x="6255456" y="4038600"/>
                  <a:pt x="6261806" y="4044950"/>
                  <a:pt x="6274506" y="4051300"/>
                </a:cubicBezTo>
                <a:lnTo>
                  <a:pt x="6293556" y="4032250"/>
                </a:lnTo>
                <a:cubicBezTo>
                  <a:pt x="6280856" y="4013200"/>
                  <a:pt x="6249106" y="3994150"/>
                  <a:pt x="6249106" y="3975100"/>
                </a:cubicBezTo>
                <a:cubicBezTo>
                  <a:pt x="6249106" y="3962400"/>
                  <a:pt x="6287206" y="3937000"/>
                  <a:pt x="6287206" y="3917950"/>
                </a:cubicBezTo>
                <a:cubicBezTo>
                  <a:pt x="6287206" y="3905250"/>
                  <a:pt x="6204656" y="3841750"/>
                  <a:pt x="6204656" y="3829050"/>
                </a:cubicBezTo>
                <a:cubicBezTo>
                  <a:pt x="6204656" y="3810000"/>
                  <a:pt x="6223706" y="3803650"/>
                  <a:pt x="6236406" y="3803650"/>
                </a:cubicBezTo>
                <a:cubicBezTo>
                  <a:pt x="6255456" y="3803650"/>
                  <a:pt x="6318956" y="3867150"/>
                  <a:pt x="6331656" y="3867150"/>
                </a:cubicBezTo>
                <a:close/>
                <a:moveTo>
                  <a:pt x="3715456" y="3829050"/>
                </a:moveTo>
                <a:cubicBezTo>
                  <a:pt x="3728156" y="3829050"/>
                  <a:pt x="3778956" y="3784600"/>
                  <a:pt x="3791656" y="3784600"/>
                </a:cubicBezTo>
                <a:cubicBezTo>
                  <a:pt x="3842456" y="3784600"/>
                  <a:pt x="3861506" y="3886200"/>
                  <a:pt x="3861506" y="3886200"/>
                </a:cubicBezTo>
                <a:cubicBezTo>
                  <a:pt x="3861506" y="3917950"/>
                  <a:pt x="3836106" y="3962400"/>
                  <a:pt x="3772606" y="3994150"/>
                </a:cubicBezTo>
                <a:cubicBezTo>
                  <a:pt x="3759906" y="4000500"/>
                  <a:pt x="3734506" y="3994150"/>
                  <a:pt x="3721806" y="4006850"/>
                </a:cubicBezTo>
                <a:cubicBezTo>
                  <a:pt x="3696406" y="4019550"/>
                  <a:pt x="3677356" y="4051300"/>
                  <a:pt x="3658306" y="4057650"/>
                </a:cubicBezTo>
                <a:cubicBezTo>
                  <a:pt x="3639256" y="4064000"/>
                  <a:pt x="3613856" y="4057650"/>
                  <a:pt x="3601156" y="4064000"/>
                </a:cubicBezTo>
                <a:cubicBezTo>
                  <a:pt x="3575756" y="4070350"/>
                  <a:pt x="3550356" y="4089400"/>
                  <a:pt x="3537656" y="4089400"/>
                </a:cubicBezTo>
                <a:cubicBezTo>
                  <a:pt x="3467806" y="4089400"/>
                  <a:pt x="3474156" y="3981450"/>
                  <a:pt x="3474156" y="3956050"/>
                </a:cubicBezTo>
                <a:cubicBezTo>
                  <a:pt x="3474156" y="3917950"/>
                  <a:pt x="3518606" y="3816350"/>
                  <a:pt x="3544006" y="3816350"/>
                </a:cubicBezTo>
                <a:cubicBezTo>
                  <a:pt x="3556706" y="3816350"/>
                  <a:pt x="3601156" y="3930650"/>
                  <a:pt x="3683706" y="3930650"/>
                </a:cubicBezTo>
                <a:cubicBezTo>
                  <a:pt x="3696406" y="3930650"/>
                  <a:pt x="3715456" y="3924300"/>
                  <a:pt x="3734506" y="3911600"/>
                </a:cubicBezTo>
                <a:lnTo>
                  <a:pt x="3734506" y="3886200"/>
                </a:lnTo>
                <a:cubicBezTo>
                  <a:pt x="3715456" y="3879850"/>
                  <a:pt x="3690056" y="3879850"/>
                  <a:pt x="3671006" y="3879850"/>
                </a:cubicBezTo>
                <a:cubicBezTo>
                  <a:pt x="3639256" y="3879850"/>
                  <a:pt x="3613856" y="3822700"/>
                  <a:pt x="3613856" y="3803650"/>
                </a:cubicBezTo>
                <a:cubicBezTo>
                  <a:pt x="3613856" y="3790950"/>
                  <a:pt x="3620206" y="3778250"/>
                  <a:pt x="3639256" y="3778250"/>
                </a:cubicBezTo>
                <a:cubicBezTo>
                  <a:pt x="3651956" y="3778250"/>
                  <a:pt x="3696406" y="3829050"/>
                  <a:pt x="3715456" y="3829050"/>
                </a:cubicBezTo>
                <a:close/>
                <a:moveTo>
                  <a:pt x="6738056" y="3898900"/>
                </a:moveTo>
                <a:lnTo>
                  <a:pt x="6731706" y="4521200"/>
                </a:lnTo>
                <a:cubicBezTo>
                  <a:pt x="6661856" y="4483100"/>
                  <a:pt x="6623756" y="4578350"/>
                  <a:pt x="6642806" y="4635500"/>
                </a:cubicBezTo>
                <a:cubicBezTo>
                  <a:pt x="6636456" y="4635500"/>
                  <a:pt x="6636456" y="4641850"/>
                  <a:pt x="6623756" y="4641850"/>
                </a:cubicBezTo>
                <a:cubicBezTo>
                  <a:pt x="6604706" y="4641850"/>
                  <a:pt x="6611056" y="4635500"/>
                  <a:pt x="6604706" y="4629150"/>
                </a:cubicBezTo>
                <a:lnTo>
                  <a:pt x="6604706" y="4495800"/>
                </a:lnTo>
                <a:cubicBezTo>
                  <a:pt x="6642806" y="4381500"/>
                  <a:pt x="6687256" y="4470400"/>
                  <a:pt x="6687256" y="4387850"/>
                </a:cubicBezTo>
                <a:cubicBezTo>
                  <a:pt x="6687256" y="4343400"/>
                  <a:pt x="6655506" y="4311650"/>
                  <a:pt x="6655506" y="4292600"/>
                </a:cubicBezTo>
                <a:cubicBezTo>
                  <a:pt x="6655506" y="4273550"/>
                  <a:pt x="6655506" y="4273550"/>
                  <a:pt x="6668206" y="4260850"/>
                </a:cubicBezTo>
                <a:lnTo>
                  <a:pt x="6668206" y="3797300"/>
                </a:lnTo>
                <a:cubicBezTo>
                  <a:pt x="6661856" y="3790950"/>
                  <a:pt x="6655506" y="3778250"/>
                  <a:pt x="6655506" y="3765550"/>
                </a:cubicBezTo>
                <a:cubicBezTo>
                  <a:pt x="6655506" y="3752850"/>
                  <a:pt x="6655506" y="3733800"/>
                  <a:pt x="6680906" y="3733800"/>
                </a:cubicBezTo>
                <a:cubicBezTo>
                  <a:pt x="6757106" y="3733800"/>
                  <a:pt x="6731706" y="3873500"/>
                  <a:pt x="6738056" y="3898900"/>
                </a:cubicBezTo>
                <a:close/>
                <a:moveTo>
                  <a:pt x="6579306" y="3721100"/>
                </a:moveTo>
                <a:cubicBezTo>
                  <a:pt x="6598356" y="3740150"/>
                  <a:pt x="6623756" y="3803650"/>
                  <a:pt x="6623756" y="3835400"/>
                </a:cubicBezTo>
                <a:lnTo>
                  <a:pt x="6611056" y="4248150"/>
                </a:lnTo>
                <a:cubicBezTo>
                  <a:pt x="6592006" y="4305300"/>
                  <a:pt x="6623756" y="4362450"/>
                  <a:pt x="6560256" y="4413250"/>
                </a:cubicBezTo>
                <a:cubicBezTo>
                  <a:pt x="6547556" y="4400550"/>
                  <a:pt x="6547556" y="4387850"/>
                  <a:pt x="6547556" y="4375150"/>
                </a:cubicBezTo>
                <a:lnTo>
                  <a:pt x="6547556" y="3721100"/>
                </a:lnTo>
                <a:lnTo>
                  <a:pt x="6579306" y="3721100"/>
                </a:lnTo>
                <a:close/>
                <a:moveTo>
                  <a:pt x="3791656" y="3714750"/>
                </a:moveTo>
                <a:cubicBezTo>
                  <a:pt x="3791656" y="3740150"/>
                  <a:pt x="3740856" y="3771900"/>
                  <a:pt x="3728156" y="3771900"/>
                </a:cubicBezTo>
                <a:cubicBezTo>
                  <a:pt x="3715456" y="3771900"/>
                  <a:pt x="3671006" y="3740150"/>
                  <a:pt x="3639256" y="3721100"/>
                </a:cubicBezTo>
                <a:cubicBezTo>
                  <a:pt x="3651956" y="3676650"/>
                  <a:pt x="3677356" y="3670300"/>
                  <a:pt x="3709106" y="3670300"/>
                </a:cubicBezTo>
                <a:cubicBezTo>
                  <a:pt x="3728156" y="3670300"/>
                  <a:pt x="3791656" y="3689350"/>
                  <a:pt x="3791656" y="3714750"/>
                </a:cubicBezTo>
                <a:close/>
                <a:moveTo>
                  <a:pt x="11506905" y="3625850"/>
                </a:moveTo>
                <a:lnTo>
                  <a:pt x="11506905" y="3651250"/>
                </a:lnTo>
                <a:cubicBezTo>
                  <a:pt x="11506905" y="3651250"/>
                  <a:pt x="11500555" y="3651250"/>
                  <a:pt x="11494205" y="3657600"/>
                </a:cubicBezTo>
                <a:cubicBezTo>
                  <a:pt x="11487855" y="3657600"/>
                  <a:pt x="11481505" y="3651250"/>
                  <a:pt x="11475155" y="3644900"/>
                </a:cubicBezTo>
                <a:lnTo>
                  <a:pt x="11481505" y="3613150"/>
                </a:lnTo>
                <a:cubicBezTo>
                  <a:pt x="11487855" y="3613150"/>
                  <a:pt x="11500555" y="3619500"/>
                  <a:pt x="11506905" y="3625850"/>
                </a:cubicBezTo>
                <a:close/>
                <a:moveTo>
                  <a:pt x="5639506" y="3638550"/>
                </a:moveTo>
                <a:cubicBezTo>
                  <a:pt x="5633156" y="3638550"/>
                  <a:pt x="5620456" y="3644900"/>
                  <a:pt x="5614106" y="3644900"/>
                </a:cubicBezTo>
                <a:cubicBezTo>
                  <a:pt x="5607756" y="3638550"/>
                  <a:pt x="5607756" y="3644900"/>
                  <a:pt x="5607756" y="3625850"/>
                </a:cubicBezTo>
                <a:cubicBezTo>
                  <a:pt x="5607756" y="3613150"/>
                  <a:pt x="5614106" y="3619500"/>
                  <a:pt x="5620456" y="3613150"/>
                </a:cubicBezTo>
                <a:cubicBezTo>
                  <a:pt x="5626806" y="3619500"/>
                  <a:pt x="5633156" y="3619500"/>
                  <a:pt x="5639506" y="3638550"/>
                </a:cubicBezTo>
                <a:close/>
                <a:moveTo>
                  <a:pt x="11360855" y="3600450"/>
                </a:moveTo>
                <a:cubicBezTo>
                  <a:pt x="11367205" y="3606800"/>
                  <a:pt x="11379905" y="3619500"/>
                  <a:pt x="11386255" y="3619500"/>
                </a:cubicBezTo>
                <a:lnTo>
                  <a:pt x="11386255" y="3638550"/>
                </a:lnTo>
                <a:cubicBezTo>
                  <a:pt x="11379905" y="3644900"/>
                  <a:pt x="11379905" y="3651250"/>
                  <a:pt x="11367205" y="3651250"/>
                </a:cubicBezTo>
                <a:cubicBezTo>
                  <a:pt x="11348155" y="3651250"/>
                  <a:pt x="11335455" y="3632200"/>
                  <a:pt x="11329105" y="3613150"/>
                </a:cubicBezTo>
                <a:lnTo>
                  <a:pt x="11335455" y="3600450"/>
                </a:lnTo>
                <a:lnTo>
                  <a:pt x="11360855" y="3600450"/>
                </a:lnTo>
                <a:close/>
                <a:moveTo>
                  <a:pt x="11646605" y="3638550"/>
                </a:moveTo>
                <a:lnTo>
                  <a:pt x="11646605" y="3657600"/>
                </a:lnTo>
                <a:cubicBezTo>
                  <a:pt x="11640255" y="3663950"/>
                  <a:pt x="11646605" y="3663950"/>
                  <a:pt x="11627555" y="3663950"/>
                </a:cubicBezTo>
                <a:cubicBezTo>
                  <a:pt x="11614855" y="3663950"/>
                  <a:pt x="11583105" y="3638550"/>
                  <a:pt x="11557705" y="3613150"/>
                </a:cubicBezTo>
                <a:lnTo>
                  <a:pt x="11557705" y="3594100"/>
                </a:lnTo>
                <a:cubicBezTo>
                  <a:pt x="11564055" y="3587750"/>
                  <a:pt x="11557705" y="3587750"/>
                  <a:pt x="11576755" y="3587750"/>
                </a:cubicBezTo>
                <a:cubicBezTo>
                  <a:pt x="11595805" y="3587750"/>
                  <a:pt x="11627555" y="3613150"/>
                  <a:pt x="11646605" y="3638550"/>
                </a:cubicBezTo>
                <a:close/>
                <a:moveTo>
                  <a:pt x="10935405" y="3530600"/>
                </a:moveTo>
                <a:cubicBezTo>
                  <a:pt x="10935405" y="3530600"/>
                  <a:pt x="10941755" y="3524250"/>
                  <a:pt x="10941755" y="3543300"/>
                </a:cubicBezTo>
                <a:cubicBezTo>
                  <a:pt x="10941755" y="3556000"/>
                  <a:pt x="10929055" y="3568700"/>
                  <a:pt x="10929055" y="3581400"/>
                </a:cubicBezTo>
                <a:cubicBezTo>
                  <a:pt x="10954455" y="3587750"/>
                  <a:pt x="10979855" y="3581400"/>
                  <a:pt x="11005255" y="3594100"/>
                </a:cubicBezTo>
                <a:cubicBezTo>
                  <a:pt x="10998905" y="3600450"/>
                  <a:pt x="10973505" y="3625850"/>
                  <a:pt x="10960805" y="3625850"/>
                </a:cubicBezTo>
                <a:cubicBezTo>
                  <a:pt x="10910005" y="3625850"/>
                  <a:pt x="10922705" y="3606800"/>
                  <a:pt x="10865555" y="3562350"/>
                </a:cubicBezTo>
                <a:lnTo>
                  <a:pt x="10865555" y="3543300"/>
                </a:lnTo>
                <a:cubicBezTo>
                  <a:pt x="10871905" y="3536950"/>
                  <a:pt x="10884605" y="3536950"/>
                  <a:pt x="10897305" y="3530600"/>
                </a:cubicBezTo>
                <a:lnTo>
                  <a:pt x="10935405" y="3530600"/>
                </a:lnTo>
                <a:close/>
                <a:moveTo>
                  <a:pt x="5455356" y="3346450"/>
                </a:moveTo>
                <a:lnTo>
                  <a:pt x="5455356" y="3365500"/>
                </a:lnTo>
                <a:cubicBezTo>
                  <a:pt x="5449006" y="3371850"/>
                  <a:pt x="5442656" y="3371850"/>
                  <a:pt x="5436306" y="3378200"/>
                </a:cubicBezTo>
                <a:cubicBezTo>
                  <a:pt x="5436306" y="3378200"/>
                  <a:pt x="5429956" y="3371850"/>
                  <a:pt x="5423606" y="3371850"/>
                </a:cubicBezTo>
                <a:lnTo>
                  <a:pt x="5423606" y="3340100"/>
                </a:lnTo>
                <a:lnTo>
                  <a:pt x="5455356" y="3346450"/>
                </a:lnTo>
                <a:close/>
                <a:moveTo>
                  <a:pt x="4166306" y="3397250"/>
                </a:moveTo>
                <a:cubicBezTo>
                  <a:pt x="4185356" y="3397250"/>
                  <a:pt x="4191706" y="3378200"/>
                  <a:pt x="4204406" y="3378200"/>
                </a:cubicBezTo>
                <a:cubicBezTo>
                  <a:pt x="4223456" y="3378200"/>
                  <a:pt x="4255206" y="3409950"/>
                  <a:pt x="4280606" y="3416300"/>
                </a:cubicBezTo>
                <a:cubicBezTo>
                  <a:pt x="4325056" y="3435350"/>
                  <a:pt x="4388556" y="3454400"/>
                  <a:pt x="4445706" y="3473450"/>
                </a:cubicBezTo>
                <a:cubicBezTo>
                  <a:pt x="4452056" y="3479800"/>
                  <a:pt x="4477456" y="3473450"/>
                  <a:pt x="4490156" y="3479800"/>
                </a:cubicBezTo>
                <a:cubicBezTo>
                  <a:pt x="4572706" y="3511550"/>
                  <a:pt x="4667956" y="3536950"/>
                  <a:pt x="4706056" y="3613150"/>
                </a:cubicBezTo>
                <a:cubicBezTo>
                  <a:pt x="4718756" y="3638550"/>
                  <a:pt x="4718756" y="3702050"/>
                  <a:pt x="4718756" y="3721100"/>
                </a:cubicBezTo>
                <a:cubicBezTo>
                  <a:pt x="4718756" y="3797300"/>
                  <a:pt x="4699706" y="3873500"/>
                  <a:pt x="4680656" y="3949700"/>
                </a:cubicBezTo>
                <a:cubicBezTo>
                  <a:pt x="4661606" y="4019550"/>
                  <a:pt x="4610806" y="4083050"/>
                  <a:pt x="4579056" y="4159250"/>
                </a:cubicBezTo>
                <a:cubicBezTo>
                  <a:pt x="4566356" y="4184650"/>
                  <a:pt x="4579056" y="4229100"/>
                  <a:pt x="4566356" y="4260850"/>
                </a:cubicBezTo>
                <a:cubicBezTo>
                  <a:pt x="4553656" y="4298950"/>
                  <a:pt x="4515556" y="4356100"/>
                  <a:pt x="4458406" y="4400550"/>
                </a:cubicBezTo>
                <a:cubicBezTo>
                  <a:pt x="4439356" y="4413250"/>
                  <a:pt x="4407606" y="4425950"/>
                  <a:pt x="4394906" y="4445000"/>
                </a:cubicBezTo>
                <a:cubicBezTo>
                  <a:pt x="4382206" y="4464050"/>
                  <a:pt x="4394906" y="4495800"/>
                  <a:pt x="4382206" y="4521200"/>
                </a:cubicBezTo>
                <a:cubicBezTo>
                  <a:pt x="4375856" y="4546600"/>
                  <a:pt x="4337756" y="4559300"/>
                  <a:pt x="4325056" y="4591050"/>
                </a:cubicBezTo>
                <a:cubicBezTo>
                  <a:pt x="4286956" y="4667250"/>
                  <a:pt x="4191706" y="4832350"/>
                  <a:pt x="4109156" y="4832350"/>
                </a:cubicBezTo>
                <a:lnTo>
                  <a:pt x="3702756" y="4832350"/>
                </a:lnTo>
                <a:cubicBezTo>
                  <a:pt x="3683706" y="4826000"/>
                  <a:pt x="3651956" y="4813300"/>
                  <a:pt x="3632906" y="4794250"/>
                </a:cubicBezTo>
                <a:cubicBezTo>
                  <a:pt x="3613856" y="4781550"/>
                  <a:pt x="3601156" y="4749800"/>
                  <a:pt x="3582106" y="4730750"/>
                </a:cubicBezTo>
                <a:cubicBezTo>
                  <a:pt x="3563056" y="4718050"/>
                  <a:pt x="3537656" y="4711700"/>
                  <a:pt x="3512256" y="4705350"/>
                </a:cubicBezTo>
                <a:cubicBezTo>
                  <a:pt x="3455106" y="4699000"/>
                  <a:pt x="3410656" y="4635500"/>
                  <a:pt x="3410656" y="4591050"/>
                </a:cubicBezTo>
                <a:cubicBezTo>
                  <a:pt x="3410656" y="4559300"/>
                  <a:pt x="3442406" y="4546600"/>
                  <a:pt x="3461456" y="4546600"/>
                </a:cubicBezTo>
                <a:cubicBezTo>
                  <a:pt x="3474156" y="4546600"/>
                  <a:pt x="3556706" y="4572000"/>
                  <a:pt x="3601156" y="4591050"/>
                </a:cubicBezTo>
                <a:cubicBezTo>
                  <a:pt x="3645606" y="4610100"/>
                  <a:pt x="3728156" y="4673600"/>
                  <a:pt x="3740856" y="4673600"/>
                </a:cubicBezTo>
                <a:cubicBezTo>
                  <a:pt x="3772606" y="4673600"/>
                  <a:pt x="3867856" y="4660900"/>
                  <a:pt x="3867856" y="4622800"/>
                </a:cubicBezTo>
                <a:cubicBezTo>
                  <a:pt x="3867856" y="4610100"/>
                  <a:pt x="3842456" y="4591050"/>
                  <a:pt x="3829756" y="4584700"/>
                </a:cubicBezTo>
                <a:cubicBezTo>
                  <a:pt x="3785306" y="4572000"/>
                  <a:pt x="3734506" y="4591050"/>
                  <a:pt x="3696406" y="4572000"/>
                </a:cubicBezTo>
                <a:cubicBezTo>
                  <a:pt x="3651956" y="4552950"/>
                  <a:pt x="3486856" y="4432300"/>
                  <a:pt x="3486856" y="4425950"/>
                </a:cubicBezTo>
                <a:cubicBezTo>
                  <a:pt x="3486856" y="4375150"/>
                  <a:pt x="3575756" y="4362450"/>
                  <a:pt x="3575756" y="4362450"/>
                </a:cubicBezTo>
                <a:cubicBezTo>
                  <a:pt x="3601156" y="4362450"/>
                  <a:pt x="3709106" y="4451350"/>
                  <a:pt x="3721806" y="4457700"/>
                </a:cubicBezTo>
                <a:cubicBezTo>
                  <a:pt x="3734506" y="4470400"/>
                  <a:pt x="3766256" y="4464050"/>
                  <a:pt x="3791656" y="4476750"/>
                </a:cubicBezTo>
                <a:cubicBezTo>
                  <a:pt x="3867856" y="4521200"/>
                  <a:pt x="3944056" y="4578350"/>
                  <a:pt x="4020256" y="4622800"/>
                </a:cubicBezTo>
                <a:cubicBezTo>
                  <a:pt x="4039306" y="4597400"/>
                  <a:pt x="4064706" y="4572000"/>
                  <a:pt x="4090106" y="4540250"/>
                </a:cubicBezTo>
                <a:cubicBezTo>
                  <a:pt x="4064706" y="4514850"/>
                  <a:pt x="4026606" y="4521200"/>
                  <a:pt x="4013906" y="4514850"/>
                </a:cubicBezTo>
                <a:cubicBezTo>
                  <a:pt x="3956756" y="4489450"/>
                  <a:pt x="3937706" y="4413250"/>
                  <a:pt x="3880556" y="4387850"/>
                </a:cubicBezTo>
                <a:cubicBezTo>
                  <a:pt x="3842456" y="4368800"/>
                  <a:pt x="3798006" y="4387850"/>
                  <a:pt x="3759906" y="4381500"/>
                </a:cubicBezTo>
                <a:cubicBezTo>
                  <a:pt x="3740856" y="4368800"/>
                  <a:pt x="3747206" y="4311650"/>
                  <a:pt x="3709106" y="4311650"/>
                </a:cubicBezTo>
                <a:lnTo>
                  <a:pt x="3588456" y="4311650"/>
                </a:lnTo>
                <a:cubicBezTo>
                  <a:pt x="3556706" y="4286250"/>
                  <a:pt x="3493206" y="4229100"/>
                  <a:pt x="3493206" y="4216400"/>
                </a:cubicBezTo>
                <a:cubicBezTo>
                  <a:pt x="3493206" y="4197350"/>
                  <a:pt x="3575756" y="4140200"/>
                  <a:pt x="3588456" y="4140200"/>
                </a:cubicBezTo>
                <a:cubicBezTo>
                  <a:pt x="3601156" y="4140200"/>
                  <a:pt x="3620206" y="4171950"/>
                  <a:pt x="3645606" y="4184650"/>
                </a:cubicBezTo>
                <a:cubicBezTo>
                  <a:pt x="3658306" y="4197350"/>
                  <a:pt x="3683706" y="4191000"/>
                  <a:pt x="3702756" y="4191000"/>
                </a:cubicBezTo>
                <a:cubicBezTo>
                  <a:pt x="3715456" y="4191000"/>
                  <a:pt x="3734506" y="4216400"/>
                  <a:pt x="3747206" y="4235450"/>
                </a:cubicBezTo>
                <a:cubicBezTo>
                  <a:pt x="3747206" y="4235450"/>
                  <a:pt x="3759906" y="4318000"/>
                  <a:pt x="3804356" y="4318000"/>
                </a:cubicBezTo>
                <a:cubicBezTo>
                  <a:pt x="3817056" y="4318000"/>
                  <a:pt x="3848806" y="4260850"/>
                  <a:pt x="3861506" y="4260850"/>
                </a:cubicBezTo>
                <a:cubicBezTo>
                  <a:pt x="3893256" y="4260850"/>
                  <a:pt x="3931356" y="4343400"/>
                  <a:pt x="3975806" y="4343400"/>
                </a:cubicBezTo>
                <a:cubicBezTo>
                  <a:pt x="4007556" y="4343400"/>
                  <a:pt x="4102806" y="4286250"/>
                  <a:pt x="4102806" y="4248150"/>
                </a:cubicBezTo>
                <a:cubicBezTo>
                  <a:pt x="4102806" y="4229100"/>
                  <a:pt x="4058356" y="4197350"/>
                  <a:pt x="4058356" y="4178300"/>
                </a:cubicBezTo>
                <a:cubicBezTo>
                  <a:pt x="4058356" y="4165600"/>
                  <a:pt x="4090106" y="4146550"/>
                  <a:pt x="4090106" y="4133850"/>
                </a:cubicBezTo>
                <a:cubicBezTo>
                  <a:pt x="4090106" y="4108450"/>
                  <a:pt x="4052006" y="4102100"/>
                  <a:pt x="4045656" y="4102100"/>
                </a:cubicBezTo>
                <a:cubicBezTo>
                  <a:pt x="4032956" y="4102100"/>
                  <a:pt x="3963106" y="4146550"/>
                  <a:pt x="3963106" y="4165600"/>
                </a:cubicBezTo>
                <a:cubicBezTo>
                  <a:pt x="3963106" y="4191000"/>
                  <a:pt x="4013906" y="4178300"/>
                  <a:pt x="4013906" y="4222750"/>
                </a:cubicBezTo>
                <a:cubicBezTo>
                  <a:pt x="4013906" y="4241800"/>
                  <a:pt x="4007556" y="4248150"/>
                  <a:pt x="4007556" y="4254500"/>
                </a:cubicBezTo>
                <a:lnTo>
                  <a:pt x="3988506" y="4254500"/>
                </a:lnTo>
                <a:cubicBezTo>
                  <a:pt x="3956756" y="4216400"/>
                  <a:pt x="3931356" y="4229100"/>
                  <a:pt x="3925006" y="4222750"/>
                </a:cubicBezTo>
                <a:cubicBezTo>
                  <a:pt x="3899606" y="4216400"/>
                  <a:pt x="3899606" y="4191000"/>
                  <a:pt x="3880556" y="4178300"/>
                </a:cubicBezTo>
                <a:cubicBezTo>
                  <a:pt x="3874206" y="4178300"/>
                  <a:pt x="3804356" y="4159250"/>
                  <a:pt x="3804356" y="4121150"/>
                </a:cubicBezTo>
                <a:cubicBezTo>
                  <a:pt x="3804356" y="4102100"/>
                  <a:pt x="3905956" y="3975100"/>
                  <a:pt x="3956756" y="3898900"/>
                </a:cubicBezTo>
                <a:cubicBezTo>
                  <a:pt x="3963106" y="3898900"/>
                  <a:pt x="3956756" y="3892550"/>
                  <a:pt x="3975806" y="3892550"/>
                </a:cubicBezTo>
                <a:cubicBezTo>
                  <a:pt x="3988506" y="3892550"/>
                  <a:pt x="4032956" y="3943350"/>
                  <a:pt x="4058356" y="3975100"/>
                </a:cubicBezTo>
                <a:cubicBezTo>
                  <a:pt x="4064706" y="3981450"/>
                  <a:pt x="4058356" y="4006850"/>
                  <a:pt x="4058356" y="4032250"/>
                </a:cubicBezTo>
                <a:cubicBezTo>
                  <a:pt x="4064706" y="4032250"/>
                  <a:pt x="4058356" y="4038600"/>
                  <a:pt x="4077406" y="4038600"/>
                </a:cubicBezTo>
                <a:cubicBezTo>
                  <a:pt x="4090106" y="4038600"/>
                  <a:pt x="4102806" y="4019550"/>
                  <a:pt x="4121856" y="4000500"/>
                </a:cubicBezTo>
                <a:cubicBezTo>
                  <a:pt x="4147256" y="4006850"/>
                  <a:pt x="4140906" y="4025900"/>
                  <a:pt x="4147256" y="4044950"/>
                </a:cubicBezTo>
                <a:cubicBezTo>
                  <a:pt x="4166306" y="4057650"/>
                  <a:pt x="4198056" y="4064000"/>
                  <a:pt x="4210756" y="4064000"/>
                </a:cubicBezTo>
                <a:cubicBezTo>
                  <a:pt x="4229806" y="4064000"/>
                  <a:pt x="4255206" y="4044950"/>
                  <a:pt x="4274256" y="4044950"/>
                </a:cubicBezTo>
                <a:cubicBezTo>
                  <a:pt x="4293306" y="4044950"/>
                  <a:pt x="4306006" y="4076700"/>
                  <a:pt x="4306006" y="4089400"/>
                </a:cubicBezTo>
                <a:cubicBezTo>
                  <a:pt x="4306006" y="4102100"/>
                  <a:pt x="4293306" y="4114800"/>
                  <a:pt x="4280606" y="4114800"/>
                </a:cubicBezTo>
                <a:cubicBezTo>
                  <a:pt x="4261556" y="4114800"/>
                  <a:pt x="4191706" y="4095750"/>
                  <a:pt x="4179006" y="4095750"/>
                </a:cubicBezTo>
                <a:cubicBezTo>
                  <a:pt x="4159956" y="4095750"/>
                  <a:pt x="4153606" y="4108450"/>
                  <a:pt x="4147256" y="4121150"/>
                </a:cubicBezTo>
                <a:cubicBezTo>
                  <a:pt x="4153606" y="4146550"/>
                  <a:pt x="4204406" y="4140200"/>
                  <a:pt x="4223456" y="4146550"/>
                </a:cubicBezTo>
                <a:cubicBezTo>
                  <a:pt x="4255206" y="4152900"/>
                  <a:pt x="4312356" y="4171950"/>
                  <a:pt x="4331406" y="4171950"/>
                </a:cubicBezTo>
                <a:cubicBezTo>
                  <a:pt x="4363156" y="4171950"/>
                  <a:pt x="4521906" y="4114800"/>
                  <a:pt x="4521906" y="4038600"/>
                </a:cubicBezTo>
                <a:cubicBezTo>
                  <a:pt x="4521906" y="4019550"/>
                  <a:pt x="4509206" y="3962400"/>
                  <a:pt x="4496506" y="3937000"/>
                </a:cubicBezTo>
                <a:cubicBezTo>
                  <a:pt x="4490156" y="3905250"/>
                  <a:pt x="4452056" y="3867150"/>
                  <a:pt x="4426656" y="3860800"/>
                </a:cubicBezTo>
                <a:cubicBezTo>
                  <a:pt x="4388556" y="3848100"/>
                  <a:pt x="4318706" y="3854450"/>
                  <a:pt x="4299656" y="3854450"/>
                </a:cubicBezTo>
                <a:lnTo>
                  <a:pt x="4185356" y="3854450"/>
                </a:lnTo>
                <a:cubicBezTo>
                  <a:pt x="4166306" y="3841750"/>
                  <a:pt x="4109156" y="3860800"/>
                  <a:pt x="4109156" y="3822700"/>
                </a:cubicBezTo>
                <a:cubicBezTo>
                  <a:pt x="4109156" y="3803650"/>
                  <a:pt x="4121856" y="3784600"/>
                  <a:pt x="4140906" y="3784600"/>
                </a:cubicBezTo>
                <a:cubicBezTo>
                  <a:pt x="4153606" y="3784600"/>
                  <a:pt x="4153606" y="3797300"/>
                  <a:pt x="4172656" y="3803650"/>
                </a:cubicBezTo>
                <a:cubicBezTo>
                  <a:pt x="4179006" y="3810000"/>
                  <a:pt x="4204406" y="3810000"/>
                  <a:pt x="4217106" y="3810000"/>
                </a:cubicBezTo>
                <a:cubicBezTo>
                  <a:pt x="4236156" y="3810000"/>
                  <a:pt x="4350456" y="3790950"/>
                  <a:pt x="4350456" y="3740150"/>
                </a:cubicBezTo>
                <a:cubicBezTo>
                  <a:pt x="4350456" y="3721100"/>
                  <a:pt x="4325056" y="3702050"/>
                  <a:pt x="4312356" y="3702050"/>
                </a:cubicBezTo>
                <a:cubicBezTo>
                  <a:pt x="4293306" y="3702050"/>
                  <a:pt x="4229806" y="3759200"/>
                  <a:pt x="4217106" y="3759200"/>
                </a:cubicBezTo>
                <a:cubicBezTo>
                  <a:pt x="4198056" y="3759200"/>
                  <a:pt x="4147256" y="3702050"/>
                  <a:pt x="4134556" y="3702050"/>
                </a:cubicBezTo>
                <a:cubicBezTo>
                  <a:pt x="4115506" y="3702050"/>
                  <a:pt x="4032956" y="3784600"/>
                  <a:pt x="4020256" y="3784600"/>
                </a:cubicBezTo>
                <a:cubicBezTo>
                  <a:pt x="4001206" y="3784600"/>
                  <a:pt x="3988506" y="3759200"/>
                  <a:pt x="3975806" y="3759200"/>
                </a:cubicBezTo>
                <a:cubicBezTo>
                  <a:pt x="3963106" y="3752850"/>
                  <a:pt x="3937706" y="3765550"/>
                  <a:pt x="3925006" y="3752850"/>
                </a:cubicBezTo>
                <a:cubicBezTo>
                  <a:pt x="3893256" y="3740150"/>
                  <a:pt x="3867856" y="3695700"/>
                  <a:pt x="3848806" y="3670300"/>
                </a:cubicBezTo>
                <a:cubicBezTo>
                  <a:pt x="3810706" y="3619500"/>
                  <a:pt x="3728156" y="3568700"/>
                  <a:pt x="3728156" y="3549650"/>
                </a:cubicBezTo>
                <a:cubicBezTo>
                  <a:pt x="3728156" y="3530600"/>
                  <a:pt x="3772606" y="3498850"/>
                  <a:pt x="3778956" y="3448050"/>
                </a:cubicBezTo>
                <a:cubicBezTo>
                  <a:pt x="3829756" y="3352800"/>
                  <a:pt x="3918656" y="3289300"/>
                  <a:pt x="3994856" y="3289300"/>
                </a:cubicBezTo>
                <a:cubicBezTo>
                  <a:pt x="4096456" y="3289300"/>
                  <a:pt x="4096456" y="3397250"/>
                  <a:pt x="4166306" y="3397250"/>
                </a:cubicBezTo>
                <a:close/>
                <a:moveTo>
                  <a:pt x="11767255" y="3302000"/>
                </a:moveTo>
                <a:lnTo>
                  <a:pt x="11767255" y="3327400"/>
                </a:lnTo>
                <a:lnTo>
                  <a:pt x="11748205" y="3327400"/>
                </a:lnTo>
                <a:cubicBezTo>
                  <a:pt x="11729155" y="3314700"/>
                  <a:pt x="11710105" y="3295650"/>
                  <a:pt x="11691055" y="3276600"/>
                </a:cubicBezTo>
                <a:cubicBezTo>
                  <a:pt x="11691055" y="3270250"/>
                  <a:pt x="11697405" y="3257550"/>
                  <a:pt x="11716455" y="3257550"/>
                </a:cubicBezTo>
                <a:cubicBezTo>
                  <a:pt x="11729155" y="3257550"/>
                  <a:pt x="11754555" y="3282950"/>
                  <a:pt x="11767255" y="3302000"/>
                </a:cubicBezTo>
                <a:close/>
                <a:moveTo>
                  <a:pt x="5804606" y="3295650"/>
                </a:moveTo>
                <a:cubicBezTo>
                  <a:pt x="5836356" y="3340100"/>
                  <a:pt x="5868106" y="3435350"/>
                  <a:pt x="5868106" y="3448050"/>
                </a:cubicBezTo>
                <a:cubicBezTo>
                  <a:pt x="5868106" y="3473450"/>
                  <a:pt x="5842706" y="3486150"/>
                  <a:pt x="5836356" y="3486150"/>
                </a:cubicBezTo>
                <a:cubicBezTo>
                  <a:pt x="5817306" y="3486150"/>
                  <a:pt x="5791906" y="3460750"/>
                  <a:pt x="5779206" y="3441700"/>
                </a:cubicBezTo>
                <a:cubicBezTo>
                  <a:pt x="5760156" y="3409950"/>
                  <a:pt x="5760156" y="3403600"/>
                  <a:pt x="5722056" y="3346450"/>
                </a:cubicBezTo>
                <a:cubicBezTo>
                  <a:pt x="5709356" y="3333750"/>
                  <a:pt x="5709356" y="3314700"/>
                  <a:pt x="5709356" y="3295650"/>
                </a:cubicBezTo>
                <a:cubicBezTo>
                  <a:pt x="5709356" y="3276600"/>
                  <a:pt x="5703006" y="3257550"/>
                  <a:pt x="5734756" y="3257550"/>
                </a:cubicBezTo>
                <a:cubicBezTo>
                  <a:pt x="5747456" y="3257550"/>
                  <a:pt x="5791906" y="3270250"/>
                  <a:pt x="5804606" y="3295650"/>
                </a:cubicBezTo>
                <a:close/>
                <a:moveTo>
                  <a:pt x="9208205" y="3333750"/>
                </a:moveTo>
                <a:cubicBezTo>
                  <a:pt x="9227255" y="3333750"/>
                  <a:pt x="9252655" y="3302000"/>
                  <a:pt x="9265355" y="3302000"/>
                </a:cubicBezTo>
                <a:cubicBezTo>
                  <a:pt x="9284405" y="3302000"/>
                  <a:pt x="9290755" y="3308350"/>
                  <a:pt x="9290755" y="3308350"/>
                </a:cubicBezTo>
                <a:cubicBezTo>
                  <a:pt x="9297105" y="3314700"/>
                  <a:pt x="9297105" y="3308350"/>
                  <a:pt x="9297105" y="3321050"/>
                </a:cubicBezTo>
                <a:cubicBezTo>
                  <a:pt x="9297105" y="3352800"/>
                  <a:pt x="9208205" y="3397250"/>
                  <a:pt x="9201855" y="3397250"/>
                </a:cubicBezTo>
                <a:cubicBezTo>
                  <a:pt x="9157405" y="3397250"/>
                  <a:pt x="9093905" y="3302000"/>
                  <a:pt x="9062155" y="3282950"/>
                </a:cubicBezTo>
                <a:lnTo>
                  <a:pt x="9062155" y="3257550"/>
                </a:lnTo>
                <a:cubicBezTo>
                  <a:pt x="9068505" y="3257550"/>
                  <a:pt x="9062155" y="3251200"/>
                  <a:pt x="9081205" y="3251200"/>
                </a:cubicBezTo>
                <a:cubicBezTo>
                  <a:pt x="9170105" y="3251200"/>
                  <a:pt x="9189155" y="3333750"/>
                  <a:pt x="9208205" y="3333750"/>
                </a:cubicBezTo>
                <a:close/>
                <a:moveTo>
                  <a:pt x="8909755" y="3276600"/>
                </a:moveTo>
                <a:cubicBezTo>
                  <a:pt x="8935155" y="3282950"/>
                  <a:pt x="8979605" y="3251200"/>
                  <a:pt x="9017705" y="3295650"/>
                </a:cubicBezTo>
                <a:cubicBezTo>
                  <a:pt x="9011355" y="3314700"/>
                  <a:pt x="8966905" y="3333750"/>
                  <a:pt x="8966905" y="3352800"/>
                </a:cubicBezTo>
                <a:cubicBezTo>
                  <a:pt x="8966905" y="3365500"/>
                  <a:pt x="9036755" y="3429000"/>
                  <a:pt x="9049455" y="3479800"/>
                </a:cubicBezTo>
                <a:cubicBezTo>
                  <a:pt x="9068505" y="3530600"/>
                  <a:pt x="9030405" y="3600450"/>
                  <a:pt x="9062155" y="3651250"/>
                </a:cubicBezTo>
                <a:cubicBezTo>
                  <a:pt x="9100255" y="3714750"/>
                  <a:pt x="9195505" y="3727450"/>
                  <a:pt x="9246305" y="3790950"/>
                </a:cubicBezTo>
                <a:cubicBezTo>
                  <a:pt x="9265355" y="3810000"/>
                  <a:pt x="9265355" y="3867150"/>
                  <a:pt x="9265355" y="3886200"/>
                </a:cubicBezTo>
                <a:lnTo>
                  <a:pt x="9265355" y="4254500"/>
                </a:lnTo>
                <a:cubicBezTo>
                  <a:pt x="9259005" y="4324350"/>
                  <a:pt x="9138355" y="4356100"/>
                  <a:pt x="9138355" y="4419600"/>
                </a:cubicBezTo>
                <a:cubicBezTo>
                  <a:pt x="9138355" y="4432300"/>
                  <a:pt x="9151055" y="4648200"/>
                  <a:pt x="9151055" y="4660900"/>
                </a:cubicBezTo>
                <a:cubicBezTo>
                  <a:pt x="9151055" y="4711700"/>
                  <a:pt x="8966905" y="4838700"/>
                  <a:pt x="8928805" y="4851400"/>
                </a:cubicBezTo>
                <a:cubicBezTo>
                  <a:pt x="8897055" y="4864100"/>
                  <a:pt x="8839905" y="4876800"/>
                  <a:pt x="8827205" y="4876800"/>
                </a:cubicBezTo>
                <a:cubicBezTo>
                  <a:pt x="8808155" y="4876800"/>
                  <a:pt x="8725605" y="4864100"/>
                  <a:pt x="8687505" y="4851400"/>
                </a:cubicBezTo>
                <a:cubicBezTo>
                  <a:pt x="8662105" y="4845050"/>
                  <a:pt x="8643055" y="4832350"/>
                  <a:pt x="8624005" y="4832350"/>
                </a:cubicBezTo>
                <a:cubicBezTo>
                  <a:pt x="8604955" y="4876800"/>
                  <a:pt x="8573205" y="4959350"/>
                  <a:pt x="8573205" y="4978400"/>
                </a:cubicBezTo>
                <a:cubicBezTo>
                  <a:pt x="8573205" y="5003800"/>
                  <a:pt x="8668455" y="5003800"/>
                  <a:pt x="8693855" y="5029200"/>
                </a:cubicBezTo>
                <a:cubicBezTo>
                  <a:pt x="8712905" y="5048250"/>
                  <a:pt x="8712905" y="5086350"/>
                  <a:pt x="8731955" y="5118100"/>
                </a:cubicBezTo>
                <a:cubicBezTo>
                  <a:pt x="8751005" y="5149850"/>
                  <a:pt x="8808155" y="5194300"/>
                  <a:pt x="8827205" y="5194300"/>
                </a:cubicBezTo>
                <a:cubicBezTo>
                  <a:pt x="8852605" y="5194300"/>
                  <a:pt x="8884355" y="5156200"/>
                  <a:pt x="8884355" y="5143500"/>
                </a:cubicBezTo>
                <a:cubicBezTo>
                  <a:pt x="8884355" y="5130800"/>
                  <a:pt x="8789105" y="5016500"/>
                  <a:pt x="8789105" y="5003800"/>
                </a:cubicBezTo>
                <a:cubicBezTo>
                  <a:pt x="8789105" y="4984750"/>
                  <a:pt x="8801805" y="4972050"/>
                  <a:pt x="8814505" y="4972050"/>
                </a:cubicBezTo>
                <a:cubicBezTo>
                  <a:pt x="8884355" y="4959350"/>
                  <a:pt x="9024055" y="4940300"/>
                  <a:pt x="9043105" y="4940300"/>
                </a:cubicBezTo>
                <a:cubicBezTo>
                  <a:pt x="9068505" y="4940300"/>
                  <a:pt x="9087555" y="4997450"/>
                  <a:pt x="9144705" y="4997450"/>
                </a:cubicBezTo>
                <a:cubicBezTo>
                  <a:pt x="9189155" y="4997450"/>
                  <a:pt x="9201855" y="4965700"/>
                  <a:pt x="9246305" y="4965700"/>
                </a:cubicBezTo>
                <a:cubicBezTo>
                  <a:pt x="9239955" y="4978400"/>
                  <a:pt x="9220905" y="4997450"/>
                  <a:pt x="9208205" y="5003800"/>
                </a:cubicBezTo>
                <a:cubicBezTo>
                  <a:pt x="9208205" y="5010150"/>
                  <a:pt x="9208205" y="5016500"/>
                  <a:pt x="9214555" y="5016500"/>
                </a:cubicBezTo>
                <a:cubicBezTo>
                  <a:pt x="9297105" y="5067300"/>
                  <a:pt x="9373305" y="5118100"/>
                  <a:pt x="9462205" y="5156200"/>
                </a:cubicBezTo>
                <a:cubicBezTo>
                  <a:pt x="9487605" y="5168900"/>
                  <a:pt x="9532055" y="5156200"/>
                  <a:pt x="9563805" y="5168900"/>
                </a:cubicBezTo>
                <a:cubicBezTo>
                  <a:pt x="9690805" y="5226050"/>
                  <a:pt x="9811455" y="5302250"/>
                  <a:pt x="9944805" y="5372100"/>
                </a:cubicBezTo>
                <a:cubicBezTo>
                  <a:pt x="10046405" y="5429250"/>
                  <a:pt x="10173405" y="5492750"/>
                  <a:pt x="10236905" y="5607050"/>
                </a:cubicBezTo>
                <a:lnTo>
                  <a:pt x="10236905" y="5638800"/>
                </a:lnTo>
                <a:cubicBezTo>
                  <a:pt x="10230555" y="5638800"/>
                  <a:pt x="10230555" y="5645150"/>
                  <a:pt x="10211505" y="5645150"/>
                </a:cubicBezTo>
                <a:cubicBezTo>
                  <a:pt x="10198805" y="5645150"/>
                  <a:pt x="10097205" y="5594350"/>
                  <a:pt x="10040055" y="5581650"/>
                </a:cubicBezTo>
                <a:cubicBezTo>
                  <a:pt x="9982905" y="5568950"/>
                  <a:pt x="9919405" y="5562600"/>
                  <a:pt x="9855905" y="5556250"/>
                </a:cubicBezTo>
                <a:cubicBezTo>
                  <a:pt x="9747955" y="5537200"/>
                  <a:pt x="9633655" y="5524500"/>
                  <a:pt x="9519355" y="5518150"/>
                </a:cubicBezTo>
                <a:cubicBezTo>
                  <a:pt x="9481255" y="5511800"/>
                  <a:pt x="9443155" y="5518150"/>
                  <a:pt x="9405055" y="5511800"/>
                </a:cubicBezTo>
                <a:cubicBezTo>
                  <a:pt x="9392355" y="5511800"/>
                  <a:pt x="9379655" y="5505450"/>
                  <a:pt x="9379655" y="5486400"/>
                </a:cubicBezTo>
                <a:cubicBezTo>
                  <a:pt x="9379655" y="5473700"/>
                  <a:pt x="9455855" y="5410200"/>
                  <a:pt x="9455855" y="5397500"/>
                </a:cubicBezTo>
                <a:cubicBezTo>
                  <a:pt x="9455855" y="5378450"/>
                  <a:pt x="9443155" y="5378450"/>
                  <a:pt x="9430455" y="5378450"/>
                </a:cubicBezTo>
                <a:cubicBezTo>
                  <a:pt x="9379655" y="5378450"/>
                  <a:pt x="9214555" y="5422900"/>
                  <a:pt x="9195505" y="5435600"/>
                </a:cubicBezTo>
                <a:cubicBezTo>
                  <a:pt x="9170105" y="5448300"/>
                  <a:pt x="9151055" y="5473700"/>
                  <a:pt x="9138355" y="5473700"/>
                </a:cubicBezTo>
                <a:cubicBezTo>
                  <a:pt x="9119305" y="5473700"/>
                  <a:pt x="8947855" y="5276850"/>
                  <a:pt x="8947855" y="5276850"/>
                </a:cubicBezTo>
                <a:cubicBezTo>
                  <a:pt x="8928805" y="5276850"/>
                  <a:pt x="8871655" y="5346700"/>
                  <a:pt x="8871655" y="5353050"/>
                </a:cubicBezTo>
                <a:cubicBezTo>
                  <a:pt x="8871655" y="5384800"/>
                  <a:pt x="8998655" y="5486400"/>
                  <a:pt x="9005005" y="5499100"/>
                </a:cubicBezTo>
                <a:cubicBezTo>
                  <a:pt x="9017705" y="5505450"/>
                  <a:pt x="9024055" y="5524500"/>
                  <a:pt x="9030405" y="5537200"/>
                </a:cubicBezTo>
                <a:cubicBezTo>
                  <a:pt x="9036755" y="5549900"/>
                  <a:pt x="9049455" y="5562600"/>
                  <a:pt x="9068505" y="5562600"/>
                </a:cubicBezTo>
                <a:cubicBezTo>
                  <a:pt x="9081205" y="5562600"/>
                  <a:pt x="9087555" y="5549900"/>
                  <a:pt x="9106605" y="5549900"/>
                </a:cubicBezTo>
                <a:lnTo>
                  <a:pt x="9259005" y="5549900"/>
                </a:lnTo>
                <a:cubicBezTo>
                  <a:pt x="9284405" y="5575300"/>
                  <a:pt x="9297105" y="5607050"/>
                  <a:pt x="9322505" y="5632450"/>
                </a:cubicBezTo>
                <a:cubicBezTo>
                  <a:pt x="9411405" y="5734050"/>
                  <a:pt x="9557455" y="5816600"/>
                  <a:pt x="9557455" y="5918200"/>
                </a:cubicBezTo>
                <a:cubicBezTo>
                  <a:pt x="9557455" y="5943600"/>
                  <a:pt x="9525705" y="5988050"/>
                  <a:pt x="9493955" y="5988050"/>
                </a:cubicBezTo>
                <a:cubicBezTo>
                  <a:pt x="9481255" y="5988050"/>
                  <a:pt x="9455855" y="5956300"/>
                  <a:pt x="9436805" y="5956300"/>
                </a:cubicBezTo>
                <a:cubicBezTo>
                  <a:pt x="9424105" y="5956300"/>
                  <a:pt x="9341555" y="5988050"/>
                  <a:pt x="9290755" y="6000750"/>
                </a:cubicBezTo>
                <a:cubicBezTo>
                  <a:pt x="9284405" y="6007100"/>
                  <a:pt x="9271705" y="6007100"/>
                  <a:pt x="9271705" y="6026150"/>
                </a:cubicBezTo>
                <a:cubicBezTo>
                  <a:pt x="9271705" y="6070600"/>
                  <a:pt x="9481255" y="6229350"/>
                  <a:pt x="9551105" y="6254750"/>
                </a:cubicBezTo>
                <a:cubicBezTo>
                  <a:pt x="9563805" y="6261100"/>
                  <a:pt x="9595555" y="6254750"/>
                  <a:pt x="9614605" y="6267450"/>
                </a:cubicBezTo>
                <a:cubicBezTo>
                  <a:pt x="9640005" y="6280150"/>
                  <a:pt x="9646355" y="6311900"/>
                  <a:pt x="9671755" y="6330950"/>
                </a:cubicBezTo>
                <a:cubicBezTo>
                  <a:pt x="9697155" y="6362700"/>
                  <a:pt x="9741605" y="6362700"/>
                  <a:pt x="9773355" y="6388100"/>
                </a:cubicBezTo>
                <a:cubicBezTo>
                  <a:pt x="9805105" y="6413500"/>
                  <a:pt x="9773355" y="6489700"/>
                  <a:pt x="9830505" y="6489700"/>
                </a:cubicBezTo>
                <a:cubicBezTo>
                  <a:pt x="9843205" y="6489700"/>
                  <a:pt x="9874955" y="6464300"/>
                  <a:pt x="9887655" y="6464300"/>
                </a:cubicBezTo>
                <a:cubicBezTo>
                  <a:pt x="9906705" y="6464300"/>
                  <a:pt x="9995605" y="6521450"/>
                  <a:pt x="10014655" y="6521450"/>
                </a:cubicBezTo>
                <a:cubicBezTo>
                  <a:pt x="10027355" y="6521450"/>
                  <a:pt x="10059105" y="6496050"/>
                  <a:pt x="10090855" y="6489700"/>
                </a:cubicBezTo>
                <a:cubicBezTo>
                  <a:pt x="10109905" y="6483350"/>
                  <a:pt x="10154355" y="6477000"/>
                  <a:pt x="10167055" y="6477000"/>
                </a:cubicBezTo>
                <a:cubicBezTo>
                  <a:pt x="10211505" y="6477000"/>
                  <a:pt x="10294055" y="6553200"/>
                  <a:pt x="10325805" y="6565900"/>
                </a:cubicBezTo>
                <a:cubicBezTo>
                  <a:pt x="10338505" y="6572250"/>
                  <a:pt x="10382955" y="6546850"/>
                  <a:pt x="10408355" y="6584950"/>
                </a:cubicBezTo>
                <a:cubicBezTo>
                  <a:pt x="10389305" y="6673850"/>
                  <a:pt x="10503605" y="6705600"/>
                  <a:pt x="10503605" y="6781800"/>
                </a:cubicBezTo>
                <a:cubicBezTo>
                  <a:pt x="10503605" y="6794500"/>
                  <a:pt x="10452805" y="6864350"/>
                  <a:pt x="10446455" y="6915150"/>
                </a:cubicBezTo>
                <a:cubicBezTo>
                  <a:pt x="10433755" y="6959600"/>
                  <a:pt x="10446455" y="7061200"/>
                  <a:pt x="10446455" y="7080250"/>
                </a:cubicBezTo>
                <a:cubicBezTo>
                  <a:pt x="10446455" y="7092950"/>
                  <a:pt x="10440105" y="7150100"/>
                  <a:pt x="10427405" y="7188200"/>
                </a:cubicBezTo>
                <a:cubicBezTo>
                  <a:pt x="10414705" y="7226300"/>
                  <a:pt x="10382955" y="7264400"/>
                  <a:pt x="10363905" y="7296150"/>
                </a:cubicBezTo>
                <a:cubicBezTo>
                  <a:pt x="10363905" y="7302500"/>
                  <a:pt x="10351205" y="7308850"/>
                  <a:pt x="10332155" y="7315200"/>
                </a:cubicBezTo>
                <a:cubicBezTo>
                  <a:pt x="10338505" y="7258050"/>
                  <a:pt x="10344855" y="7226300"/>
                  <a:pt x="10344855" y="7194550"/>
                </a:cubicBezTo>
                <a:cubicBezTo>
                  <a:pt x="10344855" y="7162800"/>
                  <a:pt x="10370255" y="7099300"/>
                  <a:pt x="10370255" y="7086600"/>
                </a:cubicBezTo>
                <a:cubicBezTo>
                  <a:pt x="10370255" y="7067550"/>
                  <a:pt x="10363905" y="7061200"/>
                  <a:pt x="10351205" y="7048500"/>
                </a:cubicBezTo>
                <a:cubicBezTo>
                  <a:pt x="10325805" y="7061200"/>
                  <a:pt x="10319455" y="7067550"/>
                  <a:pt x="10325805" y="7099300"/>
                </a:cubicBezTo>
                <a:cubicBezTo>
                  <a:pt x="10319455" y="7099300"/>
                  <a:pt x="10306755" y="7105650"/>
                  <a:pt x="10300405" y="7105650"/>
                </a:cubicBezTo>
                <a:cubicBezTo>
                  <a:pt x="10294055" y="7086600"/>
                  <a:pt x="10287705" y="7067550"/>
                  <a:pt x="10287705" y="7048500"/>
                </a:cubicBezTo>
                <a:cubicBezTo>
                  <a:pt x="10294055" y="7004050"/>
                  <a:pt x="10243255" y="6877050"/>
                  <a:pt x="10186105" y="6877050"/>
                </a:cubicBezTo>
                <a:cubicBezTo>
                  <a:pt x="10154355" y="6877050"/>
                  <a:pt x="10116255" y="6908800"/>
                  <a:pt x="10116255" y="6927850"/>
                </a:cubicBezTo>
                <a:cubicBezTo>
                  <a:pt x="10116255" y="6946900"/>
                  <a:pt x="10135305" y="6959600"/>
                  <a:pt x="10135305" y="6978650"/>
                </a:cubicBezTo>
                <a:cubicBezTo>
                  <a:pt x="10135305" y="6991350"/>
                  <a:pt x="10122605" y="7010400"/>
                  <a:pt x="10103555" y="7010400"/>
                </a:cubicBezTo>
                <a:cubicBezTo>
                  <a:pt x="10090855" y="7010400"/>
                  <a:pt x="10078155" y="6991350"/>
                  <a:pt x="10065455" y="6991350"/>
                </a:cubicBezTo>
                <a:cubicBezTo>
                  <a:pt x="10046405" y="6991350"/>
                  <a:pt x="10008305" y="7029450"/>
                  <a:pt x="9976555" y="7048500"/>
                </a:cubicBezTo>
                <a:lnTo>
                  <a:pt x="9944805" y="7048500"/>
                </a:lnTo>
                <a:cubicBezTo>
                  <a:pt x="9944805" y="6965950"/>
                  <a:pt x="9906705" y="6985000"/>
                  <a:pt x="9906705" y="6959600"/>
                </a:cubicBezTo>
                <a:cubicBezTo>
                  <a:pt x="9906705" y="6940550"/>
                  <a:pt x="9944805" y="6915150"/>
                  <a:pt x="9970205" y="6889750"/>
                </a:cubicBezTo>
                <a:cubicBezTo>
                  <a:pt x="9963855" y="6877050"/>
                  <a:pt x="9951155" y="6864350"/>
                  <a:pt x="9932105" y="6864350"/>
                </a:cubicBezTo>
                <a:cubicBezTo>
                  <a:pt x="9919405" y="6864350"/>
                  <a:pt x="9862255" y="6908800"/>
                  <a:pt x="9830505" y="6940550"/>
                </a:cubicBezTo>
                <a:lnTo>
                  <a:pt x="9798755" y="6940550"/>
                </a:lnTo>
                <a:cubicBezTo>
                  <a:pt x="9798755" y="6940550"/>
                  <a:pt x="9792405" y="6940550"/>
                  <a:pt x="9792405" y="6927850"/>
                </a:cubicBezTo>
                <a:cubicBezTo>
                  <a:pt x="9792405" y="6908800"/>
                  <a:pt x="9862255" y="6858000"/>
                  <a:pt x="9887655" y="6826250"/>
                </a:cubicBezTo>
                <a:cubicBezTo>
                  <a:pt x="9881305" y="6819900"/>
                  <a:pt x="9881305" y="6807200"/>
                  <a:pt x="9862255" y="6807200"/>
                </a:cubicBezTo>
                <a:cubicBezTo>
                  <a:pt x="9849555" y="6807200"/>
                  <a:pt x="9830505" y="6826250"/>
                  <a:pt x="9817805" y="6832600"/>
                </a:cubicBezTo>
                <a:cubicBezTo>
                  <a:pt x="9767005" y="6864350"/>
                  <a:pt x="9620955" y="6991350"/>
                  <a:pt x="9595555" y="6991350"/>
                </a:cubicBezTo>
                <a:cubicBezTo>
                  <a:pt x="9519355" y="6991350"/>
                  <a:pt x="9544755" y="6858000"/>
                  <a:pt x="9468555" y="6908800"/>
                </a:cubicBezTo>
                <a:cubicBezTo>
                  <a:pt x="9462205" y="6902450"/>
                  <a:pt x="9455855" y="6902450"/>
                  <a:pt x="9455855" y="6889750"/>
                </a:cubicBezTo>
                <a:cubicBezTo>
                  <a:pt x="9455855" y="6883400"/>
                  <a:pt x="9532055" y="6800850"/>
                  <a:pt x="9532055" y="6775450"/>
                </a:cubicBezTo>
                <a:cubicBezTo>
                  <a:pt x="9532055" y="6750050"/>
                  <a:pt x="9513005" y="6718300"/>
                  <a:pt x="9481255" y="6718300"/>
                </a:cubicBezTo>
                <a:cubicBezTo>
                  <a:pt x="9462205" y="6718300"/>
                  <a:pt x="9443155" y="6711950"/>
                  <a:pt x="9430455" y="6724650"/>
                </a:cubicBezTo>
                <a:cubicBezTo>
                  <a:pt x="9405055" y="6737350"/>
                  <a:pt x="9392355" y="6781800"/>
                  <a:pt x="9366955" y="6794500"/>
                </a:cubicBezTo>
                <a:cubicBezTo>
                  <a:pt x="9328855" y="6813550"/>
                  <a:pt x="9208205" y="6800850"/>
                  <a:pt x="9208205" y="6864350"/>
                </a:cubicBezTo>
                <a:cubicBezTo>
                  <a:pt x="9208205" y="6896100"/>
                  <a:pt x="9347905" y="6927850"/>
                  <a:pt x="9392355" y="6940550"/>
                </a:cubicBezTo>
                <a:cubicBezTo>
                  <a:pt x="9417755" y="6953250"/>
                  <a:pt x="9468555" y="6934200"/>
                  <a:pt x="9493955" y="6991350"/>
                </a:cubicBezTo>
                <a:lnTo>
                  <a:pt x="9424105" y="6991350"/>
                </a:lnTo>
                <a:cubicBezTo>
                  <a:pt x="9379655" y="6978650"/>
                  <a:pt x="9303455" y="6959600"/>
                  <a:pt x="9284405" y="6959600"/>
                </a:cubicBezTo>
                <a:cubicBezTo>
                  <a:pt x="9265355" y="6959600"/>
                  <a:pt x="9214555" y="7035800"/>
                  <a:pt x="9157405" y="7035800"/>
                </a:cubicBezTo>
                <a:cubicBezTo>
                  <a:pt x="9100255" y="7035800"/>
                  <a:pt x="8947855" y="6927850"/>
                  <a:pt x="8941505" y="6927850"/>
                </a:cubicBezTo>
                <a:lnTo>
                  <a:pt x="8827205" y="6927850"/>
                </a:lnTo>
                <a:cubicBezTo>
                  <a:pt x="8738305" y="6908800"/>
                  <a:pt x="8566855" y="6889750"/>
                  <a:pt x="8554155" y="6889750"/>
                </a:cubicBezTo>
                <a:cubicBezTo>
                  <a:pt x="8535105" y="6889750"/>
                  <a:pt x="8535105" y="6896100"/>
                  <a:pt x="8522405" y="6908800"/>
                </a:cubicBezTo>
                <a:cubicBezTo>
                  <a:pt x="8668455" y="7035800"/>
                  <a:pt x="8820855" y="7175500"/>
                  <a:pt x="8973255" y="7289800"/>
                </a:cubicBezTo>
                <a:cubicBezTo>
                  <a:pt x="9011355" y="7321550"/>
                  <a:pt x="9068505" y="7346950"/>
                  <a:pt x="9112955" y="7378700"/>
                </a:cubicBezTo>
                <a:lnTo>
                  <a:pt x="9112955" y="7404100"/>
                </a:lnTo>
                <a:cubicBezTo>
                  <a:pt x="9106605" y="7410450"/>
                  <a:pt x="9106605" y="7410450"/>
                  <a:pt x="9087555" y="7410450"/>
                </a:cubicBezTo>
                <a:cubicBezTo>
                  <a:pt x="9074855" y="7410450"/>
                  <a:pt x="9017705" y="7359650"/>
                  <a:pt x="8985955" y="7346950"/>
                </a:cubicBezTo>
                <a:cubicBezTo>
                  <a:pt x="8947855" y="7327900"/>
                  <a:pt x="8903405" y="7327900"/>
                  <a:pt x="8871655" y="7308850"/>
                </a:cubicBezTo>
                <a:cubicBezTo>
                  <a:pt x="8846255" y="7296150"/>
                  <a:pt x="8820855" y="7264400"/>
                  <a:pt x="8801805" y="7245350"/>
                </a:cubicBezTo>
                <a:cubicBezTo>
                  <a:pt x="8789105" y="7232650"/>
                  <a:pt x="8763705" y="7232650"/>
                  <a:pt x="8751005" y="7219950"/>
                </a:cubicBezTo>
                <a:cubicBezTo>
                  <a:pt x="8617655" y="7137400"/>
                  <a:pt x="8471605" y="7105650"/>
                  <a:pt x="8338256" y="7048500"/>
                </a:cubicBezTo>
                <a:cubicBezTo>
                  <a:pt x="8331906" y="7048500"/>
                  <a:pt x="8319206" y="7035800"/>
                  <a:pt x="8312856" y="7029450"/>
                </a:cubicBezTo>
                <a:cubicBezTo>
                  <a:pt x="8325556" y="7016750"/>
                  <a:pt x="8357306" y="7004050"/>
                  <a:pt x="8357306" y="6985000"/>
                </a:cubicBezTo>
                <a:cubicBezTo>
                  <a:pt x="8357306" y="6972300"/>
                  <a:pt x="8344606" y="6972300"/>
                  <a:pt x="8344606" y="6953250"/>
                </a:cubicBezTo>
                <a:cubicBezTo>
                  <a:pt x="8344606" y="6921500"/>
                  <a:pt x="8395405" y="6902450"/>
                  <a:pt x="8408105" y="6896100"/>
                </a:cubicBezTo>
                <a:cubicBezTo>
                  <a:pt x="8439855" y="6864350"/>
                  <a:pt x="8452555" y="6851650"/>
                  <a:pt x="8452555" y="6813550"/>
                </a:cubicBezTo>
                <a:cubicBezTo>
                  <a:pt x="8452555" y="6769100"/>
                  <a:pt x="8395405" y="6642100"/>
                  <a:pt x="8395405" y="6629400"/>
                </a:cubicBezTo>
                <a:lnTo>
                  <a:pt x="8395405" y="6496050"/>
                </a:lnTo>
                <a:cubicBezTo>
                  <a:pt x="8370006" y="6451600"/>
                  <a:pt x="8293806" y="6375400"/>
                  <a:pt x="8293806" y="6362700"/>
                </a:cubicBezTo>
                <a:cubicBezTo>
                  <a:pt x="8293806" y="6330950"/>
                  <a:pt x="8395405" y="6292850"/>
                  <a:pt x="8408105" y="6280150"/>
                </a:cubicBezTo>
                <a:cubicBezTo>
                  <a:pt x="8497005" y="6191250"/>
                  <a:pt x="8573205" y="6115050"/>
                  <a:pt x="8668455" y="6076950"/>
                </a:cubicBezTo>
                <a:cubicBezTo>
                  <a:pt x="8700205" y="6064250"/>
                  <a:pt x="8751005" y="6013450"/>
                  <a:pt x="8751005" y="5994400"/>
                </a:cubicBezTo>
                <a:cubicBezTo>
                  <a:pt x="8751005" y="5988050"/>
                  <a:pt x="8636705" y="5854700"/>
                  <a:pt x="8611305" y="5848350"/>
                </a:cubicBezTo>
                <a:cubicBezTo>
                  <a:pt x="8573205" y="5842000"/>
                  <a:pt x="8535105" y="5842000"/>
                  <a:pt x="8497005" y="5835650"/>
                </a:cubicBezTo>
                <a:cubicBezTo>
                  <a:pt x="8471605" y="5835650"/>
                  <a:pt x="8223956" y="5778500"/>
                  <a:pt x="8223956" y="5727700"/>
                </a:cubicBezTo>
                <a:lnTo>
                  <a:pt x="8223956" y="5600700"/>
                </a:lnTo>
                <a:cubicBezTo>
                  <a:pt x="8230306" y="5594350"/>
                  <a:pt x="8243006" y="5588000"/>
                  <a:pt x="8249356" y="5588000"/>
                </a:cubicBezTo>
                <a:lnTo>
                  <a:pt x="8465255" y="5670550"/>
                </a:lnTo>
                <a:cubicBezTo>
                  <a:pt x="8477955" y="5670550"/>
                  <a:pt x="8490655" y="5657850"/>
                  <a:pt x="8497005" y="5645150"/>
                </a:cubicBezTo>
                <a:lnTo>
                  <a:pt x="8287456" y="5410200"/>
                </a:lnTo>
                <a:cubicBezTo>
                  <a:pt x="8300156" y="5384800"/>
                  <a:pt x="8357306" y="5410200"/>
                  <a:pt x="8357306" y="5365750"/>
                </a:cubicBezTo>
                <a:cubicBezTo>
                  <a:pt x="8357306" y="5346700"/>
                  <a:pt x="8287456" y="5124450"/>
                  <a:pt x="8287456" y="5105400"/>
                </a:cubicBezTo>
                <a:cubicBezTo>
                  <a:pt x="8287456" y="5035550"/>
                  <a:pt x="8344606" y="4946650"/>
                  <a:pt x="8382706" y="4889500"/>
                </a:cubicBezTo>
                <a:cubicBezTo>
                  <a:pt x="8414455" y="4832350"/>
                  <a:pt x="8509705" y="4756150"/>
                  <a:pt x="8509705" y="4737100"/>
                </a:cubicBezTo>
                <a:cubicBezTo>
                  <a:pt x="8509705" y="4724400"/>
                  <a:pt x="8471605" y="4699000"/>
                  <a:pt x="8458905" y="4679950"/>
                </a:cubicBezTo>
                <a:cubicBezTo>
                  <a:pt x="8446205" y="4660900"/>
                  <a:pt x="8439855" y="4629150"/>
                  <a:pt x="8433505" y="4610100"/>
                </a:cubicBezTo>
                <a:cubicBezTo>
                  <a:pt x="8427155" y="4565650"/>
                  <a:pt x="8363656" y="4565650"/>
                  <a:pt x="8338256" y="4540250"/>
                </a:cubicBezTo>
                <a:cubicBezTo>
                  <a:pt x="8300156" y="4514850"/>
                  <a:pt x="8262056" y="4470400"/>
                  <a:pt x="8236656" y="4425950"/>
                </a:cubicBezTo>
                <a:cubicBezTo>
                  <a:pt x="8223956" y="4406900"/>
                  <a:pt x="8230306" y="4375150"/>
                  <a:pt x="8223956" y="4362450"/>
                </a:cubicBezTo>
                <a:cubicBezTo>
                  <a:pt x="8198556" y="4305300"/>
                  <a:pt x="8135056" y="4216400"/>
                  <a:pt x="8135056" y="4203700"/>
                </a:cubicBezTo>
                <a:lnTo>
                  <a:pt x="8135056" y="4089400"/>
                </a:lnTo>
                <a:cubicBezTo>
                  <a:pt x="8141406" y="4083050"/>
                  <a:pt x="8147756" y="4070350"/>
                  <a:pt x="8154106" y="4064000"/>
                </a:cubicBezTo>
                <a:cubicBezTo>
                  <a:pt x="8166806" y="4064000"/>
                  <a:pt x="8185856" y="4064000"/>
                  <a:pt x="8204906" y="4057650"/>
                </a:cubicBezTo>
                <a:cubicBezTo>
                  <a:pt x="8217606" y="4057650"/>
                  <a:pt x="8230306" y="4044950"/>
                  <a:pt x="8243006" y="4044950"/>
                </a:cubicBezTo>
                <a:cubicBezTo>
                  <a:pt x="8262056" y="4044950"/>
                  <a:pt x="8274756" y="4070350"/>
                  <a:pt x="8293806" y="4076700"/>
                </a:cubicBezTo>
                <a:cubicBezTo>
                  <a:pt x="8306506" y="4089400"/>
                  <a:pt x="8331906" y="4089400"/>
                  <a:pt x="8344606" y="4089400"/>
                </a:cubicBezTo>
                <a:cubicBezTo>
                  <a:pt x="8363656" y="4089400"/>
                  <a:pt x="8401755" y="4089400"/>
                  <a:pt x="8414455" y="4057650"/>
                </a:cubicBezTo>
                <a:cubicBezTo>
                  <a:pt x="8408105" y="4044950"/>
                  <a:pt x="8389055" y="4032250"/>
                  <a:pt x="8376356" y="4025900"/>
                </a:cubicBezTo>
                <a:lnTo>
                  <a:pt x="8376356" y="4000500"/>
                </a:lnTo>
                <a:lnTo>
                  <a:pt x="8408105" y="4000500"/>
                </a:lnTo>
                <a:cubicBezTo>
                  <a:pt x="8446205" y="4000500"/>
                  <a:pt x="8516055" y="4083050"/>
                  <a:pt x="8516055" y="4127500"/>
                </a:cubicBezTo>
                <a:cubicBezTo>
                  <a:pt x="8516055" y="4140200"/>
                  <a:pt x="8490655" y="4171950"/>
                  <a:pt x="8490655" y="4197350"/>
                </a:cubicBezTo>
                <a:cubicBezTo>
                  <a:pt x="8484305" y="4216400"/>
                  <a:pt x="8497005" y="4248150"/>
                  <a:pt x="8497005" y="4267200"/>
                </a:cubicBezTo>
                <a:cubicBezTo>
                  <a:pt x="8497005" y="4279900"/>
                  <a:pt x="8465255" y="4324350"/>
                  <a:pt x="8465255" y="4337050"/>
                </a:cubicBezTo>
                <a:cubicBezTo>
                  <a:pt x="8465255" y="4356100"/>
                  <a:pt x="8509705" y="4419600"/>
                  <a:pt x="8535105" y="4419600"/>
                </a:cubicBezTo>
                <a:cubicBezTo>
                  <a:pt x="8547805" y="4419600"/>
                  <a:pt x="8573205" y="4394200"/>
                  <a:pt x="8592255" y="4394200"/>
                </a:cubicBezTo>
                <a:cubicBezTo>
                  <a:pt x="8604955" y="4394200"/>
                  <a:pt x="8617655" y="4406900"/>
                  <a:pt x="8630355" y="4406900"/>
                </a:cubicBezTo>
                <a:cubicBezTo>
                  <a:pt x="8643055" y="4406900"/>
                  <a:pt x="8706555" y="4362450"/>
                  <a:pt x="8719255" y="4362450"/>
                </a:cubicBezTo>
                <a:cubicBezTo>
                  <a:pt x="8738305" y="4349750"/>
                  <a:pt x="8776405" y="4356100"/>
                  <a:pt x="8808155" y="4343400"/>
                </a:cubicBezTo>
                <a:cubicBezTo>
                  <a:pt x="8820855" y="4343400"/>
                  <a:pt x="8909755" y="4267200"/>
                  <a:pt x="8909755" y="4248150"/>
                </a:cubicBezTo>
                <a:cubicBezTo>
                  <a:pt x="8909755" y="4229100"/>
                  <a:pt x="8884355" y="4216400"/>
                  <a:pt x="8871655" y="4216400"/>
                </a:cubicBezTo>
                <a:cubicBezTo>
                  <a:pt x="8833555" y="4216400"/>
                  <a:pt x="8820855" y="4298950"/>
                  <a:pt x="8757355" y="4298950"/>
                </a:cubicBezTo>
                <a:cubicBezTo>
                  <a:pt x="8738305" y="4298950"/>
                  <a:pt x="8706555" y="4279900"/>
                  <a:pt x="8687505" y="4279900"/>
                </a:cubicBezTo>
                <a:cubicBezTo>
                  <a:pt x="8674805" y="4279900"/>
                  <a:pt x="8636705" y="4298950"/>
                  <a:pt x="8617655" y="4298950"/>
                </a:cubicBezTo>
                <a:cubicBezTo>
                  <a:pt x="8579555" y="4298950"/>
                  <a:pt x="8554155" y="4279900"/>
                  <a:pt x="8554155" y="4248150"/>
                </a:cubicBezTo>
                <a:cubicBezTo>
                  <a:pt x="8554155" y="4210050"/>
                  <a:pt x="8585905" y="4191000"/>
                  <a:pt x="8585905" y="4121150"/>
                </a:cubicBezTo>
                <a:lnTo>
                  <a:pt x="8585905" y="4000500"/>
                </a:lnTo>
                <a:cubicBezTo>
                  <a:pt x="8592255" y="4000500"/>
                  <a:pt x="8592255" y="3994150"/>
                  <a:pt x="8604955" y="3994150"/>
                </a:cubicBezTo>
                <a:cubicBezTo>
                  <a:pt x="8624005" y="3994150"/>
                  <a:pt x="8655755" y="4032250"/>
                  <a:pt x="8668455" y="4032250"/>
                </a:cubicBezTo>
                <a:cubicBezTo>
                  <a:pt x="8687505" y="4032250"/>
                  <a:pt x="8731955" y="3994150"/>
                  <a:pt x="8751005" y="3994150"/>
                </a:cubicBezTo>
                <a:cubicBezTo>
                  <a:pt x="8763705" y="3994150"/>
                  <a:pt x="8820855" y="4006850"/>
                  <a:pt x="8833555" y="4006850"/>
                </a:cubicBezTo>
                <a:cubicBezTo>
                  <a:pt x="8852605" y="4006850"/>
                  <a:pt x="8941505" y="4000500"/>
                  <a:pt x="8941505" y="3968750"/>
                </a:cubicBezTo>
                <a:cubicBezTo>
                  <a:pt x="8941505" y="3956050"/>
                  <a:pt x="8916105" y="3949700"/>
                  <a:pt x="8897055" y="3930650"/>
                </a:cubicBezTo>
                <a:cubicBezTo>
                  <a:pt x="8909755" y="3911600"/>
                  <a:pt x="8928805" y="3892550"/>
                  <a:pt x="8947855" y="3892550"/>
                </a:cubicBezTo>
                <a:cubicBezTo>
                  <a:pt x="8960555" y="3892550"/>
                  <a:pt x="8985955" y="3924300"/>
                  <a:pt x="9005005" y="3924300"/>
                </a:cubicBezTo>
                <a:cubicBezTo>
                  <a:pt x="9017705" y="3924300"/>
                  <a:pt x="9100255" y="3873500"/>
                  <a:pt x="9100255" y="3854450"/>
                </a:cubicBezTo>
                <a:cubicBezTo>
                  <a:pt x="9100255" y="3841750"/>
                  <a:pt x="9081205" y="3829050"/>
                  <a:pt x="9062155" y="3829050"/>
                </a:cubicBezTo>
                <a:cubicBezTo>
                  <a:pt x="9049455" y="3829050"/>
                  <a:pt x="8985955" y="3829050"/>
                  <a:pt x="8960555" y="3841750"/>
                </a:cubicBezTo>
                <a:cubicBezTo>
                  <a:pt x="8947855" y="3841750"/>
                  <a:pt x="8928805" y="3860800"/>
                  <a:pt x="8909755" y="3860800"/>
                </a:cubicBezTo>
                <a:cubicBezTo>
                  <a:pt x="8897055" y="3860800"/>
                  <a:pt x="8884355" y="3848100"/>
                  <a:pt x="8878005" y="3835400"/>
                </a:cubicBezTo>
                <a:cubicBezTo>
                  <a:pt x="8897055" y="3797300"/>
                  <a:pt x="9005005" y="3797300"/>
                  <a:pt x="9005005" y="3759200"/>
                </a:cubicBezTo>
                <a:cubicBezTo>
                  <a:pt x="9005005" y="3721100"/>
                  <a:pt x="8928805" y="3721100"/>
                  <a:pt x="8922455" y="3721100"/>
                </a:cubicBezTo>
                <a:cubicBezTo>
                  <a:pt x="8903405" y="3721100"/>
                  <a:pt x="8719255" y="3790950"/>
                  <a:pt x="8624005" y="3841750"/>
                </a:cubicBezTo>
                <a:cubicBezTo>
                  <a:pt x="8579555" y="3860800"/>
                  <a:pt x="8592255" y="3892550"/>
                  <a:pt x="8566855" y="3892550"/>
                </a:cubicBezTo>
                <a:cubicBezTo>
                  <a:pt x="8541455" y="3892550"/>
                  <a:pt x="8503355" y="3822700"/>
                  <a:pt x="8477955" y="3822700"/>
                </a:cubicBezTo>
                <a:cubicBezTo>
                  <a:pt x="8439855" y="3822700"/>
                  <a:pt x="8458905" y="3867150"/>
                  <a:pt x="8458905" y="3886200"/>
                </a:cubicBezTo>
                <a:cubicBezTo>
                  <a:pt x="8452555" y="3892550"/>
                  <a:pt x="8452555" y="3892550"/>
                  <a:pt x="8439855" y="3892550"/>
                </a:cubicBezTo>
                <a:cubicBezTo>
                  <a:pt x="8433505" y="3892550"/>
                  <a:pt x="8319206" y="3835400"/>
                  <a:pt x="8268406" y="3835400"/>
                </a:cubicBezTo>
                <a:lnTo>
                  <a:pt x="8122356" y="3835400"/>
                </a:lnTo>
                <a:cubicBezTo>
                  <a:pt x="8090606" y="3848100"/>
                  <a:pt x="8071556" y="3835400"/>
                  <a:pt x="8071556" y="3816350"/>
                </a:cubicBezTo>
                <a:cubicBezTo>
                  <a:pt x="8071556" y="3803650"/>
                  <a:pt x="8103306" y="3746500"/>
                  <a:pt x="8116006" y="3708400"/>
                </a:cubicBezTo>
                <a:cubicBezTo>
                  <a:pt x="8116006" y="3670300"/>
                  <a:pt x="8135056" y="3625850"/>
                  <a:pt x="8141406" y="3581400"/>
                </a:cubicBezTo>
                <a:cubicBezTo>
                  <a:pt x="8141406" y="3568700"/>
                  <a:pt x="8141406" y="3543300"/>
                  <a:pt x="8160456" y="3543300"/>
                </a:cubicBezTo>
                <a:cubicBezTo>
                  <a:pt x="8262056" y="3530600"/>
                  <a:pt x="8370006" y="3549650"/>
                  <a:pt x="8477955" y="3530600"/>
                </a:cubicBezTo>
                <a:cubicBezTo>
                  <a:pt x="8522405" y="3524250"/>
                  <a:pt x="8566855" y="3486150"/>
                  <a:pt x="8611305" y="3460750"/>
                </a:cubicBezTo>
                <a:cubicBezTo>
                  <a:pt x="8687505" y="3416300"/>
                  <a:pt x="8770055" y="3365500"/>
                  <a:pt x="8846255" y="3321050"/>
                </a:cubicBezTo>
                <a:cubicBezTo>
                  <a:pt x="8820855" y="3295650"/>
                  <a:pt x="8795455" y="3302000"/>
                  <a:pt x="8789105" y="3302000"/>
                </a:cubicBezTo>
                <a:lnTo>
                  <a:pt x="8789105" y="3270250"/>
                </a:lnTo>
                <a:cubicBezTo>
                  <a:pt x="8801805" y="3263900"/>
                  <a:pt x="8820855" y="3251200"/>
                  <a:pt x="8839905" y="3251200"/>
                </a:cubicBezTo>
                <a:cubicBezTo>
                  <a:pt x="8852605" y="3251200"/>
                  <a:pt x="8878005" y="3270250"/>
                  <a:pt x="8909755" y="3276600"/>
                </a:cubicBezTo>
                <a:close/>
                <a:moveTo>
                  <a:pt x="8738305" y="3270250"/>
                </a:moveTo>
                <a:cubicBezTo>
                  <a:pt x="8712905" y="3302000"/>
                  <a:pt x="8674805" y="3282950"/>
                  <a:pt x="8649405" y="3289300"/>
                </a:cubicBezTo>
                <a:cubicBezTo>
                  <a:pt x="8617655" y="3295650"/>
                  <a:pt x="8573205" y="3333750"/>
                  <a:pt x="8554155" y="3333750"/>
                </a:cubicBezTo>
                <a:cubicBezTo>
                  <a:pt x="8522405" y="3333750"/>
                  <a:pt x="8522405" y="3308350"/>
                  <a:pt x="8522405" y="3302000"/>
                </a:cubicBezTo>
                <a:cubicBezTo>
                  <a:pt x="8522405" y="3263900"/>
                  <a:pt x="8693855" y="3238500"/>
                  <a:pt x="8700205" y="3238500"/>
                </a:cubicBezTo>
                <a:cubicBezTo>
                  <a:pt x="8719255" y="3238500"/>
                  <a:pt x="8731955" y="3238500"/>
                  <a:pt x="8738305" y="3270250"/>
                </a:cubicBezTo>
                <a:close/>
                <a:moveTo>
                  <a:pt x="8071556" y="3162300"/>
                </a:moveTo>
                <a:cubicBezTo>
                  <a:pt x="8084256" y="3187700"/>
                  <a:pt x="8122356" y="3219450"/>
                  <a:pt x="8122356" y="3232150"/>
                </a:cubicBezTo>
                <a:cubicBezTo>
                  <a:pt x="8122356" y="3251200"/>
                  <a:pt x="8065206" y="3321050"/>
                  <a:pt x="8046156" y="3371850"/>
                </a:cubicBezTo>
                <a:cubicBezTo>
                  <a:pt x="8020756" y="3429000"/>
                  <a:pt x="8001706" y="3524250"/>
                  <a:pt x="7925506" y="3524250"/>
                </a:cubicBezTo>
                <a:cubicBezTo>
                  <a:pt x="7906456" y="3524250"/>
                  <a:pt x="7893756" y="3511550"/>
                  <a:pt x="7887406" y="3505200"/>
                </a:cubicBezTo>
                <a:cubicBezTo>
                  <a:pt x="7874706" y="3486150"/>
                  <a:pt x="7881056" y="3467100"/>
                  <a:pt x="7874706" y="3448050"/>
                </a:cubicBezTo>
                <a:cubicBezTo>
                  <a:pt x="7874706" y="3435350"/>
                  <a:pt x="7862006" y="3416300"/>
                  <a:pt x="7862006" y="3403600"/>
                </a:cubicBezTo>
                <a:cubicBezTo>
                  <a:pt x="7855656" y="3390900"/>
                  <a:pt x="7868356" y="3371850"/>
                  <a:pt x="7862006" y="3359150"/>
                </a:cubicBezTo>
                <a:cubicBezTo>
                  <a:pt x="7862006" y="3346450"/>
                  <a:pt x="7849306" y="3340100"/>
                  <a:pt x="7849306" y="3321050"/>
                </a:cubicBezTo>
                <a:cubicBezTo>
                  <a:pt x="7849306" y="3308350"/>
                  <a:pt x="7855656" y="3302000"/>
                  <a:pt x="7862006" y="3295650"/>
                </a:cubicBezTo>
                <a:cubicBezTo>
                  <a:pt x="7881056" y="3289300"/>
                  <a:pt x="7900106" y="3289300"/>
                  <a:pt x="7919156" y="3276600"/>
                </a:cubicBezTo>
                <a:cubicBezTo>
                  <a:pt x="7969956" y="3251200"/>
                  <a:pt x="8046156" y="3155950"/>
                  <a:pt x="8058856" y="3155950"/>
                </a:cubicBezTo>
                <a:cubicBezTo>
                  <a:pt x="8077906" y="3155950"/>
                  <a:pt x="8071556" y="3155950"/>
                  <a:pt x="8071556" y="3162300"/>
                </a:cubicBezTo>
                <a:close/>
                <a:moveTo>
                  <a:pt x="11144955" y="3282950"/>
                </a:moveTo>
                <a:cubicBezTo>
                  <a:pt x="11157655" y="3282950"/>
                  <a:pt x="11164005" y="3270250"/>
                  <a:pt x="11176705" y="3270250"/>
                </a:cubicBezTo>
                <a:cubicBezTo>
                  <a:pt x="11195755" y="3270250"/>
                  <a:pt x="11233855" y="3333750"/>
                  <a:pt x="11246555" y="3333750"/>
                </a:cubicBezTo>
                <a:cubicBezTo>
                  <a:pt x="11265605" y="3333750"/>
                  <a:pt x="11297355" y="3289300"/>
                  <a:pt x="11310055" y="3289300"/>
                </a:cubicBezTo>
                <a:cubicBezTo>
                  <a:pt x="11329105" y="3289300"/>
                  <a:pt x="11360855" y="3327400"/>
                  <a:pt x="11373555" y="3327400"/>
                </a:cubicBezTo>
                <a:cubicBezTo>
                  <a:pt x="11418005" y="3327400"/>
                  <a:pt x="11398955" y="3238500"/>
                  <a:pt x="11443405" y="3238500"/>
                </a:cubicBezTo>
                <a:cubicBezTo>
                  <a:pt x="11462455" y="3238500"/>
                  <a:pt x="11576755" y="3333750"/>
                  <a:pt x="11659305" y="3365500"/>
                </a:cubicBezTo>
                <a:cubicBezTo>
                  <a:pt x="11678355" y="3378200"/>
                  <a:pt x="11716455" y="3359150"/>
                  <a:pt x="11748205" y="3365500"/>
                </a:cubicBezTo>
                <a:cubicBezTo>
                  <a:pt x="11779955" y="3371850"/>
                  <a:pt x="11818055" y="3397250"/>
                  <a:pt x="11824405" y="3441700"/>
                </a:cubicBezTo>
                <a:cubicBezTo>
                  <a:pt x="11830755" y="3486150"/>
                  <a:pt x="11830755" y="3543300"/>
                  <a:pt x="11837105" y="3594100"/>
                </a:cubicBezTo>
                <a:cubicBezTo>
                  <a:pt x="11837105" y="3606800"/>
                  <a:pt x="11862505" y="3613150"/>
                  <a:pt x="11862505" y="3632200"/>
                </a:cubicBezTo>
                <a:cubicBezTo>
                  <a:pt x="11875205" y="3689350"/>
                  <a:pt x="11887905" y="3816350"/>
                  <a:pt x="11887905" y="3835400"/>
                </a:cubicBezTo>
                <a:cubicBezTo>
                  <a:pt x="11887905" y="3873500"/>
                  <a:pt x="11779955" y="3949700"/>
                  <a:pt x="11779955" y="3994150"/>
                </a:cubicBezTo>
                <a:cubicBezTo>
                  <a:pt x="11779955" y="4006850"/>
                  <a:pt x="11792655" y="4057650"/>
                  <a:pt x="11792655" y="4171950"/>
                </a:cubicBezTo>
                <a:cubicBezTo>
                  <a:pt x="11786305" y="4229100"/>
                  <a:pt x="11691055" y="4248150"/>
                  <a:pt x="11659305" y="4298950"/>
                </a:cubicBezTo>
                <a:cubicBezTo>
                  <a:pt x="11633905" y="4330700"/>
                  <a:pt x="11633905" y="4375150"/>
                  <a:pt x="11608505" y="4413250"/>
                </a:cubicBezTo>
                <a:lnTo>
                  <a:pt x="11570405" y="4413250"/>
                </a:lnTo>
                <a:cubicBezTo>
                  <a:pt x="11557705" y="4413250"/>
                  <a:pt x="11557705" y="4394200"/>
                  <a:pt x="11557705" y="4381500"/>
                </a:cubicBezTo>
                <a:cubicBezTo>
                  <a:pt x="11551355" y="4356100"/>
                  <a:pt x="11538655" y="4114800"/>
                  <a:pt x="11456105" y="4114800"/>
                </a:cubicBezTo>
                <a:cubicBezTo>
                  <a:pt x="11437055" y="4114800"/>
                  <a:pt x="11405305" y="4133850"/>
                  <a:pt x="11392605" y="4133850"/>
                </a:cubicBezTo>
                <a:cubicBezTo>
                  <a:pt x="11373555" y="4133850"/>
                  <a:pt x="11373555" y="4127500"/>
                  <a:pt x="11367205" y="4121150"/>
                </a:cubicBezTo>
                <a:cubicBezTo>
                  <a:pt x="11354505" y="4102100"/>
                  <a:pt x="11335455" y="4070350"/>
                  <a:pt x="11316405" y="4057650"/>
                </a:cubicBezTo>
                <a:cubicBezTo>
                  <a:pt x="11303705" y="4051300"/>
                  <a:pt x="11284655" y="4057650"/>
                  <a:pt x="11265605" y="4051300"/>
                </a:cubicBezTo>
                <a:cubicBezTo>
                  <a:pt x="11252905" y="4051300"/>
                  <a:pt x="11246555" y="4044950"/>
                  <a:pt x="11246555" y="4032250"/>
                </a:cubicBezTo>
                <a:cubicBezTo>
                  <a:pt x="11246555" y="4006850"/>
                  <a:pt x="11278305" y="3994150"/>
                  <a:pt x="11291005" y="3994150"/>
                </a:cubicBezTo>
                <a:cubicBezTo>
                  <a:pt x="11303705" y="3994150"/>
                  <a:pt x="11322755" y="4006850"/>
                  <a:pt x="11354505" y="4013200"/>
                </a:cubicBezTo>
                <a:cubicBezTo>
                  <a:pt x="11335455" y="3962400"/>
                  <a:pt x="11354505" y="3962400"/>
                  <a:pt x="11360855" y="3867150"/>
                </a:cubicBezTo>
                <a:cubicBezTo>
                  <a:pt x="11354505" y="3867150"/>
                  <a:pt x="11354505" y="3860800"/>
                  <a:pt x="11341805" y="3860800"/>
                </a:cubicBezTo>
                <a:cubicBezTo>
                  <a:pt x="11335455" y="3860800"/>
                  <a:pt x="11252905" y="3917950"/>
                  <a:pt x="11214805" y="3917950"/>
                </a:cubicBezTo>
                <a:cubicBezTo>
                  <a:pt x="11170355" y="3917950"/>
                  <a:pt x="11138605" y="3867150"/>
                  <a:pt x="11119555" y="3867150"/>
                </a:cubicBezTo>
                <a:cubicBezTo>
                  <a:pt x="11106855" y="3867150"/>
                  <a:pt x="11081455" y="3892550"/>
                  <a:pt x="11062405" y="3892550"/>
                </a:cubicBezTo>
                <a:cubicBezTo>
                  <a:pt x="11030655" y="3892550"/>
                  <a:pt x="10992555" y="3829050"/>
                  <a:pt x="10973505" y="3829050"/>
                </a:cubicBezTo>
                <a:cubicBezTo>
                  <a:pt x="10954455" y="3829050"/>
                  <a:pt x="10941755" y="3873500"/>
                  <a:pt x="10935405" y="3892550"/>
                </a:cubicBezTo>
                <a:cubicBezTo>
                  <a:pt x="10935405" y="3917950"/>
                  <a:pt x="10922705" y="3943350"/>
                  <a:pt x="10910005" y="3968750"/>
                </a:cubicBezTo>
                <a:cubicBezTo>
                  <a:pt x="10903655" y="3981450"/>
                  <a:pt x="10827455" y="4102100"/>
                  <a:pt x="10814755" y="4102100"/>
                </a:cubicBezTo>
                <a:cubicBezTo>
                  <a:pt x="10776655" y="4102100"/>
                  <a:pt x="10802055" y="4038600"/>
                  <a:pt x="10802055" y="4032250"/>
                </a:cubicBezTo>
                <a:cubicBezTo>
                  <a:pt x="10802055" y="4000500"/>
                  <a:pt x="10763955" y="3987800"/>
                  <a:pt x="10744905" y="3949700"/>
                </a:cubicBezTo>
                <a:cubicBezTo>
                  <a:pt x="10732205" y="3924300"/>
                  <a:pt x="10725855" y="3873500"/>
                  <a:pt x="10725855" y="3860800"/>
                </a:cubicBezTo>
                <a:lnTo>
                  <a:pt x="10725855" y="3740150"/>
                </a:lnTo>
                <a:cubicBezTo>
                  <a:pt x="10738555" y="3714750"/>
                  <a:pt x="10757605" y="3676650"/>
                  <a:pt x="10783005" y="3644900"/>
                </a:cubicBezTo>
                <a:cubicBezTo>
                  <a:pt x="10884605" y="3651250"/>
                  <a:pt x="10865555" y="3676650"/>
                  <a:pt x="10941755" y="3676650"/>
                </a:cubicBezTo>
                <a:cubicBezTo>
                  <a:pt x="10960805" y="3676650"/>
                  <a:pt x="10973505" y="3657600"/>
                  <a:pt x="10986205" y="3657600"/>
                </a:cubicBezTo>
                <a:cubicBezTo>
                  <a:pt x="11005255" y="3657600"/>
                  <a:pt x="11005255" y="3676650"/>
                  <a:pt x="11017955" y="3676650"/>
                </a:cubicBezTo>
                <a:cubicBezTo>
                  <a:pt x="11062405" y="3676650"/>
                  <a:pt x="11043355" y="3587750"/>
                  <a:pt x="11132255" y="3587750"/>
                </a:cubicBezTo>
                <a:cubicBezTo>
                  <a:pt x="11144955" y="3587750"/>
                  <a:pt x="11176705" y="3581400"/>
                  <a:pt x="11195755" y="3594100"/>
                </a:cubicBezTo>
                <a:cubicBezTo>
                  <a:pt x="11233855" y="3619500"/>
                  <a:pt x="11271955" y="3663950"/>
                  <a:pt x="11316405" y="3689350"/>
                </a:cubicBezTo>
                <a:cubicBezTo>
                  <a:pt x="11322755" y="3695700"/>
                  <a:pt x="11348155" y="3695700"/>
                  <a:pt x="11367205" y="3702050"/>
                </a:cubicBezTo>
                <a:cubicBezTo>
                  <a:pt x="11379905" y="3708400"/>
                  <a:pt x="11392605" y="3727450"/>
                  <a:pt x="11405305" y="3727450"/>
                </a:cubicBezTo>
                <a:cubicBezTo>
                  <a:pt x="11424355" y="3727450"/>
                  <a:pt x="11462455" y="3689350"/>
                  <a:pt x="11475155" y="3689350"/>
                </a:cubicBezTo>
                <a:cubicBezTo>
                  <a:pt x="11494205" y="3689350"/>
                  <a:pt x="11602155" y="3721100"/>
                  <a:pt x="11614855" y="3721100"/>
                </a:cubicBezTo>
                <a:cubicBezTo>
                  <a:pt x="11633905" y="3721100"/>
                  <a:pt x="11646605" y="3721100"/>
                  <a:pt x="11659305" y="3714750"/>
                </a:cubicBezTo>
                <a:cubicBezTo>
                  <a:pt x="11684705" y="3702050"/>
                  <a:pt x="11716455" y="3689350"/>
                  <a:pt x="11748205" y="3663950"/>
                </a:cubicBezTo>
                <a:cubicBezTo>
                  <a:pt x="11754555" y="3657600"/>
                  <a:pt x="11754555" y="3663950"/>
                  <a:pt x="11754555" y="3644900"/>
                </a:cubicBezTo>
                <a:cubicBezTo>
                  <a:pt x="11754555" y="3594100"/>
                  <a:pt x="11646605" y="3505200"/>
                  <a:pt x="11621205" y="3498850"/>
                </a:cubicBezTo>
                <a:cubicBezTo>
                  <a:pt x="11589455" y="3492500"/>
                  <a:pt x="11525955" y="3479800"/>
                  <a:pt x="11513255" y="3479800"/>
                </a:cubicBezTo>
                <a:cubicBezTo>
                  <a:pt x="11494205" y="3479800"/>
                  <a:pt x="11291005" y="3530600"/>
                  <a:pt x="11271955" y="3530600"/>
                </a:cubicBezTo>
                <a:cubicBezTo>
                  <a:pt x="11214805" y="3530600"/>
                  <a:pt x="11176705" y="3479800"/>
                  <a:pt x="11106855" y="3479800"/>
                </a:cubicBezTo>
                <a:cubicBezTo>
                  <a:pt x="11087805" y="3479800"/>
                  <a:pt x="11075105" y="3473450"/>
                  <a:pt x="11062405" y="3479800"/>
                </a:cubicBezTo>
                <a:cubicBezTo>
                  <a:pt x="11043355" y="3479800"/>
                  <a:pt x="11024305" y="3511550"/>
                  <a:pt x="11011605" y="3511550"/>
                </a:cubicBezTo>
                <a:cubicBezTo>
                  <a:pt x="10992555" y="3511550"/>
                  <a:pt x="10967155" y="3479800"/>
                  <a:pt x="10948105" y="3473450"/>
                </a:cubicBezTo>
                <a:cubicBezTo>
                  <a:pt x="10916355" y="3460750"/>
                  <a:pt x="10859205" y="3454400"/>
                  <a:pt x="10840155" y="3454400"/>
                </a:cubicBezTo>
                <a:lnTo>
                  <a:pt x="10802055" y="3454400"/>
                </a:lnTo>
                <a:cubicBezTo>
                  <a:pt x="10795705" y="3448050"/>
                  <a:pt x="10795705" y="3454400"/>
                  <a:pt x="10795705" y="3435350"/>
                </a:cubicBezTo>
                <a:cubicBezTo>
                  <a:pt x="10795705" y="3422650"/>
                  <a:pt x="10852855" y="3359150"/>
                  <a:pt x="10852855" y="3340100"/>
                </a:cubicBezTo>
                <a:cubicBezTo>
                  <a:pt x="10852855" y="3327400"/>
                  <a:pt x="10808405" y="3282950"/>
                  <a:pt x="10808405" y="3263900"/>
                </a:cubicBezTo>
                <a:cubicBezTo>
                  <a:pt x="10808405" y="3232150"/>
                  <a:pt x="10852855" y="3251200"/>
                  <a:pt x="10865555" y="3219450"/>
                </a:cubicBezTo>
                <a:cubicBezTo>
                  <a:pt x="10871905" y="3200400"/>
                  <a:pt x="10884605" y="3175000"/>
                  <a:pt x="10897305" y="3149600"/>
                </a:cubicBezTo>
                <a:cubicBezTo>
                  <a:pt x="11005255" y="3149600"/>
                  <a:pt x="11125905" y="3282950"/>
                  <a:pt x="11144955" y="3282950"/>
                </a:cubicBezTo>
                <a:close/>
                <a:moveTo>
                  <a:pt x="12122855" y="3302000"/>
                </a:moveTo>
                <a:cubicBezTo>
                  <a:pt x="12122855" y="3302000"/>
                  <a:pt x="12122855" y="3308350"/>
                  <a:pt x="12110155" y="3308350"/>
                </a:cubicBezTo>
                <a:cubicBezTo>
                  <a:pt x="12091105" y="3308350"/>
                  <a:pt x="11900605" y="3124200"/>
                  <a:pt x="11900605" y="3105150"/>
                </a:cubicBezTo>
                <a:cubicBezTo>
                  <a:pt x="11900605" y="3092450"/>
                  <a:pt x="11900605" y="3098800"/>
                  <a:pt x="11906955" y="3092450"/>
                </a:cubicBezTo>
                <a:cubicBezTo>
                  <a:pt x="11983155" y="3124200"/>
                  <a:pt x="12078405" y="3219450"/>
                  <a:pt x="12122855" y="3302000"/>
                </a:cubicBezTo>
                <a:close/>
                <a:moveTo>
                  <a:pt x="9938455" y="3086100"/>
                </a:moveTo>
                <a:lnTo>
                  <a:pt x="9913055" y="3092450"/>
                </a:lnTo>
                <a:lnTo>
                  <a:pt x="9913055" y="3067050"/>
                </a:lnTo>
                <a:lnTo>
                  <a:pt x="9932105" y="3067050"/>
                </a:lnTo>
                <a:cubicBezTo>
                  <a:pt x="9932105" y="3073400"/>
                  <a:pt x="9938455" y="3079750"/>
                  <a:pt x="9938455" y="3086100"/>
                </a:cubicBezTo>
                <a:close/>
                <a:moveTo>
                  <a:pt x="8020756" y="3079750"/>
                </a:moveTo>
                <a:cubicBezTo>
                  <a:pt x="8020756" y="3092450"/>
                  <a:pt x="7963606" y="3162300"/>
                  <a:pt x="7925506" y="3206750"/>
                </a:cubicBezTo>
                <a:lnTo>
                  <a:pt x="7906456" y="3206750"/>
                </a:lnTo>
                <a:cubicBezTo>
                  <a:pt x="7906456" y="3200400"/>
                  <a:pt x="7893756" y="3187700"/>
                  <a:pt x="7893756" y="3175000"/>
                </a:cubicBezTo>
                <a:cubicBezTo>
                  <a:pt x="7893756" y="3149600"/>
                  <a:pt x="7957256" y="3054350"/>
                  <a:pt x="7995356" y="3054350"/>
                </a:cubicBezTo>
                <a:cubicBezTo>
                  <a:pt x="8008056" y="3054350"/>
                  <a:pt x="8020756" y="3060700"/>
                  <a:pt x="8020756" y="3079750"/>
                </a:cubicBezTo>
                <a:close/>
                <a:moveTo>
                  <a:pt x="11183055" y="3041650"/>
                </a:moveTo>
                <a:cubicBezTo>
                  <a:pt x="11183055" y="3060700"/>
                  <a:pt x="11132255" y="3073400"/>
                  <a:pt x="11119555" y="3073400"/>
                </a:cubicBezTo>
                <a:lnTo>
                  <a:pt x="11087805" y="3073400"/>
                </a:lnTo>
                <a:cubicBezTo>
                  <a:pt x="11087805" y="3067050"/>
                  <a:pt x="11081455" y="3073400"/>
                  <a:pt x="11081455" y="3054350"/>
                </a:cubicBezTo>
                <a:cubicBezTo>
                  <a:pt x="11081455" y="3041650"/>
                  <a:pt x="11138605" y="3016250"/>
                  <a:pt x="11151305" y="3016250"/>
                </a:cubicBezTo>
                <a:cubicBezTo>
                  <a:pt x="11170355" y="3016250"/>
                  <a:pt x="11183055" y="3028950"/>
                  <a:pt x="11183055" y="3041650"/>
                </a:cubicBezTo>
                <a:close/>
                <a:moveTo>
                  <a:pt x="8611305" y="3041650"/>
                </a:moveTo>
                <a:cubicBezTo>
                  <a:pt x="8611305" y="3060700"/>
                  <a:pt x="8598605" y="3067050"/>
                  <a:pt x="8592255" y="3067050"/>
                </a:cubicBezTo>
                <a:cubicBezTo>
                  <a:pt x="8547805" y="3048000"/>
                  <a:pt x="8497005" y="3130550"/>
                  <a:pt x="8465255" y="3149600"/>
                </a:cubicBezTo>
                <a:cubicBezTo>
                  <a:pt x="8452555" y="3155950"/>
                  <a:pt x="8439855" y="3155950"/>
                  <a:pt x="8420805" y="3155950"/>
                </a:cubicBezTo>
                <a:cubicBezTo>
                  <a:pt x="8401755" y="3155950"/>
                  <a:pt x="8370006" y="3155950"/>
                  <a:pt x="8357306" y="3136900"/>
                </a:cubicBezTo>
                <a:cubicBezTo>
                  <a:pt x="8357306" y="3130550"/>
                  <a:pt x="8363656" y="3111500"/>
                  <a:pt x="8382706" y="3105150"/>
                </a:cubicBezTo>
                <a:cubicBezTo>
                  <a:pt x="8395405" y="3092450"/>
                  <a:pt x="8420805" y="3092450"/>
                  <a:pt x="8439855" y="3086100"/>
                </a:cubicBezTo>
                <a:cubicBezTo>
                  <a:pt x="8484305" y="3067050"/>
                  <a:pt x="8566855" y="3016250"/>
                  <a:pt x="8579555" y="3016250"/>
                </a:cubicBezTo>
                <a:cubicBezTo>
                  <a:pt x="8598605" y="3016250"/>
                  <a:pt x="8611305" y="3028950"/>
                  <a:pt x="8611305" y="3041650"/>
                </a:cubicBezTo>
                <a:close/>
                <a:moveTo>
                  <a:pt x="7296856" y="3073400"/>
                </a:moveTo>
                <a:cubicBezTo>
                  <a:pt x="7341306" y="3105150"/>
                  <a:pt x="7404806" y="3136900"/>
                  <a:pt x="7455606" y="3162300"/>
                </a:cubicBezTo>
                <a:cubicBezTo>
                  <a:pt x="7455606" y="3168650"/>
                  <a:pt x="7703256" y="3244850"/>
                  <a:pt x="7703256" y="3333750"/>
                </a:cubicBezTo>
                <a:cubicBezTo>
                  <a:pt x="7703256" y="3352800"/>
                  <a:pt x="7684206" y="3397250"/>
                  <a:pt x="7677856" y="3422650"/>
                </a:cubicBezTo>
                <a:cubicBezTo>
                  <a:pt x="7665156" y="3454400"/>
                  <a:pt x="7646106" y="3670300"/>
                  <a:pt x="7582606" y="3670300"/>
                </a:cubicBezTo>
                <a:cubicBezTo>
                  <a:pt x="7569906" y="3670300"/>
                  <a:pt x="7506406" y="3606800"/>
                  <a:pt x="7468306" y="3594100"/>
                </a:cubicBezTo>
                <a:cubicBezTo>
                  <a:pt x="7423856" y="3575050"/>
                  <a:pt x="7392106" y="3536950"/>
                  <a:pt x="7347656" y="3505200"/>
                </a:cubicBezTo>
                <a:cubicBezTo>
                  <a:pt x="7303206" y="3479800"/>
                  <a:pt x="7233356" y="3448050"/>
                  <a:pt x="7182556" y="3397250"/>
                </a:cubicBezTo>
                <a:cubicBezTo>
                  <a:pt x="7157156" y="3371850"/>
                  <a:pt x="7119056" y="3359150"/>
                  <a:pt x="7112706" y="3333750"/>
                </a:cubicBezTo>
                <a:cubicBezTo>
                  <a:pt x="7100006" y="3295650"/>
                  <a:pt x="7125406" y="3251200"/>
                  <a:pt x="7106356" y="3219450"/>
                </a:cubicBezTo>
                <a:cubicBezTo>
                  <a:pt x="7093656" y="3187700"/>
                  <a:pt x="7061906" y="3187700"/>
                  <a:pt x="7036506" y="3168650"/>
                </a:cubicBezTo>
                <a:cubicBezTo>
                  <a:pt x="7049206" y="3136900"/>
                  <a:pt x="7080956" y="3149600"/>
                  <a:pt x="7080956" y="3130550"/>
                </a:cubicBezTo>
                <a:cubicBezTo>
                  <a:pt x="7080956" y="3117850"/>
                  <a:pt x="7061906" y="3111500"/>
                  <a:pt x="7061906" y="3092450"/>
                </a:cubicBezTo>
                <a:cubicBezTo>
                  <a:pt x="7061906" y="3079750"/>
                  <a:pt x="7087306" y="3073400"/>
                  <a:pt x="7100006" y="3060700"/>
                </a:cubicBezTo>
                <a:cubicBezTo>
                  <a:pt x="7106356" y="3054350"/>
                  <a:pt x="7112706" y="3041650"/>
                  <a:pt x="7119056" y="3028950"/>
                </a:cubicBezTo>
                <a:cubicBezTo>
                  <a:pt x="7144456" y="3035300"/>
                  <a:pt x="7169856" y="3067050"/>
                  <a:pt x="7182556" y="3067050"/>
                </a:cubicBezTo>
                <a:cubicBezTo>
                  <a:pt x="7220656" y="3067050"/>
                  <a:pt x="7201606" y="3022600"/>
                  <a:pt x="7214306" y="3016250"/>
                </a:cubicBezTo>
                <a:cubicBezTo>
                  <a:pt x="7239706" y="3028950"/>
                  <a:pt x="7265106" y="3054350"/>
                  <a:pt x="7296856" y="3073400"/>
                </a:cubicBezTo>
                <a:close/>
                <a:moveTo>
                  <a:pt x="11024305" y="3016250"/>
                </a:moveTo>
                <a:lnTo>
                  <a:pt x="11024305" y="3035300"/>
                </a:lnTo>
                <a:cubicBezTo>
                  <a:pt x="11011605" y="3041650"/>
                  <a:pt x="10992555" y="3048000"/>
                  <a:pt x="10973505" y="3060700"/>
                </a:cubicBezTo>
                <a:lnTo>
                  <a:pt x="10954455" y="3060700"/>
                </a:lnTo>
                <a:cubicBezTo>
                  <a:pt x="10948105" y="3054350"/>
                  <a:pt x="10948105" y="3060700"/>
                  <a:pt x="10948105" y="3041650"/>
                </a:cubicBezTo>
                <a:cubicBezTo>
                  <a:pt x="10948105" y="3028950"/>
                  <a:pt x="10979855" y="3003550"/>
                  <a:pt x="10998905" y="3003550"/>
                </a:cubicBezTo>
                <a:cubicBezTo>
                  <a:pt x="11011605" y="3003550"/>
                  <a:pt x="11017955" y="3009900"/>
                  <a:pt x="11024305" y="3016250"/>
                </a:cubicBezTo>
                <a:close/>
                <a:moveTo>
                  <a:pt x="6566606" y="3003550"/>
                </a:moveTo>
                <a:cubicBezTo>
                  <a:pt x="6572956" y="3009900"/>
                  <a:pt x="6598356" y="3009900"/>
                  <a:pt x="6617406" y="3009900"/>
                </a:cubicBezTo>
                <a:cubicBezTo>
                  <a:pt x="6642806" y="3035300"/>
                  <a:pt x="6630106" y="3098800"/>
                  <a:pt x="6642806" y="3130550"/>
                </a:cubicBezTo>
                <a:cubicBezTo>
                  <a:pt x="6668206" y="3181350"/>
                  <a:pt x="6655506" y="3225800"/>
                  <a:pt x="6668206" y="3270250"/>
                </a:cubicBezTo>
                <a:cubicBezTo>
                  <a:pt x="6687256" y="3359150"/>
                  <a:pt x="6725356" y="3390900"/>
                  <a:pt x="6725356" y="3467100"/>
                </a:cubicBezTo>
                <a:cubicBezTo>
                  <a:pt x="6725356" y="3473450"/>
                  <a:pt x="6738056" y="3536950"/>
                  <a:pt x="6769806" y="3536950"/>
                </a:cubicBezTo>
                <a:cubicBezTo>
                  <a:pt x="6782506" y="3536950"/>
                  <a:pt x="6826956" y="3505200"/>
                  <a:pt x="6858706" y="3492500"/>
                </a:cubicBezTo>
                <a:cubicBezTo>
                  <a:pt x="6865056" y="3492500"/>
                  <a:pt x="6877756" y="3479800"/>
                  <a:pt x="6877756" y="3473450"/>
                </a:cubicBezTo>
                <a:lnTo>
                  <a:pt x="6877756" y="3429000"/>
                </a:lnTo>
                <a:cubicBezTo>
                  <a:pt x="6915856" y="3403600"/>
                  <a:pt x="6953956" y="3448050"/>
                  <a:pt x="6953956" y="3397250"/>
                </a:cubicBezTo>
                <a:cubicBezTo>
                  <a:pt x="6953956" y="3384550"/>
                  <a:pt x="6947606" y="3378200"/>
                  <a:pt x="6941256" y="3371850"/>
                </a:cubicBezTo>
                <a:cubicBezTo>
                  <a:pt x="6896806" y="3371850"/>
                  <a:pt x="6852356" y="3321050"/>
                  <a:pt x="6807906" y="3282950"/>
                </a:cubicBezTo>
                <a:lnTo>
                  <a:pt x="6807906" y="3244850"/>
                </a:lnTo>
                <a:cubicBezTo>
                  <a:pt x="6814256" y="3244850"/>
                  <a:pt x="6807906" y="3238500"/>
                  <a:pt x="6820606" y="3238500"/>
                </a:cubicBezTo>
                <a:cubicBezTo>
                  <a:pt x="6839656" y="3238500"/>
                  <a:pt x="6896806" y="3314700"/>
                  <a:pt x="6934906" y="3359150"/>
                </a:cubicBezTo>
                <a:lnTo>
                  <a:pt x="6960306" y="3359150"/>
                </a:lnTo>
                <a:cubicBezTo>
                  <a:pt x="6966656" y="3352800"/>
                  <a:pt x="6966656" y="3352800"/>
                  <a:pt x="6966656" y="3333750"/>
                </a:cubicBezTo>
                <a:cubicBezTo>
                  <a:pt x="6966656" y="3321050"/>
                  <a:pt x="6915856" y="3263900"/>
                  <a:pt x="6915856" y="3244850"/>
                </a:cubicBezTo>
                <a:cubicBezTo>
                  <a:pt x="6915856" y="3232150"/>
                  <a:pt x="6922206" y="3225800"/>
                  <a:pt x="6934906" y="3225800"/>
                </a:cubicBezTo>
                <a:cubicBezTo>
                  <a:pt x="6966656" y="3225800"/>
                  <a:pt x="7068256" y="3371850"/>
                  <a:pt x="7080956" y="3384550"/>
                </a:cubicBezTo>
                <a:cubicBezTo>
                  <a:pt x="7309556" y="3644900"/>
                  <a:pt x="7398456" y="3917950"/>
                  <a:pt x="7569906" y="4197350"/>
                </a:cubicBezTo>
                <a:cubicBezTo>
                  <a:pt x="7595306" y="4184650"/>
                  <a:pt x="7627056" y="4146550"/>
                  <a:pt x="7639756" y="4146550"/>
                </a:cubicBezTo>
                <a:cubicBezTo>
                  <a:pt x="7665156" y="4146550"/>
                  <a:pt x="7671506" y="4165600"/>
                  <a:pt x="7671506" y="4178300"/>
                </a:cubicBezTo>
                <a:cubicBezTo>
                  <a:pt x="7671506" y="4191000"/>
                  <a:pt x="7608006" y="4229100"/>
                  <a:pt x="7582606" y="4267200"/>
                </a:cubicBezTo>
                <a:cubicBezTo>
                  <a:pt x="7588956" y="4273550"/>
                  <a:pt x="7588956" y="4286250"/>
                  <a:pt x="7608006" y="4286250"/>
                </a:cubicBezTo>
                <a:cubicBezTo>
                  <a:pt x="7620706" y="4286250"/>
                  <a:pt x="7646106" y="4260850"/>
                  <a:pt x="7665156" y="4248150"/>
                </a:cubicBezTo>
                <a:lnTo>
                  <a:pt x="7690556" y="4248150"/>
                </a:lnTo>
                <a:cubicBezTo>
                  <a:pt x="7690556" y="4248150"/>
                  <a:pt x="7696906" y="4241800"/>
                  <a:pt x="7696906" y="4260850"/>
                </a:cubicBezTo>
                <a:cubicBezTo>
                  <a:pt x="7696906" y="4273550"/>
                  <a:pt x="7627056" y="4318000"/>
                  <a:pt x="7627056" y="4330700"/>
                </a:cubicBezTo>
                <a:cubicBezTo>
                  <a:pt x="7627056" y="4349750"/>
                  <a:pt x="7703256" y="4476750"/>
                  <a:pt x="7703256" y="4495800"/>
                </a:cubicBezTo>
                <a:cubicBezTo>
                  <a:pt x="7703256" y="4508500"/>
                  <a:pt x="7677856" y="4533900"/>
                  <a:pt x="7658806" y="4546600"/>
                </a:cubicBezTo>
                <a:lnTo>
                  <a:pt x="7639756" y="4546600"/>
                </a:lnTo>
                <a:cubicBezTo>
                  <a:pt x="7633406" y="4533900"/>
                  <a:pt x="7633406" y="4514850"/>
                  <a:pt x="7633406" y="4489450"/>
                </a:cubicBezTo>
                <a:cubicBezTo>
                  <a:pt x="7627056" y="4489450"/>
                  <a:pt x="7627056" y="4483100"/>
                  <a:pt x="7614356" y="4483100"/>
                </a:cubicBezTo>
                <a:cubicBezTo>
                  <a:pt x="7595306" y="4483100"/>
                  <a:pt x="7595306" y="4495800"/>
                  <a:pt x="7582606" y="4508500"/>
                </a:cubicBezTo>
                <a:lnTo>
                  <a:pt x="7563556" y="4508500"/>
                </a:lnTo>
                <a:cubicBezTo>
                  <a:pt x="7557206" y="4489450"/>
                  <a:pt x="7531806" y="4464050"/>
                  <a:pt x="7519106" y="4438650"/>
                </a:cubicBezTo>
                <a:cubicBezTo>
                  <a:pt x="7487356" y="4381500"/>
                  <a:pt x="7481006" y="4311650"/>
                  <a:pt x="7455606" y="4260850"/>
                </a:cubicBezTo>
                <a:cubicBezTo>
                  <a:pt x="7417506" y="4165600"/>
                  <a:pt x="7303206" y="4006850"/>
                  <a:pt x="7303206" y="3994150"/>
                </a:cubicBezTo>
                <a:cubicBezTo>
                  <a:pt x="7303206" y="3975100"/>
                  <a:pt x="7309556" y="3981450"/>
                  <a:pt x="7309556" y="3975100"/>
                </a:cubicBezTo>
                <a:lnTo>
                  <a:pt x="7334956" y="3975100"/>
                </a:lnTo>
                <a:cubicBezTo>
                  <a:pt x="7347656" y="4019550"/>
                  <a:pt x="7373056" y="4064000"/>
                  <a:pt x="7417506" y="4108450"/>
                </a:cubicBezTo>
                <a:lnTo>
                  <a:pt x="7436556" y="4108450"/>
                </a:lnTo>
                <a:cubicBezTo>
                  <a:pt x="7436556" y="4102100"/>
                  <a:pt x="7442906" y="4102100"/>
                  <a:pt x="7442906" y="4083050"/>
                </a:cubicBezTo>
                <a:cubicBezTo>
                  <a:pt x="7442906" y="4070350"/>
                  <a:pt x="7404806" y="4013200"/>
                  <a:pt x="7385756" y="3987800"/>
                </a:cubicBezTo>
                <a:cubicBezTo>
                  <a:pt x="7347656" y="3924300"/>
                  <a:pt x="7328606" y="3829050"/>
                  <a:pt x="7265106" y="3778250"/>
                </a:cubicBezTo>
                <a:cubicBezTo>
                  <a:pt x="7252406" y="3784600"/>
                  <a:pt x="7246056" y="3790950"/>
                  <a:pt x="7246056" y="3803650"/>
                </a:cubicBezTo>
                <a:cubicBezTo>
                  <a:pt x="7246056" y="3822700"/>
                  <a:pt x="7271456" y="3867150"/>
                  <a:pt x="7296856" y="3898900"/>
                </a:cubicBezTo>
                <a:lnTo>
                  <a:pt x="7296856" y="3930650"/>
                </a:lnTo>
                <a:cubicBezTo>
                  <a:pt x="7239706" y="3898900"/>
                  <a:pt x="7163506" y="3816350"/>
                  <a:pt x="7163506" y="3778250"/>
                </a:cubicBezTo>
                <a:cubicBezTo>
                  <a:pt x="7163506" y="3733800"/>
                  <a:pt x="7163506" y="3657600"/>
                  <a:pt x="7112706" y="3625850"/>
                </a:cubicBezTo>
                <a:lnTo>
                  <a:pt x="7093656" y="3625850"/>
                </a:lnTo>
                <a:cubicBezTo>
                  <a:pt x="7087306" y="3632200"/>
                  <a:pt x="7087306" y="3625850"/>
                  <a:pt x="7087306" y="3644900"/>
                </a:cubicBezTo>
                <a:cubicBezTo>
                  <a:pt x="7087306" y="3657600"/>
                  <a:pt x="7106356" y="3689350"/>
                  <a:pt x="7106356" y="3702050"/>
                </a:cubicBezTo>
                <a:cubicBezTo>
                  <a:pt x="7106356" y="3759200"/>
                  <a:pt x="7036506" y="3759200"/>
                  <a:pt x="7036506" y="3797300"/>
                </a:cubicBezTo>
                <a:cubicBezTo>
                  <a:pt x="7036506" y="3854450"/>
                  <a:pt x="7125406" y="3803650"/>
                  <a:pt x="7125406" y="3867150"/>
                </a:cubicBezTo>
                <a:cubicBezTo>
                  <a:pt x="7125406" y="3930650"/>
                  <a:pt x="6985706" y="3917950"/>
                  <a:pt x="6966656" y="3917950"/>
                </a:cubicBezTo>
                <a:cubicBezTo>
                  <a:pt x="6953956" y="3917950"/>
                  <a:pt x="6890456" y="3917950"/>
                  <a:pt x="6858706" y="3911600"/>
                </a:cubicBezTo>
                <a:cubicBezTo>
                  <a:pt x="6833306" y="3911600"/>
                  <a:pt x="6801556" y="3892550"/>
                  <a:pt x="6788856" y="3867150"/>
                </a:cubicBezTo>
                <a:cubicBezTo>
                  <a:pt x="6769806" y="3829050"/>
                  <a:pt x="6776156" y="3765550"/>
                  <a:pt x="6776156" y="3746500"/>
                </a:cubicBezTo>
                <a:cubicBezTo>
                  <a:pt x="6776156" y="3733800"/>
                  <a:pt x="6801556" y="3708400"/>
                  <a:pt x="6807906" y="3689350"/>
                </a:cubicBezTo>
                <a:cubicBezTo>
                  <a:pt x="6801556" y="3683000"/>
                  <a:pt x="6801556" y="3670300"/>
                  <a:pt x="6782506" y="3670300"/>
                </a:cubicBezTo>
                <a:cubicBezTo>
                  <a:pt x="6769806" y="3670300"/>
                  <a:pt x="6738056" y="3702050"/>
                  <a:pt x="6719006" y="3702050"/>
                </a:cubicBezTo>
                <a:cubicBezTo>
                  <a:pt x="6674556" y="3702050"/>
                  <a:pt x="6693606" y="3676650"/>
                  <a:pt x="6617406" y="3676650"/>
                </a:cubicBezTo>
                <a:cubicBezTo>
                  <a:pt x="6617406" y="3670300"/>
                  <a:pt x="6611056" y="3676650"/>
                  <a:pt x="6611056" y="3657600"/>
                </a:cubicBezTo>
                <a:cubicBezTo>
                  <a:pt x="6611056" y="3613150"/>
                  <a:pt x="6712656" y="3651250"/>
                  <a:pt x="6712656" y="3600450"/>
                </a:cubicBezTo>
                <a:cubicBezTo>
                  <a:pt x="6712656" y="3581400"/>
                  <a:pt x="6623756" y="3575050"/>
                  <a:pt x="6617406" y="3575050"/>
                </a:cubicBezTo>
                <a:cubicBezTo>
                  <a:pt x="6560256" y="3575050"/>
                  <a:pt x="6592006" y="3644900"/>
                  <a:pt x="6541206" y="3644900"/>
                </a:cubicBezTo>
                <a:cubicBezTo>
                  <a:pt x="6528506" y="3644900"/>
                  <a:pt x="6522156" y="3632200"/>
                  <a:pt x="6522156" y="3619500"/>
                </a:cubicBezTo>
                <a:cubicBezTo>
                  <a:pt x="6522156" y="3600450"/>
                  <a:pt x="6534856" y="3587750"/>
                  <a:pt x="6534856" y="3568700"/>
                </a:cubicBezTo>
                <a:cubicBezTo>
                  <a:pt x="6534856" y="3556000"/>
                  <a:pt x="6528506" y="3536950"/>
                  <a:pt x="6522156" y="3486150"/>
                </a:cubicBezTo>
                <a:lnTo>
                  <a:pt x="6534856" y="3479800"/>
                </a:lnTo>
                <a:cubicBezTo>
                  <a:pt x="6547556" y="3524250"/>
                  <a:pt x="6572956" y="3536950"/>
                  <a:pt x="6611056" y="3536950"/>
                </a:cubicBezTo>
                <a:cubicBezTo>
                  <a:pt x="6623756" y="3536950"/>
                  <a:pt x="6642806" y="3530600"/>
                  <a:pt x="6661856" y="3517900"/>
                </a:cubicBezTo>
                <a:cubicBezTo>
                  <a:pt x="6649156" y="3492500"/>
                  <a:pt x="6623756" y="3479800"/>
                  <a:pt x="6604706" y="3473450"/>
                </a:cubicBezTo>
                <a:lnTo>
                  <a:pt x="6604706" y="3454400"/>
                </a:lnTo>
                <a:cubicBezTo>
                  <a:pt x="6617406" y="3448050"/>
                  <a:pt x="6680906" y="3460750"/>
                  <a:pt x="6680906" y="3422650"/>
                </a:cubicBezTo>
                <a:cubicBezTo>
                  <a:pt x="6680906" y="3390900"/>
                  <a:pt x="6560256" y="3289300"/>
                  <a:pt x="6547556" y="3282950"/>
                </a:cubicBezTo>
                <a:cubicBezTo>
                  <a:pt x="6566606" y="3143250"/>
                  <a:pt x="6477706" y="3124200"/>
                  <a:pt x="6477706" y="3003550"/>
                </a:cubicBezTo>
                <a:cubicBezTo>
                  <a:pt x="6477706" y="2990850"/>
                  <a:pt x="6484056" y="2978150"/>
                  <a:pt x="6503106" y="2978150"/>
                </a:cubicBezTo>
                <a:cubicBezTo>
                  <a:pt x="6522156" y="2978150"/>
                  <a:pt x="6541206" y="2997200"/>
                  <a:pt x="6566606" y="3003550"/>
                </a:cubicBezTo>
                <a:close/>
                <a:moveTo>
                  <a:pt x="10154355" y="2946400"/>
                </a:moveTo>
                <a:cubicBezTo>
                  <a:pt x="10154355" y="2965450"/>
                  <a:pt x="10135305" y="2984500"/>
                  <a:pt x="10116255" y="3003550"/>
                </a:cubicBezTo>
                <a:lnTo>
                  <a:pt x="10097205" y="3003550"/>
                </a:lnTo>
                <a:cubicBezTo>
                  <a:pt x="10090855" y="2997200"/>
                  <a:pt x="10090855" y="2997200"/>
                  <a:pt x="10090855" y="2984500"/>
                </a:cubicBezTo>
                <a:cubicBezTo>
                  <a:pt x="10090855" y="2965450"/>
                  <a:pt x="10097205" y="2921000"/>
                  <a:pt x="10122605" y="2921000"/>
                </a:cubicBezTo>
                <a:cubicBezTo>
                  <a:pt x="10141655" y="2921000"/>
                  <a:pt x="10154355" y="2933700"/>
                  <a:pt x="10154355" y="2946400"/>
                </a:cubicBezTo>
                <a:close/>
                <a:moveTo>
                  <a:pt x="11113205" y="2914650"/>
                </a:moveTo>
                <a:cubicBezTo>
                  <a:pt x="11119555" y="2921000"/>
                  <a:pt x="11119555" y="2914650"/>
                  <a:pt x="11119555" y="2933700"/>
                </a:cubicBezTo>
                <a:cubicBezTo>
                  <a:pt x="11119555" y="2971800"/>
                  <a:pt x="11056055" y="2959100"/>
                  <a:pt x="11024305" y="2978150"/>
                </a:cubicBezTo>
                <a:lnTo>
                  <a:pt x="11011605" y="2971800"/>
                </a:lnTo>
                <a:cubicBezTo>
                  <a:pt x="11005255" y="2965450"/>
                  <a:pt x="11005255" y="2971800"/>
                  <a:pt x="11005255" y="2952750"/>
                </a:cubicBezTo>
                <a:cubicBezTo>
                  <a:pt x="11005255" y="2927350"/>
                  <a:pt x="11075105" y="2914650"/>
                  <a:pt x="11081455" y="2914650"/>
                </a:cubicBezTo>
                <a:lnTo>
                  <a:pt x="11113205" y="2914650"/>
                </a:lnTo>
                <a:close/>
                <a:moveTo>
                  <a:pt x="11551355" y="2908300"/>
                </a:moveTo>
                <a:cubicBezTo>
                  <a:pt x="11570405" y="2908300"/>
                  <a:pt x="11583105" y="2895600"/>
                  <a:pt x="11602155" y="2895600"/>
                </a:cubicBezTo>
                <a:cubicBezTo>
                  <a:pt x="11614855" y="2895600"/>
                  <a:pt x="11646605" y="2940050"/>
                  <a:pt x="11678355" y="2971800"/>
                </a:cubicBezTo>
                <a:lnTo>
                  <a:pt x="11678355" y="2990850"/>
                </a:lnTo>
                <a:cubicBezTo>
                  <a:pt x="11678355" y="2990850"/>
                  <a:pt x="11678355" y="2997200"/>
                  <a:pt x="11665655" y="2997200"/>
                </a:cubicBezTo>
                <a:cubicBezTo>
                  <a:pt x="11646605" y="2997200"/>
                  <a:pt x="11640255" y="2984500"/>
                  <a:pt x="11627555" y="2978150"/>
                </a:cubicBezTo>
                <a:lnTo>
                  <a:pt x="11602155" y="2978150"/>
                </a:lnTo>
                <a:cubicBezTo>
                  <a:pt x="11595805" y="2984500"/>
                  <a:pt x="11595805" y="2978150"/>
                  <a:pt x="11595805" y="2990850"/>
                </a:cubicBezTo>
                <a:cubicBezTo>
                  <a:pt x="11595805" y="3016250"/>
                  <a:pt x="11652955" y="3035300"/>
                  <a:pt x="11665655" y="3048000"/>
                </a:cubicBezTo>
                <a:lnTo>
                  <a:pt x="11665655" y="3073400"/>
                </a:lnTo>
                <a:lnTo>
                  <a:pt x="11621205" y="3073400"/>
                </a:lnTo>
                <a:cubicBezTo>
                  <a:pt x="11538655" y="3003550"/>
                  <a:pt x="11424355" y="2978150"/>
                  <a:pt x="11348155" y="2946400"/>
                </a:cubicBezTo>
                <a:cubicBezTo>
                  <a:pt x="11329105" y="2940050"/>
                  <a:pt x="11316405" y="2927350"/>
                  <a:pt x="11303705" y="2908300"/>
                </a:cubicBezTo>
                <a:cubicBezTo>
                  <a:pt x="11316405" y="2889250"/>
                  <a:pt x="11354505" y="2889250"/>
                  <a:pt x="11354505" y="2889250"/>
                </a:cubicBezTo>
                <a:cubicBezTo>
                  <a:pt x="11373555" y="2889250"/>
                  <a:pt x="11538655" y="2908300"/>
                  <a:pt x="11551355" y="2908300"/>
                </a:cubicBezTo>
                <a:close/>
                <a:moveTo>
                  <a:pt x="6052256" y="2895600"/>
                </a:moveTo>
                <a:cubicBezTo>
                  <a:pt x="6071306" y="2901950"/>
                  <a:pt x="6090356" y="2921000"/>
                  <a:pt x="6122106" y="2927350"/>
                </a:cubicBezTo>
                <a:cubicBezTo>
                  <a:pt x="6141156" y="2933700"/>
                  <a:pt x="6179256" y="2927350"/>
                  <a:pt x="6204656" y="2940050"/>
                </a:cubicBezTo>
                <a:cubicBezTo>
                  <a:pt x="6230056" y="2952750"/>
                  <a:pt x="6261806" y="2978150"/>
                  <a:pt x="6293556" y="2990850"/>
                </a:cubicBezTo>
                <a:cubicBezTo>
                  <a:pt x="6312606" y="3003550"/>
                  <a:pt x="6376106" y="3028950"/>
                  <a:pt x="6388806" y="3067050"/>
                </a:cubicBezTo>
                <a:cubicBezTo>
                  <a:pt x="6414206" y="3124200"/>
                  <a:pt x="6433256" y="3194050"/>
                  <a:pt x="6452306" y="3270250"/>
                </a:cubicBezTo>
                <a:cubicBezTo>
                  <a:pt x="6465006" y="3314700"/>
                  <a:pt x="6465006" y="3416300"/>
                  <a:pt x="6465006" y="3435350"/>
                </a:cubicBezTo>
                <a:cubicBezTo>
                  <a:pt x="6465006" y="3486150"/>
                  <a:pt x="6471356" y="3581400"/>
                  <a:pt x="6426906" y="3600450"/>
                </a:cubicBezTo>
                <a:cubicBezTo>
                  <a:pt x="6439606" y="3625850"/>
                  <a:pt x="6496756" y="3638550"/>
                  <a:pt x="6496756" y="3683000"/>
                </a:cubicBezTo>
                <a:cubicBezTo>
                  <a:pt x="6496756" y="3702050"/>
                  <a:pt x="6490406" y="3752850"/>
                  <a:pt x="6477706" y="3784600"/>
                </a:cubicBezTo>
                <a:lnTo>
                  <a:pt x="6458656" y="3784600"/>
                </a:lnTo>
                <a:cubicBezTo>
                  <a:pt x="6445956" y="3759200"/>
                  <a:pt x="6439606" y="3727450"/>
                  <a:pt x="6426906" y="3702050"/>
                </a:cubicBezTo>
                <a:cubicBezTo>
                  <a:pt x="6407856" y="3708400"/>
                  <a:pt x="6395156" y="3733800"/>
                  <a:pt x="6376106" y="3733800"/>
                </a:cubicBezTo>
                <a:cubicBezTo>
                  <a:pt x="6344356" y="3733800"/>
                  <a:pt x="6179256" y="3556000"/>
                  <a:pt x="6179256" y="3556000"/>
                </a:cubicBezTo>
                <a:cubicBezTo>
                  <a:pt x="6179256" y="3543300"/>
                  <a:pt x="6236406" y="3473450"/>
                  <a:pt x="6236406" y="3441700"/>
                </a:cubicBezTo>
                <a:cubicBezTo>
                  <a:pt x="6236406" y="3429000"/>
                  <a:pt x="6191956" y="3346450"/>
                  <a:pt x="6172906" y="3295650"/>
                </a:cubicBezTo>
                <a:cubicBezTo>
                  <a:pt x="6179256" y="3289300"/>
                  <a:pt x="6179256" y="3282950"/>
                  <a:pt x="6198306" y="3282950"/>
                </a:cubicBezTo>
                <a:cubicBezTo>
                  <a:pt x="6211006" y="3282950"/>
                  <a:pt x="6236406" y="3340100"/>
                  <a:pt x="6249106" y="3340100"/>
                </a:cubicBezTo>
                <a:cubicBezTo>
                  <a:pt x="6274506" y="3340100"/>
                  <a:pt x="6274506" y="3314700"/>
                  <a:pt x="6274506" y="3308350"/>
                </a:cubicBezTo>
                <a:cubicBezTo>
                  <a:pt x="6274506" y="3289300"/>
                  <a:pt x="6255456" y="3251200"/>
                  <a:pt x="6236406" y="3232150"/>
                </a:cubicBezTo>
                <a:cubicBezTo>
                  <a:pt x="6179256" y="3162300"/>
                  <a:pt x="6115756" y="3111500"/>
                  <a:pt x="6058606" y="3054350"/>
                </a:cubicBezTo>
                <a:cubicBezTo>
                  <a:pt x="6033206" y="3022600"/>
                  <a:pt x="6020506" y="2984500"/>
                  <a:pt x="5988756" y="2959100"/>
                </a:cubicBezTo>
                <a:cubicBezTo>
                  <a:pt x="5963356" y="2940050"/>
                  <a:pt x="5925256" y="2927350"/>
                  <a:pt x="5906206" y="2908300"/>
                </a:cubicBezTo>
                <a:cubicBezTo>
                  <a:pt x="5893506" y="2901950"/>
                  <a:pt x="5887156" y="2895600"/>
                  <a:pt x="5887156" y="2876550"/>
                </a:cubicBezTo>
                <a:cubicBezTo>
                  <a:pt x="5887156" y="2863850"/>
                  <a:pt x="5893506" y="2857500"/>
                  <a:pt x="5906206" y="2857500"/>
                </a:cubicBezTo>
                <a:cubicBezTo>
                  <a:pt x="5925256" y="2857500"/>
                  <a:pt x="6007806" y="2882900"/>
                  <a:pt x="6052256" y="2895600"/>
                </a:cubicBezTo>
                <a:close/>
                <a:moveTo>
                  <a:pt x="9855905" y="2997200"/>
                </a:moveTo>
                <a:cubicBezTo>
                  <a:pt x="9855905" y="3028950"/>
                  <a:pt x="9830505" y="3035300"/>
                  <a:pt x="9824155" y="3035300"/>
                </a:cubicBezTo>
                <a:cubicBezTo>
                  <a:pt x="9805105" y="3035300"/>
                  <a:pt x="9805105" y="3028950"/>
                  <a:pt x="9792405" y="3016250"/>
                </a:cubicBezTo>
                <a:cubicBezTo>
                  <a:pt x="9824155" y="2933700"/>
                  <a:pt x="9722555" y="2952750"/>
                  <a:pt x="9697155" y="2921000"/>
                </a:cubicBezTo>
                <a:cubicBezTo>
                  <a:pt x="9709855" y="2908300"/>
                  <a:pt x="9741605" y="2895600"/>
                  <a:pt x="9741605" y="2876550"/>
                </a:cubicBezTo>
                <a:cubicBezTo>
                  <a:pt x="9741605" y="2870200"/>
                  <a:pt x="9722555" y="2857500"/>
                  <a:pt x="9728905" y="2838450"/>
                </a:cubicBezTo>
                <a:lnTo>
                  <a:pt x="9747955" y="2838450"/>
                </a:lnTo>
                <a:cubicBezTo>
                  <a:pt x="9805105" y="2901950"/>
                  <a:pt x="9855905" y="2940050"/>
                  <a:pt x="9855905" y="2997200"/>
                </a:cubicBezTo>
                <a:close/>
                <a:moveTo>
                  <a:pt x="9976555" y="2863850"/>
                </a:moveTo>
                <a:cubicBezTo>
                  <a:pt x="9976555" y="2876550"/>
                  <a:pt x="9970205" y="2889250"/>
                  <a:pt x="9957505" y="2889250"/>
                </a:cubicBezTo>
                <a:cubicBezTo>
                  <a:pt x="9938455" y="2889250"/>
                  <a:pt x="9913055" y="2838450"/>
                  <a:pt x="9881305" y="2806700"/>
                </a:cubicBezTo>
                <a:lnTo>
                  <a:pt x="9887655" y="2768600"/>
                </a:lnTo>
                <a:cubicBezTo>
                  <a:pt x="9919405" y="2768600"/>
                  <a:pt x="9976555" y="2851150"/>
                  <a:pt x="9976555" y="2863850"/>
                </a:cubicBezTo>
                <a:close/>
                <a:moveTo>
                  <a:pt x="7931856" y="2762250"/>
                </a:moveTo>
                <a:cubicBezTo>
                  <a:pt x="7931856" y="2768600"/>
                  <a:pt x="7938206" y="2774950"/>
                  <a:pt x="7938206" y="2787650"/>
                </a:cubicBezTo>
                <a:cubicBezTo>
                  <a:pt x="7938206" y="2806700"/>
                  <a:pt x="7931856" y="2851150"/>
                  <a:pt x="7925506" y="2882900"/>
                </a:cubicBezTo>
                <a:cubicBezTo>
                  <a:pt x="7925506" y="2895600"/>
                  <a:pt x="7906456" y="2914650"/>
                  <a:pt x="7906456" y="2933700"/>
                </a:cubicBezTo>
                <a:cubicBezTo>
                  <a:pt x="7900106" y="2946400"/>
                  <a:pt x="7887406" y="3143250"/>
                  <a:pt x="7792156" y="3143250"/>
                </a:cubicBezTo>
                <a:cubicBezTo>
                  <a:pt x="7779456" y="3143250"/>
                  <a:pt x="7741356" y="3124200"/>
                  <a:pt x="7728656" y="3124200"/>
                </a:cubicBezTo>
                <a:cubicBezTo>
                  <a:pt x="7709606" y="3124200"/>
                  <a:pt x="7677856" y="3162300"/>
                  <a:pt x="7658806" y="3162300"/>
                </a:cubicBezTo>
                <a:cubicBezTo>
                  <a:pt x="7646106" y="3162300"/>
                  <a:pt x="7608006" y="3117850"/>
                  <a:pt x="7582606" y="3098800"/>
                </a:cubicBezTo>
                <a:cubicBezTo>
                  <a:pt x="7557206" y="3086100"/>
                  <a:pt x="7519106" y="3105150"/>
                  <a:pt x="7493706" y="3079750"/>
                </a:cubicBezTo>
                <a:cubicBezTo>
                  <a:pt x="7468306" y="3060700"/>
                  <a:pt x="7442906" y="3003550"/>
                  <a:pt x="7442906" y="2990850"/>
                </a:cubicBezTo>
                <a:cubicBezTo>
                  <a:pt x="7442906" y="2895600"/>
                  <a:pt x="7690556" y="2844800"/>
                  <a:pt x="7722306" y="2838450"/>
                </a:cubicBezTo>
                <a:cubicBezTo>
                  <a:pt x="7741356" y="2838450"/>
                  <a:pt x="7766756" y="2819400"/>
                  <a:pt x="7785806" y="2819400"/>
                </a:cubicBezTo>
                <a:cubicBezTo>
                  <a:pt x="7798506" y="2819400"/>
                  <a:pt x="7823906" y="2844800"/>
                  <a:pt x="7836606" y="2844800"/>
                </a:cubicBezTo>
                <a:cubicBezTo>
                  <a:pt x="7855656" y="2844800"/>
                  <a:pt x="7881056" y="2787650"/>
                  <a:pt x="7912806" y="2762250"/>
                </a:cubicBezTo>
                <a:lnTo>
                  <a:pt x="7931856" y="2762250"/>
                </a:lnTo>
                <a:close/>
                <a:moveTo>
                  <a:pt x="10167055" y="2736850"/>
                </a:moveTo>
                <a:lnTo>
                  <a:pt x="10167055" y="2762250"/>
                </a:lnTo>
                <a:lnTo>
                  <a:pt x="10128955" y="2762250"/>
                </a:lnTo>
                <a:cubicBezTo>
                  <a:pt x="10122605" y="2755900"/>
                  <a:pt x="10122605" y="2762250"/>
                  <a:pt x="10122605" y="2743200"/>
                </a:cubicBezTo>
                <a:cubicBezTo>
                  <a:pt x="10122605" y="2730500"/>
                  <a:pt x="10128955" y="2724150"/>
                  <a:pt x="10141655" y="2724150"/>
                </a:cubicBezTo>
                <a:cubicBezTo>
                  <a:pt x="10160705" y="2724150"/>
                  <a:pt x="10160705" y="2730500"/>
                  <a:pt x="10167055" y="2736850"/>
                </a:cubicBezTo>
                <a:close/>
                <a:moveTo>
                  <a:pt x="5144206" y="2730500"/>
                </a:moveTo>
                <a:cubicBezTo>
                  <a:pt x="5169606" y="2736850"/>
                  <a:pt x="5201356" y="2762250"/>
                  <a:pt x="5226756" y="2768600"/>
                </a:cubicBezTo>
                <a:cubicBezTo>
                  <a:pt x="5252156" y="2781300"/>
                  <a:pt x="5290256" y="2774950"/>
                  <a:pt x="5322006" y="2787650"/>
                </a:cubicBezTo>
                <a:cubicBezTo>
                  <a:pt x="5366456" y="2800350"/>
                  <a:pt x="5449006" y="2838450"/>
                  <a:pt x="5468056" y="2838450"/>
                </a:cubicBezTo>
                <a:cubicBezTo>
                  <a:pt x="5480756" y="2838450"/>
                  <a:pt x="5518856" y="2813050"/>
                  <a:pt x="5537906" y="2813050"/>
                </a:cubicBezTo>
                <a:cubicBezTo>
                  <a:pt x="5550606" y="2813050"/>
                  <a:pt x="5576006" y="2832100"/>
                  <a:pt x="5601406" y="2838450"/>
                </a:cubicBezTo>
                <a:cubicBezTo>
                  <a:pt x="5652206" y="2857500"/>
                  <a:pt x="5696656" y="2838450"/>
                  <a:pt x="5741106" y="2889250"/>
                </a:cubicBezTo>
                <a:cubicBezTo>
                  <a:pt x="5747456" y="2895600"/>
                  <a:pt x="5747456" y="2921000"/>
                  <a:pt x="5760156" y="2933700"/>
                </a:cubicBezTo>
                <a:cubicBezTo>
                  <a:pt x="5779206" y="2959100"/>
                  <a:pt x="5817306" y="2978150"/>
                  <a:pt x="5836356" y="2990850"/>
                </a:cubicBezTo>
                <a:cubicBezTo>
                  <a:pt x="5842706" y="3016250"/>
                  <a:pt x="5830006" y="3041650"/>
                  <a:pt x="5874456" y="3067050"/>
                </a:cubicBezTo>
                <a:cubicBezTo>
                  <a:pt x="5893506" y="3048000"/>
                  <a:pt x="5893506" y="3016250"/>
                  <a:pt x="5906206" y="3009900"/>
                </a:cubicBezTo>
                <a:lnTo>
                  <a:pt x="5925256" y="3009900"/>
                </a:lnTo>
                <a:cubicBezTo>
                  <a:pt x="5969706" y="3092450"/>
                  <a:pt x="6077656" y="3238500"/>
                  <a:pt x="6077656" y="3251200"/>
                </a:cubicBezTo>
                <a:cubicBezTo>
                  <a:pt x="6077656" y="3270250"/>
                  <a:pt x="6014156" y="3321050"/>
                  <a:pt x="5995106" y="3321050"/>
                </a:cubicBezTo>
                <a:cubicBezTo>
                  <a:pt x="5982406" y="3321050"/>
                  <a:pt x="5969706" y="3302000"/>
                  <a:pt x="5963356" y="3289300"/>
                </a:cubicBezTo>
                <a:cubicBezTo>
                  <a:pt x="5957006" y="3270250"/>
                  <a:pt x="5963356" y="3238500"/>
                  <a:pt x="5950656" y="3225800"/>
                </a:cubicBezTo>
                <a:cubicBezTo>
                  <a:pt x="5918906" y="3181350"/>
                  <a:pt x="5880806" y="3162300"/>
                  <a:pt x="5842706" y="3136900"/>
                </a:cubicBezTo>
                <a:lnTo>
                  <a:pt x="5823656" y="3136900"/>
                </a:lnTo>
                <a:cubicBezTo>
                  <a:pt x="5817306" y="3143250"/>
                  <a:pt x="5810956" y="3136900"/>
                  <a:pt x="5810956" y="3155950"/>
                </a:cubicBezTo>
                <a:cubicBezTo>
                  <a:pt x="5810956" y="3168650"/>
                  <a:pt x="5836356" y="3181350"/>
                  <a:pt x="5836356" y="3194050"/>
                </a:cubicBezTo>
                <a:cubicBezTo>
                  <a:pt x="5836356" y="3213100"/>
                  <a:pt x="5817306" y="3232150"/>
                  <a:pt x="5804606" y="3232150"/>
                </a:cubicBezTo>
                <a:cubicBezTo>
                  <a:pt x="5785556" y="3232150"/>
                  <a:pt x="5709356" y="3168650"/>
                  <a:pt x="5690306" y="3168650"/>
                </a:cubicBezTo>
                <a:cubicBezTo>
                  <a:pt x="5677606" y="3168650"/>
                  <a:pt x="5652206" y="3200400"/>
                  <a:pt x="5639506" y="3200400"/>
                </a:cubicBezTo>
                <a:cubicBezTo>
                  <a:pt x="5620456" y="3200400"/>
                  <a:pt x="5569656" y="3117850"/>
                  <a:pt x="5550606" y="3117850"/>
                </a:cubicBezTo>
                <a:cubicBezTo>
                  <a:pt x="5525206" y="3117850"/>
                  <a:pt x="5531556" y="3136900"/>
                  <a:pt x="5531556" y="3143250"/>
                </a:cubicBezTo>
                <a:cubicBezTo>
                  <a:pt x="5531556" y="3200400"/>
                  <a:pt x="5576006" y="3175000"/>
                  <a:pt x="5576006" y="3213100"/>
                </a:cubicBezTo>
                <a:cubicBezTo>
                  <a:pt x="5576006" y="3232150"/>
                  <a:pt x="5556956" y="3238500"/>
                  <a:pt x="5556956" y="3257550"/>
                </a:cubicBezTo>
                <a:cubicBezTo>
                  <a:pt x="5556956" y="3270250"/>
                  <a:pt x="5601406" y="3333750"/>
                  <a:pt x="5633156" y="3371850"/>
                </a:cubicBezTo>
                <a:lnTo>
                  <a:pt x="5633156" y="3397250"/>
                </a:lnTo>
                <a:lnTo>
                  <a:pt x="5601406" y="3397250"/>
                </a:lnTo>
                <a:cubicBezTo>
                  <a:pt x="5569656" y="3365500"/>
                  <a:pt x="5531556" y="3333750"/>
                  <a:pt x="5518856" y="3302000"/>
                </a:cubicBezTo>
                <a:cubicBezTo>
                  <a:pt x="5506156" y="3276600"/>
                  <a:pt x="5512506" y="3244850"/>
                  <a:pt x="5506156" y="3225800"/>
                </a:cubicBezTo>
                <a:cubicBezTo>
                  <a:pt x="5493456" y="3149600"/>
                  <a:pt x="5379156" y="3117850"/>
                  <a:pt x="5328356" y="3086100"/>
                </a:cubicBezTo>
                <a:cubicBezTo>
                  <a:pt x="5239456" y="3035300"/>
                  <a:pt x="5169606" y="2952750"/>
                  <a:pt x="5093406" y="2876550"/>
                </a:cubicBezTo>
                <a:lnTo>
                  <a:pt x="5093406" y="2851150"/>
                </a:lnTo>
                <a:lnTo>
                  <a:pt x="5112456" y="2851150"/>
                </a:lnTo>
                <a:cubicBezTo>
                  <a:pt x="5182306" y="2876550"/>
                  <a:pt x="5239456" y="2959100"/>
                  <a:pt x="5302956" y="3016250"/>
                </a:cubicBezTo>
                <a:lnTo>
                  <a:pt x="5328356" y="3016250"/>
                </a:lnTo>
                <a:cubicBezTo>
                  <a:pt x="5334706" y="3009900"/>
                  <a:pt x="5334706" y="3016250"/>
                  <a:pt x="5334706" y="2997200"/>
                </a:cubicBezTo>
                <a:cubicBezTo>
                  <a:pt x="5334706" y="2984500"/>
                  <a:pt x="5302956" y="2965450"/>
                  <a:pt x="5283906" y="2946400"/>
                </a:cubicBezTo>
                <a:lnTo>
                  <a:pt x="5283906" y="2921000"/>
                </a:lnTo>
                <a:cubicBezTo>
                  <a:pt x="5315656" y="2933700"/>
                  <a:pt x="5334706" y="2946400"/>
                  <a:pt x="5353756" y="2952750"/>
                </a:cubicBezTo>
                <a:cubicBezTo>
                  <a:pt x="5353756" y="2952750"/>
                  <a:pt x="5360106" y="2952750"/>
                  <a:pt x="5360106" y="2940050"/>
                </a:cubicBezTo>
                <a:cubicBezTo>
                  <a:pt x="5360106" y="2901950"/>
                  <a:pt x="5169606" y="2787650"/>
                  <a:pt x="5169606" y="2787650"/>
                </a:cubicBezTo>
                <a:cubicBezTo>
                  <a:pt x="5150556" y="2787650"/>
                  <a:pt x="5137856" y="2806700"/>
                  <a:pt x="5118806" y="2806700"/>
                </a:cubicBezTo>
                <a:cubicBezTo>
                  <a:pt x="5087056" y="2806700"/>
                  <a:pt x="5036256" y="2743200"/>
                  <a:pt x="5036256" y="2730500"/>
                </a:cubicBezTo>
                <a:cubicBezTo>
                  <a:pt x="5036256" y="2711450"/>
                  <a:pt x="5048956" y="2705100"/>
                  <a:pt x="5068006" y="2705100"/>
                </a:cubicBezTo>
                <a:cubicBezTo>
                  <a:pt x="5080706" y="2705100"/>
                  <a:pt x="5118806" y="2717800"/>
                  <a:pt x="5144206" y="2730500"/>
                </a:cubicBezTo>
                <a:close/>
                <a:moveTo>
                  <a:pt x="10255955" y="2698750"/>
                </a:moveTo>
                <a:cubicBezTo>
                  <a:pt x="10255955" y="2705100"/>
                  <a:pt x="10236905" y="2724150"/>
                  <a:pt x="10217855" y="2730500"/>
                </a:cubicBezTo>
                <a:cubicBezTo>
                  <a:pt x="10211505" y="2724150"/>
                  <a:pt x="10205155" y="2711450"/>
                  <a:pt x="10205155" y="2698750"/>
                </a:cubicBezTo>
                <a:cubicBezTo>
                  <a:pt x="10205155" y="2679700"/>
                  <a:pt x="10211505" y="2673350"/>
                  <a:pt x="10224205" y="2673350"/>
                </a:cubicBezTo>
                <a:cubicBezTo>
                  <a:pt x="10236905" y="2673350"/>
                  <a:pt x="10255955" y="2686050"/>
                  <a:pt x="10255955" y="2698750"/>
                </a:cubicBezTo>
                <a:close/>
                <a:moveTo>
                  <a:pt x="9786055" y="2679700"/>
                </a:moveTo>
                <a:cubicBezTo>
                  <a:pt x="9786055" y="2698750"/>
                  <a:pt x="9754305" y="2711450"/>
                  <a:pt x="9735255" y="2724150"/>
                </a:cubicBezTo>
                <a:lnTo>
                  <a:pt x="9703505" y="2724150"/>
                </a:lnTo>
                <a:cubicBezTo>
                  <a:pt x="9703505" y="2717800"/>
                  <a:pt x="9697155" y="2717800"/>
                  <a:pt x="9697155" y="2698750"/>
                </a:cubicBezTo>
                <a:cubicBezTo>
                  <a:pt x="9697155" y="2654300"/>
                  <a:pt x="9760655" y="2667000"/>
                  <a:pt x="9779705" y="2667000"/>
                </a:cubicBezTo>
                <a:cubicBezTo>
                  <a:pt x="9786055" y="2673350"/>
                  <a:pt x="9786055" y="2667000"/>
                  <a:pt x="9786055" y="2679700"/>
                </a:cubicBezTo>
                <a:close/>
                <a:moveTo>
                  <a:pt x="9640005" y="2647950"/>
                </a:moveTo>
                <a:cubicBezTo>
                  <a:pt x="9640005" y="2654300"/>
                  <a:pt x="9646355" y="2654300"/>
                  <a:pt x="9646355" y="2667000"/>
                </a:cubicBezTo>
                <a:cubicBezTo>
                  <a:pt x="9646355" y="2698750"/>
                  <a:pt x="9557455" y="2749550"/>
                  <a:pt x="9551105" y="2755900"/>
                </a:cubicBezTo>
                <a:cubicBezTo>
                  <a:pt x="9551105" y="2794000"/>
                  <a:pt x="9589205" y="2781300"/>
                  <a:pt x="9614605" y="2787650"/>
                </a:cubicBezTo>
                <a:cubicBezTo>
                  <a:pt x="9614605" y="2787650"/>
                  <a:pt x="9620955" y="2781300"/>
                  <a:pt x="9620955" y="2800350"/>
                </a:cubicBezTo>
                <a:cubicBezTo>
                  <a:pt x="9620955" y="2813050"/>
                  <a:pt x="9608255" y="2819400"/>
                  <a:pt x="9595555" y="2825750"/>
                </a:cubicBezTo>
                <a:cubicBezTo>
                  <a:pt x="9601905" y="2838450"/>
                  <a:pt x="9614605" y="2857500"/>
                  <a:pt x="9620955" y="2876550"/>
                </a:cubicBezTo>
                <a:cubicBezTo>
                  <a:pt x="9513005" y="2870200"/>
                  <a:pt x="9430455" y="2882900"/>
                  <a:pt x="9360605" y="2870200"/>
                </a:cubicBezTo>
                <a:cubicBezTo>
                  <a:pt x="9328855" y="2863850"/>
                  <a:pt x="9265355" y="2838450"/>
                  <a:pt x="9265355" y="2800350"/>
                </a:cubicBezTo>
                <a:cubicBezTo>
                  <a:pt x="9265355" y="2762250"/>
                  <a:pt x="9360605" y="2679700"/>
                  <a:pt x="9379655" y="2679700"/>
                </a:cubicBezTo>
                <a:cubicBezTo>
                  <a:pt x="9411405" y="2673350"/>
                  <a:pt x="9462205" y="2660650"/>
                  <a:pt x="9506655" y="2647950"/>
                </a:cubicBezTo>
                <a:lnTo>
                  <a:pt x="9640005" y="2647950"/>
                </a:lnTo>
                <a:close/>
                <a:moveTo>
                  <a:pt x="7030156" y="2514600"/>
                </a:moveTo>
                <a:cubicBezTo>
                  <a:pt x="7042856" y="2527300"/>
                  <a:pt x="7055556" y="2540000"/>
                  <a:pt x="7061906" y="2552700"/>
                </a:cubicBezTo>
                <a:cubicBezTo>
                  <a:pt x="7055556" y="2559050"/>
                  <a:pt x="7049206" y="2571750"/>
                  <a:pt x="7036506" y="2578100"/>
                </a:cubicBezTo>
                <a:cubicBezTo>
                  <a:pt x="7023806" y="2571750"/>
                  <a:pt x="7011106" y="2559050"/>
                  <a:pt x="6998406" y="2546350"/>
                </a:cubicBezTo>
                <a:lnTo>
                  <a:pt x="7004756" y="2514600"/>
                </a:lnTo>
                <a:lnTo>
                  <a:pt x="7030156" y="2514600"/>
                </a:lnTo>
                <a:close/>
                <a:moveTo>
                  <a:pt x="9932105" y="2476500"/>
                </a:moveTo>
                <a:cubicBezTo>
                  <a:pt x="9951155" y="2482850"/>
                  <a:pt x="9982905" y="2489200"/>
                  <a:pt x="10008305" y="2508250"/>
                </a:cubicBezTo>
                <a:cubicBezTo>
                  <a:pt x="10033705" y="2533650"/>
                  <a:pt x="10040055" y="2597150"/>
                  <a:pt x="10084505" y="2628900"/>
                </a:cubicBezTo>
                <a:lnTo>
                  <a:pt x="10084505" y="2647950"/>
                </a:lnTo>
                <a:lnTo>
                  <a:pt x="10052755" y="2647950"/>
                </a:lnTo>
                <a:cubicBezTo>
                  <a:pt x="10021005" y="2609850"/>
                  <a:pt x="9982905" y="2559050"/>
                  <a:pt x="9944805" y="2527300"/>
                </a:cubicBezTo>
                <a:cubicBezTo>
                  <a:pt x="9925755" y="2508250"/>
                  <a:pt x="9881305" y="2508250"/>
                  <a:pt x="9881305" y="2476500"/>
                </a:cubicBezTo>
                <a:lnTo>
                  <a:pt x="9894005" y="2463800"/>
                </a:lnTo>
                <a:cubicBezTo>
                  <a:pt x="9906705" y="2470150"/>
                  <a:pt x="9919405" y="2476500"/>
                  <a:pt x="9932105" y="2476500"/>
                </a:cubicBezTo>
                <a:close/>
                <a:moveTo>
                  <a:pt x="4464756" y="2501900"/>
                </a:moveTo>
                <a:cubicBezTo>
                  <a:pt x="4483806" y="2508250"/>
                  <a:pt x="4515556" y="2508250"/>
                  <a:pt x="4540956" y="2514600"/>
                </a:cubicBezTo>
                <a:cubicBezTo>
                  <a:pt x="4617156" y="2540000"/>
                  <a:pt x="4750506" y="2603500"/>
                  <a:pt x="4744156" y="2711450"/>
                </a:cubicBezTo>
                <a:cubicBezTo>
                  <a:pt x="4756856" y="2736850"/>
                  <a:pt x="4782256" y="2724150"/>
                  <a:pt x="4801306" y="2730500"/>
                </a:cubicBezTo>
                <a:cubicBezTo>
                  <a:pt x="4839406" y="2743200"/>
                  <a:pt x="4845756" y="2813050"/>
                  <a:pt x="4871156" y="2851150"/>
                </a:cubicBezTo>
                <a:cubicBezTo>
                  <a:pt x="4902906" y="2895600"/>
                  <a:pt x="5004506" y="2940050"/>
                  <a:pt x="5004506" y="2971800"/>
                </a:cubicBezTo>
                <a:cubicBezTo>
                  <a:pt x="5004506" y="2990850"/>
                  <a:pt x="4985456" y="3003550"/>
                  <a:pt x="4972756" y="3003550"/>
                </a:cubicBezTo>
                <a:cubicBezTo>
                  <a:pt x="4953706" y="3003550"/>
                  <a:pt x="4890206" y="2933700"/>
                  <a:pt x="4871156" y="2933700"/>
                </a:cubicBezTo>
                <a:cubicBezTo>
                  <a:pt x="4858456" y="2933700"/>
                  <a:pt x="4864806" y="2940050"/>
                  <a:pt x="4852106" y="2940050"/>
                </a:cubicBezTo>
                <a:cubicBezTo>
                  <a:pt x="4852106" y="2946400"/>
                  <a:pt x="4845756" y="2946400"/>
                  <a:pt x="4845756" y="2965450"/>
                </a:cubicBezTo>
                <a:cubicBezTo>
                  <a:pt x="4845756" y="3022600"/>
                  <a:pt x="5163256" y="3130550"/>
                  <a:pt x="5163256" y="3289300"/>
                </a:cubicBezTo>
                <a:cubicBezTo>
                  <a:pt x="5163256" y="3302000"/>
                  <a:pt x="5156906" y="3352800"/>
                  <a:pt x="5125156" y="3352800"/>
                </a:cubicBezTo>
                <a:cubicBezTo>
                  <a:pt x="5112456" y="3352800"/>
                  <a:pt x="5118806" y="3346450"/>
                  <a:pt x="5106106" y="3346450"/>
                </a:cubicBezTo>
                <a:cubicBezTo>
                  <a:pt x="5106106" y="3308350"/>
                  <a:pt x="5112456" y="3276600"/>
                  <a:pt x="5087056" y="3257550"/>
                </a:cubicBezTo>
                <a:cubicBezTo>
                  <a:pt x="4979106" y="3149600"/>
                  <a:pt x="4858456" y="3048000"/>
                  <a:pt x="4744156" y="2933700"/>
                </a:cubicBezTo>
                <a:lnTo>
                  <a:pt x="4725106" y="2933700"/>
                </a:lnTo>
                <a:cubicBezTo>
                  <a:pt x="4718756" y="2940050"/>
                  <a:pt x="4712406" y="2940050"/>
                  <a:pt x="4712406" y="2952750"/>
                </a:cubicBezTo>
                <a:cubicBezTo>
                  <a:pt x="4712406" y="2997200"/>
                  <a:pt x="4801306" y="3003550"/>
                  <a:pt x="4801306" y="3067050"/>
                </a:cubicBezTo>
                <a:cubicBezTo>
                  <a:pt x="4801306" y="3098800"/>
                  <a:pt x="4769556" y="3117850"/>
                  <a:pt x="4763206" y="3117850"/>
                </a:cubicBezTo>
                <a:cubicBezTo>
                  <a:pt x="4750506" y="3117850"/>
                  <a:pt x="4553656" y="2914650"/>
                  <a:pt x="4458406" y="2813050"/>
                </a:cubicBezTo>
                <a:lnTo>
                  <a:pt x="4458406" y="2794000"/>
                </a:lnTo>
                <a:lnTo>
                  <a:pt x="4490156" y="2794000"/>
                </a:lnTo>
                <a:cubicBezTo>
                  <a:pt x="4502856" y="2806700"/>
                  <a:pt x="4598106" y="2895600"/>
                  <a:pt x="4629856" y="2895600"/>
                </a:cubicBezTo>
                <a:cubicBezTo>
                  <a:pt x="4642556" y="2895600"/>
                  <a:pt x="4648906" y="2889250"/>
                  <a:pt x="4661606" y="2876550"/>
                </a:cubicBezTo>
                <a:cubicBezTo>
                  <a:pt x="4629856" y="2819400"/>
                  <a:pt x="4566356" y="2813050"/>
                  <a:pt x="4540956" y="2743200"/>
                </a:cubicBezTo>
                <a:lnTo>
                  <a:pt x="4572706" y="2743200"/>
                </a:lnTo>
                <a:cubicBezTo>
                  <a:pt x="4591756" y="2762250"/>
                  <a:pt x="4617156" y="2787650"/>
                  <a:pt x="4629856" y="2787650"/>
                </a:cubicBezTo>
                <a:cubicBezTo>
                  <a:pt x="4648906" y="2787650"/>
                  <a:pt x="4661606" y="2774950"/>
                  <a:pt x="4661606" y="2755900"/>
                </a:cubicBezTo>
                <a:cubicBezTo>
                  <a:pt x="4661606" y="2743200"/>
                  <a:pt x="4579056" y="2686050"/>
                  <a:pt x="4540956" y="2667000"/>
                </a:cubicBezTo>
                <a:cubicBezTo>
                  <a:pt x="4509206" y="2654300"/>
                  <a:pt x="4471106" y="2654300"/>
                  <a:pt x="4445706" y="2641600"/>
                </a:cubicBezTo>
                <a:cubicBezTo>
                  <a:pt x="4363156" y="2603500"/>
                  <a:pt x="4293306" y="2559050"/>
                  <a:pt x="4217106" y="2508250"/>
                </a:cubicBezTo>
                <a:lnTo>
                  <a:pt x="4217106" y="2482850"/>
                </a:lnTo>
                <a:lnTo>
                  <a:pt x="4248856" y="2482850"/>
                </a:lnTo>
                <a:cubicBezTo>
                  <a:pt x="4280606" y="2495550"/>
                  <a:pt x="4318706" y="2520950"/>
                  <a:pt x="4337756" y="2520950"/>
                </a:cubicBezTo>
                <a:cubicBezTo>
                  <a:pt x="4394906" y="2520950"/>
                  <a:pt x="4325056" y="2457450"/>
                  <a:pt x="4375856" y="2457450"/>
                </a:cubicBezTo>
                <a:cubicBezTo>
                  <a:pt x="4388556" y="2457450"/>
                  <a:pt x="4426656" y="2489200"/>
                  <a:pt x="4464756" y="2501900"/>
                </a:cubicBezTo>
                <a:close/>
                <a:moveTo>
                  <a:pt x="2953456" y="2482850"/>
                </a:moveTo>
                <a:cubicBezTo>
                  <a:pt x="2953456" y="2501900"/>
                  <a:pt x="2928056" y="2635250"/>
                  <a:pt x="2902656" y="2705100"/>
                </a:cubicBezTo>
                <a:cubicBezTo>
                  <a:pt x="2896306" y="2730500"/>
                  <a:pt x="2877256" y="2800350"/>
                  <a:pt x="2820106" y="2819400"/>
                </a:cubicBezTo>
                <a:cubicBezTo>
                  <a:pt x="2813756" y="2813050"/>
                  <a:pt x="2807406" y="2813050"/>
                  <a:pt x="2801056" y="2806700"/>
                </a:cubicBezTo>
                <a:cubicBezTo>
                  <a:pt x="2858206" y="2705100"/>
                  <a:pt x="2896306" y="2603500"/>
                  <a:pt x="2889956" y="2501900"/>
                </a:cubicBezTo>
                <a:cubicBezTo>
                  <a:pt x="2889956" y="2489200"/>
                  <a:pt x="2896306" y="2444750"/>
                  <a:pt x="2921706" y="2444750"/>
                </a:cubicBezTo>
                <a:cubicBezTo>
                  <a:pt x="2953456" y="2444750"/>
                  <a:pt x="2953456" y="2476500"/>
                  <a:pt x="2953456" y="2482850"/>
                </a:cubicBezTo>
                <a:close/>
                <a:moveTo>
                  <a:pt x="9830505" y="2438400"/>
                </a:moveTo>
                <a:cubicBezTo>
                  <a:pt x="9830505" y="2444750"/>
                  <a:pt x="9824155" y="2451100"/>
                  <a:pt x="9824155" y="2457450"/>
                </a:cubicBezTo>
                <a:lnTo>
                  <a:pt x="9792405" y="2451100"/>
                </a:lnTo>
                <a:lnTo>
                  <a:pt x="9792405" y="2432050"/>
                </a:lnTo>
                <a:cubicBezTo>
                  <a:pt x="9798755" y="2432050"/>
                  <a:pt x="9811455" y="2425700"/>
                  <a:pt x="9817805" y="2425700"/>
                </a:cubicBezTo>
                <a:lnTo>
                  <a:pt x="9830505" y="2438400"/>
                </a:lnTo>
                <a:close/>
                <a:moveTo>
                  <a:pt x="2204156" y="2298700"/>
                </a:moveTo>
                <a:cubicBezTo>
                  <a:pt x="2223206" y="2311400"/>
                  <a:pt x="2242256" y="2324100"/>
                  <a:pt x="2254956" y="2336800"/>
                </a:cubicBezTo>
                <a:lnTo>
                  <a:pt x="2254956" y="2362200"/>
                </a:lnTo>
                <a:cubicBezTo>
                  <a:pt x="2248606" y="2368550"/>
                  <a:pt x="2248606" y="2368550"/>
                  <a:pt x="2235906" y="2368550"/>
                </a:cubicBezTo>
                <a:cubicBezTo>
                  <a:pt x="2223206" y="2368550"/>
                  <a:pt x="2178756" y="2324100"/>
                  <a:pt x="2172406" y="2311400"/>
                </a:cubicBezTo>
                <a:lnTo>
                  <a:pt x="2178756" y="2298700"/>
                </a:lnTo>
                <a:lnTo>
                  <a:pt x="2204156" y="2298700"/>
                </a:lnTo>
                <a:close/>
                <a:moveTo>
                  <a:pt x="7150806" y="2241550"/>
                </a:moveTo>
                <a:lnTo>
                  <a:pt x="7150806" y="2266950"/>
                </a:lnTo>
                <a:lnTo>
                  <a:pt x="7119056" y="2266950"/>
                </a:lnTo>
                <a:cubicBezTo>
                  <a:pt x="7119056" y="2260600"/>
                  <a:pt x="7112706" y="2247900"/>
                  <a:pt x="7119056" y="2235200"/>
                </a:cubicBezTo>
                <a:lnTo>
                  <a:pt x="7150806" y="2241550"/>
                </a:lnTo>
                <a:close/>
                <a:moveTo>
                  <a:pt x="8287456" y="2286000"/>
                </a:moveTo>
                <a:cubicBezTo>
                  <a:pt x="8287456" y="2298700"/>
                  <a:pt x="8281106" y="2311400"/>
                  <a:pt x="8262056" y="2311400"/>
                </a:cubicBezTo>
                <a:cubicBezTo>
                  <a:pt x="8249356" y="2311400"/>
                  <a:pt x="8192206" y="2266950"/>
                  <a:pt x="8179506" y="2266950"/>
                </a:cubicBezTo>
                <a:cubicBezTo>
                  <a:pt x="8141406" y="2266950"/>
                  <a:pt x="8052506" y="2349500"/>
                  <a:pt x="8052506" y="2368550"/>
                </a:cubicBezTo>
                <a:cubicBezTo>
                  <a:pt x="8052506" y="2387600"/>
                  <a:pt x="8084256" y="2406650"/>
                  <a:pt x="8084256" y="2419350"/>
                </a:cubicBezTo>
                <a:cubicBezTo>
                  <a:pt x="8084256" y="2438400"/>
                  <a:pt x="8033456" y="2476500"/>
                  <a:pt x="8033456" y="2495550"/>
                </a:cubicBezTo>
                <a:cubicBezTo>
                  <a:pt x="8033456" y="2508250"/>
                  <a:pt x="8052506" y="2533650"/>
                  <a:pt x="8071556" y="2533650"/>
                </a:cubicBezTo>
                <a:cubicBezTo>
                  <a:pt x="8071556" y="2533650"/>
                  <a:pt x="8135056" y="2470150"/>
                  <a:pt x="8141406" y="2451100"/>
                </a:cubicBezTo>
                <a:cubicBezTo>
                  <a:pt x="8147756" y="2444750"/>
                  <a:pt x="8147756" y="2444750"/>
                  <a:pt x="8147756" y="2425700"/>
                </a:cubicBezTo>
                <a:cubicBezTo>
                  <a:pt x="8147756" y="2413000"/>
                  <a:pt x="8122356" y="2381250"/>
                  <a:pt x="8122356" y="2362200"/>
                </a:cubicBezTo>
                <a:cubicBezTo>
                  <a:pt x="8122356" y="2343150"/>
                  <a:pt x="8154106" y="2324100"/>
                  <a:pt x="8166806" y="2324100"/>
                </a:cubicBezTo>
                <a:cubicBezTo>
                  <a:pt x="8217606" y="2324100"/>
                  <a:pt x="8211256" y="2381250"/>
                  <a:pt x="8211256" y="2400300"/>
                </a:cubicBezTo>
                <a:cubicBezTo>
                  <a:pt x="8211256" y="2413000"/>
                  <a:pt x="8211256" y="2444750"/>
                  <a:pt x="8198556" y="2470150"/>
                </a:cubicBezTo>
                <a:cubicBezTo>
                  <a:pt x="8179506" y="2501900"/>
                  <a:pt x="8135056" y="2571750"/>
                  <a:pt x="8122356" y="2571750"/>
                </a:cubicBezTo>
                <a:cubicBezTo>
                  <a:pt x="8103306" y="2571750"/>
                  <a:pt x="8096956" y="2552700"/>
                  <a:pt x="8084256" y="2540000"/>
                </a:cubicBezTo>
                <a:lnTo>
                  <a:pt x="8027106" y="2597150"/>
                </a:lnTo>
                <a:lnTo>
                  <a:pt x="7989006" y="2597150"/>
                </a:lnTo>
                <a:cubicBezTo>
                  <a:pt x="7982656" y="2527300"/>
                  <a:pt x="7963606" y="2546350"/>
                  <a:pt x="7963606" y="2501900"/>
                </a:cubicBezTo>
                <a:cubicBezTo>
                  <a:pt x="7963606" y="2489200"/>
                  <a:pt x="7989006" y="2406650"/>
                  <a:pt x="7995356" y="2362200"/>
                </a:cubicBezTo>
                <a:cubicBezTo>
                  <a:pt x="8008056" y="2330450"/>
                  <a:pt x="8020756" y="2292350"/>
                  <a:pt x="8027106" y="2254250"/>
                </a:cubicBezTo>
                <a:cubicBezTo>
                  <a:pt x="8039806" y="2241550"/>
                  <a:pt x="8046156" y="2235200"/>
                  <a:pt x="8058856" y="2235200"/>
                </a:cubicBezTo>
                <a:cubicBezTo>
                  <a:pt x="8077906" y="2235200"/>
                  <a:pt x="8096956" y="2260600"/>
                  <a:pt x="8109656" y="2260600"/>
                </a:cubicBezTo>
                <a:cubicBezTo>
                  <a:pt x="8135056" y="2260600"/>
                  <a:pt x="8147756" y="2203450"/>
                  <a:pt x="8198556" y="2203450"/>
                </a:cubicBezTo>
                <a:cubicBezTo>
                  <a:pt x="8230306" y="2203450"/>
                  <a:pt x="8287456" y="2260600"/>
                  <a:pt x="8287456" y="2286000"/>
                </a:cubicBezTo>
                <a:close/>
                <a:moveTo>
                  <a:pt x="9963855" y="2108200"/>
                </a:moveTo>
                <a:cubicBezTo>
                  <a:pt x="9982905" y="2139950"/>
                  <a:pt x="10014655" y="2171700"/>
                  <a:pt x="10040055" y="2197100"/>
                </a:cubicBezTo>
                <a:cubicBezTo>
                  <a:pt x="10033705" y="2203450"/>
                  <a:pt x="10027355" y="2216150"/>
                  <a:pt x="10014655" y="2216150"/>
                </a:cubicBezTo>
                <a:cubicBezTo>
                  <a:pt x="9976555" y="2216150"/>
                  <a:pt x="9938455" y="2139950"/>
                  <a:pt x="9938455" y="2127250"/>
                </a:cubicBezTo>
                <a:cubicBezTo>
                  <a:pt x="9938455" y="2114550"/>
                  <a:pt x="9944805" y="2108200"/>
                  <a:pt x="9944805" y="2108200"/>
                </a:cubicBezTo>
                <a:lnTo>
                  <a:pt x="9963855" y="2108200"/>
                </a:lnTo>
                <a:close/>
                <a:moveTo>
                  <a:pt x="1632656" y="2051050"/>
                </a:moveTo>
                <a:cubicBezTo>
                  <a:pt x="1632656" y="2076450"/>
                  <a:pt x="1556456" y="2133600"/>
                  <a:pt x="1543756" y="2139950"/>
                </a:cubicBezTo>
                <a:cubicBezTo>
                  <a:pt x="1524706" y="2152650"/>
                  <a:pt x="1499306" y="2152650"/>
                  <a:pt x="1480256" y="2159000"/>
                </a:cubicBezTo>
                <a:cubicBezTo>
                  <a:pt x="1461206" y="2159000"/>
                  <a:pt x="1454856" y="2178050"/>
                  <a:pt x="1442156" y="2178050"/>
                </a:cubicBezTo>
                <a:cubicBezTo>
                  <a:pt x="1423106" y="2178050"/>
                  <a:pt x="1397706" y="2152650"/>
                  <a:pt x="1385006" y="2152650"/>
                </a:cubicBezTo>
                <a:cubicBezTo>
                  <a:pt x="1365956" y="2152650"/>
                  <a:pt x="1334206" y="2184400"/>
                  <a:pt x="1321506" y="2184400"/>
                </a:cubicBezTo>
                <a:cubicBezTo>
                  <a:pt x="1296106" y="2184400"/>
                  <a:pt x="1238956" y="2120900"/>
                  <a:pt x="1238956" y="2114550"/>
                </a:cubicBezTo>
                <a:cubicBezTo>
                  <a:pt x="1238956" y="2089150"/>
                  <a:pt x="1391356" y="2012950"/>
                  <a:pt x="1435806" y="2006600"/>
                </a:cubicBezTo>
                <a:cubicBezTo>
                  <a:pt x="1454856" y="2006600"/>
                  <a:pt x="1473906" y="2000250"/>
                  <a:pt x="1492956" y="2000250"/>
                </a:cubicBezTo>
                <a:cubicBezTo>
                  <a:pt x="1524706" y="2000250"/>
                  <a:pt x="1632656" y="1993900"/>
                  <a:pt x="1632656" y="2051050"/>
                </a:cubicBezTo>
                <a:close/>
                <a:moveTo>
                  <a:pt x="8325556" y="2012950"/>
                </a:moveTo>
                <a:lnTo>
                  <a:pt x="8325556" y="2038350"/>
                </a:lnTo>
                <a:cubicBezTo>
                  <a:pt x="8319206" y="2038350"/>
                  <a:pt x="8319206" y="2044700"/>
                  <a:pt x="8306506" y="2044700"/>
                </a:cubicBezTo>
                <a:cubicBezTo>
                  <a:pt x="8281106" y="2044700"/>
                  <a:pt x="8236656" y="1993900"/>
                  <a:pt x="8236656" y="1993900"/>
                </a:cubicBezTo>
                <a:cubicBezTo>
                  <a:pt x="8236656" y="1981200"/>
                  <a:pt x="8243006" y="1968500"/>
                  <a:pt x="8262056" y="1968500"/>
                </a:cubicBezTo>
                <a:cubicBezTo>
                  <a:pt x="8281106" y="1968500"/>
                  <a:pt x="8312856" y="2000250"/>
                  <a:pt x="8325556" y="2012950"/>
                </a:cubicBezTo>
                <a:close/>
                <a:moveTo>
                  <a:pt x="7157156" y="2025650"/>
                </a:moveTo>
                <a:cubicBezTo>
                  <a:pt x="7157156" y="2051050"/>
                  <a:pt x="7100006" y="2082800"/>
                  <a:pt x="7093656" y="2114550"/>
                </a:cubicBezTo>
                <a:cubicBezTo>
                  <a:pt x="7061906" y="2190750"/>
                  <a:pt x="7074606" y="2286000"/>
                  <a:pt x="6966656" y="2343150"/>
                </a:cubicBezTo>
                <a:cubicBezTo>
                  <a:pt x="6966656" y="2343150"/>
                  <a:pt x="6941256" y="2343150"/>
                  <a:pt x="6934906" y="2336800"/>
                </a:cubicBezTo>
                <a:cubicBezTo>
                  <a:pt x="6941256" y="2324100"/>
                  <a:pt x="6947606" y="2305050"/>
                  <a:pt x="6947606" y="2286000"/>
                </a:cubicBezTo>
                <a:cubicBezTo>
                  <a:pt x="6947606" y="2273300"/>
                  <a:pt x="6941256" y="2228850"/>
                  <a:pt x="6934906" y="2089150"/>
                </a:cubicBezTo>
                <a:cubicBezTo>
                  <a:pt x="6947606" y="2070100"/>
                  <a:pt x="6960306" y="2044700"/>
                  <a:pt x="6973006" y="2044700"/>
                </a:cubicBezTo>
                <a:cubicBezTo>
                  <a:pt x="6992056" y="2044700"/>
                  <a:pt x="7017456" y="2076450"/>
                  <a:pt x="7036506" y="2076450"/>
                </a:cubicBezTo>
                <a:lnTo>
                  <a:pt x="7080956" y="2076450"/>
                </a:lnTo>
                <a:cubicBezTo>
                  <a:pt x="7080956" y="2070100"/>
                  <a:pt x="7087306" y="2070100"/>
                  <a:pt x="7087306" y="2057400"/>
                </a:cubicBezTo>
                <a:cubicBezTo>
                  <a:pt x="7087306" y="2025650"/>
                  <a:pt x="7023806" y="2038350"/>
                  <a:pt x="7023806" y="2000250"/>
                </a:cubicBezTo>
                <a:cubicBezTo>
                  <a:pt x="7023806" y="1974850"/>
                  <a:pt x="7055556" y="1962150"/>
                  <a:pt x="7074606" y="1962150"/>
                </a:cubicBezTo>
                <a:cubicBezTo>
                  <a:pt x="7112706" y="1962150"/>
                  <a:pt x="7157156" y="2006600"/>
                  <a:pt x="7157156" y="2025650"/>
                </a:cubicBezTo>
                <a:close/>
                <a:moveTo>
                  <a:pt x="3023306" y="2012950"/>
                </a:moveTo>
                <a:cubicBezTo>
                  <a:pt x="3048706" y="2019300"/>
                  <a:pt x="3086806" y="2012950"/>
                  <a:pt x="3118556" y="2019300"/>
                </a:cubicBezTo>
                <a:cubicBezTo>
                  <a:pt x="3143956" y="2025650"/>
                  <a:pt x="3175706" y="2032000"/>
                  <a:pt x="3201106" y="2044700"/>
                </a:cubicBezTo>
                <a:cubicBezTo>
                  <a:pt x="3302706" y="2095500"/>
                  <a:pt x="3429706" y="2197100"/>
                  <a:pt x="3531306" y="2209800"/>
                </a:cubicBezTo>
                <a:cubicBezTo>
                  <a:pt x="3544006" y="2209800"/>
                  <a:pt x="3563056" y="2228850"/>
                  <a:pt x="3575756" y="2228850"/>
                </a:cubicBezTo>
                <a:cubicBezTo>
                  <a:pt x="3664656" y="2247900"/>
                  <a:pt x="3791656" y="2305050"/>
                  <a:pt x="3886906" y="2324100"/>
                </a:cubicBezTo>
                <a:cubicBezTo>
                  <a:pt x="3893256" y="2324100"/>
                  <a:pt x="3905956" y="2336800"/>
                  <a:pt x="3918656" y="2336800"/>
                </a:cubicBezTo>
                <a:cubicBezTo>
                  <a:pt x="3937706" y="2343150"/>
                  <a:pt x="3963106" y="2336800"/>
                  <a:pt x="3982156" y="2349500"/>
                </a:cubicBezTo>
                <a:cubicBezTo>
                  <a:pt x="4115506" y="2432050"/>
                  <a:pt x="4172656" y="2565400"/>
                  <a:pt x="4274256" y="2679700"/>
                </a:cubicBezTo>
                <a:lnTo>
                  <a:pt x="4274256" y="2698750"/>
                </a:lnTo>
                <a:cubicBezTo>
                  <a:pt x="4267906" y="2705100"/>
                  <a:pt x="4267906" y="2705100"/>
                  <a:pt x="4255206" y="2705100"/>
                </a:cubicBezTo>
                <a:cubicBezTo>
                  <a:pt x="4236156" y="2705100"/>
                  <a:pt x="4204406" y="2654300"/>
                  <a:pt x="4179006" y="2635250"/>
                </a:cubicBezTo>
                <a:cubicBezTo>
                  <a:pt x="4147256" y="2616200"/>
                  <a:pt x="4102806" y="2603500"/>
                  <a:pt x="4071056" y="2584450"/>
                </a:cubicBezTo>
                <a:cubicBezTo>
                  <a:pt x="4007556" y="2552700"/>
                  <a:pt x="3956756" y="2514600"/>
                  <a:pt x="3899606" y="2482850"/>
                </a:cubicBezTo>
                <a:cubicBezTo>
                  <a:pt x="3893256" y="2489200"/>
                  <a:pt x="3886906" y="2489200"/>
                  <a:pt x="3886906" y="2501900"/>
                </a:cubicBezTo>
                <a:cubicBezTo>
                  <a:pt x="3886906" y="2527300"/>
                  <a:pt x="3956756" y="2584450"/>
                  <a:pt x="3975806" y="2603500"/>
                </a:cubicBezTo>
                <a:lnTo>
                  <a:pt x="3975806" y="2622550"/>
                </a:lnTo>
                <a:cubicBezTo>
                  <a:pt x="3963106" y="2628900"/>
                  <a:pt x="3937706" y="2628900"/>
                  <a:pt x="3925006" y="2628900"/>
                </a:cubicBezTo>
                <a:cubicBezTo>
                  <a:pt x="3829756" y="2628900"/>
                  <a:pt x="3855156" y="2590800"/>
                  <a:pt x="3753556" y="2603500"/>
                </a:cubicBezTo>
                <a:cubicBezTo>
                  <a:pt x="3753556" y="2597150"/>
                  <a:pt x="3747206" y="2597150"/>
                  <a:pt x="3747206" y="2584450"/>
                </a:cubicBezTo>
                <a:cubicBezTo>
                  <a:pt x="3747206" y="2527300"/>
                  <a:pt x="3855156" y="2590800"/>
                  <a:pt x="3855156" y="2527300"/>
                </a:cubicBezTo>
                <a:cubicBezTo>
                  <a:pt x="3855156" y="2470150"/>
                  <a:pt x="3753556" y="2501900"/>
                  <a:pt x="3747206" y="2470150"/>
                </a:cubicBezTo>
                <a:cubicBezTo>
                  <a:pt x="3740856" y="2457450"/>
                  <a:pt x="3747206" y="2419350"/>
                  <a:pt x="3728156" y="2413000"/>
                </a:cubicBezTo>
                <a:cubicBezTo>
                  <a:pt x="3690056" y="2381250"/>
                  <a:pt x="3620206" y="2343150"/>
                  <a:pt x="3601156" y="2343150"/>
                </a:cubicBezTo>
                <a:cubicBezTo>
                  <a:pt x="3569406" y="2343150"/>
                  <a:pt x="3493206" y="2343150"/>
                  <a:pt x="3493206" y="2381250"/>
                </a:cubicBezTo>
                <a:cubicBezTo>
                  <a:pt x="3493206" y="2400300"/>
                  <a:pt x="3544006" y="2438400"/>
                  <a:pt x="3569406" y="2463800"/>
                </a:cubicBezTo>
                <a:lnTo>
                  <a:pt x="3569406" y="2482850"/>
                </a:lnTo>
                <a:cubicBezTo>
                  <a:pt x="3563056" y="2489200"/>
                  <a:pt x="3569406" y="2489200"/>
                  <a:pt x="3550356" y="2489200"/>
                </a:cubicBezTo>
                <a:cubicBezTo>
                  <a:pt x="3499556" y="2489200"/>
                  <a:pt x="3461456" y="2393950"/>
                  <a:pt x="3391606" y="2393950"/>
                </a:cubicBezTo>
                <a:cubicBezTo>
                  <a:pt x="3378906" y="2393950"/>
                  <a:pt x="3302706" y="2406650"/>
                  <a:pt x="3283656" y="2406650"/>
                </a:cubicBezTo>
                <a:cubicBezTo>
                  <a:pt x="3239206" y="2406650"/>
                  <a:pt x="3220156" y="2343150"/>
                  <a:pt x="3207456" y="2336800"/>
                </a:cubicBezTo>
                <a:cubicBezTo>
                  <a:pt x="3182056" y="2324100"/>
                  <a:pt x="3137606" y="2336800"/>
                  <a:pt x="3124906" y="2311400"/>
                </a:cubicBezTo>
                <a:cubicBezTo>
                  <a:pt x="3137606" y="2286000"/>
                  <a:pt x="3163006" y="2266950"/>
                  <a:pt x="3175706" y="2241550"/>
                </a:cubicBezTo>
                <a:cubicBezTo>
                  <a:pt x="3150306" y="2222500"/>
                  <a:pt x="3118556" y="2222500"/>
                  <a:pt x="3099506" y="2209800"/>
                </a:cubicBezTo>
                <a:cubicBezTo>
                  <a:pt x="3080456" y="2203450"/>
                  <a:pt x="3067756" y="2190750"/>
                  <a:pt x="3048706" y="2178050"/>
                </a:cubicBezTo>
                <a:lnTo>
                  <a:pt x="3029656" y="2178050"/>
                </a:lnTo>
                <a:cubicBezTo>
                  <a:pt x="3023306" y="2184400"/>
                  <a:pt x="3016956" y="2184400"/>
                  <a:pt x="3016956" y="2197100"/>
                </a:cubicBezTo>
                <a:cubicBezTo>
                  <a:pt x="3016956" y="2216150"/>
                  <a:pt x="3055056" y="2273300"/>
                  <a:pt x="3055056" y="2292350"/>
                </a:cubicBezTo>
                <a:cubicBezTo>
                  <a:pt x="3055056" y="2324100"/>
                  <a:pt x="3036006" y="2381250"/>
                  <a:pt x="3004256" y="2381250"/>
                </a:cubicBezTo>
                <a:cubicBezTo>
                  <a:pt x="2972506" y="2381250"/>
                  <a:pt x="2953456" y="2343150"/>
                  <a:pt x="2940756" y="2305050"/>
                </a:cubicBezTo>
                <a:cubicBezTo>
                  <a:pt x="2921706" y="2260600"/>
                  <a:pt x="2928056" y="2203450"/>
                  <a:pt x="2909006" y="2165350"/>
                </a:cubicBezTo>
                <a:cubicBezTo>
                  <a:pt x="2889956" y="2108200"/>
                  <a:pt x="2858206" y="2089150"/>
                  <a:pt x="2845506" y="2032000"/>
                </a:cubicBezTo>
                <a:cubicBezTo>
                  <a:pt x="2845506" y="2006600"/>
                  <a:pt x="2820106" y="1974850"/>
                  <a:pt x="2820106" y="1962150"/>
                </a:cubicBezTo>
                <a:cubicBezTo>
                  <a:pt x="2820106" y="1936750"/>
                  <a:pt x="2820106" y="1930400"/>
                  <a:pt x="2851856" y="1930400"/>
                </a:cubicBezTo>
                <a:cubicBezTo>
                  <a:pt x="2909006" y="1930400"/>
                  <a:pt x="3004256" y="2012950"/>
                  <a:pt x="3023306" y="2012950"/>
                </a:cubicBezTo>
                <a:close/>
                <a:moveTo>
                  <a:pt x="7201606" y="1911350"/>
                </a:moveTo>
                <a:cubicBezTo>
                  <a:pt x="7201606" y="1924050"/>
                  <a:pt x="7195256" y="1936750"/>
                  <a:pt x="7176206" y="1936750"/>
                </a:cubicBezTo>
                <a:cubicBezTo>
                  <a:pt x="7163506" y="1936750"/>
                  <a:pt x="7138106" y="1911350"/>
                  <a:pt x="7125406" y="1905000"/>
                </a:cubicBezTo>
                <a:cubicBezTo>
                  <a:pt x="7119056" y="1905000"/>
                  <a:pt x="6979356" y="1917700"/>
                  <a:pt x="6979356" y="1866900"/>
                </a:cubicBezTo>
                <a:cubicBezTo>
                  <a:pt x="6979356" y="1828800"/>
                  <a:pt x="7061906" y="1822450"/>
                  <a:pt x="7074606" y="1822450"/>
                </a:cubicBezTo>
                <a:cubicBezTo>
                  <a:pt x="7119056" y="1822450"/>
                  <a:pt x="7201606" y="1854200"/>
                  <a:pt x="7201606" y="1911350"/>
                </a:cubicBezTo>
                <a:close/>
                <a:moveTo>
                  <a:pt x="10148005" y="1828800"/>
                </a:moveTo>
                <a:lnTo>
                  <a:pt x="10148005" y="1847850"/>
                </a:lnTo>
                <a:cubicBezTo>
                  <a:pt x="10141655" y="1854200"/>
                  <a:pt x="10148005" y="1854200"/>
                  <a:pt x="10128955" y="1854200"/>
                </a:cubicBezTo>
                <a:cubicBezTo>
                  <a:pt x="10116255" y="1854200"/>
                  <a:pt x="10090855" y="1828800"/>
                  <a:pt x="10103555" y="1809750"/>
                </a:cubicBezTo>
                <a:lnTo>
                  <a:pt x="10116255" y="1809750"/>
                </a:lnTo>
                <a:cubicBezTo>
                  <a:pt x="10135305" y="1809750"/>
                  <a:pt x="10141655" y="1822450"/>
                  <a:pt x="10148005" y="1828800"/>
                </a:cubicBezTo>
                <a:close/>
                <a:moveTo>
                  <a:pt x="7760406" y="1790700"/>
                </a:moveTo>
                <a:cubicBezTo>
                  <a:pt x="7773106" y="1803400"/>
                  <a:pt x="7792156" y="1835150"/>
                  <a:pt x="7804856" y="1854200"/>
                </a:cubicBezTo>
                <a:lnTo>
                  <a:pt x="7804856" y="1873250"/>
                </a:lnTo>
                <a:cubicBezTo>
                  <a:pt x="7741356" y="1854200"/>
                  <a:pt x="7677856" y="1816100"/>
                  <a:pt x="7620706" y="1816100"/>
                </a:cubicBezTo>
                <a:cubicBezTo>
                  <a:pt x="7601656" y="1816100"/>
                  <a:pt x="7506406" y="1847850"/>
                  <a:pt x="7506406" y="1885950"/>
                </a:cubicBezTo>
                <a:cubicBezTo>
                  <a:pt x="7506406" y="1905000"/>
                  <a:pt x="7531806" y="1917700"/>
                  <a:pt x="7544506" y="1917700"/>
                </a:cubicBezTo>
                <a:cubicBezTo>
                  <a:pt x="7582606" y="1924050"/>
                  <a:pt x="7620706" y="1911350"/>
                  <a:pt x="7658806" y="1924050"/>
                </a:cubicBezTo>
                <a:cubicBezTo>
                  <a:pt x="7696906" y="1930400"/>
                  <a:pt x="7741356" y="1968500"/>
                  <a:pt x="7785806" y="1993900"/>
                </a:cubicBezTo>
                <a:cubicBezTo>
                  <a:pt x="7779456" y="2019300"/>
                  <a:pt x="7709606" y="2063750"/>
                  <a:pt x="7703256" y="2063750"/>
                </a:cubicBezTo>
                <a:cubicBezTo>
                  <a:pt x="7646106" y="2063750"/>
                  <a:pt x="7671506" y="1968500"/>
                  <a:pt x="7633406" y="1968500"/>
                </a:cubicBezTo>
                <a:cubicBezTo>
                  <a:pt x="7614356" y="1968500"/>
                  <a:pt x="7601656" y="1993900"/>
                  <a:pt x="7601656" y="2006600"/>
                </a:cubicBezTo>
                <a:cubicBezTo>
                  <a:pt x="7582606" y="2006600"/>
                  <a:pt x="7576256" y="1993900"/>
                  <a:pt x="7563556" y="1993900"/>
                </a:cubicBezTo>
                <a:cubicBezTo>
                  <a:pt x="7544506" y="1993900"/>
                  <a:pt x="7557206" y="1993900"/>
                  <a:pt x="7544506" y="2000250"/>
                </a:cubicBezTo>
                <a:cubicBezTo>
                  <a:pt x="7544506" y="2006600"/>
                  <a:pt x="7538156" y="2000250"/>
                  <a:pt x="7538156" y="2019300"/>
                </a:cubicBezTo>
                <a:cubicBezTo>
                  <a:pt x="7538156" y="2032000"/>
                  <a:pt x="7595306" y="2044700"/>
                  <a:pt x="7595306" y="2057400"/>
                </a:cubicBezTo>
                <a:cubicBezTo>
                  <a:pt x="7595306" y="2082800"/>
                  <a:pt x="7544506" y="2095500"/>
                  <a:pt x="7544506" y="2095500"/>
                </a:cubicBezTo>
                <a:cubicBezTo>
                  <a:pt x="7506406" y="2095500"/>
                  <a:pt x="7481006" y="2038350"/>
                  <a:pt x="7442906" y="2063750"/>
                </a:cubicBezTo>
                <a:cubicBezTo>
                  <a:pt x="7436556" y="2044700"/>
                  <a:pt x="7442906" y="2025650"/>
                  <a:pt x="7442906" y="2006600"/>
                </a:cubicBezTo>
                <a:cubicBezTo>
                  <a:pt x="7436556" y="1987550"/>
                  <a:pt x="7449256" y="1936750"/>
                  <a:pt x="7423856" y="1924050"/>
                </a:cubicBezTo>
                <a:cubicBezTo>
                  <a:pt x="7341306" y="1949450"/>
                  <a:pt x="7322256" y="1873250"/>
                  <a:pt x="7284156" y="1841500"/>
                </a:cubicBezTo>
                <a:lnTo>
                  <a:pt x="7284156" y="1822450"/>
                </a:lnTo>
                <a:cubicBezTo>
                  <a:pt x="7290506" y="1822450"/>
                  <a:pt x="7284156" y="1816100"/>
                  <a:pt x="7296856" y="1816100"/>
                </a:cubicBezTo>
                <a:cubicBezTo>
                  <a:pt x="7315906" y="1816100"/>
                  <a:pt x="7334956" y="1835150"/>
                  <a:pt x="7354006" y="1835150"/>
                </a:cubicBezTo>
                <a:cubicBezTo>
                  <a:pt x="7430206" y="1835150"/>
                  <a:pt x="7461956" y="1758950"/>
                  <a:pt x="7595306" y="1758950"/>
                </a:cubicBezTo>
                <a:cubicBezTo>
                  <a:pt x="7646106" y="1758950"/>
                  <a:pt x="7728656" y="1758950"/>
                  <a:pt x="7760406" y="1790700"/>
                </a:cubicBezTo>
                <a:close/>
                <a:moveTo>
                  <a:pt x="1626306" y="1765300"/>
                </a:moveTo>
                <a:cubicBezTo>
                  <a:pt x="1645356" y="1765300"/>
                  <a:pt x="1677106" y="1790700"/>
                  <a:pt x="1677106" y="1809750"/>
                </a:cubicBezTo>
                <a:cubicBezTo>
                  <a:pt x="1677106" y="1885950"/>
                  <a:pt x="1461206" y="1911350"/>
                  <a:pt x="1442156" y="1911350"/>
                </a:cubicBezTo>
                <a:cubicBezTo>
                  <a:pt x="1429456" y="1911350"/>
                  <a:pt x="1391356" y="1879600"/>
                  <a:pt x="1378656" y="1879600"/>
                </a:cubicBezTo>
                <a:cubicBezTo>
                  <a:pt x="1308806" y="1879600"/>
                  <a:pt x="1302456" y="1993900"/>
                  <a:pt x="1232606" y="1993900"/>
                </a:cubicBezTo>
                <a:cubicBezTo>
                  <a:pt x="1213556" y="1993900"/>
                  <a:pt x="1131006" y="1892300"/>
                  <a:pt x="1131006" y="1885950"/>
                </a:cubicBezTo>
                <a:cubicBezTo>
                  <a:pt x="1131006" y="1873250"/>
                  <a:pt x="1181806" y="1835150"/>
                  <a:pt x="1219906" y="1816100"/>
                </a:cubicBezTo>
                <a:cubicBezTo>
                  <a:pt x="1258006" y="1790700"/>
                  <a:pt x="1423106" y="1752600"/>
                  <a:pt x="1442156" y="1752600"/>
                </a:cubicBezTo>
                <a:cubicBezTo>
                  <a:pt x="1454856" y="1752600"/>
                  <a:pt x="1562806" y="1752600"/>
                  <a:pt x="1626306" y="1765300"/>
                </a:cubicBezTo>
                <a:close/>
                <a:moveTo>
                  <a:pt x="9779705" y="1758950"/>
                </a:moveTo>
                <a:cubicBezTo>
                  <a:pt x="9779705" y="1771650"/>
                  <a:pt x="9773355" y="1778000"/>
                  <a:pt x="9767005" y="1809750"/>
                </a:cubicBezTo>
                <a:cubicBezTo>
                  <a:pt x="9773355" y="1816100"/>
                  <a:pt x="9767005" y="1816100"/>
                  <a:pt x="9786055" y="1816100"/>
                </a:cubicBezTo>
                <a:cubicBezTo>
                  <a:pt x="9798755" y="1816100"/>
                  <a:pt x="9881305" y="1765300"/>
                  <a:pt x="9894005" y="1765300"/>
                </a:cubicBezTo>
                <a:cubicBezTo>
                  <a:pt x="9919405" y="1765300"/>
                  <a:pt x="9957505" y="1790700"/>
                  <a:pt x="9982905" y="1822450"/>
                </a:cubicBezTo>
                <a:cubicBezTo>
                  <a:pt x="9995605" y="1828800"/>
                  <a:pt x="9989255" y="1854200"/>
                  <a:pt x="9995605" y="1873250"/>
                </a:cubicBezTo>
                <a:cubicBezTo>
                  <a:pt x="10001955" y="1885950"/>
                  <a:pt x="10027355" y="1905000"/>
                  <a:pt x="10040055" y="1917700"/>
                </a:cubicBezTo>
                <a:cubicBezTo>
                  <a:pt x="10033705" y="1924050"/>
                  <a:pt x="10033705" y="1936750"/>
                  <a:pt x="10014655" y="1936750"/>
                </a:cubicBezTo>
                <a:cubicBezTo>
                  <a:pt x="9970205" y="1936750"/>
                  <a:pt x="9913055" y="1822450"/>
                  <a:pt x="9887655" y="1822450"/>
                </a:cubicBezTo>
                <a:cubicBezTo>
                  <a:pt x="9874955" y="1822450"/>
                  <a:pt x="9855905" y="1847850"/>
                  <a:pt x="9836855" y="1854200"/>
                </a:cubicBezTo>
                <a:cubicBezTo>
                  <a:pt x="9798755" y="1866900"/>
                  <a:pt x="9767005" y="1854200"/>
                  <a:pt x="9747955" y="1892300"/>
                </a:cubicBezTo>
                <a:cubicBezTo>
                  <a:pt x="9747955" y="1898650"/>
                  <a:pt x="9760655" y="1911350"/>
                  <a:pt x="9773355" y="1924050"/>
                </a:cubicBezTo>
                <a:lnTo>
                  <a:pt x="9894005" y="1924050"/>
                </a:lnTo>
                <a:cubicBezTo>
                  <a:pt x="9932105" y="1943100"/>
                  <a:pt x="9957505" y="1968500"/>
                  <a:pt x="9995605" y="1987550"/>
                </a:cubicBezTo>
                <a:cubicBezTo>
                  <a:pt x="10008305" y="1993900"/>
                  <a:pt x="10040055" y="1987550"/>
                  <a:pt x="10059105" y="1993900"/>
                </a:cubicBezTo>
                <a:cubicBezTo>
                  <a:pt x="10084505" y="2000250"/>
                  <a:pt x="10116255" y="2025650"/>
                  <a:pt x="10141655" y="2051050"/>
                </a:cubicBezTo>
                <a:lnTo>
                  <a:pt x="10141655" y="2070100"/>
                </a:lnTo>
                <a:cubicBezTo>
                  <a:pt x="10135305" y="2070100"/>
                  <a:pt x="10128955" y="2076450"/>
                  <a:pt x="10116255" y="2076450"/>
                </a:cubicBezTo>
                <a:cubicBezTo>
                  <a:pt x="10097205" y="2076450"/>
                  <a:pt x="10078155" y="2051050"/>
                  <a:pt x="10059105" y="2044700"/>
                </a:cubicBezTo>
                <a:cubicBezTo>
                  <a:pt x="10033705" y="2038350"/>
                  <a:pt x="10008305" y="2044700"/>
                  <a:pt x="9982905" y="2038350"/>
                </a:cubicBezTo>
                <a:cubicBezTo>
                  <a:pt x="9970205" y="2038350"/>
                  <a:pt x="9957505" y="2025650"/>
                  <a:pt x="9944805" y="2019300"/>
                </a:cubicBezTo>
                <a:cubicBezTo>
                  <a:pt x="9925755" y="2012950"/>
                  <a:pt x="9900355" y="2019300"/>
                  <a:pt x="9881305" y="2012950"/>
                </a:cubicBezTo>
                <a:cubicBezTo>
                  <a:pt x="9868605" y="2012950"/>
                  <a:pt x="9855905" y="1993900"/>
                  <a:pt x="9836855" y="1993900"/>
                </a:cubicBezTo>
                <a:cubicBezTo>
                  <a:pt x="9811455" y="1993900"/>
                  <a:pt x="9792405" y="2025650"/>
                  <a:pt x="9792405" y="2044700"/>
                </a:cubicBezTo>
                <a:cubicBezTo>
                  <a:pt x="9792405" y="2057400"/>
                  <a:pt x="9798755" y="2063750"/>
                  <a:pt x="9805105" y="2063750"/>
                </a:cubicBezTo>
                <a:cubicBezTo>
                  <a:pt x="9830505" y="2076450"/>
                  <a:pt x="9868605" y="2076450"/>
                  <a:pt x="9894005" y="2120900"/>
                </a:cubicBezTo>
                <a:cubicBezTo>
                  <a:pt x="9906705" y="2139950"/>
                  <a:pt x="9900355" y="2171700"/>
                  <a:pt x="9919405" y="2197100"/>
                </a:cubicBezTo>
                <a:cubicBezTo>
                  <a:pt x="9957505" y="2235200"/>
                  <a:pt x="10001955" y="2266950"/>
                  <a:pt x="10052755" y="2298700"/>
                </a:cubicBezTo>
                <a:cubicBezTo>
                  <a:pt x="10065455" y="2311400"/>
                  <a:pt x="10090855" y="2317750"/>
                  <a:pt x="10109905" y="2324100"/>
                </a:cubicBezTo>
                <a:cubicBezTo>
                  <a:pt x="10179755" y="2355850"/>
                  <a:pt x="10103555" y="2432050"/>
                  <a:pt x="10192455" y="2482850"/>
                </a:cubicBezTo>
                <a:cubicBezTo>
                  <a:pt x="10211505" y="2489200"/>
                  <a:pt x="10230555" y="2476500"/>
                  <a:pt x="10249605" y="2482850"/>
                </a:cubicBezTo>
                <a:cubicBezTo>
                  <a:pt x="10262305" y="2482850"/>
                  <a:pt x="10357555" y="2546350"/>
                  <a:pt x="10357555" y="2584450"/>
                </a:cubicBezTo>
                <a:cubicBezTo>
                  <a:pt x="10357555" y="2616200"/>
                  <a:pt x="10332155" y="2622550"/>
                  <a:pt x="10319455" y="2622550"/>
                </a:cubicBezTo>
                <a:cubicBezTo>
                  <a:pt x="10306755" y="2622550"/>
                  <a:pt x="10306755" y="2622550"/>
                  <a:pt x="10300405" y="2616200"/>
                </a:cubicBezTo>
                <a:cubicBezTo>
                  <a:pt x="10281355" y="2590800"/>
                  <a:pt x="10275005" y="2533650"/>
                  <a:pt x="10224205" y="2514600"/>
                </a:cubicBezTo>
                <a:cubicBezTo>
                  <a:pt x="10198805" y="2501900"/>
                  <a:pt x="10167055" y="2514600"/>
                  <a:pt x="10148005" y="2508250"/>
                </a:cubicBezTo>
                <a:cubicBezTo>
                  <a:pt x="10122605" y="2501900"/>
                  <a:pt x="10103555" y="2470150"/>
                  <a:pt x="10084505" y="2457450"/>
                </a:cubicBezTo>
                <a:cubicBezTo>
                  <a:pt x="10065455" y="2451100"/>
                  <a:pt x="10040055" y="2444750"/>
                  <a:pt x="10021005" y="2432050"/>
                </a:cubicBezTo>
                <a:cubicBezTo>
                  <a:pt x="10021005" y="2387600"/>
                  <a:pt x="10014655" y="2349500"/>
                  <a:pt x="9976555" y="2349500"/>
                </a:cubicBezTo>
                <a:cubicBezTo>
                  <a:pt x="9963855" y="2349500"/>
                  <a:pt x="9932105" y="2374900"/>
                  <a:pt x="9913055" y="2374900"/>
                </a:cubicBezTo>
                <a:cubicBezTo>
                  <a:pt x="9900355" y="2374900"/>
                  <a:pt x="9786055" y="2298700"/>
                  <a:pt x="9773355" y="2298700"/>
                </a:cubicBezTo>
                <a:cubicBezTo>
                  <a:pt x="9754305" y="2298700"/>
                  <a:pt x="9709855" y="2343150"/>
                  <a:pt x="9678105" y="2362200"/>
                </a:cubicBezTo>
                <a:cubicBezTo>
                  <a:pt x="9659055" y="2374900"/>
                  <a:pt x="9633655" y="2374900"/>
                  <a:pt x="9614605" y="2368550"/>
                </a:cubicBezTo>
                <a:cubicBezTo>
                  <a:pt x="9582855" y="2387600"/>
                  <a:pt x="9532055" y="2432050"/>
                  <a:pt x="9513005" y="2432050"/>
                </a:cubicBezTo>
                <a:lnTo>
                  <a:pt x="9474905" y="2432050"/>
                </a:lnTo>
                <a:cubicBezTo>
                  <a:pt x="9474905" y="2425700"/>
                  <a:pt x="9468555" y="2425700"/>
                  <a:pt x="9468555" y="2413000"/>
                </a:cubicBezTo>
                <a:cubicBezTo>
                  <a:pt x="9468555" y="2393950"/>
                  <a:pt x="9500305" y="2368550"/>
                  <a:pt x="9513005" y="2343150"/>
                </a:cubicBezTo>
                <a:cubicBezTo>
                  <a:pt x="9519355" y="2336800"/>
                  <a:pt x="9513005" y="2330450"/>
                  <a:pt x="9513005" y="2311400"/>
                </a:cubicBezTo>
                <a:cubicBezTo>
                  <a:pt x="9513005" y="2266950"/>
                  <a:pt x="9570155" y="2254250"/>
                  <a:pt x="9595555" y="2222500"/>
                </a:cubicBezTo>
                <a:cubicBezTo>
                  <a:pt x="9608255" y="2209800"/>
                  <a:pt x="9608255" y="2184400"/>
                  <a:pt x="9620955" y="2171700"/>
                </a:cubicBezTo>
                <a:cubicBezTo>
                  <a:pt x="9633655" y="2152650"/>
                  <a:pt x="9665405" y="2139950"/>
                  <a:pt x="9684455" y="2127250"/>
                </a:cubicBezTo>
                <a:cubicBezTo>
                  <a:pt x="9690805" y="2127250"/>
                  <a:pt x="9697155" y="2120900"/>
                  <a:pt x="9697155" y="2108200"/>
                </a:cubicBezTo>
                <a:cubicBezTo>
                  <a:pt x="9697155" y="2076450"/>
                  <a:pt x="9646355" y="2089150"/>
                  <a:pt x="9640005" y="2089150"/>
                </a:cubicBezTo>
                <a:cubicBezTo>
                  <a:pt x="9633655" y="2082800"/>
                  <a:pt x="9633655" y="2082800"/>
                  <a:pt x="9633655" y="2070100"/>
                </a:cubicBezTo>
                <a:cubicBezTo>
                  <a:pt x="9633655" y="2051050"/>
                  <a:pt x="9646355" y="2019300"/>
                  <a:pt x="9646355" y="1993900"/>
                </a:cubicBezTo>
                <a:cubicBezTo>
                  <a:pt x="9627305" y="1943100"/>
                  <a:pt x="9728905" y="1860550"/>
                  <a:pt x="9722555" y="1816100"/>
                </a:cubicBezTo>
                <a:cubicBezTo>
                  <a:pt x="9722555" y="1797050"/>
                  <a:pt x="9716205" y="1733550"/>
                  <a:pt x="9747955" y="1733550"/>
                </a:cubicBezTo>
                <a:cubicBezTo>
                  <a:pt x="9767005" y="1733550"/>
                  <a:pt x="9779705" y="1739900"/>
                  <a:pt x="9779705" y="1758950"/>
                </a:cubicBezTo>
                <a:close/>
                <a:moveTo>
                  <a:pt x="7925506" y="1631950"/>
                </a:moveTo>
                <a:cubicBezTo>
                  <a:pt x="7938206" y="1651000"/>
                  <a:pt x="7957256" y="1676400"/>
                  <a:pt x="7976306" y="1701800"/>
                </a:cubicBezTo>
                <a:cubicBezTo>
                  <a:pt x="8001706" y="1733550"/>
                  <a:pt x="8090606" y="1809750"/>
                  <a:pt x="8090606" y="1835150"/>
                </a:cubicBezTo>
                <a:cubicBezTo>
                  <a:pt x="8090606" y="1847850"/>
                  <a:pt x="8084256" y="1847850"/>
                  <a:pt x="8084256" y="1854200"/>
                </a:cubicBezTo>
                <a:lnTo>
                  <a:pt x="8058856" y="1854200"/>
                </a:lnTo>
                <a:cubicBezTo>
                  <a:pt x="8020756" y="1784350"/>
                  <a:pt x="7919156" y="1708150"/>
                  <a:pt x="7900106" y="1644650"/>
                </a:cubicBezTo>
                <a:lnTo>
                  <a:pt x="7906456" y="1631950"/>
                </a:lnTo>
                <a:lnTo>
                  <a:pt x="7925506" y="1631950"/>
                </a:lnTo>
                <a:close/>
                <a:moveTo>
                  <a:pt x="7677856" y="1631950"/>
                </a:moveTo>
                <a:cubicBezTo>
                  <a:pt x="7728656" y="1644650"/>
                  <a:pt x="7766756" y="1708150"/>
                  <a:pt x="7823906" y="1733550"/>
                </a:cubicBezTo>
                <a:cubicBezTo>
                  <a:pt x="7836606" y="1746250"/>
                  <a:pt x="7862006" y="1739900"/>
                  <a:pt x="7874706" y="1758950"/>
                </a:cubicBezTo>
                <a:cubicBezTo>
                  <a:pt x="7919156" y="1809750"/>
                  <a:pt x="7995356" y="1898650"/>
                  <a:pt x="7995356" y="1955800"/>
                </a:cubicBezTo>
                <a:cubicBezTo>
                  <a:pt x="7989006" y="2082800"/>
                  <a:pt x="8001706" y="2089150"/>
                  <a:pt x="8001706" y="2108200"/>
                </a:cubicBezTo>
                <a:cubicBezTo>
                  <a:pt x="8001706" y="2120900"/>
                  <a:pt x="7963606" y="2190750"/>
                  <a:pt x="7944556" y="2228850"/>
                </a:cubicBezTo>
                <a:cubicBezTo>
                  <a:pt x="7938206" y="2235200"/>
                  <a:pt x="7696906" y="2495550"/>
                  <a:pt x="7696906" y="2546350"/>
                </a:cubicBezTo>
                <a:cubicBezTo>
                  <a:pt x="7696906" y="2565400"/>
                  <a:pt x="7703256" y="2578100"/>
                  <a:pt x="7722306" y="2578100"/>
                </a:cubicBezTo>
                <a:cubicBezTo>
                  <a:pt x="7735006" y="2578100"/>
                  <a:pt x="7862006" y="2559050"/>
                  <a:pt x="7881056" y="2559050"/>
                </a:cubicBezTo>
                <a:cubicBezTo>
                  <a:pt x="7893756" y="2559050"/>
                  <a:pt x="7900106" y="2565400"/>
                  <a:pt x="7906456" y="2565400"/>
                </a:cubicBezTo>
                <a:lnTo>
                  <a:pt x="7906456" y="2584450"/>
                </a:lnTo>
                <a:cubicBezTo>
                  <a:pt x="7874706" y="2622550"/>
                  <a:pt x="7849306" y="2660650"/>
                  <a:pt x="7823906" y="2692400"/>
                </a:cubicBezTo>
                <a:cubicBezTo>
                  <a:pt x="7804856" y="2705100"/>
                  <a:pt x="7773106" y="2705100"/>
                  <a:pt x="7760406" y="2711450"/>
                </a:cubicBezTo>
                <a:cubicBezTo>
                  <a:pt x="7684206" y="2749550"/>
                  <a:pt x="7595306" y="2743200"/>
                  <a:pt x="7525456" y="2755900"/>
                </a:cubicBezTo>
                <a:cubicBezTo>
                  <a:pt x="7493706" y="2755900"/>
                  <a:pt x="7468306" y="2800350"/>
                  <a:pt x="7442906" y="2806700"/>
                </a:cubicBezTo>
                <a:cubicBezTo>
                  <a:pt x="7398456" y="2825750"/>
                  <a:pt x="7315906" y="2825750"/>
                  <a:pt x="7303206" y="2825750"/>
                </a:cubicBezTo>
                <a:cubicBezTo>
                  <a:pt x="7284156" y="2825750"/>
                  <a:pt x="7246056" y="2819400"/>
                  <a:pt x="7214306" y="2813050"/>
                </a:cubicBezTo>
                <a:cubicBezTo>
                  <a:pt x="7201606" y="2813050"/>
                  <a:pt x="7182556" y="2794000"/>
                  <a:pt x="7163506" y="2787650"/>
                </a:cubicBezTo>
                <a:cubicBezTo>
                  <a:pt x="7144456" y="2781300"/>
                  <a:pt x="7119056" y="2787650"/>
                  <a:pt x="7093656" y="2781300"/>
                </a:cubicBezTo>
                <a:cubicBezTo>
                  <a:pt x="7080956" y="2768600"/>
                  <a:pt x="7068256" y="2749550"/>
                  <a:pt x="7068256" y="2730500"/>
                </a:cubicBezTo>
                <a:cubicBezTo>
                  <a:pt x="7068256" y="2705100"/>
                  <a:pt x="7093656" y="2654300"/>
                  <a:pt x="7106356" y="2635250"/>
                </a:cubicBezTo>
                <a:cubicBezTo>
                  <a:pt x="7119056" y="2616200"/>
                  <a:pt x="7131756" y="2590800"/>
                  <a:pt x="7150806" y="2578100"/>
                </a:cubicBezTo>
                <a:cubicBezTo>
                  <a:pt x="7157156" y="2565400"/>
                  <a:pt x="7182556" y="2571750"/>
                  <a:pt x="7201606" y="2571750"/>
                </a:cubicBezTo>
                <a:cubicBezTo>
                  <a:pt x="7214306" y="2571750"/>
                  <a:pt x="7258756" y="2584450"/>
                  <a:pt x="7277806" y="2584450"/>
                </a:cubicBezTo>
                <a:cubicBezTo>
                  <a:pt x="7296856" y="2584450"/>
                  <a:pt x="7309556" y="2578100"/>
                  <a:pt x="7341306" y="2546350"/>
                </a:cubicBezTo>
                <a:lnTo>
                  <a:pt x="7341306" y="2520950"/>
                </a:lnTo>
                <a:cubicBezTo>
                  <a:pt x="7334956" y="2514600"/>
                  <a:pt x="7328606" y="2514600"/>
                  <a:pt x="7309556" y="2514600"/>
                </a:cubicBezTo>
                <a:cubicBezTo>
                  <a:pt x="7296856" y="2514600"/>
                  <a:pt x="7265106" y="2527300"/>
                  <a:pt x="7246056" y="2527300"/>
                </a:cubicBezTo>
                <a:cubicBezTo>
                  <a:pt x="7227006" y="2527300"/>
                  <a:pt x="7055556" y="2508250"/>
                  <a:pt x="7055556" y="2476500"/>
                </a:cubicBezTo>
                <a:cubicBezTo>
                  <a:pt x="7055556" y="2451100"/>
                  <a:pt x="7100006" y="2438400"/>
                  <a:pt x="7112706" y="2438400"/>
                </a:cubicBezTo>
                <a:cubicBezTo>
                  <a:pt x="7125406" y="2438400"/>
                  <a:pt x="7138106" y="2451100"/>
                  <a:pt x="7163506" y="2457450"/>
                </a:cubicBezTo>
                <a:cubicBezTo>
                  <a:pt x="7188906" y="2463800"/>
                  <a:pt x="7233356" y="2451100"/>
                  <a:pt x="7271456" y="2457450"/>
                </a:cubicBezTo>
                <a:cubicBezTo>
                  <a:pt x="7309556" y="2463800"/>
                  <a:pt x="7366706" y="2495550"/>
                  <a:pt x="7385756" y="2495550"/>
                </a:cubicBezTo>
                <a:lnTo>
                  <a:pt x="7455606" y="2495550"/>
                </a:lnTo>
                <a:cubicBezTo>
                  <a:pt x="7455606" y="2489200"/>
                  <a:pt x="7461956" y="2489200"/>
                  <a:pt x="7461956" y="2476500"/>
                </a:cubicBezTo>
                <a:cubicBezTo>
                  <a:pt x="7461956" y="2457450"/>
                  <a:pt x="7455606" y="2463800"/>
                  <a:pt x="7449256" y="2457450"/>
                </a:cubicBezTo>
                <a:cubicBezTo>
                  <a:pt x="7404806" y="2444750"/>
                  <a:pt x="7252406" y="2374900"/>
                  <a:pt x="7252406" y="2374900"/>
                </a:cubicBezTo>
                <a:cubicBezTo>
                  <a:pt x="7233356" y="2374900"/>
                  <a:pt x="7201606" y="2406650"/>
                  <a:pt x="7188906" y="2406650"/>
                </a:cubicBezTo>
                <a:cubicBezTo>
                  <a:pt x="7169856" y="2406650"/>
                  <a:pt x="7144456" y="2374900"/>
                  <a:pt x="7125406" y="2374900"/>
                </a:cubicBezTo>
                <a:cubicBezTo>
                  <a:pt x="7112706" y="2374900"/>
                  <a:pt x="7049206" y="2425700"/>
                  <a:pt x="7011106" y="2457450"/>
                </a:cubicBezTo>
                <a:lnTo>
                  <a:pt x="6992056" y="2457450"/>
                </a:lnTo>
                <a:lnTo>
                  <a:pt x="6992056" y="2438400"/>
                </a:lnTo>
                <a:cubicBezTo>
                  <a:pt x="7049206" y="2381250"/>
                  <a:pt x="7080956" y="2343150"/>
                  <a:pt x="7131756" y="2343150"/>
                </a:cubicBezTo>
                <a:cubicBezTo>
                  <a:pt x="7150806" y="2343150"/>
                  <a:pt x="7182556" y="2355850"/>
                  <a:pt x="7201606" y="2355850"/>
                </a:cubicBezTo>
                <a:cubicBezTo>
                  <a:pt x="7214306" y="2355850"/>
                  <a:pt x="7233356" y="2343150"/>
                  <a:pt x="7246056" y="2343150"/>
                </a:cubicBezTo>
                <a:cubicBezTo>
                  <a:pt x="7265106" y="2343150"/>
                  <a:pt x="7328606" y="2374900"/>
                  <a:pt x="7379406" y="2393950"/>
                </a:cubicBezTo>
                <a:cubicBezTo>
                  <a:pt x="7398456" y="2406650"/>
                  <a:pt x="7455606" y="2413000"/>
                  <a:pt x="7481006" y="2451100"/>
                </a:cubicBezTo>
                <a:cubicBezTo>
                  <a:pt x="7493706" y="2463800"/>
                  <a:pt x="7487356" y="2489200"/>
                  <a:pt x="7487356" y="2508250"/>
                </a:cubicBezTo>
                <a:lnTo>
                  <a:pt x="7487356" y="2698750"/>
                </a:lnTo>
                <a:cubicBezTo>
                  <a:pt x="7493706" y="2705100"/>
                  <a:pt x="7487356" y="2705100"/>
                  <a:pt x="7506406" y="2705100"/>
                </a:cubicBezTo>
                <a:cubicBezTo>
                  <a:pt x="7531806" y="2705100"/>
                  <a:pt x="7531806" y="2679700"/>
                  <a:pt x="7531806" y="2660650"/>
                </a:cubicBezTo>
                <a:cubicBezTo>
                  <a:pt x="7538156" y="2584450"/>
                  <a:pt x="7557206" y="2438400"/>
                  <a:pt x="7557206" y="2419350"/>
                </a:cubicBezTo>
                <a:cubicBezTo>
                  <a:pt x="7557206" y="2311400"/>
                  <a:pt x="7398456" y="2330450"/>
                  <a:pt x="7398456" y="2279650"/>
                </a:cubicBezTo>
                <a:cubicBezTo>
                  <a:pt x="7398456" y="2266950"/>
                  <a:pt x="7411156" y="2260600"/>
                  <a:pt x="7411156" y="2247900"/>
                </a:cubicBezTo>
                <a:cubicBezTo>
                  <a:pt x="7411156" y="2228850"/>
                  <a:pt x="7404806" y="2241550"/>
                  <a:pt x="7404806" y="2228850"/>
                </a:cubicBezTo>
                <a:cubicBezTo>
                  <a:pt x="7392106" y="2228850"/>
                  <a:pt x="7366706" y="2228850"/>
                  <a:pt x="7354006" y="2222500"/>
                </a:cubicBezTo>
                <a:cubicBezTo>
                  <a:pt x="7334956" y="2216150"/>
                  <a:pt x="7328606" y="2203450"/>
                  <a:pt x="7309556" y="2203450"/>
                </a:cubicBezTo>
                <a:cubicBezTo>
                  <a:pt x="7296856" y="2203450"/>
                  <a:pt x="7239706" y="2228850"/>
                  <a:pt x="7220656" y="2228850"/>
                </a:cubicBezTo>
                <a:cubicBezTo>
                  <a:pt x="7176206" y="2228850"/>
                  <a:pt x="7138106" y="2178050"/>
                  <a:pt x="7138106" y="2159000"/>
                </a:cubicBezTo>
                <a:cubicBezTo>
                  <a:pt x="7138106" y="2120900"/>
                  <a:pt x="7163506" y="2095500"/>
                  <a:pt x="7195256" y="2063750"/>
                </a:cubicBezTo>
                <a:cubicBezTo>
                  <a:pt x="7207956" y="2044700"/>
                  <a:pt x="7207956" y="2012950"/>
                  <a:pt x="7220656" y="1993900"/>
                </a:cubicBezTo>
                <a:cubicBezTo>
                  <a:pt x="7227006" y="1968500"/>
                  <a:pt x="7246056" y="1955800"/>
                  <a:pt x="7258756" y="1936750"/>
                </a:cubicBezTo>
                <a:lnTo>
                  <a:pt x="7258756" y="1905000"/>
                </a:lnTo>
                <a:cubicBezTo>
                  <a:pt x="7258756" y="1809750"/>
                  <a:pt x="7074606" y="1771650"/>
                  <a:pt x="7074606" y="1714500"/>
                </a:cubicBezTo>
                <a:cubicBezTo>
                  <a:pt x="7074606" y="1676400"/>
                  <a:pt x="7195256" y="1593850"/>
                  <a:pt x="7201606" y="1593850"/>
                </a:cubicBezTo>
                <a:cubicBezTo>
                  <a:pt x="7227006" y="1587500"/>
                  <a:pt x="7258756" y="1593850"/>
                  <a:pt x="7290506" y="1587500"/>
                </a:cubicBezTo>
                <a:cubicBezTo>
                  <a:pt x="7315906" y="1593850"/>
                  <a:pt x="7354006" y="1587500"/>
                  <a:pt x="7366706" y="1587500"/>
                </a:cubicBezTo>
                <a:cubicBezTo>
                  <a:pt x="7487356" y="1587500"/>
                  <a:pt x="7557206" y="1593850"/>
                  <a:pt x="7677856" y="1631950"/>
                </a:cubicBezTo>
                <a:close/>
                <a:moveTo>
                  <a:pt x="1289756" y="1574800"/>
                </a:moveTo>
                <a:cubicBezTo>
                  <a:pt x="1289756" y="1587500"/>
                  <a:pt x="1238956" y="1644650"/>
                  <a:pt x="1226256" y="1644650"/>
                </a:cubicBezTo>
                <a:cubicBezTo>
                  <a:pt x="1207206" y="1644650"/>
                  <a:pt x="1207206" y="1638300"/>
                  <a:pt x="1207206" y="1638300"/>
                </a:cubicBezTo>
                <a:cubicBezTo>
                  <a:pt x="1207206" y="1631950"/>
                  <a:pt x="1200856" y="1638300"/>
                  <a:pt x="1200856" y="1619250"/>
                </a:cubicBezTo>
                <a:cubicBezTo>
                  <a:pt x="1200856" y="1606550"/>
                  <a:pt x="1232606" y="1562100"/>
                  <a:pt x="1251656" y="1530350"/>
                </a:cubicBezTo>
                <a:cubicBezTo>
                  <a:pt x="1270706" y="1524000"/>
                  <a:pt x="1289756" y="1555750"/>
                  <a:pt x="1289756" y="1574800"/>
                </a:cubicBezTo>
                <a:close/>
                <a:moveTo>
                  <a:pt x="1670756" y="1555750"/>
                </a:moveTo>
                <a:cubicBezTo>
                  <a:pt x="1683456" y="1568450"/>
                  <a:pt x="1689806" y="1606550"/>
                  <a:pt x="1689806" y="1619250"/>
                </a:cubicBezTo>
                <a:cubicBezTo>
                  <a:pt x="1689806" y="1638300"/>
                  <a:pt x="1683456" y="1644650"/>
                  <a:pt x="1677106" y="1644650"/>
                </a:cubicBezTo>
                <a:cubicBezTo>
                  <a:pt x="1645356" y="1657350"/>
                  <a:pt x="1581856" y="1663700"/>
                  <a:pt x="1569156" y="1663700"/>
                </a:cubicBezTo>
                <a:cubicBezTo>
                  <a:pt x="1550106" y="1663700"/>
                  <a:pt x="1385006" y="1625600"/>
                  <a:pt x="1365956" y="1625600"/>
                </a:cubicBezTo>
                <a:cubicBezTo>
                  <a:pt x="1277056" y="1625600"/>
                  <a:pt x="1194506" y="1733550"/>
                  <a:pt x="1143706" y="1733550"/>
                </a:cubicBezTo>
                <a:cubicBezTo>
                  <a:pt x="1118306" y="1733550"/>
                  <a:pt x="1105606" y="1670050"/>
                  <a:pt x="1105606" y="1663700"/>
                </a:cubicBezTo>
                <a:cubicBezTo>
                  <a:pt x="1105606" y="1638300"/>
                  <a:pt x="1238956" y="1485900"/>
                  <a:pt x="1251656" y="1485900"/>
                </a:cubicBezTo>
                <a:cubicBezTo>
                  <a:pt x="1346906" y="1485900"/>
                  <a:pt x="1518356" y="1479550"/>
                  <a:pt x="1537406" y="1479550"/>
                </a:cubicBezTo>
                <a:cubicBezTo>
                  <a:pt x="1588206" y="1479550"/>
                  <a:pt x="1639006" y="1511300"/>
                  <a:pt x="1670756" y="1555750"/>
                </a:cubicBezTo>
                <a:close/>
                <a:moveTo>
                  <a:pt x="1981906" y="1454150"/>
                </a:moveTo>
                <a:cubicBezTo>
                  <a:pt x="1994606" y="1466850"/>
                  <a:pt x="2026356" y="1466850"/>
                  <a:pt x="2045406" y="1492250"/>
                </a:cubicBezTo>
                <a:cubicBezTo>
                  <a:pt x="2070806" y="1517650"/>
                  <a:pt x="2070806" y="1587500"/>
                  <a:pt x="2070806" y="1638300"/>
                </a:cubicBezTo>
                <a:cubicBezTo>
                  <a:pt x="2070806" y="1651000"/>
                  <a:pt x="2064456" y="1695450"/>
                  <a:pt x="2058106" y="1720850"/>
                </a:cubicBezTo>
                <a:cubicBezTo>
                  <a:pt x="2058106" y="1733550"/>
                  <a:pt x="2039056" y="1752600"/>
                  <a:pt x="2039056" y="1765300"/>
                </a:cubicBezTo>
                <a:cubicBezTo>
                  <a:pt x="2039056" y="1784350"/>
                  <a:pt x="2045406" y="1790700"/>
                  <a:pt x="2064456" y="1790700"/>
                </a:cubicBezTo>
                <a:cubicBezTo>
                  <a:pt x="2077156" y="1790700"/>
                  <a:pt x="2096206" y="1752600"/>
                  <a:pt x="2115256" y="1752600"/>
                </a:cubicBezTo>
                <a:cubicBezTo>
                  <a:pt x="2127956" y="1752600"/>
                  <a:pt x="2153356" y="1771650"/>
                  <a:pt x="2153356" y="1790700"/>
                </a:cubicBezTo>
                <a:cubicBezTo>
                  <a:pt x="2153356" y="1803400"/>
                  <a:pt x="2102556" y="1873250"/>
                  <a:pt x="2102556" y="1885950"/>
                </a:cubicBezTo>
                <a:cubicBezTo>
                  <a:pt x="2102556" y="1924050"/>
                  <a:pt x="2172406" y="1955800"/>
                  <a:pt x="2185106" y="1955800"/>
                </a:cubicBezTo>
                <a:cubicBezTo>
                  <a:pt x="2210506" y="1955800"/>
                  <a:pt x="2242256" y="1917700"/>
                  <a:pt x="2242256" y="1911350"/>
                </a:cubicBezTo>
                <a:cubicBezTo>
                  <a:pt x="2242256" y="1892300"/>
                  <a:pt x="2178756" y="1854200"/>
                  <a:pt x="2178756" y="1835150"/>
                </a:cubicBezTo>
                <a:cubicBezTo>
                  <a:pt x="2178756" y="1803400"/>
                  <a:pt x="2204156" y="1797050"/>
                  <a:pt x="2210506" y="1797050"/>
                </a:cubicBezTo>
                <a:cubicBezTo>
                  <a:pt x="2229556" y="1797050"/>
                  <a:pt x="2312106" y="1822450"/>
                  <a:pt x="2362906" y="1841500"/>
                </a:cubicBezTo>
                <a:cubicBezTo>
                  <a:pt x="2451806" y="1885950"/>
                  <a:pt x="2559756" y="1879600"/>
                  <a:pt x="2616906" y="2006600"/>
                </a:cubicBezTo>
                <a:cubicBezTo>
                  <a:pt x="2623256" y="2012950"/>
                  <a:pt x="2623256" y="2038350"/>
                  <a:pt x="2629606" y="2051050"/>
                </a:cubicBezTo>
                <a:cubicBezTo>
                  <a:pt x="2635956" y="2076450"/>
                  <a:pt x="2661356" y="2095500"/>
                  <a:pt x="2674056" y="2127250"/>
                </a:cubicBezTo>
                <a:cubicBezTo>
                  <a:pt x="2693106" y="2159000"/>
                  <a:pt x="2705806" y="2228850"/>
                  <a:pt x="2705806" y="2241550"/>
                </a:cubicBezTo>
                <a:cubicBezTo>
                  <a:pt x="2705806" y="2266950"/>
                  <a:pt x="2597856" y="2565400"/>
                  <a:pt x="2553406" y="2565400"/>
                </a:cubicBezTo>
                <a:cubicBezTo>
                  <a:pt x="2521656" y="2565400"/>
                  <a:pt x="2540706" y="2489200"/>
                  <a:pt x="2540706" y="2482850"/>
                </a:cubicBezTo>
                <a:cubicBezTo>
                  <a:pt x="2540706" y="2355850"/>
                  <a:pt x="2401006" y="2355850"/>
                  <a:pt x="2324806" y="2311400"/>
                </a:cubicBezTo>
                <a:cubicBezTo>
                  <a:pt x="2267656" y="2286000"/>
                  <a:pt x="2204156" y="2247900"/>
                  <a:pt x="2147006" y="2222500"/>
                </a:cubicBezTo>
                <a:cubicBezTo>
                  <a:pt x="2147006" y="2222500"/>
                  <a:pt x="2140656" y="2209800"/>
                  <a:pt x="2140656" y="2203450"/>
                </a:cubicBezTo>
                <a:cubicBezTo>
                  <a:pt x="2159706" y="2171700"/>
                  <a:pt x="2121606" y="2159000"/>
                  <a:pt x="2121606" y="2133600"/>
                </a:cubicBezTo>
                <a:cubicBezTo>
                  <a:pt x="2121606" y="2114550"/>
                  <a:pt x="2185106" y="2076450"/>
                  <a:pt x="2185106" y="2057400"/>
                </a:cubicBezTo>
                <a:cubicBezTo>
                  <a:pt x="2185106" y="2044700"/>
                  <a:pt x="2166056" y="2032000"/>
                  <a:pt x="2153356" y="2032000"/>
                </a:cubicBezTo>
                <a:cubicBezTo>
                  <a:pt x="2127956" y="2032000"/>
                  <a:pt x="2108906" y="2057400"/>
                  <a:pt x="2077156" y="2095500"/>
                </a:cubicBezTo>
                <a:lnTo>
                  <a:pt x="2051756" y="2095500"/>
                </a:lnTo>
                <a:cubicBezTo>
                  <a:pt x="2051756" y="2089150"/>
                  <a:pt x="2045406" y="2089150"/>
                  <a:pt x="2045406" y="2070100"/>
                </a:cubicBezTo>
                <a:cubicBezTo>
                  <a:pt x="2045406" y="2057400"/>
                  <a:pt x="2064456" y="2025650"/>
                  <a:pt x="2064456" y="2012950"/>
                </a:cubicBezTo>
                <a:cubicBezTo>
                  <a:pt x="2064456" y="1993900"/>
                  <a:pt x="2039056" y="1968500"/>
                  <a:pt x="2020006" y="1968500"/>
                </a:cubicBezTo>
                <a:cubicBezTo>
                  <a:pt x="2007306" y="1968500"/>
                  <a:pt x="2007306" y="1974850"/>
                  <a:pt x="2000956" y="1981200"/>
                </a:cubicBezTo>
                <a:cubicBezTo>
                  <a:pt x="1988256" y="2044700"/>
                  <a:pt x="2000956" y="2127250"/>
                  <a:pt x="1962856" y="2203450"/>
                </a:cubicBezTo>
                <a:cubicBezTo>
                  <a:pt x="1956506" y="2216150"/>
                  <a:pt x="1943806" y="2228850"/>
                  <a:pt x="1931106" y="2228850"/>
                </a:cubicBezTo>
                <a:cubicBezTo>
                  <a:pt x="1912056" y="2235200"/>
                  <a:pt x="1880306" y="2241550"/>
                  <a:pt x="1861256" y="2241550"/>
                </a:cubicBezTo>
                <a:cubicBezTo>
                  <a:pt x="1778706" y="2241550"/>
                  <a:pt x="1772356" y="2012950"/>
                  <a:pt x="1772356" y="2000250"/>
                </a:cubicBezTo>
                <a:cubicBezTo>
                  <a:pt x="1772356" y="1987550"/>
                  <a:pt x="1778706" y="1955800"/>
                  <a:pt x="1778706" y="1930400"/>
                </a:cubicBezTo>
                <a:cubicBezTo>
                  <a:pt x="1785056" y="1917700"/>
                  <a:pt x="1785056" y="1898650"/>
                  <a:pt x="1785056" y="1885950"/>
                </a:cubicBezTo>
                <a:cubicBezTo>
                  <a:pt x="1791406" y="1847850"/>
                  <a:pt x="1848556" y="1835150"/>
                  <a:pt x="1848556" y="1803400"/>
                </a:cubicBezTo>
                <a:cubicBezTo>
                  <a:pt x="1848556" y="1797050"/>
                  <a:pt x="1766006" y="1606550"/>
                  <a:pt x="1766006" y="1587500"/>
                </a:cubicBezTo>
                <a:cubicBezTo>
                  <a:pt x="1766006" y="1568450"/>
                  <a:pt x="1759656" y="1562100"/>
                  <a:pt x="1772356" y="1555750"/>
                </a:cubicBezTo>
                <a:cubicBezTo>
                  <a:pt x="1810456" y="1517650"/>
                  <a:pt x="1835856" y="1447800"/>
                  <a:pt x="1861256" y="1416050"/>
                </a:cubicBezTo>
                <a:cubicBezTo>
                  <a:pt x="1867606" y="1403350"/>
                  <a:pt x="1886656" y="1390650"/>
                  <a:pt x="1899356" y="1390650"/>
                </a:cubicBezTo>
                <a:cubicBezTo>
                  <a:pt x="1918406" y="1390650"/>
                  <a:pt x="1950156" y="1435100"/>
                  <a:pt x="1981906" y="1454150"/>
                </a:cubicBezTo>
                <a:close/>
                <a:moveTo>
                  <a:pt x="10046405" y="1403350"/>
                </a:moveTo>
                <a:cubicBezTo>
                  <a:pt x="10059105" y="1416050"/>
                  <a:pt x="10090855" y="1403350"/>
                  <a:pt x="10109905" y="1416050"/>
                </a:cubicBezTo>
                <a:cubicBezTo>
                  <a:pt x="10141655" y="1428750"/>
                  <a:pt x="10167055" y="1441450"/>
                  <a:pt x="10205155" y="1454150"/>
                </a:cubicBezTo>
                <a:cubicBezTo>
                  <a:pt x="10224205" y="1460500"/>
                  <a:pt x="10255955" y="1454150"/>
                  <a:pt x="10281355" y="1460500"/>
                </a:cubicBezTo>
                <a:cubicBezTo>
                  <a:pt x="10313105" y="1466850"/>
                  <a:pt x="10332155" y="1524000"/>
                  <a:pt x="10351205" y="1555750"/>
                </a:cubicBezTo>
                <a:cubicBezTo>
                  <a:pt x="10351205" y="1555750"/>
                  <a:pt x="10414705" y="1638300"/>
                  <a:pt x="10414705" y="1651000"/>
                </a:cubicBezTo>
                <a:lnTo>
                  <a:pt x="10414705" y="1695450"/>
                </a:lnTo>
                <a:lnTo>
                  <a:pt x="10389305" y="1695450"/>
                </a:lnTo>
                <a:cubicBezTo>
                  <a:pt x="10357555" y="1663700"/>
                  <a:pt x="10344855" y="1619250"/>
                  <a:pt x="10313105" y="1600200"/>
                </a:cubicBezTo>
                <a:cubicBezTo>
                  <a:pt x="10294055" y="1587500"/>
                  <a:pt x="10262305" y="1593850"/>
                  <a:pt x="10249605" y="1581150"/>
                </a:cubicBezTo>
                <a:cubicBezTo>
                  <a:pt x="10198805" y="1530350"/>
                  <a:pt x="10065455" y="1473200"/>
                  <a:pt x="10001955" y="1473200"/>
                </a:cubicBezTo>
                <a:cubicBezTo>
                  <a:pt x="9982905" y="1473200"/>
                  <a:pt x="9957505" y="1479550"/>
                  <a:pt x="9925755" y="1473200"/>
                </a:cubicBezTo>
                <a:lnTo>
                  <a:pt x="9925755" y="1511300"/>
                </a:lnTo>
                <a:cubicBezTo>
                  <a:pt x="9976555" y="1562100"/>
                  <a:pt x="10065455" y="1530350"/>
                  <a:pt x="10122605" y="1555750"/>
                </a:cubicBezTo>
                <a:cubicBezTo>
                  <a:pt x="10135305" y="1562100"/>
                  <a:pt x="10148005" y="1587500"/>
                  <a:pt x="10160705" y="1606550"/>
                </a:cubicBezTo>
                <a:cubicBezTo>
                  <a:pt x="10186105" y="1631950"/>
                  <a:pt x="10332155" y="1644650"/>
                  <a:pt x="10332155" y="1701800"/>
                </a:cubicBezTo>
                <a:cubicBezTo>
                  <a:pt x="10332155" y="1720850"/>
                  <a:pt x="10313105" y="1733550"/>
                  <a:pt x="10306755" y="1733550"/>
                </a:cubicBezTo>
                <a:cubicBezTo>
                  <a:pt x="10281355" y="1733550"/>
                  <a:pt x="10167055" y="1663700"/>
                  <a:pt x="10160705" y="1657350"/>
                </a:cubicBezTo>
                <a:lnTo>
                  <a:pt x="10122605" y="1657350"/>
                </a:lnTo>
                <a:cubicBezTo>
                  <a:pt x="10122605" y="1663700"/>
                  <a:pt x="10116255" y="1657350"/>
                  <a:pt x="10116255" y="1676400"/>
                </a:cubicBezTo>
                <a:cubicBezTo>
                  <a:pt x="10116255" y="1689100"/>
                  <a:pt x="10154355" y="1714500"/>
                  <a:pt x="10179755" y="1739900"/>
                </a:cubicBezTo>
                <a:lnTo>
                  <a:pt x="10179755" y="1758950"/>
                </a:lnTo>
                <a:cubicBezTo>
                  <a:pt x="10173405" y="1765300"/>
                  <a:pt x="10173405" y="1771650"/>
                  <a:pt x="10154355" y="1771650"/>
                </a:cubicBezTo>
                <a:cubicBezTo>
                  <a:pt x="10141655" y="1771650"/>
                  <a:pt x="10116255" y="1746250"/>
                  <a:pt x="10103555" y="1746250"/>
                </a:cubicBezTo>
                <a:cubicBezTo>
                  <a:pt x="10084505" y="1746250"/>
                  <a:pt x="10046405" y="1797050"/>
                  <a:pt x="10027355" y="1797050"/>
                </a:cubicBezTo>
                <a:cubicBezTo>
                  <a:pt x="9982905" y="1797050"/>
                  <a:pt x="10001955" y="1720850"/>
                  <a:pt x="9957505" y="1708150"/>
                </a:cubicBezTo>
                <a:cubicBezTo>
                  <a:pt x="9938455" y="1701800"/>
                  <a:pt x="9913055" y="1714500"/>
                  <a:pt x="9900355" y="1701800"/>
                </a:cubicBezTo>
                <a:cubicBezTo>
                  <a:pt x="9881305" y="1695450"/>
                  <a:pt x="9881305" y="1631950"/>
                  <a:pt x="9849555" y="1631950"/>
                </a:cubicBezTo>
                <a:cubicBezTo>
                  <a:pt x="9830505" y="1631950"/>
                  <a:pt x="9805105" y="1676400"/>
                  <a:pt x="9779705" y="1689100"/>
                </a:cubicBezTo>
                <a:cubicBezTo>
                  <a:pt x="9760655" y="1676400"/>
                  <a:pt x="9767005" y="1651000"/>
                  <a:pt x="9767005" y="1638300"/>
                </a:cubicBezTo>
                <a:cubicBezTo>
                  <a:pt x="9767005" y="1574800"/>
                  <a:pt x="9760655" y="1606550"/>
                  <a:pt x="9792405" y="1536700"/>
                </a:cubicBezTo>
                <a:cubicBezTo>
                  <a:pt x="9811455" y="1485900"/>
                  <a:pt x="9830505" y="1435100"/>
                  <a:pt x="9874955" y="1403350"/>
                </a:cubicBezTo>
                <a:cubicBezTo>
                  <a:pt x="9900355" y="1371600"/>
                  <a:pt x="9970205" y="1352550"/>
                  <a:pt x="9982905" y="1352550"/>
                </a:cubicBezTo>
                <a:cubicBezTo>
                  <a:pt x="10021005" y="1352550"/>
                  <a:pt x="10001955" y="1377950"/>
                  <a:pt x="10046405" y="1403350"/>
                </a:cubicBezTo>
                <a:close/>
                <a:moveTo>
                  <a:pt x="1492956" y="1339850"/>
                </a:moveTo>
                <a:cubicBezTo>
                  <a:pt x="1492956" y="1371600"/>
                  <a:pt x="1467556" y="1377950"/>
                  <a:pt x="1461206" y="1377950"/>
                </a:cubicBezTo>
                <a:cubicBezTo>
                  <a:pt x="1442156" y="1377950"/>
                  <a:pt x="1435806" y="1371600"/>
                  <a:pt x="1435806" y="1352550"/>
                </a:cubicBezTo>
                <a:cubicBezTo>
                  <a:pt x="1435806" y="1333500"/>
                  <a:pt x="1442156" y="1327150"/>
                  <a:pt x="1473906" y="1314450"/>
                </a:cubicBezTo>
                <a:cubicBezTo>
                  <a:pt x="1486606" y="1320800"/>
                  <a:pt x="1492956" y="1327150"/>
                  <a:pt x="1492956" y="1339850"/>
                </a:cubicBezTo>
                <a:close/>
                <a:moveTo>
                  <a:pt x="1258006" y="1308100"/>
                </a:moveTo>
                <a:cubicBezTo>
                  <a:pt x="1251656" y="1339850"/>
                  <a:pt x="1169106" y="1403350"/>
                  <a:pt x="1131006" y="1403350"/>
                </a:cubicBezTo>
                <a:lnTo>
                  <a:pt x="1099256" y="1403350"/>
                </a:lnTo>
                <a:cubicBezTo>
                  <a:pt x="1099256" y="1397000"/>
                  <a:pt x="1092906" y="1397000"/>
                  <a:pt x="1092906" y="1384300"/>
                </a:cubicBezTo>
                <a:cubicBezTo>
                  <a:pt x="1092906" y="1365250"/>
                  <a:pt x="1131006" y="1327150"/>
                  <a:pt x="1156406" y="1301750"/>
                </a:cubicBezTo>
                <a:cubicBezTo>
                  <a:pt x="1156406" y="1301750"/>
                  <a:pt x="1251656" y="1301750"/>
                  <a:pt x="1258006" y="1308100"/>
                </a:cubicBezTo>
                <a:close/>
                <a:moveTo>
                  <a:pt x="10548055" y="1308100"/>
                </a:moveTo>
                <a:cubicBezTo>
                  <a:pt x="10548055" y="1320800"/>
                  <a:pt x="10516305" y="1327150"/>
                  <a:pt x="10509955" y="1339850"/>
                </a:cubicBezTo>
                <a:cubicBezTo>
                  <a:pt x="10497255" y="1365250"/>
                  <a:pt x="10503605" y="1409700"/>
                  <a:pt x="10484555" y="1441450"/>
                </a:cubicBezTo>
                <a:cubicBezTo>
                  <a:pt x="10484555" y="1447800"/>
                  <a:pt x="10478205" y="1454150"/>
                  <a:pt x="10459155" y="1454150"/>
                </a:cubicBezTo>
                <a:cubicBezTo>
                  <a:pt x="10446455" y="1454150"/>
                  <a:pt x="10408355" y="1422400"/>
                  <a:pt x="10395655" y="1403350"/>
                </a:cubicBezTo>
                <a:cubicBezTo>
                  <a:pt x="10363905" y="1371600"/>
                  <a:pt x="10287705" y="1320800"/>
                  <a:pt x="10287705" y="1301750"/>
                </a:cubicBezTo>
                <a:cubicBezTo>
                  <a:pt x="10287705" y="1270000"/>
                  <a:pt x="10319455" y="1276350"/>
                  <a:pt x="10319455" y="1276350"/>
                </a:cubicBezTo>
                <a:cubicBezTo>
                  <a:pt x="10338505" y="1276350"/>
                  <a:pt x="10357555" y="1295400"/>
                  <a:pt x="10370255" y="1295400"/>
                </a:cubicBezTo>
                <a:cubicBezTo>
                  <a:pt x="10389305" y="1295400"/>
                  <a:pt x="10440105" y="1270000"/>
                  <a:pt x="10471855" y="1270000"/>
                </a:cubicBezTo>
                <a:cubicBezTo>
                  <a:pt x="10503605" y="1270000"/>
                  <a:pt x="10548055" y="1263650"/>
                  <a:pt x="10548055" y="1308100"/>
                </a:cubicBezTo>
                <a:close/>
                <a:moveTo>
                  <a:pt x="1277056" y="1263650"/>
                </a:moveTo>
                <a:cubicBezTo>
                  <a:pt x="1283406" y="1270000"/>
                  <a:pt x="1277056" y="1276350"/>
                  <a:pt x="1296106" y="1276350"/>
                </a:cubicBezTo>
                <a:cubicBezTo>
                  <a:pt x="1308806" y="1276350"/>
                  <a:pt x="1321506" y="1244600"/>
                  <a:pt x="1334206" y="1244600"/>
                </a:cubicBezTo>
                <a:cubicBezTo>
                  <a:pt x="1353256" y="1244600"/>
                  <a:pt x="1385006" y="1263650"/>
                  <a:pt x="1404056" y="1263650"/>
                </a:cubicBezTo>
                <a:cubicBezTo>
                  <a:pt x="1442156" y="1270000"/>
                  <a:pt x="1480256" y="1263650"/>
                  <a:pt x="1518356" y="1276350"/>
                </a:cubicBezTo>
                <a:cubicBezTo>
                  <a:pt x="1537406" y="1282700"/>
                  <a:pt x="1543756" y="1346200"/>
                  <a:pt x="1543756" y="1365250"/>
                </a:cubicBezTo>
                <a:cubicBezTo>
                  <a:pt x="1543756" y="1377950"/>
                  <a:pt x="1492956" y="1428750"/>
                  <a:pt x="1480256" y="1428750"/>
                </a:cubicBezTo>
                <a:cubicBezTo>
                  <a:pt x="1461206" y="1428750"/>
                  <a:pt x="1454856" y="1409700"/>
                  <a:pt x="1442156" y="1409700"/>
                </a:cubicBezTo>
                <a:cubicBezTo>
                  <a:pt x="1385006" y="1397000"/>
                  <a:pt x="1270706" y="1390650"/>
                  <a:pt x="1258006" y="1390650"/>
                </a:cubicBezTo>
                <a:cubicBezTo>
                  <a:pt x="1226256" y="1390650"/>
                  <a:pt x="1086556" y="1466850"/>
                  <a:pt x="1080206" y="1466850"/>
                </a:cubicBezTo>
                <a:cubicBezTo>
                  <a:pt x="1042106" y="1466850"/>
                  <a:pt x="1054806" y="1403350"/>
                  <a:pt x="1054806" y="1397000"/>
                </a:cubicBezTo>
                <a:lnTo>
                  <a:pt x="1054806" y="1352550"/>
                </a:lnTo>
                <a:cubicBezTo>
                  <a:pt x="1073856" y="1289050"/>
                  <a:pt x="1232606" y="1212850"/>
                  <a:pt x="1258006" y="1212850"/>
                </a:cubicBezTo>
                <a:cubicBezTo>
                  <a:pt x="1270706" y="1212850"/>
                  <a:pt x="1289756" y="1238250"/>
                  <a:pt x="1277056" y="1263650"/>
                </a:cubicBezTo>
                <a:close/>
                <a:moveTo>
                  <a:pt x="7665156" y="1238250"/>
                </a:moveTo>
                <a:cubicBezTo>
                  <a:pt x="7677856" y="1244600"/>
                  <a:pt x="7709606" y="1238250"/>
                  <a:pt x="7728656" y="1250950"/>
                </a:cubicBezTo>
                <a:cubicBezTo>
                  <a:pt x="7754056" y="1263650"/>
                  <a:pt x="7785806" y="1320800"/>
                  <a:pt x="7804856" y="1333500"/>
                </a:cubicBezTo>
                <a:cubicBezTo>
                  <a:pt x="7868356" y="1327150"/>
                  <a:pt x="7900106" y="1365250"/>
                  <a:pt x="7944556" y="1397000"/>
                </a:cubicBezTo>
                <a:cubicBezTo>
                  <a:pt x="7957256" y="1409700"/>
                  <a:pt x="7989006" y="1403350"/>
                  <a:pt x="8014406" y="1416050"/>
                </a:cubicBezTo>
                <a:cubicBezTo>
                  <a:pt x="8039806" y="1428750"/>
                  <a:pt x="8071556" y="1479550"/>
                  <a:pt x="8071556" y="1498600"/>
                </a:cubicBezTo>
                <a:cubicBezTo>
                  <a:pt x="8071556" y="1511300"/>
                  <a:pt x="8046156" y="1536700"/>
                  <a:pt x="8046156" y="1549400"/>
                </a:cubicBezTo>
                <a:cubicBezTo>
                  <a:pt x="8046156" y="1574800"/>
                  <a:pt x="8065206" y="1625600"/>
                  <a:pt x="8096956" y="1631950"/>
                </a:cubicBezTo>
                <a:cubicBezTo>
                  <a:pt x="8116006" y="1638300"/>
                  <a:pt x="8154106" y="1619250"/>
                  <a:pt x="8185856" y="1631950"/>
                </a:cubicBezTo>
                <a:cubicBezTo>
                  <a:pt x="8236656" y="1657350"/>
                  <a:pt x="8293806" y="1695450"/>
                  <a:pt x="8338256" y="1727200"/>
                </a:cubicBezTo>
                <a:cubicBezTo>
                  <a:pt x="8331906" y="1739900"/>
                  <a:pt x="8312856" y="1746250"/>
                  <a:pt x="8300156" y="1746250"/>
                </a:cubicBezTo>
                <a:cubicBezTo>
                  <a:pt x="8281106" y="1746250"/>
                  <a:pt x="8268406" y="1739900"/>
                  <a:pt x="8249356" y="1733550"/>
                </a:cubicBezTo>
                <a:cubicBezTo>
                  <a:pt x="8243006" y="1739900"/>
                  <a:pt x="8236656" y="1733550"/>
                  <a:pt x="8236656" y="1752600"/>
                </a:cubicBezTo>
                <a:cubicBezTo>
                  <a:pt x="8236656" y="1778000"/>
                  <a:pt x="8331906" y="1841500"/>
                  <a:pt x="8331906" y="1892300"/>
                </a:cubicBezTo>
                <a:cubicBezTo>
                  <a:pt x="8331906" y="1924050"/>
                  <a:pt x="8306506" y="1930400"/>
                  <a:pt x="8293806" y="1930400"/>
                </a:cubicBezTo>
                <a:cubicBezTo>
                  <a:pt x="8249356" y="1930400"/>
                  <a:pt x="8192206" y="1885950"/>
                  <a:pt x="8147756" y="1866900"/>
                </a:cubicBezTo>
                <a:cubicBezTo>
                  <a:pt x="8147756" y="1860550"/>
                  <a:pt x="8154106" y="1847850"/>
                  <a:pt x="8173156" y="1847850"/>
                </a:cubicBezTo>
                <a:cubicBezTo>
                  <a:pt x="8185856" y="1847850"/>
                  <a:pt x="8217606" y="1866900"/>
                  <a:pt x="8243006" y="1879600"/>
                </a:cubicBezTo>
                <a:lnTo>
                  <a:pt x="8262056" y="1860550"/>
                </a:lnTo>
                <a:cubicBezTo>
                  <a:pt x="8236656" y="1822450"/>
                  <a:pt x="8198556" y="1778000"/>
                  <a:pt x="8173156" y="1733550"/>
                </a:cubicBezTo>
                <a:cubicBezTo>
                  <a:pt x="8147756" y="1733550"/>
                  <a:pt x="8109656" y="1746250"/>
                  <a:pt x="8090606" y="1727200"/>
                </a:cubicBezTo>
                <a:cubicBezTo>
                  <a:pt x="8039806" y="1689100"/>
                  <a:pt x="8001706" y="1638300"/>
                  <a:pt x="7950906" y="1593850"/>
                </a:cubicBezTo>
                <a:cubicBezTo>
                  <a:pt x="7887406" y="1536700"/>
                  <a:pt x="7817556" y="1473200"/>
                  <a:pt x="7735006" y="1435100"/>
                </a:cubicBezTo>
                <a:cubicBezTo>
                  <a:pt x="7690556" y="1416050"/>
                  <a:pt x="7633406" y="1447800"/>
                  <a:pt x="7588956" y="1428750"/>
                </a:cubicBezTo>
                <a:cubicBezTo>
                  <a:pt x="7531806" y="1409700"/>
                  <a:pt x="7487356" y="1365250"/>
                  <a:pt x="7442906" y="1333500"/>
                </a:cubicBezTo>
                <a:cubicBezTo>
                  <a:pt x="7430206" y="1327150"/>
                  <a:pt x="7430206" y="1320800"/>
                  <a:pt x="7430206" y="1301750"/>
                </a:cubicBezTo>
                <a:cubicBezTo>
                  <a:pt x="7430206" y="1225550"/>
                  <a:pt x="7531806" y="1206500"/>
                  <a:pt x="7569906" y="1206500"/>
                </a:cubicBezTo>
                <a:cubicBezTo>
                  <a:pt x="7582606" y="1206500"/>
                  <a:pt x="7627056" y="1225550"/>
                  <a:pt x="7665156" y="1238250"/>
                </a:cubicBezTo>
                <a:close/>
                <a:moveTo>
                  <a:pt x="10148005" y="1174750"/>
                </a:moveTo>
                <a:cubicBezTo>
                  <a:pt x="10148005" y="1206500"/>
                  <a:pt x="10109905" y="1238250"/>
                  <a:pt x="10103555" y="1238250"/>
                </a:cubicBezTo>
                <a:cubicBezTo>
                  <a:pt x="10090855" y="1238250"/>
                  <a:pt x="10065455" y="1219200"/>
                  <a:pt x="10065455" y="1200150"/>
                </a:cubicBezTo>
                <a:cubicBezTo>
                  <a:pt x="10065455" y="1181100"/>
                  <a:pt x="10109905" y="1155700"/>
                  <a:pt x="10122605" y="1155700"/>
                </a:cubicBezTo>
                <a:cubicBezTo>
                  <a:pt x="10141655" y="1155700"/>
                  <a:pt x="10148005" y="1162050"/>
                  <a:pt x="10148005" y="1174750"/>
                </a:cubicBezTo>
                <a:close/>
                <a:moveTo>
                  <a:pt x="10776655" y="488950"/>
                </a:moveTo>
                <a:cubicBezTo>
                  <a:pt x="10776655" y="546100"/>
                  <a:pt x="10662355" y="577850"/>
                  <a:pt x="10649655" y="577850"/>
                </a:cubicBezTo>
                <a:cubicBezTo>
                  <a:pt x="10624255" y="577850"/>
                  <a:pt x="10592505" y="552450"/>
                  <a:pt x="10592505" y="539750"/>
                </a:cubicBezTo>
                <a:cubicBezTo>
                  <a:pt x="10592505" y="527050"/>
                  <a:pt x="10611555" y="520700"/>
                  <a:pt x="10624255" y="508000"/>
                </a:cubicBezTo>
                <a:cubicBezTo>
                  <a:pt x="10643305" y="482600"/>
                  <a:pt x="10675055" y="444500"/>
                  <a:pt x="10719505" y="444500"/>
                </a:cubicBezTo>
                <a:cubicBezTo>
                  <a:pt x="10744905" y="444500"/>
                  <a:pt x="10776655" y="450850"/>
                  <a:pt x="10776655" y="488950"/>
                </a:cubicBezTo>
                <a:close/>
                <a:moveTo>
                  <a:pt x="10681405" y="355600"/>
                </a:moveTo>
                <a:cubicBezTo>
                  <a:pt x="10681405" y="381000"/>
                  <a:pt x="10662355" y="400050"/>
                  <a:pt x="10643305" y="406400"/>
                </a:cubicBezTo>
                <a:cubicBezTo>
                  <a:pt x="10598855" y="425450"/>
                  <a:pt x="10516305" y="444500"/>
                  <a:pt x="10497255" y="444500"/>
                </a:cubicBezTo>
                <a:cubicBezTo>
                  <a:pt x="10465505" y="444500"/>
                  <a:pt x="10402005" y="412750"/>
                  <a:pt x="10402005" y="381000"/>
                </a:cubicBezTo>
                <a:cubicBezTo>
                  <a:pt x="10402005" y="361950"/>
                  <a:pt x="10414705" y="342900"/>
                  <a:pt x="10440105" y="336550"/>
                </a:cubicBezTo>
                <a:cubicBezTo>
                  <a:pt x="10490905" y="323850"/>
                  <a:pt x="10592505" y="311150"/>
                  <a:pt x="10611555" y="311150"/>
                </a:cubicBezTo>
                <a:cubicBezTo>
                  <a:pt x="10636955" y="311150"/>
                  <a:pt x="10681405" y="317500"/>
                  <a:pt x="10681405" y="355600"/>
                </a:cubicBezTo>
                <a:close/>
                <a:moveTo>
                  <a:pt x="10021005" y="342900"/>
                </a:moveTo>
                <a:cubicBezTo>
                  <a:pt x="10021005" y="393700"/>
                  <a:pt x="9938455" y="450850"/>
                  <a:pt x="9938455" y="565150"/>
                </a:cubicBezTo>
                <a:cubicBezTo>
                  <a:pt x="9938455" y="603250"/>
                  <a:pt x="10192455" y="908050"/>
                  <a:pt x="10236905" y="971550"/>
                </a:cubicBezTo>
                <a:cubicBezTo>
                  <a:pt x="10243255" y="977900"/>
                  <a:pt x="10465505" y="1143000"/>
                  <a:pt x="10465505" y="1193800"/>
                </a:cubicBezTo>
                <a:cubicBezTo>
                  <a:pt x="10465505" y="1212850"/>
                  <a:pt x="10414705" y="1225550"/>
                  <a:pt x="10408355" y="1225550"/>
                </a:cubicBezTo>
                <a:cubicBezTo>
                  <a:pt x="10332155" y="1225550"/>
                  <a:pt x="10236905" y="1047750"/>
                  <a:pt x="10198805" y="1047750"/>
                </a:cubicBezTo>
                <a:lnTo>
                  <a:pt x="10071805" y="1047750"/>
                </a:lnTo>
                <a:cubicBezTo>
                  <a:pt x="9957505" y="971550"/>
                  <a:pt x="9849555" y="869950"/>
                  <a:pt x="9767005" y="774700"/>
                </a:cubicBezTo>
                <a:cubicBezTo>
                  <a:pt x="9716205" y="711200"/>
                  <a:pt x="9754305" y="603250"/>
                  <a:pt x="9722555" y="539750"/>
                </a:cubicBezTo>
                <a:cubicBezTo>
                  <a:pt x="9728905" y="533400"/>
                  <a:pt x="9728905" y="527050"/>
                  <a:pt x="9741605" y="527050"/>
                </a:cubicBezTo>
                <a:cubicBezTo>
                  <a:pt x="9760655" y="527050"/>
                  <a:pt x="9767005" y="539750"/>
                  <a:pt x="9773355" y="546100"/>
                </a:cubicBezTo>
                <a:cubicBezTo>
                  <a:pt x="9779705" y="546100"/>
                  <a:pt x="9792405" y="533400"/>
                  <a:pt x="9798755" y="527050"/>
                </a:cubicBezTo>
                <a:cubicBezTo>
                  <a:pt x="9754305" y="488950"/>
                  <a:pt x="9760655" y="469900"/>
                  <a:pt x="9760655" y="444500"/>
                </a:cubicBezTo>
                <a:cubicBezTo>
                  <a:pt x="9760655" y="431800"/>
                  <a:pt x="9754305" y="406400"/>
                  <a:pt x="9767005" y="400050"/>
                </a:cubicBezTo>
                <a:cubicBezTo>
                  <a:pt x="9798755" y="361950"/>
                  <a:pt x="9849555" y="336550"/>
                  <a:pt x="9874955" y="298450"/>
                </a:cubicBezTo>
                <a:cubicBezTo>
                  <a:pt x="9894005" y="266700"/>
                  <a:pt x="9919405" y="234950"/>
                  <a:pt x="9944805" y="234950"/>
                </a:cubicBezTo>
                <a:cubicBezTo>
                  <a:pt x="9989255" y="234950"/>
                  <a:pt x="10021005" y="317500"/>
                  <a:pt x="10021005" y="342900"/>
                </a:cubicBezTo>
                <a:close/>
                <a:moveTo>
                  <a:pt x="10548055" y="228600"/>
                </a:moveTo>
                <a:cubicBezTo>
                  <a:pt x="10548055" y="234950"/>
                  <a:pt x="10541705" y="241300"/>
                  <a:pt x="10535355" y="241300"/>
                </a:cubicBezTo>
                <a:cubicBezTo>
                  <a:pt x="10478205" y="273050"/>
                  <a:pt x="10370255" y="304800"/>
                  <a:pt x="10357555" y="304800"/>
                </a:cubicBezTo>
                <a:cubicBezTo>
                  <a:pt x="10319455" y="304800"/>
                  <a:pt x="10268655" y="266700"/>
                  <a:pt x="10268655" y="234950"/>
                </a:cubicBezTo>
                <a:cubicBezTo>
                  <a:pt x="10268655" y="165100"/>
                  <a:pt x="10370255" y="146050"/>
                  <a:pt x="10414705" y="146050"/>
                </a:cubicBezTo>
                <a:cubicBezTo>
                  <a:pt x="10427405" y="146050"/>
                  <a:pt x="10503605" y="196850"/>
                  <a:pt x="10548055" y="228600"/>
                </a:cubicBezTo>
                <a:close/>
                <a:moveTo>
                  <a:pt x="10306755" y="101600"/>
                </a:moveTo>
                <a:cubicBezTo>
                  <a:pt x="10306755" y="114300"/>
                  <a:pt x="10306755" y="114300"/>
                  <a:pt x="10300405" y="114300"/>
                </a:cubicBezTo>
                <a:cubicBezTo>
                  <a:pt x="10255955" y="139700"/>
                  <a:pt x="10173405" y="190500"/>
                  <a:pt x="10160705" y="190500"/>
                </a:cubicBezTo>
                <a:cubicBezTo>
                  <a:pt x="10116255" y="190500"/>
                  <a:pt x="10116255" y="139700"/>
                  <a:pt x="10116255" y="120650"/>
                </a:cubicBezTo>
                <a:cubicBezTo>
                  <a:pt x="10116255" y="50800"/>
                  <a:pt x="10167055" y="57150"/>
                  <a:pt x="10205155" y="57150"/>
                </a:cubicBezTo>
                <a:cubicBezTo>
                  <a:pt x="10236905" y="57150"/>
                  <a:pt x="10306755" y="63500"/>
                  <a:pt x="10306755" y="101600"/>
                </a:cubicBezTo>
                <a:close/>
                <a:moveTo>
                  <a:pt x="10306755" y="0"/>
                </a:moveTo>
                <a:cubicBezTo>
                  <a:pt x="10338505" y="152400"/>
                  <a:pt x="10548055" y="120650"/>
                  <a:pt x="10598855" y="215900"/>
                </a:cubicBezTo>
                <a:cubicBezTo>
                  <a:pt x="10643305" y="292100"/>
                  <a:pt x="10624255" y="241300"/>
                  <a:pt x="10668705" y="279400"/>
                </a:cubicBezTo>
                <a:cubicBezTo>
                  <a:pt x="10706805" y="317500"/>
                  <a:pt x="10732205" y="381000"/>
                  <a:pt x="10770305" y="419100"/>
                </a:cubicBezTo>
                <a:cubicBezTo>
                  <a:pt x="10808405" y="457200"/>
                  <a:pt x="10884605" y="501650"/>
                  <a:pt x="10884605" y="546100"/>
                </a:cubicBezTo>
                <a:cubicBezTo>
                  <a:pt x="10884605" y="558800"/>
                  <a:pt x="10852855" y="635000"/>
                  <a:pt x="10846505" y="679450"/>
                </a:cubicBezTo>
                <a:cubicBezTo>
                  <a:pt x="10802055" y="914400"/>
                  <a:pt x="10763955" y="1181100"/>
                  <a:pt x="10675055" y="1428750"/>
                </a:cubicBezTo>
                <a:cubicBezTo>
                  <a:pt x="10656005" y="1479550"/>
                  <a:pt x="10636955" y="1587500"/>
                  <a:pt x="10636955" y="1600200"/>
                </a:cubicBezTo>
                <a:cubicBezTo>
                  <a:pt x="10636955" y="1638300"/>
                  <a:pt x="10751255" y="1663700"/>
                  <a:pt x="10757605" y="1663700"/>
                </a:cubicBezTo>
                <a:cubicBezTo>
                  <a:pt x="10802055" y="1689100"/>
                  <a:pt x="10789355" y="1701800"/>
                  <a:pt x="10814755" y="1778000"/>
                </a:cubicBezTo>
                <a:cubicBezTo>
                  <a:pt x="10827455" y="1797050"/>
                  <a:pt x="10821105" y="1841500"/>
                  <a:pt x="10821105" y="1860550"/>
                </a:cubicBezTo>
                <a:cubicBezTo>
                  <a:pt x="10821105" y="1943100"/>
                  <a:pt x="10821105" y="1943100"/>
                  <a:pt x="10763955" y="2051050"/>
                </a:cubicBezTo>
                <a:cubicBezTo>
                  <a:pt x="10751255" y="2063750"/>
                  <a:pt x="10763955" y="2095500"/>
                  <a:pt x="10757605" y="2120900"/>
                </a:cubicBezTo>
                <a:cubicBezTo>
                  <a:pt x="10738555" y="2184400"/>
                  <a:pt x="10694105" y="2241550"/>
                  <a:pt x="10675055" y="2311400"/>
                </a:cubicBezTo>
                <a:cubicBezTo>
                  <a:pt x="10643305" y="2406650"/>
                  <a:pt x="10586155" y="2520950"/>
                  <a:pt x="10579805" y="2628900"/>
                </a:cubicBezTo>
                <a:lnTo>
                  <a:pt x="10560755" y="2781300"/>
                </a:lnTo>
                <a:cubicBezTo>
                  <a:pt x="10554405" y="2794000"/>
                  <a:pt x="10554405" y="2825750"/>
                  <a:pt x="10541705" y="2844800"/>
                </a:cubicBezTo>
                <a:cubicBezTo>
                  <a:pt x="10535355" y="2863850"/>
                  <a:pt x="10389305" y="2946400"/>
                  <a:pt x="10389305" y="2984500"/>
                </a:cubicBezTo>
                <a:cubicBezTo>
                  <a:pt x="10389305" y="3016250"/>
                  <a:pt x="10408355" y="3041650"/>
                  <a:pt x="10459155" y="3035300"/>
                </a:cubicBezTo>
                <a:cubicBezTo>
                  <a:pt x="10465505" y="3041650"/>
                  <a:pt x="10471855" y="3048000"/>
                  <a:pt x="10471855" y="3060700"/>
                </a:cubicBezTo>
                <a:cubicBezTo>
                  <a:pt x="10471855" y="3079750"/>
                  <a:pt x="10452805" y="3155950"/>
                  <a:pt x="10433755" y="3200400"/>
                </a:cubicBezTo>
                <a:cubicBezTo>
                  <a:pt x="10402005" y="3282950"/>
                  <a:pt x="10344855" y="3390900"/>
                  <a:pt x="10268655" y="3473450"/>
                </a:cubicBezTo>
                <a:cubicBezTo>
                  <a:pt x="10230555" y="3517900"/>
                  <a:pt x="10198805" y="3556000"/>
                  <a:pt x="10154355" y="3587750"/>
                </a:cubicBezTo>
                <a:cubicBezTo>
                  <a:pt x="10078155" y="3657600"/>
                  <a:pt x="9925755" y="3771900"/>
                  <a:pt x="9913055" y="3771900"/>
                </a:cubicBezTo>
                <a:cubicBezTo>
                  <a:pt x="9894005" y="3771900"/>
                  <a:pt x="9824155" y="3721100"/>
                  <a:pt x="9805105" y="3721100"/>
                </a:cubicBezTo>
                <a:cubicBezTo>
                  <a:pt x="9792405" y="3721100"/>
                  <a:pt x="9773355" y="3727450"/>
                  <a:pt x="9773355" y="3746500"/>
                </a:cubicBezTo>
                <a:cubicBezTo>
                  <a:pt x="9773355" y="3784600"/>
                  <a:pt x="9868605" y="3810000"/>
                  <a:pt x="9887655" y="3822700"/>
                </a:cubicBezTo>
                <a:cubicBezTo>
                  <a:pt x="9932105" y="3848100"/>
                  <a:pt x="9976555" y="3892550"/>
                  <a:pt x="10033705" y="3917950"/>
                </a:cubicBezTo>
                <a:cubicBezTo>
                  <a:pt x="10109905" y="3956050"/>
                  <a:pt x="10198805" y="3949700"/>
                  <a:pt x="10281355" y="3987800"/>
                </a:cubicBezTo>
                <a:cubicBezTo>
                  <a:pt x="10300405" y="3994150"/>
                  <a:pt x="10313105" y="4019550"/>
                  <a:pt x="10338505" y="4025900"/>
                </a:cubicBezTo>
                <a:cubicBezTo>
                  <a:pt x="10351205" y="4032250"/>
                  <a:pt x="10382955" y="4025900"/>
                  <a:pt x="10408355" y="4038600"/>
                </a:cubicBezTo>
                <a:cubicBezTo>
                  <a:pt x="10440105" y="4051300"/>
                  <a:pt x="10471855" y="4076700"/>
                  <a:pt x="10497255" y="4095750"/>
                </a:cubicBezTo>
                <a:cubicBezTo>
                  <a:pt x="10503605" y="4108450"/>
                  <a:pt x="10503605" y="4133850"/>
                  <a:pt x="10522655" y="4140200"/>
                </a:cubicBezTo>
                <a:cubicBezTo>
                  <a:pt x="10535355" y="4152900"/>
                  <a:pt x="10560755" y="4146550"/>
                  <a:pt x="10579805" y="4159250"/>
                </a:cubicBezTo>
                <a:cubicBezTo>
                  <a:pt x="10605205" y="4178300"/>
                  <a:pt x="10636955" y="4210050"/>
                  <a:pt x="10662355" y="4229100"/>
                </a:cubicBezTo>
                <a:cubicBezTo>
                  <a:pt x="10668705" y="4229100"/>
                  <a:pt x="10675055" y="4222750"/>
                  <a:pt x="10681405" y="4216400"/>
                </a:cubicBezTo>
                <a:lnTo>
                  <a:pt x="10681405" y="4025900"/>
                </a:lnTo>
                <a:cubicBezTo>
                  <a:pt x="10675055" y="4019550"/>
                  <a:pt x="10617905" y="3810000"/>
                  <a:pt x="10617905" y="3765550"/>
                </a:cubicBezTo>
                <a:cubicBezTo>
                  <a:pt x="10617905" y="3683000"/>
                  <a:pt x="10687755" y="3632200"/>
                  <a:pt x="10687755" y="3594100"/>
                </a:cubicBezTo>
                <a:cubicBezTo>
                  <a:pt x="10687755" y="3575050"/>
                  <a:pt x="10656005" y="3536950"/>
                  <a:pt x="10656005" y="3524250"/>
                </a:cubicBezTo>
                <a:cubicBezTo>
                  <a:pt x="10656005" y="3505200"/>
                  <a:pt x="10681405" y="3448050"/>
                  <a:pt x="10687755" y="3409950"/>
                </a:cubicBezTo>
                <a:cubicBezTo>
                  <a:pt x="10694105" y="3371850"/>
                  <a:pt x="10713155" y="3308350"/>
                  <a:pt x="10713155" y="3289300"/>
                </a:cubicBezTo>
                <a:cubicBezTo>
                  <a:pt x="10713155" y="3276600"/>
                  <a:pt x="10694105" y="3257550"/>
                  <a:pt x="10687755" y="3238500"/>
                </a:cubicBezTo>
                <a:cubicBezTo>
                  <a:pt x="10681405" y="3225800"/>
                  <a:pt x="10687755" y="3219450"/>
                  <a:pt x="10687755" y="3200400"/>
                </a:cubicBezTo>
                <a:cubicBezTo>
                  <a:pt x="10687755" y="3187700"/>
                  <a:pt x="10687755" y="3105150"/>
                  <a:pt x="10713155" y="3073400"/>
                </a:cubicBezTo>
                <a:cubicBezTo>
                  <a:pt x="10763955" y="2997200"/>
                  <a:pt x="10840155" y="2933700"/>
                  <a:pt x="10922705" y="2895600"/>
                </a:cubicBezTo>
                <a:cubicBezTo>
                  <a:pt x="10979855" y="2863850"/>
                  <a:pt x="11056055" y="2876550"/>
                  <a:pt x="11125905" y="2863850"/>
                </a:cubicBezTo>
                <a:cubicBezTo>
                  <a:pt x="11221155" y="2851150"/>
                  <a:pt x="11335455" y="2825750"/>
                  <a:pt x="11443405" y="2825750"/>
                </a:cubicBezTo>
                <a:cubicBezTo>
                  <a:pt x="11481505" y="2825750"/>
                  <a:pt x="11532305" y="2832100"/>
                  <a:pt x="11589455" y="2838450"/>
                </a:cubicBezTo>
                <a:cubicBezTo>
                  <a:pt x="11608505" y="2844800"/>
                  <a:pt x="11646605" y="2838450"/>
                  <a:pt x="11678355" y="2851150"/>
                </a:cubicBezTo>
                <a:cubicBezTo>
                  <a:pt x="11735505" y="2876550"/>
                  <a:pt x="11792655" y="2952750"/>
                  <a:pt x="11862505" y="3003550"/>
                </a:cubicBezTo>
                <a:cubicBezTo>
                  <a:pt x="11900605" y="3035300"/>
                  <a:pt x="11957755" y="3067050"/>
                  <a:pt x="12002205" y="3098800"/>
                </a:cubicBezTo>
                <a:cubicBezTo>
                  <a:pt x="12021255" y="3111500"/>
                  <a:pt x="12180005" y="3270250"/>
                  <a:pt x="12180005" y="3302000"/>
                </a:cubicBezTo>
                <a:lnTo>
                  <a:pt x="12180005" y="3536950"/>
                </a:lnTo>
                <a:cubicBezTo>
                  <a:pt x="12167305" y="3562350"/>
                  <a:pt x="12110155" y="3727450"/>
                  <a:pt x="12110155" y="3784600"/>
                </a:cubicBezTo>
                <a:cubicBezTo>
                  <a:pt x="12110155" y="3822700"/>
                  <a:pt x="12154605" y="3835400"/>
                  <a:pt x="12180005" y="3854450"/>
                </a:cubicBezTo>
                <a:lnTo>
                  <a:pt x="12180005" y="4006850"/>
                </a:lnTo>
                <a:cubicBezTo>
                  <a:pt x="12148255" y="4114800"/>
                  <a:pt x="12103805" y="4216400"/>
                  <a:pt x="12065705" y="4330700"/>
                </a:cubicBezTo>
                <a:cubicBezTo>
                  <a:pt x="12059355" y="4337050"/>
                  <a:pt x="12072055" y="4349750"/>
                  <a:pt x="12072055" y="4368800"/>
                </a:cubicBezTo>
                <a:cubicBezTo>
                  <a:pt x="12072055" y="4400550"/>
                  <a:pt x="12033955" y="4406900"/>
                  <a:pt x="12033955" y="4432300"/>
                </a:cubicBezTo>
                <a:cubicBezTo>
                  <a:pt x="12033955" y="4445000"/>
                  <a:pt x="12243505" y="4597400"/>
                  <a:pt x="12262555" y="4648200"/>
                </a:cubicBezTo>
                <a:cubicBezTo>
                  <a:pt x="12268905" y="4660900"/>
                  <a:pt x="12294305" y="4705350"/>
                  <a:pt x="12307005" y="4705350"/>
                </a:cubicBezTo>
                <a:cubicBezTo>
                  <a:pt x="12319705" y="4705350"/>
                  <a:pt x="12338755" y="4673600"/>
                  <a:pt x="12351455" y="4673600"/>
                </a:cubicBezTo>
                <a:cubicBezTo>
                  <a:pt x="12370505" y="4673600"/>
                  <a:pt x="12472105" y="4749800"/>
                  <a:pt x="12484805" y="4749800"/>
                </a:cubicBezTo>
                <a:cubicBezTo>
                  <a:pt x="12503855" y="4749800"/>
                  <a:pt x="12516555" y="4724400"/>
                  <a:pt x="12535605" y="4724400"/>
                </a:cubicBezTo>
                <a:cubicBezTo>
                  <a:pt x="12554655" y="4718050"/>
                  <a:pt x="12573705" y="4730750"/>
                  <a:pt x="12592755" y="4724400"/>
                </a:cubicBezTo>
                <a:cubicBezTo>
                  <a:pt x="12624505" y="4692650"/>
                  <a:pt x="12637205" y="4648200"/>
                  <a:pt x="12668955" y="4603750"/>
                </a:cubicBezTo>
                <a:lnTo>
                  <a:pt x="12668955" y="4578350"/>
                </a:lnTo>
                <a:cubicBezTo>
                  <a:pt x="12668955" y="4559300"/>
                  <a:pt x="12688005" y="4533900"/>
                  <a:pt x="12700705" y="4508500"/>
                </a:cubicBezTo>
                <a:cubicBezTo>
                  <a:pt x="12713405" y="4489450"/>
                  <a:pt x="12707055" y="4457700"/>
                  <a:pt x="12719755" y="4445000"/>
                </a:cubicBezTo>
                <a:cubicBezTo>
                  <a:pt x="12732455" y="4413250"/>
                  <a:pt x="12757855" y="4394200"/>
                  <a:pt x="12764205" y="4368800"/>
                </a:cubicBezTo>
                <a:cubicBezTo>
                  <a:pt x="12770555" y="4362450"/>
                  <a:pt x="12770555" y="4349750"/>
                  <a:pt x="12770555" y="4337050"/>
                </a:cubicBezTo>
                <a:cubicBezTo>
                  <a:pt x="12783255" y="4311650"/>
                  <a:pt x="12827705" y="4273550"/>
                  <a:pt x="12827705" y="4260850"/>
                </a:cubicBezTo>
                <a:cubicBezTo>
                  <a:pt x="12827705" y="4241800"/>
                  <a:pt x="12815005" y="4241800"/>
                  <a:pt x="12815005" y="4235450"/>
                </a:cubicBezTo>
                <a:cubicBezTo>
                  <a:pt x="12821355" y="4229100"/>
                  <a:pt x="12821355" y="4222750"/>
                  <a:pt x="12834055" y="4222750"/>
                </a:cubicBezTo>
                <a:cubicBezTo>
                  <a:pt x="12859455" y="4222750"/>
                  <a:pt x="12884855" y="4229100"/>
                  <a:pt x="12884855" y="4260850"/>
                </a:cubicBezTo>
                <a:cubicBezTo>
                  <a:pt x="12884855" y="4286250"/>
                  <a:pt x="12865805" y="4286250"/>
                  <a:pt x="12846755" y="4311650"/>
                </a:cubicBezTo>
                <a:cubicBezTo>
                  <a:pt x="12846755" y="4324350"/>
                  <a:pt x="12853105" y="4343400"/>
                  <a:pt x="12846755" y="4356100"/>
                </a:cubicBezTo>
                <a:cubicBezTo>
                  <a:pt x="12815005" y="4381500"/>
                  <a:pt x="12827705" y="4406900"/>
                  <a:pt x="12821355" y="4432300"/>
                </a:cubicBezTo>
                <a:cubicBezTo>
                  <a:pt x="12815005" y="4438650"/>
                  <a:pt x="12808655" y="4457700"/>
                  <a:pt x="12802305" y="4470400"/>
                </a:cubicBezTo>
                <a:cubicBezTo>
                  <a:pt x="12776905" y="4470400"/>
                  <a:pt x="12764205" y="4457700"/>
                  <a:pt x="12751505" y="4457700"/>
                </a:cubicBezTo>
                <a:cubicBezTo>
                  <a:pt x="12751505" y="4457700"/>
                  <a:pt x="12745155" y="4451350"/>
                  <a:pt x="12745155" y="4470400"/>
                </a:cubicBezTo>
                <a:cubicBezTo>
                  <a:pt x="12745155" y="4483100"/>
                  <a:pt x="12776905" y="4508500"/>
                  <a:pt x="12776905" y="4521200"/>
                </a:cubicBezTo>
                <a:cubicBezTo>
                  <a:pt x="12776905" y="4540250"/>
                  <a:pt x="12738805" y="4552950"/>
                  <a:pt x="12738805" y="4565650"/>
                </a:cubicBezTo>
                <a:cubicBezTo>
                  <a:pt x="12738805" y="4584700"/>
                  <a:pt x="12751505" y="4591050"/>
                  <a:pt x="12751505" y="4591050"/>
                </a:cubicBezTo>
                <a:lnTo>
                  <a:pt x="12745155" y="4610100"/>
                </a:lnTo>
                <a:cubicBezTo>
                  <a:pt x="12738805" y="4610100"/>
                  <a:pt x="12732455" y="4610100"/>
                  <a:pt x="12726105" y="4616450"/>
                </a:cubicBezTo>
                <a:cubicBezTo>
                  <a:pt x="12719755" y="4610100"/>
                  <a:pt x="12719755" y="4597400"/>
                  <a:pt x="12719755" y="4584700"/>
                </a:cubicBezTo>
                <a:cubicBezTo>
                  <a:pt x="12713405" y="4584700"/>
                  <a:pt x="12700705" y="4578350"/>
                  <a:pt x="12694355" y="4578350"/>
                </a:cubicBezTo>
                <a:lnTo>
                  <a:pt x="12681655" y="4591050"/>
                </a:lnTo>
                <a:cubicBezTo>
                  <a:pt x="12688005" y="4603750"/>
                  <a:pt x="12700705" y="4616450"/>
                  <a:pt x="12713405" y="4622800"/>
                </a:cubicBezTo>
                <a:cubicBezTo>
                  <a:pt x="12700705" y="4635500"/>
                  <a:pt x="12688005" y="4641850"/>
                  <a:pt x="12675305" y="4654550"/>
                </a:cubicBezTo>
                <a:cubicBezTo>
                  <a:pt x="12681655" y="4667250"/>
                  <a:pt x="12694355" y="4673600"/>
                  <a:pt x="12707055" y="4673600"/>
                </a:cubicBezTo>
                <a:lnTo>
                  <a:pt x="12707055" y="4686300"/>
                </a:lnTo>
                <a:cubicBezTo>
                  <a:pt x="12700705" y="4705350"/>
                  <a:pt x="12681655" y="4711700"/>
                  <a:pt x="12681655" y="4724400"/>
                </a:cubicBezTo>
                <a:cubicBezTo>
                  <a:pt x="12681655" y="4743450"/>
                  <a:pt x="12688005" y="4737100"/>
                  <a:pt x="12688005" y="4749800"/>
                </a:cubicBezTo>
                <a:cubicBezTo>
                  <a:pt x="12694355" y="4749800"/>
                  <a:pt x="12694355" y="4756150"/>
                  <a:pt x="12713405" y="4756150"/>
                </a:cubicBezTo>
                <a:cubicBezTo>
                  <a:pt x="12726105" y="4756150"/>
                  <a:pt x="12732455" y="4743450"/>
                  <a:pt x="12751505" y="4743450"/>
                </a:cubicBezTo>
                <a:cubicBezTo>
                  <a:pt x="12764205" y="4743450"/>
                  <a:pt x="12764205" y="4749800"/>
                  <a:pt x="12770555" y="4756150"/>
                </a:cubicBezTo>
                <a:cubicBezTo>
                  <a:pt x="12732455" y="4806950"/>
                  <a:pt x="12599105" y="4876800"/>
                  <a:pt x="12624505" y="4965700"/>
                </a:cubicBezTo>
                <a:lnTo>
                  <a:pt x="12535605" y="5568950"/>
                </a:lnTo>
                <a:cubicBezTo>
                  <a:pt x="12535605" y="5568950"/>
                  <a:pt x="12535605" y="5575300"/>
                  <a:pt x="12522905" y="5575300"/>
                </a:cubicBezTo>
                <a:cubicBezTo>
                  <a:pt x="12478455" y="5575300"/>
                  <a:pt x="12465755" y="5473700"/>
                  <a:pt x="12465755" y="5473700"/>
                </a:cubicBezTo>
                <a:cubicBezTo>
                  <a:pt x="12465755" y="5461000"/>
                  <a:pt x="12484805" y="5397500"/>
                  <a:pt x="12491155" y="5359400"/>
                </a:cubicBezTo>
                <a:cubicBezTo>
                  <a:pt x="12478455" y="5334000"/>
                  <a:pt x="12497505" y="5308600"/>
                  <a:pt x="12516555" y="5283200"/>
                </a:cubicBezTo>
                <a:lnTo>
                  <a:pt x="12516555" y="5232400"/>
                </a:lnTo>
                <a:cubicBezTo>
                  <a:pt x="12510205" y="5232400"/>
                  <a:pt x="12503855" y="5226050"/>
                  <a:pt x="12497505" y="5219700"/>
                </a:cubicBezTo>
                <a:cubicBezTo>
                  <a:pt x="12459405" y="5257800"/>
                  <a:pt x="12446705" y="5314950"/>
                  <a:pt x="12434005" y="5353050"/>
                </a:cubicBezTo>
                <a:cubicBezTo>
                  <a:pt x="12395905" y="5448300"/>
                  <a:pt x="12313355" y="5626100"/>
                  <a:pt x="12313355" y="5638800"/>
                </a:cubicBezTo>
                <a:cubicBezTo>
                  <a:pt x="12313355" y="5657850"/>
                  <a:pt x="12319705" y="5651500"/>
                  <a:pt x="12319705" y="5664200"/>
                </a:cubicBezTo>
                <a:cubicBezTo>
                  <a:pt x="12497505" y="5670550"/>
                  <a:pt x="12472105" y="5632450"/>
                  <a:pt x="12472105" y="5740400"/>
                </a:cubicBezTo>
                <a:cubicBezTo>
                  <a:pt x="12472105" y="5759450"/>
                  <a:pt x="12478455" y="5772150"/>
                  <a:pt x="12497505" y="5772150"/>
                </a:cubicBezTo>
                <a:cubicBezTo>
                  <a:pt x="12529255" y="5772150"/>
                  <a:pt x="12783255" y="5410200"/>
                  <a:pt x="12859455" y="5302250"/>
                </a:cubicBezTo>
                <a:cubicBezTo>
                  <a:pt x="12865805" y="5295900"/>
                  <a:pt x="12872155" y="5289550"/>
                  <a:pt x="12884855" y="5289550"/>
                </a:cubicBezTo>
                <a:cubicBezTo>
                  <a:pt x="12884855" y="5327650"/>
                  <a:pt x="12897555" y="5334000"/>
                  <a:pt x="12910255" y="5365750"/>
                </a:cubicBezTo>
                <a:lnTo>
                  <a:pt x="12573705" y="5816600"/>
                </a:lnTo>
                <a:cubicBezTo>
                  <a:pt x="12592755" y="5848350"/>
                  <a:pt x="12618155" y="5880100"/>
                  <a:pt x="12643555" y="5918200"/>
                </a:cubicBezTo>
                <a:cubicBezTo>
                  <a:pt x="12675305" y="5962650"/>
                  <a:pt x="12745155" y="6102350"/>
                  <a:pt x="12745155" y="6172200"/>
                </a:cubicBezTo>
                <a:cubicBezTo>
                  <a:pt x="12745155" y="6210300"/>
                  <a:pt x="12694355" y="6267450"/>
                  <a:pt x="12675305" y="6267450"/>
                </a:cubicBezTo>
                <a:cubicBezTo>
                  <a:pt x="12662605" y="6267450"/>
                  <a:pt x="12605455" y="6248400"/>
                  <a:pt x="12586405" y="6248400"/>
                </a:cubicBezTo>
                <a:cubicBezTo>
                  <a:pt x="12561005" y="6248400"/>
                  <a:pt x="12522905" y="6343650"/>
                  <a:pt x="12522905" y="6343650"/>
                </a:cubicBezTo>
                <a:cubicBezTo>
                  <a:pt x="12522905" y="6362700"/>
                  <a:pt x="12541955" y="6388100"/>
                  <a:pt x="12554655" y="6388100"/>
                </a:cubicBezTo>
                <a:cubicBezTo>
                  <a:pt x="12573705" y="6388100"/>
                  <a:pt x="12567355" y="6381750"/>
                  <a:pt x="12580055" y="6381750"/>
                </a:cubicBezTo>
                <a:cubicBezTo>
                  <a:pt x="12580055" y="6369050"/>
                  <a:pt x="12586405" y="6350000"/>
                  <a:pt x="12592755" y="6330950"/>
                </a:cubicBezTo>
                <a:lnTo>
                  <a:pt x="12618155" y="6330950"/>
                </a:lnTo>
                <a:cubicBezTo>
                  <a:pt x="12624505" y="6337300"/>
                  <a:pt x="12624505" y="6330950"/>
                  <a:pt x="12624505" y="6350000"/>
                </a:cubicBezTo>
                <a:cubicBezTo>
                  <a:pt x="12624505" y="6362700"/>
                  <a:pt x="12592755" y="6375400"/>
                  <a:pt x="12592755" y="6400800"/>
                </a:cubicBezTo>
                <a:cubicBezTo>
                  <a:pt x="12586405" y="6413500"/>
                  <a:pt x="12592755" y="6419850"/>
                  <a:pt x="12592755" y="6438900"/>
                </a:cubicBezTo>
                <a:cubicBezTo>
                  <a:pt x="12592755" y="6464300"/>
                  <a:pt x="12592755" y="6521450"/>
                  <a:pt x="12637205" y="6521450"/>
                </a:cubicBezTo>
                <a:cubicBezTo>
                  <a:pt x="12656255" y="6521450"/>
                  <a:pt x="12688005" y="6483350"/>
                  <a:pt x="12707055" y="6483350"/>
                </a:cubicBezTo>
                <a:cubicBezTo>
                  <a:pt x="12738805" y="6483350"/>
                  <a:pt x="12738805" y="6521450"/>
                  <a:pt x="12783255" y="6521450"/>
                </a:cubicBezTo>
                <a:cubicBezTo>
                  <a:pt x="12789605" y="6527800"/>
                  <a:pt x="12789605" y="6521450"/>
                  <a:pt x="12789605" y="6534150"/>
                </a:cubicBezTo>
                <a:cubicBezTo>
                  <a:pt x="12789605" y="6553200"/>
                  <a:pt x="12764205" y="6559550"/>
                  <a:pt x="12764205" y="6578600"/>
                </a:cubicBezTo>
                <a:cubicBezTo>
                  <a:pt x="12764205" y="6604000"/>
                  <a:pt x="12815005" y="6616700"/>
                  <a:pt x="12815005" y="6616700"/>
                </a:cubicBezTo>
                <a:cubicBezTo>
                  <a:pt x="12827705" y="6616700"/>
                  <a:pt x="12859455" y="6572250"/>
                  <a:pt x="12872155" y="6546850"/>
                </a:cubicBezTo>
                <a:cubicBezTo>
                  <a:pt x="12878505" y="6534150"/>
                  <a:pt x="12872155" y="6515100"/>
                  <a:pt x="12872155" y="6496050"/>
                </a:cubicBezTo>
                <a:cubicBezTo>
                  <a:pt x="12878505" y="6483350"/>
                  <a:pt x="12897555" y="6464300"/>
                  <a:pt x="12897555" y="6451600"/>
                </a:cubicBezTo>
                <a:cubicBezTo>
                  <a:pt x="12897555" y="6432550"/>
                  <a:pt x="12834055" y="6381750"/>
                  <a:pt x="12834055" y="6369050"/>
                </a:cubicBezTo>
                <a:cubicBezTo>
                  <a:pt x="12834055" y="6350000"/>
                  <a:pt x="12846755" y="6343650"/>
                  <a:pt x="12859455" y="6343650"/>
                </a:cubicBezTo>
                <a:cubicBezTo>
                  <a:pt x="12878505" y="6343650"/>
                  <a:pt x="12935655" y="6362700"/>
                  <a:pt x="12954705" y="6362700"/>
                </a:cubicBezTo>
                <a:cubicBezTo>
                  <a:pt x="12980105" y="6362700"/>
                  <a:pt x="12986455" y="6350000"/>
                  <a:pt x="12986455" y="6337300"/>
                </a:cubicBezTo>
                <a:cubicBezTo>
                  <a:pt x="12986455" y="6286500"/>
                  <a:pt x="12910255" y="6330950"/>
                  <a:pt x="12910255" y="6273800"/>
                </a:cubicBezTo>
                <a:cubicBezTo>
                  <a:pt x="12910255" y="6242050"/>
                  <a:pt x="12948355" y="6216650"/>
                  <a:pt x="12954705" y="6216650"/>
                </a:cubicBezTo>
                <a:cubicBezTo>
                  <a:pt x="12986455" y="6216650"/>
                  <a:pt x="13107105" y="6369050"/>
                  <a:pt x="13119805" y="6369050"/>
                </a:cubicBezTo>
                <a:cubicBezTo>
                  <a:pt x="13138855" y="6369050"/>
                  <a:pt x="13170605" y="6330950"/>
                  <a:pt x="13183305" y="6330950"/>
                </a:cubicBezTo>
                <a:cubicBezTo>
                  <a:pt x="13227755" y="6330950"/>
                  <a:pt x="13196005" y="6381750"/>
                  <a:pt x="13253155" y="6369050"/>
                </a:cubicBezTo>
                <a:cubicBezTo>
                  <a:pt x="13253155" y="6375400"/>
                  <a:pt x="13246805" y="6381750"/>
                  <a:pt x="13240455" y="6388100"/>
                </a:cubicBezTo>
                <a:lnTo>
                  <a:pt x="13240455" y="6426200"/>
                </a:lnTo>
                <a:cubicBezTo>
                  <a:pt x="13246805" y="6426200"/>
                  <a:pt x="13246805" y="6432550"/>
                  <a:pt x="13259505" y="6432550"/>
                </a:cubicBezTo>
                <a:cubicBezTo>
                  <a:pt x="13278555" y="6432550"/>
                  <a:pt x="13284905" y="6407150"/>
                  <a:pt x="13303955" y="6407150"/>
                </a:cubicBezTo>
                <a:cubicBezTo>
                  <a:pt x="13316655" y="6407150"/>
                  <a:pt x="13323005" y="6413500"/>
                  <a:pt x="13329355" y="6413500"/>
                </a:cubicBezTo>
                <a:lnTo>
                  <a:pt x="13329355" y="6438900"/>
                </a:lnTo>
                <a:cubicBezTo>
                  <a:pt x="13329355" y="6451600"/>
                  <a:pt x="13303955" y="6438900"/>
                  <a:pt x="13291255" y="6438900"/>
                </a:cubicBezTo>
                <a:cubicBezTo>
                  <a:pt x="13284905" y="6451600"/>
                  <a:pt x="13278555" y="6464300"/>
                  <a:pt x="13272205" y="6470650"/>
                </a:cubicBezTo>
                <a:cubicBezTo>
                  <a:pt x="13253155" y="6477000"/>
                  <a:pt x="13164255" y="6508750"/>
                  <a:pt x="13164255" y="6534150"/>
                </a:cubicBezTo>
                <a:cubicBezTo>
                  <a:pt x="13164255" y="6553200"/>
                  <a:pt x="13196005" y="6610350"/>
                  <a:pt x="13208705" y="6642100"/>
                </a:cubicBezTo>
                <a:cubicBezTo>
                  <a:pt x="13215055" y="6654800"/>
                  <a:pt x="13234105" y="6667500"/>
                  <a:pt x="13246805" y="6667500"/>
                </a:cubicBezTo>
                <a:cubicBezTo>
                  <a:pt x="13265855" y="6667500"/>
                  <a:pt x="13272205" y="6654800"/>
                  <a:pt x="13278555" y="6648450"/>
                </a:cubicBezTo>
                <a:cubicBezTo>
                  <a:pt x="13265855" y="6635750"/>
                  <a:pt x="13246805" y="6597650"/>
                  <a:pt x="13221405" y="6597650"/>
                </a:cubicBezTo>
                <a:cubicBezTo>
                  <a:pt x="13215055" y="6591300"/>
                  <a:pt x="13215055" y="6584950"/>
                  <a:pt x="13215055" y="6578600"/>
                </a:cubicBezTo>
                <a:lnTo>
                  <a:pt x="13227755" y="6565900"/>
                </a:lnTo>
                <a:cubicBezTo>
                  <a:pt x="13240455" y="6578600"/>
                  <a:pt x="13259505" y="6604000"/>
                  <a:pt x="13272205" y="6604000"/>
                </a:cubicBezTo>
                <a:cubicBezTo>
                  <a:pt x="13278555" y="6610350"/>
                  <a:pt x="13278555" y="6623050"/>
                  <a:pt x="13278555" y="6635750"/>
                </a:cubicBezTo>
                <a:cubicBezTo>
                  <a:pt x="13303955" y="6648450"/>
                  <a:pt x="13348405" y="6686550"/>
                  <a:pt x="13361105" y="6686550"/>
                </a:cubicBezTo>
                <a:cubicBezTo>
                  <a:pt x="13392855" y="6686550"/>
                  <a:pt x="13399205" y="6667500"/>
                  <a:pt x="13399205" y="6661150"/>
                </a:cubicBezTo>
                <a:cubicBezTo>
                  <a:pt x="13399205" y="6642100"/>
                  <a:pt x="13386505" y="6629400"/>
                  <a:pt x="13367455" y="6610350"/>
                </a:cubicBezTo>
                <a:lnTo>
                  <a:pt x="13367455" y="6591300"/>
                </a:lnTo>
                <a:cubicBezTo>
                  <a:pt x="13367455" y="6591300"/>
                  <a:pt x="13361105" y="6584950"/>
                  <a:pt x="13380155" y="6584950"/>
                </a:cubicBezTo>
                <a:cubicBezTo>
                  <a:pt x="13392855" y="6584950"/>
                  <a:pt x="13399205" y="6616700"/>
                  <a:pt x="13418255" y="6616700"/>
                </a:cubicBezTo>
                <a:cubicBezTo>
                  <a:pt x="13430955" y="6616700"/>
                  <a:pt x="13450005" y="6604000"/>
                  <a:pt x="13462705" y="6584950"/>
                </a:cubicBezTo>
                <a:cubicBezTo>
                  <a:pt x="13469055" y="6578600"/>
                  <a:pt x="13469055" y="6565900"/>
                  <a:pt x="13469055" y="6553200"/>
                </a:cubicBezTo>
                <a:cubicBezTo>
                  <a:pt x="13488105" y="6540500"/>
                  <a:pt x="13513505" y="6521450"/>
                  <a:pt x="13538905" y="6508750"/>
                </a:cubicBezTo>
                <a:cubicBezTo>
                  <a:pt x="13538905" y="6502400"/>
                  <a:pt x="13538905" y="6483350"/>
                  <a:pt x="13526205" y="6483350"/>
                </a:cubicBezTo>
                <a:cubicBezTo>
                  <a:pt x="13507155" y="6483350"/>
                  <a:pt x="13507155" y="6496050"/>
                  <a:pt x="13500805" y="6496050"/>
                </a:cubicBezTo>
                <a:lnTo>
                  <a:pt x="13500805" y="6470650"/>
                </a:lnTo>
                <a:lnTo>
                  <a:pt x="13526205" y="6445250"/>
                </a:lnTo>
                <a:cubicBezTo>
                  <a:pt x="13513505" y="6426200"/>
                  <a:pt x="13488105" y="6413500"/>
                  <a:pt x="13469055" y="6400800"/>
                </a:cubicBezTo>
                <a:cubicBezTo>
                  <a:pt x="13469055" y="6375400"/>
                  <a:pt x="13513505" y="6350000"/>
                  <a:pt x="13526205" y="6350000"/>
                </a:cubicBezTo>
                <a:cubicBezTo>
                  <a:pt x="13545255" y="6350000"/>
                  <a:pt x="13551605" y="6356350"/>
                  <a:pt x="13557955" y="6356350"/>
                </a:cubicBezTo>
                <a:lnTo>
                  <a:pt x="13557955" y="6375400"/>
                </a:lnTo>
                <a:cubicBezTo>
                  <a:pt x="13526205" y="6388100"/>
                  <a:pt x="13532555" y="6400800"/>
                  <a:pt x="13532555" y="6413500"/>
                </a:cubicBezTo>
                <a:cubicBezTo>
                  <a:pt x="13532555" y="6438900"/>
                  <a:pt x="13538905" y="6445250"/>
                  <a:pt x="13557955" y="6445250"/>
                </a:cubicBezTo>
                <a:cubicBezTo>
                  <a:pt x="13577005" y="6445250"/>
                  <a:pt x="13589705" y="6432550"/>
                  <a:pt x="13596055" y="6394450"/>
                </a:cubicBezTo>
                <a:cubicBezTo>
                  <a:pt x="13608755" y="6388100"/>
                  <a:pt x="13627805" y="6375400"/>
                  <a:pt x="13634155" y="6362700"/>
                </a:cubicBezTo>
                <a:cubicBezTo>
                  <a:pt x="13621455" y="6350000"/>
                  <a:pt x="13602405" y="6337300"/>
                  <a:pt x="13589705" y="6343650"/>
                </a:cubicBezTo>
                <a:cubicBezTo>
                  <a:pt x="13583355" y="6330950"/>
                  <a:pt x="13583355" y="6305550"/>
                  <a:pt x="13577005" y="6299200"/>
                </a:cubicBezTo>
                <a:cubicBezTo>
                  <a:pt x="13570655" y="6280150"/>
                  <a:pt x="13545255" y="6267450"/>
                  <a:pt x="13545255" y="6248400"/>
                </a:cubicBezTo>
                <a:cubicBezTo>
                  <a:pt x="13545255" y="6235700"/>
                  <a:pt x="13564305" y="6223000"/>
                  <a:pt x="13564305" y="6210300"/>
                </a:cubicBezTo>
                <a:cubicBezTo>
                  <a:pt x="13564305" y="6191250"/>
                  <a:pt x="13532555" y="6108700"/>
                  <a:pt x="13513505" y="6070600"/>
                </a:cubicBezTo>
                <a:cubicBezTo>
                  <a:pt x="13494455" y="6013450"/>
                  <a:pt x="13456355" y="5911850"/>
                  <a:pt x="13456355" y="5899150"/>
                </a:cubicBezTo>
                <a:cubicBezTo>
                  <a:pt x="13456355" y="5880100"/>
                  <a:pt x="13488105" y="5861050"/>
                  <a:pt x="13494455" y="5842000"/>
                </a:cubicBezTo>
                <a:cubicBezTo>
                  <a:pt x="13475405" y="5829300"/>
                  <a:pt x="13456355" y="5822950"/>
                  <a:pt x="13437305" y="5810250"/>
                </a:cubicBezTo>
                <a:cubicBezTo>
                  <a:pt x="13437305" y="5784850"/>
                  <a:pt x="13437305" y="5759450"/>
                  <a:pt x="13430955" y="5734050"/>
                </a:cubicBezTo>
                <a:cubicBezTo>
                  <a:pt x="13430955" y="5721350"/>
                  <a:pt x="13411905" y="5708650"/>
                  <a:pt x="13405555" y="5695950"/>
                </a:cubicBezTo>
                <a:cubicBezTo>
                  <a:pt x="13392855" y="5676900"/>
                  <a:pt x="13399205" y="5651500"/>
                  <a:pt x="13392855" y="5638800"/>
                </a:cubicBezTo>
                <a:cubicBezTo>
                  <a:pt x="13386505" y="5619750"/>
                  <a:pt x="13373805" y="5607050"/>
                  <a:pt x="13367455" y="5588000"/>
                </a:cubicBezTo>
                <a:cubicBezTo>
                  <a:pt x="13361105" y="5568950"/>
                  <a:pt x="13367455" y="5543550"/>
                  <a:pt x="13361105" y="5530850"/>
                </a:cubicBezTo>
                <a:cubicBezTo>
                  <a:pt x="13354755" y="5511800"/>
                  <a:pt x="13329355" y="5467350"/>
                  <a:pt x="13335705" y="5448300"/>
                </a:cubicBezTo>
                <a:cubicBezTo>
                  <a:pt x="13335705" y="5429250"/>
                  <a:pt x="13316655" y="5416550"/>
                  <a:pt x="13310305" y="5391150"/>
                </a:cubicBezTo>
                <a:cubicBezTo>
                  <a:pt x="13303955" y="5359400"/>
                  <a:pt x="13303955" y="5321300"/>
                  <a:pt x="13297605" y="5283200"/>
                </a:cubicBezTo>
                <a:cubicBezTo>
                  <a:pt x="13297605" y="5257800"/>
                  <a:pt x="13259505" y="5245100"/>
                  <a:pt x="13253155" y="5226050"/>
                </a:cubicBezTo>
                <a:cubicBezTo>
                  <a:pt x="13240455" y="5175250"/>
                  <a:pt x="13221405" y="5073650"/>
                  <a:pt x="13221405" y="5060950"/>
                </a:cubicBezTo>
                <a:cubicBezTo>
                  <a:pt x="13221405" y="5041900"/>
                  <a:pt x="13227755" y="5022850"/>
                  <a:pt x="13253155" y="5022850"/>
                </a:cubicBezTo>
                <a:cubicBezTo>
                  <a:pt x="13265855" y="5022850"/>
                  <a:pt x="13272205" y="5041900"/>
                  <a:pt x="13291255" y="5041900"/>
                </a:cubicBezTo>
                <a:cubicBezTo>
                  <a:pt x="13303955" y="5041900"/>
                  <a:pt x="13303955" y="5029200"/>
                  <a:pt x="13316655" y="5029200"/>
                </a:cubicBezTo>
                <a:cubicBezTo>
                  <a:pt x="13335705" y="5029200"/>
                  <a:pt x="13348405" y="5054600"/>
                  <a:pt x="13361105" y="5054600"/>
                </a:cubicBezTo>
                <a:cubicBezTo>
                  <a:pt x="13392855" y="5054600"/>
                  <a:pt x="13380155" y="5003800"/>
                  <a:pt x="13386505" y="5003800"/>
                </a:cubicBezTo>
                <a:cubicBezTo>
                  <a:pt x="13405555" y="5016500"/>
                  <a:pt x="13424605" y="5022850"/>
                  <a:pt x="13443655" y="5029200"/>
                </a:cubicBezTo>
                <a:lnTo>
                  <a:pt x="13443655" y="5041900"/>
                </a:lnTo>
                <a:cubicBezTo>
                  <a:pt x="13424605" y="5080000"/>
                  <a:pt x="13392855" y="5067300"/>
                  <a:pt x="13386505" y="5073650"/>
                </a:cubicBezTo>
                <a:cubicBezTo>
                  <a:pt x="13373805" y="5086350"/>
                  <a:pt x="13361105" y="5105400"/>
                  <a:pt x="13361105" y="5124450"/>
                </a:cubicBezTo>
                <a:cubicBezTo>
                  <a:pt x="13342055" y="5137150"/>
                  <a:pt x="13310305" y="5156200"/>
                  <a:pt x="13278555" y="5175250"/>
                </a:cubicBezTo>
                <a:cubicBezTo>
                  <a:pt x="13284905" y="5187950"/>
                  <a:pt x="13303955" y="5200650"/>
                  <a:pt x="13323005" y="5200650"/>
                </a:cubicBezTo>
                <a:cubicBezTo>
                  <a:pt x="13386505" y="5200650"/>
                  <a:pt x="13424605" y="5137150"/>
                  <a:pt x="13462705" y="5137150"/>
                </a:cubicBezTo>
                <a:cubicBezTo>
                  <a:pt x="13475405" y="5137150"/>
                  <a:pt x="13481755" y="5149850"/>
                  <a:pt x="13494455" y="5149850"/>
                </a:cubicBezTo>
                <a:cubicBezTo>
                  <a:pt x="13513505" y="5149850"/>
                  <a:pt x="13513505" y="5143500"/>
                  <a:pt x="13519855" y="5137150"/>
                </a:cubicBezTo>
                <a:cubicBezTo>
                  <a:pt x="13513505" y="5111750"/>
                  <a:pt x="13513505" y="5086350"/>
                  <a:pt x="13513505" y="5073650"/>
                </a:cubicBezTo>
                <a:cubicBezTo>
                  <a:pt x="13513505" y="5054600"/>
                  <a:pt x="13475405" y="5029200"/>
                  <a:pt x="13456355" y="5010150"/>
                </a:cubicBezTo>
                <a:cubicBezTo>
                  <a:pt x="13450005" y="5003800"/>
                  <a:pt x="13430955" y="4972050"/>
                  <a:pt x="13411905" y="4965700"/>
                </a:cubicBezTo>
                <a:lnTo>
                  <a:pt x="13392855" y="4946650"/>
                </a:lnTo>
                <a:cubicBezTo>
                  <a:pt x="13367455" y="4933950"/>
                  <a:pt x="13342055" y="4959350"/>
                  <a:pt x="13316655" y="4927600"/>
                </a:cubicBezTo>
                <a:lnTo>
                  <a:pt x="13316655" y="4908550"/>
                </a:lnTo>
                <a:lnTo>
                  <a:pt x="13329355" y="4908550"/>
                </a:lnTo>
                <a:cubicBezTo>
                  <a:pt x="13405555" y="4927600"/>
                  <a:pt x="13481755" y="4921250"/>
                  <a:pt x="13481755" y="4978400"/>
                </a:cubicBezTo>
                <a:cubicBezTo>
                  <a:pt x="13481755" y="4997450"/>
                  <a:pt x="13513505" y="5016500"/>
                  <a:pt x="13532555" y="5029200"/>
                </a:cubicBezTo>
                <a:cubicBezTo>
                  <a:pt x="13538905" y="5022850"/>
                  <a:pt x="13545255" y="5022850"/>
                  <a:pt x="13545255" y="5010150"/>
                </a:cubicBezTo>
                <a:cubicBezTo>
                  <a:pt x="13545255" y="4991100"/>
                  <a:pt x="13532555" y="4991100"/>
                  <a:pt x="13526205" y="4984750"/>
                </a:cubicBezTo>
                <a:cubicBezTo>
                  <a:pt x="13526205" y="4978400"/>
                  <a:pt x="13519855" y="4972050"/>
                  <a:pt x="13538905" y="4972050"/>
                </a:cubicBezTo>
                <a:cubicBezTo>
                  <a:pt x="13551605" y="4972050"/>
                  <a:pt x="13557955" y="4984750"/>
                  <a:pt x="13577005" y="4991100"/>
                </a:cubicBezTo>
                <a:cubicBezTo>
                  <a:pt x="13583355" y="4997450"/>
                  <a:pt x="13608755" y="4991100"/>
                  <a:pt x="13627805" y="5003800"/>
                </a:cubicBezTo>
                <a:cubicBezTo>
                  <a:pt x="13684955" y="5035550"/>
                  <a:pt x="13748456" y="5086350"/>
                  <a:pt x="13792906" y="5124450"/>
                </a:cubicBezTo>
                <a:cubicBezTo>
                  <a:pt x="13837356" y="5162550"/>
                  <a:pt x="13888156" y="5207000"/>
                  <a:pt x="13938956" y="5257800"/>
                </a:cubicBezTo>
                <a:cubicBezTo>
                  <a:pt x="13945306" y="5264150"/>
                  <a:pt x="13989756" y="5270500"/>
                  <a:pt x="13989756" y="5295900"/>
                </a:cubicBezTo>
                <a:cubicBezTo>
                  <a:pt x="13989756" y="5314950"/>
                  <a:pt x="13983406" y="5308600"/>
                  <a:pt x="13983406" y="5321300"/>
                </a:cubicBezTo>
                <a:cubicBezTo>
                  <a:pt x="13970706" y="5321300"/>
                  <a:pt x="13951656" y="5314950"/>
                  <a:pt x="13932606" y="5314950"/>
                </a:cubicBezTo>
                <a:cubicBezTo>
                  <a:pt x="13919906" y="5314950"/>
                  <a:pt x="13894506" y="5327650"/>
                  <a:pt x="13875456" y="5327650"/>
                </a:cubicBezTo>
                <a:cubicBezTo>
                  <a:pt x="13875456" y="5327650"/>
                  <a:pt x="13869106" y="5321300"/>
                  <a:pt x="13869106" y="5340350"/>
                </a:cubicBezTo>
                <a:cubicBezTo>
                  <a:pt x="13869106" y="5353050"/>
                  <a:pt x="13881806" y="5365750"/>
                  <a:pt x="13900856" y="5365750"/>
                </a:cubicBezTo>
                <a:cubicBezTo>
                  <a:pt x="13913556" y="5365750"/>
                  <a:pt x="13919906" y="5353050"/>
                  <a:pt x="13938956" y="5353050"/>
                </a:cubicBezTo>
                <a:cubicBezTo>
                  <a:pt x="13964356" y="5353050"/>
                  <a:pt x="13989756" y="5384800"/>
                  <a:pt x="13989756" y="5410200"/>
                </a:cubicBezTo>
                <a:lnTo>
                  <a:pt x="13989756" y="5505450"/>
                </a:lnTo>
                <a:cubicBezTo>
                  <a:pt x="13989756" y="5505450"/>
                  <a:pt x="13989756" y="5511800"/>
                  <a:pt x="13977056" y="5511800"/>
                </a:cubicBezTo>
                <a:cubicBezTo>
                  <a:pt x="13958006" y="5511800"/>
                  <a:pt x="13862756" y="5403850"/>
                  <a:pt x="13805606" y="5340350"/>
                </a:cubicBezTo>
                <a:cubicBezTo>
                  <a:pt x="13805606" y="5334000"/>
                  <a:pt x="13799256" y="5334000"/>
                  <a:pt x="13799256" y="5321300"/>
                </a:cubicBezTo>
                <a:cubicBezTo>
                  <a:pt x="13799256" y="5302250"/>
                  <a:pt x="13818306" y="5302250"/>
                  <a:pt x="13831006" y="5295900"/>
                </a:cubicBezTo>
                <a:cubicBezTo>
                  <a:pt x="13831006" y="5295900"/>
                  <a:pt x="13831006" y="5289550"/>
                  <a:pt x="13824656" y="5283200"/>
                </a:cubicBezTo>
                <a:cubicBezTo>
                  <a:pt x="13799256" y="5270500"/>
                  <a:pt x="13754806" y="5219700"/>
                  <a:pt x="13742106" y="5219700"/>
                </a:cubicBezTo>
                <a:cubicBezTo>
                  <a:pt x="13723056" y="5219700"/>
                  <a:pt x="13723056" y="5232400"/>
                  <a:pt x="13710355" y="5232400"/>
                </a:cubicBezTo>
                <a:cubicBezTo>
                  <a:pt x="13697655" y="5238750"/>
                  <a:pt x="13684955" y="5232400"/>
                  <a:pt x="13672255" y="5232400"/>
                </a:cubicBezTo>
                <a:cubicBezTo>
                  <a:pt x="13665905" y="5238750"/>
                  <a:pt x="13659555" y="5238750"/>
                  <a:pt x="13659555" y="5251450"/>
                </a:cubicBezTo>
                <a:cubicBezTo>
                  <a:pt x="13659555" y="5270500"/>
                  <a:pt x="13748456" y="5346700"/>
                  <a:pt x="13786556" y="5403850"/>
                </a:cubicBezTo>
                <a:cubicBezTo>
                  <a:pt x="13780206" y="5410200"/>
                  <a:pt x="13780206" y="5416550"/>
                  <a:pt x="13773856" y="5422900"/>
                </a:cubicBezTo>
                <a:cubicBezTo>
                  <a:pt x="13748456" y="5391150"/>
                  <a:pt x="13716705" y="5353050"/>
                  <a:pt x="13691305" y="5321300"/>
                </a:cubicBezTo>
                <a:lnTo>
                  <a:pt x="13659555" y="5321300"/>
                </a:lnTo>
                <a:cubicBezTo>
                  <a:pt x="13659555" y="5321300"/>
                  <a:pt x="13653205" y="5314950"/>
                  <a:pt x="13653205" y="5334000"/>
                </a:cubicBezTo>
                <a:cubicBezTo>
                  <a:pt x="13653205" y="5365750"/>
                  <a:pt x="13672255" y="5334000"/>
                  <a:pt x="13665905" y="5410200"/>
                </a:cubicBezTo>
                <a:cubicBezTo>
                  <a:pt x="13684955" y="5410200"/>
                  <a:pt x="13691305" y="5422900"/>
                  <a:pt x="13704005" y="5435600"/>
                </a:cubicBezTo>
                <a:cubicBezTo>
                  <a:pt x="13697655" y="5435600"/>
                  <a:pt x="13684955" y="5429250"/>
                  <a:pt x="13672255" y="5429250"/>
                </a:cubicBezTo>
                <a:cubicBezTo>
                  <a:pt x="13653205" y="5429250"/>
                  <a:pt x="13640505" y="5448300"/>
                  <a:pt x="13640505" y="5461000"/>
                </a:cubicBezTo>
                <a:cubicBezTo>
                  <a:pt x="13640505" y="5480050"/>
                  <a:pt x="13659555" y="5499100"/>
                  <a:pt x="13659555" y="5524500"/>
                </a:cubicBezTo>
                <a:lnTo>
                  <a:pt x="13672255" y="5537200"/>
                </a:lnTo>
                <a:cubicBezTo>
                  <a:pt x="13684955" y="5518150"/>
                  <a:pt x="13684955" y="5499100"/>
                  <a:pt x="13697655" y="5480050"/>
                </a:cubicBezTo>
                <a:lnTo>
                  <a:pt x="13716705" y="5480050"/>
                </a:lnTo>
                <a:cubicBezTo>
                  <a:pt x="13716705" y="5511800"/>
                  <a:pt x="13716705" y="5549900"/>
                  <a:pt x="13723056" y="5581650"/>
                </a:cubicBezTo>
                <a:cubicBezTo>
                  <a:pt x="13729406" y="5600700"/>
                  <a:pt x="13754806" y="5613400"/>
                  <a:pt x="13761156" y="5638800"/>
                </a:cubicBezTo>
                <a:cubicBezTo>
                  <a:pt x="13767506" y="5645150"/>
                  <a:pt x="13761156" y="5721350"/>
                  <a:pt x="13792906" y="5721350"/>
                </a:cubicBezTo>
                <a:cubicBezTo>
                  <a:pt x="13811956" y="5721350"/>
                  <a:pt x="13824656" y="5702300"/>
                  <a:pt x="13824656" y="5683250"/>
                </a:cubicBezTo>
                <a:cubicBezTo>
                  <a:pt x="13824656" y="5670550"/>
                  <a:pt x="13805606" y="5651500"/>
                  <a:pt x="13805606" y="5632450"/>
                </a:cubicBezTo>
                <a:cubicBezTo>
                  <a:pt x="13805606" y="5619750"/>
                  <a:pt x="13824656" y="5607050"/>
                  <a:pt x="13837356" y="5594350"/>
                </a:cubicBezTo>
                <a:cubicBezTo>
                  <a:pt x="13786556" y="5562600"/>
                  <a:pt x="13792906" y="5511800"/>
                  <a:pt x="13780206" y="5486400"/>
                </a:cubicBezTo>
                <a:cubicBezTo>
                  <a:pt x="13780206" y="5480050"/>
                  <a:pt x="13786556" y="5473700"/>
                  <a:pt x="13792906" y="5467350"/>
                </a:cubicBezTo>
                <a:cubicBezTo>
                  <a:pt x="13824656" y="5499100"/>
                  <a:pt x="13862756" y="5530850"/>
                  <a:pt x="13888156" y="5568950"/>
                </a:cubicBezTo>
                <a:cubicBezTo>
                  <a:pt x="13900856" y="5581650"/>
                  <a:pt x="13888156" y="5607050"/>
                  <a:pt x="13900856" y="5626100"/>
                </a:cubicBezTo>
                <a:cubicBezTo>
                  <a:pt x="13926256" y="5645150"/>
                  <a:pt x="13964356" y="5676900"/>
                  <a:pt x="13996106" y="5695950"/>
                </a:cubicBezTo>
                <a:cubicBezTo>
                  <a:pt x="14002456" y="5702300"/>
                  <a:pt x="14002456" y="5708650"/>
                  <a:pt x="14002456" y="5727700"/>
                </a:cubicBezTo>
                <a:lnTo>
                  <a:pt x="14002456" y="5867400"/>
                </a:lnTo>
                <a:cubicBezTo>
                  <a:pt x="14008806" y="5880100"/>
                  <a:pt x="14015156" y="5886450"/>
                  <a:pt x="14015156" y="5905500"/>
                </a:cubicBezTo>
                <a:lnTo>
                  <a:pt x="14015156" y="6197600"/>
                </a:lnTo>
                <a:cubicBezTo>
                  <a:pt x="14008806" y="6229350"/>
                  <a:pt x="13996106" y="6261100"/>
                  <a:pt x="13996106" y="6273800"/>
                </a:cubicBezTo>
                <a:cubicBezTo>
                  <a:pt x="13996106" y="6292850"/>
                  <a:pt x="14021506" y="6311900"/>
                  <a:pt x="14021506" y="6324600"/>
                </a:cubicBezTo>
                <a:cubicBezTo>
                  <a:pt x="14021506" y="6343650"/>
                  <a:pt x="13996106" y="6369050"/>
                  <a:pt x="13996106" y="6381750"/>
                </a:cubicBezTo>
                <a:cubicBezTo>
                  <a:pt x="13996106" y="6400800"/>
                  <a:pt x="14008806" y="6400800"/>
                  <a:pt x="14021506" y="6413500"/>
                </a:cubicBezTo>
                <a:cubicBezTo>
                  <a:pt x="14015156" y="6426200"/>
                  <a:pt x="14002456" y="6438900"/>
                  <a:pt x="13983406" y="6438900"/>
                </a:cubicBezTo>
                <a:cubicBezTo>
                  <a:pt x="13970706" y="6438900"/>
                  <a:pt x="13964356" y="6426200"/>
                  <a:pt x="13951656" y="6426200"/>
                </a:cubicBezTo>
                <a:cubicBezTo>
                  <a:pt x="13932606" y="6426200"/>
                  <a:pt x="13919906" y="6464300"/>
                  <a:pt x="13900856" y="6477000"/>
                </a:cubicBezTo>
                <a:cubicBezTo>
                  <a:pt x="13894506" y="6470650"/>
                  <a:pt x="13888156" y="6457950"/>
                  <a:pt x="13881806" y="6445250"/>
                </a:cubicBezTo>
                <a:cubicBezTo>
                  <a:pt x="13856406" y="6445250"/>
                  <a:pt x="13811956" y="6432550"/>
                  <a:pt x="13799256" y="6407150"/>
                </a:cubicBezTo>
                <a:cubicBezTo>
                  <a:pt x="13786556" y="6413500"/>
                  <a:pt x="13780206" y="6419850"/>
                  <a:pt x="13780206" y="6432550"/>
                </a:cubicBezTo>
                <a:cubicBezTo>
                  <a:pt x="13780206" y="6464300"/>
                  <a:pt x="13799256" y="6496050"/>
                  <a:pt x="13824656" y="6496050"/>
                </a:cubicBezTo>
                <a:cubicBezTo>
                  <a:pt x="13843706" y="6496050"/>
                  <a:pt x="13843706" y="6483350"/>
                  <a:pt x="13862756" y="6483350"/>
                </a:cubicBezTo>
                <a:cubicBezTo>
                  <a:pt x="13875456" y="6483350"/>
                  <a:pt x="13875456" y="6496050"/>
                  <a:pt x="13881806" y="6502400"/>
                </a:cubicBezTo>
                <a:cubicBezTo>
                  <a:pt x="13894506" y="6508750"/>
                  <a:pt x="13913556" y="6502400"/>
                  <a:pt x="13926256" y="6515100"/>
                </a:cubicBezTo>
                <a:cubicBezTo>
                  <a:pt x="13945306" y="6527800"/>
                  <a:pt x="13958006" y="6565900"/>
                  <a:pt x="13970706" y="6565900"/>
                </a:cubicBezTo>
                <a:cubicBezTo>
                  <a:pt x="13989756" y="6565900"/>
                  <a:pt x="13996106" y="6553200"/>
                  <a:pt x="14002456" y="6553200"/>
                </a:cubicBezTo>
                <a:lnTo>
                  <a:pt x="14008806" y="6591300"/>
                </a:lnTo>
                <a:cubicBezTo>
                  <a:pt x="14008806" y="6591300"/>
                  <a:pt x="14002456" y="6584950"/>
                  <a:pt x="13996106" y="6584950"/>
                </a:cubicBezTo>
                <a:cubicBezTo>
                  <a:pt x="13977056" y="6584950"/>
                  <a:pt x="13945306" y="6597650"/>
                  <a:pt x="13932606" y="6597650"/>
                </a:cubicBezTo>
                <a:cubicBezTo>
                  <a:pt x="13913556" y="6597650"/>
                  <a:pt x="13913556" y="6572250"/>
                  <a:pt x="13907206" y="6559550"/>
                </a:cubicBezTo>
                <a:cubicBezTo>
                  <a:pt x="13888156" y="6553200"/>
                  <a:pt x="13862756" y="6559550"/>
                  <a:pt x="13862756" y="6534150"/>
                </a:cubicBezTo>
                <a:lnTo>
                  <a:pt x="13843706" y="6534150"/>
                </a:lnTo>
                <a:cubicBezTo>
                  <a:pt x="13843706" y="6540500"/>
                  <a:pt x="13837356" y="6534150"/>
                  <a:pt x="13837356" y="6553200"/>
                </a:cubicBezTo>
                <a:cubicBezTo>
                  <a:pt x="13837356" y="6565900"/>
                  <a:pt x="13862756" y="6597650"/>
                  <a:pt x="13862756" y="6610350"/>
                </a:cubicBezTo>
                <a:cubicBezTo>
                  <a:pt x="13862756" y="6629400"/>
                  <a:pt x="13811956" y="6667500"/>
                  <a:pt x="13811956" y="6680200"/>
                </a:cubicBezTo>
                <a:cubicBezTo>
                  <a:pt x="13811956" y="6699250"/>
                  <a:pt x="13824656" y="6711950"/>
                  <a:pt x="13831006" y="6718300"/>
                </a:cubicBezTo>
                <a:cubicBezTo>
                  <a:pt x="13843706" y="6724650"/>
                  <a:pt x="13862756" y="6731000"/>
                  <a:pt x="13875456" y="6731000"/>
                </a:cubicBezTo>
                <a:cubicBezTo>
                  <a:pt x="13894506" y="6731000"/>
                  <a:pt x="13919906" y="6680200"/>
                  <a:pt x="13926256" y="6673850"/>
                </a:cubicBezTo>
                <a:cubicBezTo>
                  <a:pt x="13913556" y="6661150"/>
                  <a:pt x="13900856" y="6654800"/>
                  <a:pt x="13888156" y="6648450"/>
                </a:cubicBezTo>
                <a:lnTo>
                  <a:pt x="13888156" y="6623050"/>
                </a:lnTo>
                <a:cubicBezTo>
                  <a:pt x="13894506" y="6623050"/>
                  <a:pt x="13894506" y="6616700"/>
                  <a:pt x="13907206" y="6616700"/>
                </a:cubicBezTo>
                <a:cubicBezTo>
                  <a:pt x="13932606" y="6616700"/>
                  <a:pt x="13926256" y="6635750"/>
                  <a:pt x="13977056" y="6635750"/>
                </a:cubicBezTo>
                <a:cubicBezTo>
                  <a:pt x="13977056" y="6654800"/>
                  <a:pt x="13977056" y="6680200"/>
                  <a:pt x="13970706" y="6699250"/>
                </a:cubicBezTo>
                <a:cubicBezTo>
                  <a:pt x="13983406" y="6705600"/>
                  <a:pt x="13989756" y="6705600"/>
                  <a:pt x="14002456" y="6705600"/>
                </a:cubicBezTo>
                <a:cubicBezTo>
                  <a:pt x="14015156" y="6705600"/>
                  <a:pt x="14046906" y="6705600"/>
                  <a:pt x="14053256" y="6686550"/>
                </a:cubicBezTo>
                <a:cubicBezTo>
                  <a:pt x="14065956" y="6699250"/>
                  <a:pt x="14078656" y="6705600"/>
                  <a:pt x="14091356" y="6705600"/>
                </a:cubicBezTo>
                <a:cubicBezTo>
                  <a:pt x="14078656" y="6724650"/>
                  <a:pt x="14053256" y="6718300"/>
                  <a:pt x="14040556" y="6718300"/>
                </a:cubicBezTo>
                <a:cubicBezTo>
                  <a:pt x="14021506" y="6718300"/>
                  <a:pt x="14002456" y="6724650"/>
                  <a:pt x="14002456" y="6743700"/>
                </a:cubicBezTo>
                <a:cubicBezTo>
                  <a:pt x="14002456" y="6756400"/>
                  <a:pt x="14021506" y="6788150"/>
                  <a:pt x="14027856" y="6807200"/>
                </a:cubicBezTo>
                <a:lnTo>
                  <a:pt x="14002456" y="6813550"/>
                </a:lnTo>
                <a:cubicBezTo>
                  <a:pt x="14002456" y="6800850"/>
                  <a:pt x="13989756" y="6781800"/>
                  <a:pt x="13977056" y="6762750"/>
                </a:cubicBezTo>
                <a:cubicBezTo>
                  <a:pt x="13964356" y="6762750"/>
                  <a:pt x="13951656" y="6781800"/>
                  <a:pt x="13945306" y="6794500"/>
                </a:cubicBezTo>
                <a:cubicBezTo>
                  <a:pt x="13932606" y="6788150"/>
                  <a:pt x="13926256" y="6781800"/>
                  <a:pt x="13907206" y="6781800"/>
                </a:cubicBezTo>
                <a:cubicBezTo>
                  <a:pt x="13894506" y="6781800"/>
                  <a:pt x="13894506" y="6794500"/>
                  <a:pt x="13881806" y="6794500"/>
                </a:cubicBezTo>
                <a:cubicBezTo>
                  <a:pt x="13862756" y="6794500"/>
                  <a:pt x="13837356" y="6750050"/>
                  <a:pt x="13818306" y="6724650"/>
                </a:cubicBezTo>
                <a:lnTo>
                  <a:pt x="13799256" y="6724650"/>
                </a:lnTo>
                <a:cubicBezTo>
                  <a:pt x="13799256" y="6762750"/>
                  <a:pt x="13780206" y="6819900"/>
                  <a:pt x="13780206" y="6832600"/>
                </a:cubicBezTo>
                <a:cubicBezTo>
                  <a:pt x="13780206" y="6877050"/>
                  <a:pt x="13767506" y="6889750"/>
                  <a:pt x="13843706" y="6902450"/>
                </a:cubicBezTo>
                <a:lnTo>
                  <a:pt x="13856406" y="6889750"/>
                </a:lnTo>
                <a:cubicBezTo>
                  <a:pt x="13843706" y="6864350"/>
                  <a:pt x="13831006" y="6870700"/>
                  <a:pt x="13818306" y="6870700"/>
                </a:cubicBezTo>
                <a:cubicBezTo>
                  <a:pt x="13818306" y="6851650"/>
                  <a:pt x="13818306" y="6838950"/>
                  <a:pt x="13856406" y="6838950"/>
                </a:cubicBezTo>
                <a:lnTo>
                  <a:pt x="13856406" y="6877050"/>
                </a:lnTo>
                <a:cubicBezTo>
                  <a:pt x="13862756" y="6877050"/>
                  <a:pt x="13856406" y="6883400"/>
                  <a:pt x="13875456" y="6883400"/>
                </a:cubicBezTo>
                <a:cubicBezTo>
                  <a:pt x="13888156" y="6883400"/>
                  <a:pt x="13919906" y="6845300"/>
                  <a:pt x="13932606" y="6826250"/>
                </a:cubicBezTo>
                <a:cubicBezTo>
                  <a:pt x="13938956" y="6832600"/>
                  <a:pt x="13958006" y="6832600"/>
                  <a:pt x="13958006" y="6845300"/>
                </a:cubicBezTo>
                <a:cubicBezTo>
                  <a:pt x="13958006" y="6864350"/>
                  <a:pt x="13938956" y="6883400"/>
                  <a:pt x="13932606" y="6902450"/>
                </a:cubicBezTo>
                <a:cubicBezTo>
                  <a:pt x="13945306" y="6908800"/>
                  <a:pt x="13958006" y="6915150"/>
                  <a:pt x="13958006" y="6927850"/>
                </a:cubicBezTo>
                <a:cubicBezTo>
                  <a:pt x="13958006" y="6946900"/>
                  <a:pt x="13945306" y="6953250"/>
                  <a:pt x="13932606" y="6953250"/>
                </a:cubicBezTo>
                <a:cubicBezTo>
                  <a:pt x="13913556" y="6953250"/>
                  <a:pt x="13894506" y="6934200"/>
                  <a:pt x="13875456" y="6934200"/>
                </a:cubicBezTo>
                <a:cubicBezTo>
                  <a:pt x="13805606" y="6934200"/>
                  <a:pt x="13843706" y="6953250"/>
                  <a:pt x="13773856" y="7004050"/>
                </a:cubicBezTo>
                <a:lnTo>
                  <a:pt x="13754806" y="7004050"/>
                </a:lnTo>
                <a:cubicBezTo>
                  <a:pt x="13748456" y="6997700"/>
                  <a:pt x="13748456" y="7004050"/>
                  <a:pt x="13748456" y="6985000"/>
                </a:cubicBezTo>
                <a:cubicBezTo>
                  <a:pt x="13748456" y="6972300"/>
                  <a:pt x="13786556" y="6953250"/>
                  <a:pt x="13792906" y="6934200"/>
                </a:cubicBezTo>
                <a:lnTo>
                  <a:pt x="13792906" y="6915150"/>
                </a:lnTo>
                <a:cubicBezTo>
                  <a:pt x="13792906" y="6896100"/>
                  <a:pt x="13773856" y="6908800"/>
                  <a:pt x="13761156" y="6902450"/>
                </a:cubicBezTo>
                <a:cubicBezTo>
                  <a:pt x="13735756" y="6870700"/>
                  <a:pt x="13704005" y="6819900"/>
                  <a:pt x="13665905" y="6826250"/>
                </a:cubicBezTo>
                <a:cubicBezTo>
                  <a:pt x="13653205" y="6819900"/>
                  <a:pt x="13653205" y="6800850"/>
                  <a:pt x="13646855" y="6788150"/>
                </a:cubicBezTo>
                <a:cubicBezTo>
                  <a:pt x="13640505" y="6775450"/>
                  <a:pt x="13621455" y="6769100"/>
                  <a:pt x="13608755" y="6756400"/>
                </a:cubicBezTo>
                <a:cubicBezTo>
                  <a:pt x="13608755" y="6737350"/>
                  <a:pt x="13608755" y="6711950"/>
                  <a:pt x="13596055" y="6692900"/>
                </a:cubicBezTo>
                <a:cubicBezTo>
                  <a:pt x="13596055" y="6692900"/>
                  <a:pt x="13602405" y="6686550"/>
                  <a:pt x="13602405" y="6680200"/>
                </a:cubicBezTo>
                <a:lnTo>
                  <a:pt x="13627805" y="6680200"/>
                </a:lnTo>
                <a:cubicBezTo>
                  <a:pt x="13627805" y="6686550"/>
                  <a:pt x="13640505" y="6699250"/>
                  <a:pt x="13646855" y="6705600"/>
                </a:cubicBezTo>
                <a:cubicBezTo>
                  <a:pt x="13653205" y="6699250"/>
                  <a:pt x="13659555" y="6699250"/>
                  <a:pt x="13659555" y="6680200"/>
                </a:cubicBezTo>
                <a:cubicBezTo>
                  <a:pt x="13659555" y="6667500"/>
                  <a:pt x="13621455" y="6623050"/>
                  <a:pt x="13608755" y="6623050"/>
                </a:cubicBezTo>
                <a:cubicBezTo>
                  <a:pt x="13589705" y="6623050"/>
                  <a:pt x="13577005" y="6642100"/>
                  <a:pt x="13557955" y="6654800"/>
                </a:cubicBezTo>
                <a:cubicBezTo>
                  <a:pt x="13557955" y="6661150"/>
                  <a:pt x="13557955" y="6705600"/>
                  <a:pt x="13545255" y="6705600"/>
                </a:cubicBezTo>
                <a:cubicBezTo>
                  <a:pt x="13532555" y="6705600"/>
                  <a:pt x="13545255" y="6692900"/>
                  <a:pt x="13532555" y="6692900"/>
                </a:cubicBezTo>
                <a:cubicBezTo>
                  <a:pt x="13513505" y="6692900"/>
                  <a:pt x="13507155" y="6711950"/>
                  <a:pt x="13494455" y="6724650"/>
                </a:cubicBezTo>
                <a:lnTo>
                  <a:pt x="13469055" y="6724650"/>
                </a:lnTo>
                <a:cubicBezTo>
                  <a:pt x="13475405" y="6699250"/>
                  <a:pt x="13488105" y="6686550"/>
                  <a:pt x="13494455" y="6673850"/>
                </a:cubicBezTo>
                <a:cubicBezTo>
                  <a:pt x="13481755" y="6661150"/>
                  <a:pt x="13456355" y="6635750"/>
                  <a:pt x="13443655" y="6635750"/>
                </a:cubicBezTo>
                <a:cubicBezTo>
                  <a:pt x="13411905" y="6635750"/>
                  <a:pt x="13411905" y="6692900"/>
                  <a:pt x="13411905" y="6692900"/>
                </a:cubicBezTo>
                <a:cubicBezTo>
                  <a:pt x="13411905" y="6711950"/>
                  <a:pt x="13424605" y="6737350"/>
                  <a:pt x="13437305" y="6769100"/>
                </a:cubicBezTo>
                <a:cubicBezTo>
                  <a:pt x="13430955" y="6769100"/>
                  <a:pt x="13418255" y="6762750"/>
                  <a:pt x="13411905" y="6762750"/>
                </a:cubicBezTo>
                <a:cubicBezTo>
                  <a:pt x="13380155" y="6781800"/>
                  <a:pt x="13367455" y="6800850"/>
                  <a:pt x="13367455" y="6775450"/>
                </a:cubicBezTo>
                <a:cubicBezTo>
                  <a:pt x="13367455" y="6762750"/>
                  <a:pt x="13380155" y="6762750"/>
                  <a:pt x="13380155" y="6750050"/>
                </a:cubicBezTo>
                <a:cubicBezTo>
                  <a:pt x="13380155" y="6731000"/>
                  <a:pt x="13316655" y="6692900"/>
                  <a:pt x="13303955" y="6692900"/>
                </a:cubicBezTo>
                <a:cubicBezTo>
                  <a:pt x="13284905" y="6692900"/>
                  <a:pt x="13272205" y="6718300"/>
                  <a:pt x="13259505" y="6731000"/>
                </a:cubicBezTo>
                <a:cubicBezTo>
                  <a:pt x="13234105" y="6724650"/>
                  <a:pt x="13215055" y="6661150"/>
                  <a:pt x="13170605" y="6680200"/>
                </a:cubicBezTo>
                <a:cubicBezTo>
                  <a:pt x="13170605" y="6667500"/>
                  <a:pt x="13170605" y="6648450"/>
                  <a:pt x="13176955" y="6629400"/>
                </a:cubicBezTo>
                <a:cubicBezTo>
                  <a:pt x="13170605" y="6623050"/>
                  <a:pt x="13170605" y="6616700"/>
                  <a:pt x="13151555" y="6616700"/>
                </a:cubicBezTo>
                <a:cubicBezTo>
                  <a:pt x="13119805" y="6616700"/>
                  <a:pt x="13119805" y="6648450"/>
                  <a:pt x="13119805" y="6654800"/>
                </a:cubicBezTo>
                <a:cubicBezTo>
                  <a:pt x="13119805" y="6673850"/>
                  <a:pt x="13132505" y="6673850"/>
                  <a:pt x="13132505" y="6692900"/>
                </a:cubicBezTo>
                <a:cubicBezTo>
                  <a:pt x="13145205" y="6724650"/>
                  <a:pt x="13164255" y="6794500"/>
                  <a:pt x="13221405" y="6807200"/>
                </a:cubicBezTo>
                <a:cubicBezTo>
                  <a:pt x="13227755" y="6813550"/>
                  <a:pt x="13253155" y="6800850"/>
                  <a:pt x="13272205" y="6813550"/>
                </a:cubicBezTo>
                <a:cubicBezTo>
                  <a:pt x="13297605" y="6826250"/>
                  <a:pt x="13335705" y="6883400"/>
                  <a:pt x="13348405" y="6883400"/>
                </a:cubicBezTo>
                <a:cubicBezTo>
                  <a:pt x="13361105" y="6883400"/>
                  <a:pt x="13373805" y="6870700"/>
                  <a:pt x="13373805" y="6864350"/>
                </a:cubicBezTo>
                <a:cubicBezTo>
                  <a:pt x="13373805" y="6845300"/>
                  <a:pt x="13354755" y="6838950"/>
                  <a:pt x="13354755" y="6826250"/>
                </a:cubicBezTo>
                <a:cubicBezTo>
                  <a:pt x="13361105" y="6819900"/>
                  <a:pt x="13361105" y="6813550"/>
                  <a:pt x="13367455" y="6807200"/>
                </a:cubicBezTo>
                <a:cubicBezTo>
                  <a:pt x="13380155" y="6826250"/>
                  <a:pt x="13399205" y="6845300"/>
                  <a:pt x="13411905" y="6877050"/>
                </a:cubicBezTo>
                <a:cubicBezTo>
                  <a:pt x="13418255" y="6889750"/>
                  <a:pt x="13411905" y="6921500"/>
                  <a:pt x="13418255" y="6940550"/>
                </a:cubicBezTo>
                <a:cubicBezTo>
                  <a:pt x="13430955" y="6965950"/>
                  <a:pt x="13469055" y="6985000"/>
                  <a:pt x="13481755" y="7010400"/>
                </a:cubicBezTo>
                <a:cubicBezTo>
                  <a:pt x="13475405" y="7016750"/>
                  <a:pt x="13481755" y="7016750"/>
                  <a:pt x="13462705" y="7016750"/>
                </a:cubicBezTo>
                <a:cubicBezTo>
                  <a:pt x="13443655" y="7016750"/>
                  <a:pt x="13380155" y="6915150"/>
                  <a:pt x="13361105" y="6902450"/>
                </a:cubicBezTo>
                <a:cubicBezTo>
                  <a:pt x="13348405" y="6896100"/>
                  <a:pt x="13323005" y="6896100"/>
                  <a:pt x="13310305" y="6889750"/>
                </a:cubicBezTo>
                <a:cubicBezTo>
                  <a:pt x="13291255" y="6883400"/>
                  <a:pt x="13284905" y="6870700"/>
                  <a:pt x="13265855" y="6870700"/>
                </a:cubicBezTo>
                <a:cubicBezTo>
                  <a:pt x="13234105" y="6870700"/>
                  <a:pt x="13208705" y="6915150"/>
                  <a:pt x="13208705" y="6927850"/>
                </a:cubicBezTo>
                <a:cubicBezTo>
                  <a:pt x="13208705" y="6953250"/>
                  <a:pt x="13240455" y="6965950"/>
                  <a:pt x="13253155" y="6965950"/>
                </a:cubicBezTo>
                <a:cubicBezTo>
                  <a:pt x="13272205" y="6965950"/>
                  <a:pt x="13297605" y="6946900"/>
                  <a:pt x="13310305" y="6946900"/>
                </a:cubicBezTo>
                <a:cubicBezTo>
                  <a:pt x="13329355" y="6946900"/>
                  <a:pt x="13373805" y="6985000"/>
                  <a:pt x="13380155" y="7004050"/>
                </a:cubicBezTo>
                <a:cubicBezTo>
                  <a:pt x="13361105" y="6997700"/>
                  <a:pt x="13335705" y="6965950"/>
                  <a:pt x="13316655" y="6965950"/>
                </a:cubicBezTo>
                <a:cubicBezTo>
                  <a:pt x="13303955" y="6965950"/>
                  <a:pt x="13278555" y="6985000"/>
                  <a:pt x="13259505" y="6997700"/>
                </a:cubicBezTo>
                <a:cubicBezTo>
                  <a:pt x="13265855" y="7016750"/>
                  <a:pt x="13284905" y="7035800"/>
                  <a:pt x="13291255" y="7054850"/>
                </a:cubicBezTo>
                <a:cubicBezTo>
                  <a:pt x="13284905" y="7061200"/>
                  <a:pt x="13291255" y="7061200"/>
                  <a:pt x="13272205" y="7061200"/>
                </a:cubicBezTo>
                <a:cubicBezTo>
                  <a:pt x="13259505" y="7061200"/>
                  <a:pt x="13246805" y="7035800"/>
                  <a:pt x="13221405" y="7029450"/>
                </a:cubicBezTo>
                <a:cubicBezTo>
                  <a:pt x="13221405" y="7035800"/>
                  <a:pt x="13215055" y="7029450"/>
                  <a:pt x="13215055" y="7048500"/>
                </a:cubicBezTo>
                <a:cubicBezTo>
                  <a:pt x="13215055" y="7061200"/>
                  <a:pt x="13265855" y="7086600"/>
                  <a:pt x="13265855" y="7118350"/>
                </a:cubicBezTo>
                <a:cubicBezTo>
                  <a:pt x="13265855" y="7118350"/>
                  <a:pt x="13265855" y="7124700"/>
                  <a:pt x="13253155" y="7124700"/>
                </a:cubicBezTo>
                <a:cubicBezTo>
                  <a:pt x="13234105" y="7124700"/>
                  <a:pt x="13234105" y="7118350"/>
                  <a:pt x="13221405" y="7112000"/>
                </a:cubicBezTo>
                <a:cubicBezTo>
                  <a:pt x="13215055" y="7118350"/>
                  <a:pt x="13202355" y="7118350"/>
                  <a:pt x="13202355" y="7131050"/>
                </a:cubicBezTo>
                <a:cubicBezTo>
                  <a:pt x="13202355" y="7150100"/>
                  <a:pt x="13221405" y="7156450"/>
                  <a:pt x="13234105" y="7169150"/>
                </a:cubicBezTo>
                <a:lnTo>
                  <a:pt x="13234105" y="7188200"/>
                </a:lnTo>
                <a:lnTo>
                  <a:pt x="13196005" y="7188200"/>
                </a:lnTo>
                <a:cubicBezTo>
                  <a:pt x="13189655" y="7181850"/>
                  <a:pt x="13176955" y="7175500"/>
                  <a:pt x="13170605" y="7175500"/>
                </a:cubicBezTo>
                <a:cubicBezTo>
                  <a:pt x="13164255" y="7181850"/>
                  <a:pt x="13157905" y="7175500"/>
                  <a:pt x="13157905" y="7194550"/>
                </a:cubicBezTo>
                <a:cubicBezTo>
                  <a:pt x="13157905" y="7207250"/>
                  <a:pt x="13189655" y="7232650"/>
                  <a:pt x="13208705" y="7239000"/>
                </a:cubicBezTo>
                <a:cubicBezTo>
                  <a:pt x="13202355" y="7251700"/>
                  <a:pt x="13183305" y="7270750"/>
                  <a:pt x="13183305" y="7283450"/>
                </a:cubicBezTo>
                <a:cubicBezTo>
                  <a:pt x="13183305" y="7302500"/>
                  <a:pt x="13189655" y="7308850"/>
                  <a:pt x="13208705" y="7308850"/>
                </a:cubicBezTo>
                <a:cubicBezTo>
                  <a:pt x="13221405" y="7308850"/>
                  <a:pt x="13253155" y="7289800"/>
                  <a:pt x="13234105" y="7251700"/>
                </a:cubicBezTo>
                <a:cubicBezTo>
                  <a:pt x="13234105" y="7251700"/>
                  <a:pt x="13227755" y="7245350"/>
                  <a:pt x="13246805" y="7245350"/>
                </a:cubicBezTo>
                <a:cubicBezTo>
                  <a:pt x="13259505" y="7245350"/>
                  <a:pt x="13284905" y="7283450"/>
                  <a:pt x="13297605" y="7283450"/>
                </a:cubicBezTo>
                <a:cubicBezTo>
                  <a:pt x="13316655" y="7283450"/>
                  <a:pt x="13354755" y="7232650"/>
                  <a:pt x="13373805" y="7232650"/>
                </a:cubicBezTo>
                <a:cubicBezTo>
                  <a:pt x="13386505" y="7232650"/>
                  <a:pt x="13418255" y="7270750"/>
                  <a:pt x="13437305" y="7270750"/>
                </a:cubicBezTo>
                <a:cubicBezTo>
                  <a:pt x="13450005" y="7270750"/>
                  <a:pt x="13443655" y="7264400"/>
                  <a:pt x="13456355" y="7264400"/>
                </a:cubicBezTo>
                <a:cubicBezTo>
                  <a:pt x="13456355" y="7258050"/>
                  <a:pt x="13462705" y="7251700"/>
                  <a:pt x="13462705" y="7239000"/>
                </a:cubicBezTo>
                <a:cubicBezTo>
                  <a:pt x="13462705" y="7219950"/>
                  <a:pt x="13411905" y="7200900"/>
                  <a:pt x="13386505" y="7181850"/>
                </a:cubicBezTo>
                <a:lnTo>
                  <a:pt x="13386505" y="7162800"/>
                </a:lnTo>
                <a:cubicBezTo>
                  <a:pt x="13386505" y="7162800"/>
                  <a:pt x="13380155" y="7156450"/>
                  <a:pt x="13399205" y="7156450"/>
                </a:cubicBezTo>
                <a:cubicBezTo>
                  <a:pt x="13411905" y="7156450"/>
                  <a:pt x="13469055" y="7219950"/>
                  <a:pt x="13488105" y="7219950"/>
                </a:cubicBezTo>
                <a:cubicBezTo>
                  <a:pt x="13500805" y="7219950"/>
                  <a:pt x="13583355" y="7143750"/>
                  <a:pt x="13583355" y="7131050"/>
                </a:cubicBezTo>
                <a:cubicBezTo>
                  <a:pt x="13583355" y="7112000"/>
                  <a:pt x="13570655" y="7105650"/>
                  <a:pt x="13570655" y="7086600"/>
                </a:cubicBezTo>
                <a:cubicBezTo>
                  <a:pt x="13570655" y="7073900"/>
                  <a:pt x="13583355" y="7048500"/>
                  <a:pt x="13596055" y="7016750"/>
                </a:cubicBezTo>
                <a:cubicBezTo>
                  <a:pt x="13545255" y="7029450"/>
                  <a:pt x="13513505" y="6978650"/>
                  <a:pt x="13532555" y="6940550"/>
                </a:cubicBezTo>
                <a:cubicBezTo>
                  <a:pt x="13519855" y="6934200"/>
                  <a:pt x="13500805" y="6934200"/>
                  <a:pt x="13475405" y="6934200"/>
                </a:cubicBezTo>
                <a:cubicBezTo>
                  <a:pt x="13475405" y="6927850"/>
                  <a:pt x="13469055" y="6921500"/>
                  <a:pt x="13462705" y="6915150"/>
                </a:cubicBezTo>
                <a:cubicBezTo>
                  <a:pt x="13481755" y="6896100"/>
                  <a:pt x="13500805" y="6883400"/>
                  <a:pt x="13513505" y="6883400"/>
                </a:cubicBezTo>
                <a:cubicBezTo>
                  <a:pt x="13557955" y="6883400"/>
                  <a:pt x="13507155" y="6902450"/>
                  <a:pt x="13564305" y="6927850"/>
                </a:cubicBezTo>
                <a:cubicBezTo>
                  <a:pt x="13602405" y="6972300"/>
                  <a:pt x="13570655" y="6978650"/>
                  <a:pt x="13621455" y="6991350"/>
                </a:cubicBezTo>
                <a:cubicBezTo>
                  <a:pt x="13634155" y="6959600"/>
                  <a:pt x="13640505" y="6921500"/>
                  <a:pt x="13653205" y="6883400"/>
                </a:cubicBezTo>
                <a:lnTo>
                  <a:pt x="13697655" y="6883400"/>
                </a:lnTo>
                <a:cubicBezTo>
                  <a:pt x="13697655" y="6896100"/>
                  <a:pt x="13704005" y="6915150"/>
                  <a:pt x="13704005" y="6934200"/>
                </a:cubicBezTo>
                <a:cubicBezTo>
                  <a:pt x="13704005" y="6959600"/>
                  <a:pt x="13640505" y="6965950"/>
                  <a:pt x="13627805" y="7004050"/>
                </a:cubicBezTo>
                <a:cubicBezTo>
                  <a:pt x="13621455" y="7016750"/>
                  <a:pt x="13596055" y="7042150"/>
                  <a:pt x="13596055" y="7073900"/>
                </a:cubicBezTo>
                <a:cubicBezTo>
                  <a:pt x="13589705" y="7099300"/>
                  <a:pt x="13608755" y="7131050"/>
                  <a:pt x="13596055" y="7156450"/>
                </a:cubicBezTo>
                <a:cubicBezTo>
                  <a:pt x="13583355" y="7181850"/>
                  <a:pt x="13538905" y="7207250"/>
                  <a:pt x="13513505" y="7245350"/>
                </a:cubicBezTo>
                <a:cubicBezTo>
                  <a:pt x="13507155" y="7251700"/>
                  <a:pt x="13513505" y="7277100"/>
                  <a:pt x="13507155" y="7289800"/>
                </a:cubicBezTo>
                <a:cubicBezTo>
                  <a:pt x="13500805" y="7296150"/>
                  <a:pt x="13475405" y="7296150"/>
                  <a:pt x="13462705" y="7308850"/>
                </a:cubicBezTo>
                <a:cubicBezTo>
                  <a:pt x="13430955" y="7340600"/>
                  <a:pt x="13392855" y="7391400"/>
                  <a:pt x="13392855" y="7404100"/>
                </a:cubicBezTo>
                <a:cubicBezTo>
                  <a:pt x="13392855" y="7423150"/>
                  <a:pt x="13437305" y="7505700"/>
                  <a:pt x="13456355" y="7550150"/>
                </a:cubicBezTo>
                <a:cubicBezTo>
                  <a:pt x="13443655" y="7562850"/>
                  <a:pt x="13418255" y="7575550"/>
                  <a:pt x="13418255" y="7594600"/>
                </a:cubicBezTo>
                <a:cubicBezTo>
                  <a:pt x="13418255" y="7607300"/>
                  <a:pt x="13450005" y="7620000"/>
                  <a:pt x="13450005" y="7639050"/>
                </a:cubicBezTo>
                <a:cubicBezTo>
                  <a:pt x="13450005" y="7651750"/>
                  <a:pt x="13424605" y="7664450"/>
                  <a:pt x="13424605" y="7677150"/>
                </a:cubicBezTo>
                <a:cubicBezTo>
                  <a:pt x="13424605" y="7696200"/>
                  <a:pt x="13443655" y="7696200"/>
                  <a:pt x="13443655" y="7715250"/>
                </a:cubicBezTo>
                <a:cubicBezTo>
                  <a:pt x="13443655" y="7727950"/>
                  <a:pt x="13392855" y="7766050"/>
                  <a:pt x="13380155" y="7772400"/>
                </a:cubicBezTo>
                <a:cubicBezTo>
                  <a:pt x="13380155" y="7772400"/>
                  <a:pt x="13373805" y="7766050"/>
                  <a:pt x="13367455" y="7766050"/>
                </a:cubicBezTo>
                <a:lnTo>
                  <a:pt x="13367455" y="7747000"/>
                </a:lnTo>
                <a:cubicBezTo>
                  <a:pt x="13380155" y="7734300"/>
                  <a:pt x="13399205" y="7721600"/>
                  <a:pt x="13399205" y="7702550"/>
                </a:cubicBezTo>
                <a:cubicBezTo>
                  <a:pt x="13399205" y="7658100"/>
                  <a:pt x="13335705" y="7670800"/>
                  <a:pt x="13335705" y="7670800"/>
                </a:cubicBezTo>
                <a:cubicBezTo>
                  <a:pt x="13291255" y="7670800"/>
                  <a:pt x="13215055" y="7702550"/>
                  <a:pt x="13183305" y="7734300"/>
                </a:cubicBezTo>
                <a:lnTo>
                  <a:pt x="13183305" y="7759700"/>
                </a:lnTo>
                <a:lnTo>
                  <a:pt x="13196005" y="7772400"/>
                </a:lnTo>
                <a:cubicBezTo>
                  <a:pt x="13208705" y="7766050"/>
                  <a:pt x="13221405" y="7747000"/>
                  <a:pt x="13234105" y="7747000"/>
                </a:cubicBezTo>
                <a:cubicBezTo>
                  <a:pt x="13253155" y="7747000"/>
                  <a:pt x="13297605" y="7772400"/>
                  <a:pt x="13323005" y="7791450"/>
                </a:cubicBezTo>
                <a:lnTo>
                  <a:pt x="13189655" y="7791450"/>
                </a:lnTo>
                <a:cubicBezTo>
                  <a:pt x="13176955" y="7772400"/>
                  <a:pt x="13145205" y="7740650"/>
                  <a:pt x="13126155" y="7740650"/>
                </a:cubicBezTo>
                <a:cubicBezTo>
                  <a:pt x="13113455" y="7740650"/>
                  <a:pt x="13100755" y="7753350"/>
                  <a:pt x="13100755" y="7766050"/>
                </a:cubicBezTo>
                <a:cubicBezTo>
                  <a:pt x="13100755" y="7785100"/>
                  <a:pt x="13107105" y="7785100"/>
                  <a:pt x="13113455" y="7791450"/>
                </a:cubicBezTo>
                <a:cubicBezTo>
                  <a:pt x="13100755" y="7791450"/>
                  <a:pt x="13081705" y="7785100"/>
                  <a:pt x="13062655" y="7785100"/>
                </a:cubicBezTo>
                <a:cubicBezTo>
                  <a:pt x="12986455" y="7785100"/>
                  <a:pt x="13018205" y="7778750"/>
                  <a:pt x="12992805" y="7778750"/>
                </a:cubicBezTo>
                <a:cubicBezTo>
                  <a:pt x="12973755" y="7778750"/>
                  <a:pt x="12980105" y="7791450"/>
                  <a:pt x="12961055" y="7791450"/>
                </a:cubicBezTo>
                <a:cubicBezTo>
                  <a:pt x="12948355" y="7791450"/>
                  <a:pt x="12916605" y="7759700"/>
                  <a:pt x="12903905" y="7759700"/>
                </a:cubicBezTo>
                <a:cubicBezTo>
                  <a:pt x="12884855" y="7759700"/>
                  <a:pt x="12853105" y="7791450"/>
                  <a:pt x="12834055" y="7791450"/>
                </a:cubicBezTo>
                <a:cubicBezTo>
                  <a:pt x="12802305" y="7791450"/>
                  <a:pt x="12802305" y="7766050"/>
                  <a:pt x="12783255" y="7766050"/>
                </a:cubicBezTo>
                <a:cubicBezTo>
                  <a:pt x="12770555" y="7766050"/>
                  <a:pt x="12764205" y="7778750"/>
                  <a:pt x="12751505" y="7791450"/>
                </a:cubicBezTo>
                <a:lnTo>
                  <a:pt x="12637205" y="7791450"/>
                </a:lnTo>
                <a:cubicBezTo>
                  <a:pt x="12630855" y="7785100"/>
                  <a:pt x="12624505" y="7772400"/>
                  <a:pt x="12618155" y="7766050"/>
                </a:cubicBezTo>
                <a:cubicBezTo>
                  <a:pt x="12605455" y="7766050"/>
                  <a:pt x="12599105" y="7778750"/>
                  <a:pt x="12592755" y="7791450"/>
                </a:cubicBezTo>
                <a:lnTo>
                  <a:pt x="12421305" y="7791450"/>
                </a:lnTo>
                <a:cubicBezTo>
                  <a:pt x="12414955" y="7785100"/>
                  <a:pt x="12414955" y="7778750"/>
                  <a:pt x="12402255" y="7778750"/>
                </a:cubicBezTo>
                <a:cubicBezTo>
                  <a:pt x="12383205" y="7778750"/>
                  <a:pt x="12395905" y="7791450"/>
                  <a:pt x="12376855" y="7791450"/>
                </a:cubicBezTo>
                <a:lnTo>
                  <a:pt x="12287955" y="7791450"/>
                </a:lnTo>
                <a:cubicBezTo>
                  <a:pt x="12287955" y="7785100"/>
                  <a:pt x="12294305" y="7791450"/>
                  <a:pt x="12294305" y="7772400"/>
                </a:cubicBezTo>
                <a:cubicBezTo>
                  <a:pt x="12294305" y="7759700"/>
                  <a:pt x="12268905" y="7747000"/>
                  <a:pt x="12256205" y="7747000"/>
                </a:cubicBezTo>
                <a:cubicBezTo>
                  <a:pt x="12237155" y="7747000"/>
                  <a:pt x="12218105" y="7772400"/>
                  <a:pt x="12211755" y="7791450"/>
                </a:cubicBezTo>
                <a:lnTo>
                  <a:pt x="6223706" y="7791450"/>
                </a:lnTo>
                <a:cubicBezTo>
                  <a:pt x="6191956" y="7747000"/>
                  <a:pt x="6198306" y="7734300"/>
                  <a:pt x="6160206" y="7734300"/>
                </a:cubicBezTo>
                <a:cubicBezTo>
                  <a:pt x="6147506" y="7734300"/>
                  <a:pt x="6122106" y="7772400"/>
                  <a:pt x="6109406" y="7791450"/>
                </a:cubicBezTo>
                <a:lnTo>
                  <a:pt x="5823656" y="7791450"/>
                </a:lnTo>
                <a:cubicBezTo>
                  <a:pt x="5823656" y="7778750"/>
                  <a:pt x="5810956" y="7766050"/>
                  <a:pt x="5798256" y="7766050"/>
                </a:cubicBezTo>
                <a:cubicBezTo>
                  <a:pt x="5772856" y="7766050"/>
                  <a:pt x="5760156" y="7791450"/>
                  <a:pt x="5734756" y="7791450"/>
                </a:cubicBezTo>
                <a:cubicBezTo>
                  <a:pt x="5690306" y="7791450"/>
                  <a:pt x="5683956" y="7747000"/>
                  <a:pt x="5639506" y="7747000"/>
                </a:cubicBezTo>
                <a:cubicBezTo>
                  <a:pt x="5607756" y="7747000"/>
                  <a:pt x="5569656" y="7791450"/>
                  <a:pt x="5550606" y="7791450"/>
                </a:cubicBezTo>
                <a:cubicBezTo>
                  <a:pt x="5537906" y="7791450"/>
                  <a:pt x="5544256" y="7778750"/>
                  <a:pt x="5525206" y="7778750"/>
                </a:cubicBezTo>
                <a:cubicBezTo>
                  <a:pt x="5512506" y="7778750"/>
                  <a:pt x="5518856" y="7785100"/>
                  <a:pt x="5512506" y="7791450"/>
                </a:cubicBezTo>
                <a:lnTo>
                  <a:pt x="5302956" y="7791450"/>
                </a:lnTo>
                <a:cubicBezTo>
                  <a:pt x="5309306" y="7778750"/>
                  <a:pt x="5309306" y="7772400"/>
                  <a:pt x="5309306" y="7753350"/>
                </a:cubicBezTo>
                <a:cubicBezTo>
                  <a:pt x="5309306" y="7715250"/>
                  <a:pt x="5283906" y="7715250"/>
                  <a:pt x="5271206" y="7715250"/>
                </a:cubicBezTo>
                <a:cubicBezTo>
                  <a:pt x="5233106" y="7715250"/>
                  <a:pt x="5201356" y="7759700"/>
                  <a:pt x="5226756" y="7791450"/>
                </a:cubicBezTo>
                <a:lnTo>
                  <a:pt x="5182306" y="7791450"/>
                </a:lnTo>
                <a:cubicBezTo>
                  <a:pt x="5182306" y="7772400"/>
                  <a:pt x="5182306" y="7753350"/>
                  <a:pt x="5156906" y="7753350"/>
                </a:cubicBezTo>
                <a:cubicBezTo>
                  <a:pt x="5144206" y="7753350"/>
                  <a:pt x="5131506" y="7772400"/>
                  <a:pt x="5112456" y="7791450"/>
                </a:cubicBezTo>
                <a:lnTo>
                  <a:pt x="5055306" y="7791450"/>
                </a:lnTo>
                <a:cubicBezTo>
                  <a:pt x="5068006" y="7766050"/>
                  <a:pt x="5106106" y="7727950"/>
                  <a:pt x="5106106" y="7715250"/>
                </a:cubicBezTo>
                <a:cubicBezTo>
                  <a:pt x="5106106" y="7689850"/>
                  <a:pt x="5042606" y="7670800"/>
                  <a:pt x="5042606" y="7670800"/>
                </a:cubicBezTo>
                <a:cubicBezTo>
                  <a:pt x="5004506" y="7670800"/>
                  <a:pt x="4991806" y="7766050"/>
                  <a:pt x="4998156" y="7791450"/>
                </a:cubicBezTo>
                <a:lnTo>
                  <a:pt x="1042106" y="7791450"/>
                </a:lnTo>
                <a:cubicBezTo>
                  <a:pt x="1042106" y="7785100"/>
                  <a:pt x="1048456" y="7785100"/>
                  <a:pt x="1054806" y="7778750"/>
                </a:cubicBezTo>
                <a:cubicBezTo>
                  <a:pt x="1042106" y="7766050"/>
                  <a:pt x="1023056" y="7753350"/>
                  <a:pt x="1016706" y="7753350"/>
                </a:cubicBezTo>
                <a:lnTo>
                  <a:pt x="1035756" y="7715250"/>
                </a:lnTo>
                <a:cubicBezTo>
                  <a:pt x="1035756" y="7708900"/>
                  <a:pt x="1023056" y="7696200"/>
                  <a:pt x="1010356" y="7696200"/>
                </a:cubicBezTo>
                <a:cubicBezTo>
                  <a:pt x="1004006" y="7696200"/>
                  <a:pt x="959556" y="7708900"/>
                  <a:pt x="965906" y="7747000"/>
                </a:cubicBezTo>
                <a:cubicBezTo>
                  <a:pt x="965906" y="7766050"/>
                  <a:pt x="959556" y="7766050"/>
                  <a:pt x="959556" y="7772400"/>
                </a:cubicBezTo>
                <a:cubicBezTo>
                  <a:pt x="934156" y="7759700"/>
                  <a:pt x="921456" y="7734300"/>
                  <a:pt x="921456" y="7727950"/>
                </a:cubicBezTo>
                <a:cubicBezTo>
                  <a:pt x="921456" y="7715250"/>
                  <a:pt x="934156" y="7708900"/>
                  <a:pt x="946856" y="7696200"/>
                </a:cubicBezTo>
                <a:lnTo>
                  <a:pt x="946856" y="7658100"/>
                </a:lnTo>
                <a:cubicBezTo>
                  <a:pt x="940506" y="7658100"/>
                  <a:pt x="940506" y="7651750"/>
                  <a:pt x="921456" y="7651750"/>
                </a:cubicBezTo>
                <a:cubicBezTo>
                  <a:pt x="908756" y="7651750"/>
                  <a:pt x="902406" y="7670800"/>
                  <a:pt x="902406" y="7683500"/>
                </a:cubicBezTo>
                <a:cubicBezTo>
                  <a:pt x="889706" y="7683500"/>
                  <a:pt x="870656" y="7677150"/>
                  <a:pt x="857956" y="7677150"/>
                </a:cubicBezTo>
                <a:cubicBezTo>
                  <a:pt x="838906" y="7708900"/>
                  <a:pt x="807156" y="7753350"/>
                  <a:pt x="807156" y="7766050"/>
                </a:cubicBezTo>
                <a:cubicBezTo>
                  <a:pt x="807156" y="7785100"/>
                  <a:pt x="826206" y="7785100"/>
                  <a:pt x="826206" y="7791450"/>
                </a:cubicBezTo>
                <a:lnTo>
                  <a:pt x="750006" y="7791450"/>
                </a:lnTo>
                <a:cubicBezTo>
                  <a:pt x="756356" y="7772400"/>
                  <a:pt x="769056" y="7753350"/>
                  <a:pt x="781756" y="7734300"/>
                </a:cubicBezTo>
                <a:lnTo>
                  <a:pt x="781756" y="7689850"/>
                </a:lnTo>
                <a:cubicBezTo>
                  <a:pt x="775406" y="7689850"/>
                  <a:pt x="775406" y="7683500"/>
                  <a:pt x="762706" y="7683500"/>
                </a:cubicBezTo>
                <a:cubicBezTo>
                  <a:pt x="737306" y="7683500"/>
                  <a:pt x="699206" y="7759700"/>
                  <a:pt x="699206" y="7791450"/>
                </a:cubicBezTo>
                <a:lnTo>
                  <a:pt x="648406" y="7791450"/>
                </a:lnTo>
                <a:cubicBezTo>
                  <a:pt x="648406" y="7785100"/>
                  <a:pt x="642056" y="7778750"/>
                  <a:pt x="635706" y="7772400"/>
                </a:cubicBezTo>
                <a:cubicBezTo>
                  <a:pt x="654756" y="7734300"/>
                  <a:pt x="705556" y="7759700"/>
                  <a:pt x="705556" y="7715250"/>
                </a:cubicBezTo>
                <a:cubicBezTo>
                  <a:pt x="705556" y="7696200"/>
                  <a:pt x="654756" y="7677150"/>
                  <a:pt x="648406" y="7677150"/>
                </a:cubicBezTo>
                <a:cubicBezTo>
                  <a:pt x="635706" y="7677150"/>
                  <a:pt x="584906" y="7727950"/>
                  <a:pt x="546806" y="7747000"/>
                </a:cubicBezTo>
                <a:cubicBezTo>
                  <a:pt x="559506" y="7778750"/>
                  <a:pt x="591256" y="7772400"/>
                  <a:pt x="610306" y="7791450"/>
                </a:cubicBezTo>
                <a:lnTo>
                  <a:pt x="426156" y="7791450"/>
                </a:lnTo>
                <a:cubicBezTo>
                  <a:pt x="419806" y="7772400"/>
                  <a:pt x="407106" y="7753350"/>
                  <a:pt x="394406" y="7753350"/>
                </a:cubicBezTo>
                <a:cubicBezTo>
                  <a:pt x="381706" y="7753350"/>
                  <a:pt x="369006" y="7778750"/>
                  <a:pt x="362656" y="7791450"/>
                </a:cubicBezTo>
                <a:lnTo>
                  <a:pt x="19756" y="7791450"/>
                </a:lnTo>
                <a:lnTo>
                  <a:pt x="19756" y="7131050"/>
                </a:lnTo>
                <a:lnTo>
                  <a:pt x="38806" y="7131050"/>
                </a:lnTo>
                <a:cubicBezTo>
                  <a:pt x="57856" y="7143750"/>
                  <a:pt x="64206" y="7156450"/>
                  <a:pt x="83256" y="7156450"/>
                </a:cubicBezTo>
                <a:cubicBezTo>
                  <a:pt x="95956" y="7156450"/>
                  <a:pt x="115006" y="7137400"/>
                  <a:pt x="115006" y="7124700"/>
                </a:cubicBezTo>
                <a:cubicBezTo>
                  <a:pt x="115006" y="7023100"/>
                  <a:pt x="19756" y="7169150"/>
                  <a:pt x="19756" y="7023100"/>
                </a:cubicBezTo>
                <a:lnTo>
                  <a:pt x="19756" y="6788150"/>
                </a:lnTo>
                <a:cubicBezTo>
                  <a:pt x="-5644" y="6769100"/>
                  <a:pt x="706" y="6762750"/>
                  <a:pt x="706" y="6762750"/>
                </a:cubicBezTo>
                <a:cubicBezTo>
                  <a:pt x="706" y="6750050"/>
                  <a:pt x="706" y="6750050"/>
                  <a:pt x="7056" y="6750050"/>
                </a:cubicBezTo>
                <a:cubicBezTo>
                  <a:pt x="108656" y="6718300"/>
                  <a:pt x="178506" y="6629400"/>
                  <a:pt x="242006" y="6578600"/>
                </a:cubicBezTo>
                <a:cubicBezTo>
                  <a:pt x="254706" y="6584950"/>
                  <a:pt x="261056" y="6591300"/>
                  <a:pt x="261056" y="6604000"/>
                </a:cubicBezTo>
                <a:cubicBezTo>
                  <a:pt x="261056" y="6623050"/>
                  <a:pt x="229306" y="6680200"/>
                  <a:pt x="197556" y="6718300"/>
                </a:cubicBezTo>
                <a:lnTo>
                  <a:pt x="197556" y="6750050"/>
                </a:lnTo>
                <a:cubicBezTo>
                  <a:pt x="203906" y="6750050"/>
                  <a:pt x="203906" y="6756400"/>
                  <a:pt x="216606" y="6756400"/>
                </a:cubicBezTo>
                <a:cubicBezTo>
                  <a:pt x="235656" y="6756400"/>
                  <a:pt x="242006" y="6743700"/>
                  <a:pt x="248356" y="6737350"/>
                </a:cubicBezTo>
                <a:lnTo>
                  <a:pt x="299156" y="6737350"/>
                </a:lnTo>
                <a:cubicBezTo>
                  <a:pt x="305506" y="6737350"/>
                  <a:pt x="311856" y="6737350"/>
                  <a:pt x="311856" y="6718300"/>
                </a:cubicBezTo>
                <a:cubicBezTo>
                  <a:pt x="311856" y="6705600"/>
                  <a:pt x="292806" y="6692900"/>
                  <a:pt x="292806" y="6680200"/>
                </a:cubicBezTo>
                <a:cubicBezTo>
                  <a:pt x="299156" y="6680200"/>
                  <a:pt x="311856" y="6680200"/>
                  <a:pt x="343606" y="6686550"/>
                </a:cubicBezTo>
                <a:lnTo>
                  <a:pt x="356306" y="6673850"/>
                </a:lnTo>
                <a:cubicBezTo>
                  <a:pt x="349956" y="6654800"/>
                  <a:pt x="311856" y="6629400"/>
                  <a:pt x="311856" y="6616700"/>
                </a:cubicBezTo>
                <a:cubicBezTo>
                  <a:pt x="311856" y="6597650"/>
                  <a:pt x="337256" y="6578600"/>
                  <a:pt x="356306" y="6559550"/>
                </a:cubicBezTo>
                <a:cubicBezTo>
                  <a:pt x="349956" y="6553200"/>
                  <a:pt x="349956" y="6546850"/>
                  <a:pt x="343606" y="6540500"/>
                </a:cubicBezTo>
                <a:cubicBezTo>
                  <a:pt x="330906" y="6540500"/>
                  <a:pt x="305506" y="6540500"/>
                  <a:pt x="292806" y="6534150"/>
                </a:cubicBezTo>
                <a:cubicBezTo>
                  <a:pt x="273756" y="6527800"/>
                  <a:pt x="261056" y="6521450"/>
                  <a:pt x="248356" y="6515100"/>
                </a:cubicBezTo>
                <a:lnTo>
                  <a:pt x="248356" y="6496050"/>
                </a:lnTo>
                <a:cubicBezTo>
                  <a:pt x="261056" y="6477000"/>
                  <a:pt x="337256" y="6407150"/>
                  <a:pt x="349956" y="6407150"/>
                </a:cubicBezTo>
                <a:cubicBezTo>
                  <a:pt x="369006" y="6407150"/>
                  <a:pt x="369006" y="6407150"/>
                  <a:pt x="375356" y="6413500"/>
                </a:cubicBezTo>
                <a:cubicBezTo>
                  <a:pt x="375356" y="6426200"/>
                  <a:pt x="356306" y="6432550"/>
                  <a:pt x="343606" y="6445250"/>
                </a:cubicBezTo>
                <a:lnTo>
                  <a:pt x="343606" y="6470650"/>
                </a:lnTo>
                <a:cubicBezTo>
                  <a:pt x="349956" y="6477000"/>
                  <a:pt x="343606" y="6483350"/>
                  <a:pt x="362656" y="6483350"/>
                </a:cubicBezTo>
                <a:cubicBezTo>
                  <a:pt x="375356" y="6483350"/>
                  <a:pt x="426156" y="6413500"/>
                  <a:pt x="426156" y="6400800"/>
                </a:cubicBezTo>
                <a:cubicBezTo>
                  <a:pt x="426156" y="6369050"/>
                  <a:pt x="407106" y="6375400"/>
                  <a:pt x="362656" y="6369050"/>
                </a:cubicBezTo>
                <a:cubicBezTo>
                  <a:pt x="362656" y="6362700"/>
                  <a:pt x="356306" y="6362700"/>
                  <a:pt x="356306" y="6350000"/>
                </a:cubicBezTo>
                <a:cubicBezTo>
                  <a:pt x="356306" y="6311900"/>
                  <a:pt x="470606" y="6108700"/>
                  <a:pt x="540456" y="6108700"/>
                </a:cubicBezTo>
                <a:cubicBezTo>
                  <a:pt x="553156" y="6108700"/>
                  <a:pt x="565856" y="6127750"/>
                  <a:pt x="584906" y="6127750"/>
                </a:cubicBezTo>
                <a:cubicBezTo>
                  <a:pt x="597606" y="6127750"/>
                  <a:pt x="597606" y="6127750"/>
                  <a:pt x="603956" y="6121400"/>
                </a:cubicBezTo>
                <a:cubicBezTo>
                  <a:pt x="591256" y="6102350"/>
                  <a:pt x="578556" y="6096000"/>
                  <a:pt x="572206" y="6096000"/>
                </a:cubicBezTo>
                <a:cubicBezTo>
                  <a:pt x="591256" y="6070600"/>
                  <a:pt x="616656" y="6076950"/>
                  <a:pt x="629356" y="6070600"/>
                </a:cubicBezTo>
                <a:cubicBezTo>
                  <a:pt x="648406" y="6057900"/>
                  <a:pt x="686506" y="6019800"/>
                  <a:pt x="711906" y="6019800"/>
                </a:cubicBezTo>
                <a:cubicBezTo>
                  <a:pt x="730956" y="6019800"/>
                  <a:pt x="743656" y="6038850"/>
                  <a:pt x="756356" y="6038850"/>
                </a:cubicBezTo>
                <a:cubicBezTo>
                  <a:pt x="775406" y="6038850"/>
                  <a:pt x="781756" y="6026150"/>
                  <a:pt x="794456" y="6026150"/>
                </a:cubicBezTo>
                <a:cubicBezTo>
                  <a:pt x="813506" y="6026150"/>
                  <a:pt x="819856" y="6057900"/>
                  <a:pt x="838906" y="6076950"/>
                </a:cubicBezTo>
                <a:cubicBezTo>
                  <a:pt x="857956" y="6057900"/>
                  <a:pt x="864306" y="5969000"/>
                  <a:pt x="902406" y="5969000"/>
                </a:cubicBezTo>
                <a:cubicBezTo>
                  <a:pt x="927806" y="5969000"/>
                  <a:pt x="934156" y="5981700"/>
                  <a:pt x="934156" y="5994400"/>
                </a:cubicBezTo>
                <a:cubicBezTo>
                  <a:pt x="934156" y="6007100"/>
                  <a:pt x="908756" y="6026150"/>
                  <a:pt x="902406" y="6051550"/>
                </a:cubicBezTo>
                <a:cubicBezTo>
                  <a:pt x="908756" y="6051550"/>
                  <a:pt x="908756" y="6057900"/>
                  <a:pt x="921456" y="6057900"/>
                </a:cubicBezTo>
                <a:cubicBezTo>
                  <a:pt x="940506" y="6057900"/>
                  <a:pt x="984956" y="6000750"/>
                  <a:pt x="984956" y="5988050"/>
                </a:cubicBezTo>
                <a:cubicBezTo>
                  <a:pt x="984956" y="5969000"/>
                  <a:pt x="965906" y="5962650"/>
                  <a:pt x="953206" y="5956300"/>
                </a:cubicBezTo>
                <a:cubicBezTo>
                  <a:pt x="965906" y="5924550"/>
                  <a:pt x="997656" y="5949950"/>
                  <a:pt x="991306" y="5899150"/>
                </a:cubicBezTo>
                <a:cubicBezTo>
                  <a:pt x="1054806" y="5803900"/>
                  <a:pt x="1143706" y="5721350"/>
                  <a:pt x="1124656" y="5638800"/>
                </a:cubicBezTo>
                <a:cubicBezTo>
                  <a:pt x="1137356" y="5549900"/>
                  <a:pt x="1213556" y="5461000"/>
                  <a:pt x="1219906" y="5372100"/>
                </a:cubicBezTo>
                <a:cubicBezTo>
                  <a:pt x="1289756" y="5187950"/>
                  <a:pt x="1378656" y="5016500"/>
                  <a:pt x="1416756" y="4851400"/>
                </a:cubicBezTo>
                <a:cubicBezTo>
                  <a:pt x="1448506" y="4718050"/>
                  <a:pt x="1664406" y="4572000"/>
                  <a:pt x="1772356" y="4521200"/>
                </a:cubicBezTo>
                <a:cubicBezTo>
                  <a:pt x="1886656" y="4464050"/>
                  <a:pt x="2013656" y="4368800"/>
                  <a:pt x="2134306" y="4343400"/>
                </a:cubicBezTo>
                <a:cubicBezTo>
                  <a:pt x="2166056" y="4337050"/>
                  <a:pt x="2229556" y="4343400"/>
                  <a:pt x="2248606" y="4343400"/>
                </a:cubicBezTo>
                <a:lnTo>
                  <a:pt x="2375606" y="4343400"/>
                </a:lnTo>
                <a:cubicBezTo>
                  <a:pt x="2426406" y="4362450"/>
                  <a:pt x="2477206" y="4375150"/>
                  <a:pt x="2521656" y="4387850"/>
                </a:cubicBezTo>
                <a:cubicBezTo>
                  <a:pt x="2534356" y="4394200"/>
                  <a:pt x="2566106" y="4381500"/>
                  <a:pt x="2591506" y="4394200"/>
                </a:cubicBezTo>
                <a:cubicBezTo>
                  <a:pt x="2674056" y="4425950"/>
                  <a:pt x="2769306" y="4438650"/>
                  <a:pt x="2851856" y="4451350"/>
                </a:cubicBezTo>
                <a:cubicBezTo>
                  <a:pt x="2889956" y="4457700"/>
                  <a:pt x="2928056" y="4476750"/>
                  <a:pt x="2966156" y="4483100"/>
                </a:cubicBezTo>
                <a:cubicBezTo>
                  <a:pt x="2991556" y="4489450"/>
                  <a:pt x="3036006" y="4540250"/>
                  <a:pt x="3055056" y="4540250"/>
                </a:cubicBezTo>
                <a:cubicBezTo>
                  <a:pt x="3093156" y="4540250"/>
                  <a:pt x="3207456" y="4375150"/>
                  <a:pt x="3220156" y="4305300"/>
                </a:cubicBezTo>
                <a:cubicBezTo>
                  <a:pt x="3239206" y="4260850"/>
                  <a:pt x="3245556" y="4216400"/>
                  <a:pt x="3251906" y="4171950"/>
                </a:cubicBezTo>
                <a:cubicBezTo>
                  <a:pt x="3251906" y="4019550"/>
                  <a:pt x="3378906" y="3854450"/>
                  <a:pt x="3474156" y="3708400"/>
                </a:cubicBezTo>
                <a:cubicBezTo>
                  <a:pt x="3480506" y="3695700"/>
                  <a:pt x="3480506" y="3670300"/>
                  <a:pt x="3486856" y="3663950"/>
                </a:cubicBezTo>
                <a:cubicBezTo>
                  <a:pt x="3493206" y="3638550"/>
                  <a:pt x="3512256" y="3606800"/>
                  <a:pt x="3524956" y="3587750"/>
                </a:cubicBezTo>
                <a:cubicBezTo>
                  <a:pt x="3582106" y="3479800"/>
                  <a:pt x="3702756" y="3327400"/>
                  <a:pt x="3823406" y="3244850"/>
                </a:cubicBezTo>
                <a:cubicBezTo>
                  <a:pt x="3842456" y="3225800"/>
                  <a:pt x="3880556" y="3238500"/>
                  <a:pt x="3905956" y="3232150"/>
                </a:cubicBezTo>
                <a:cubicBezTo>
                  <a:pt x="3956756" y="3219450"/>
                  <a:pt x="4071056" y="3206750"/>
                  <a:pt x="4140906" y="3206750"/>
                </a:cubicBezTo>
                <a:cubicBezTo>
                  <a:pt x="4198056" y="3206750"/>
                  <a:pt x="4350456" y="3244850"/>
                  <a:pt x="4401256" y="3263900"/>
                </a:cubicBezTo>
                <a:cubicBezTo>
                  <a:pt x="4496506" y="3308350"/>
                  <a:pt x="4591756" y="3352800"/>
                  <a:pt x="4687006" y="3409950"/>
                </a:cubicBezTo>
                <a:cubicBezTo>
                  <a:pt x="4718756" y="3429000"/>
                  <a:pt x="4737806" y="3479800"/>
                  <a:pt x="4769556" y="3517900"/>
                </a:cubicBezTo>
                <a:cubicBezTo>
                  <a:pt x="4782256" y="3536950"/>
                  <a:pt x="4807656" y="3556000"/>
                  <a:pt x="4820356" y="3587750"/>
                </a:cubicBezTo>
                <a:cubicBezTo>
                  <a:pt x="4845756" y="3625850"/>
                  <a:pt x="4845756" y="3683000"/>
                  <a:pt x="4852106" y="3733800"/>
                </a:cubicBezTo>
                <a:cubicBezTo>
                  <a:pt x="4858456" y="3752850"/>
                  <a:pt x="4845756" y="3790950"/>
                  <a:pt x="4858456" y="3816350"/>
                </a:cubicBezTo>
                <a:cubicBezTo>
                  <a:pt x="4864806" y="3841750"/>
                  <a:pt x="4896556" y="3867150"/>
                  <a:pt x="4915606" y="3905250"/>
                </a:cubicBezTo>
                <a:cubicBezTo>
                  <a:pt x="4921956" y="3917950"/>
                  <a:pt x="4934656" y="3956050"/>
                  <a:pt x="4934656" y="3968750"/>
                </a:cubicBezTo>
                <a:cubicBezTo>
                  <a:pt x="4934656" y="3987800"/>
                  <a:pt x="4928306" y="3994150"/>
                  <a:pt x="4921956" y="4000500"/>
                </a:cubicBezTo>
                <a:cubicBezTo>
                  <a:pt x="4883856" y="4044950"/>
                  <a:pt x="4883856" y="4032250"/>
                  <a:pt x="4852106" y="4095750"/>
                </a:cubicBezTo>
                <a:cubicBezTo>
                  <a:pt x="4814006" y="4165600"/>
                  <a:pt x="4712406" y="4298950"/>
                  <a:pt x="4712406" y="4318000"/>
                </a:cubicBezTo>
                <a:cubicBezTo>
                  <a:pt x="4712406" y="4330700"/>
                  <a:pt x="4775906" y="4394200"/>
                  <a:pt x="4775906" y="4413250"/>
                </a:cubicBezTo>
                <a:cubicBezTo>
                  <a:pt x="4775906" y="4451350"/>
                  <a:pt x="4718756" y="4533900"/>
                  <a:pt x="4699706" y="4565650"/>
                </a:cubicBezTo>
                <a:cubicBezTo>
                  <a:pt x="4680656" y="4591050"/>
                  <a:pt x="4648906" y="4610100"/>
                  <a:pt x="4623506" y="4622800"/>
                </a:cubicBezTo>
                <a:cubicBezTo>
                  <a:pt x="4610806" y="4629150"/>
                  <a:pt x="4591756" y="4622800"/>
                  <a:pt x="4572706" y="4629150"/>
                </a:cubicBezTo>
                <a:cubicBezTo>
                  <a:pt x="4553656" y="4629150"/>
                  <a:pt x="4547306" y="4641850"/>
                  <a:pt x="4534606" y="4654550"/>
                </a:cubicBezTo>
                <a:cubicBezTo>
                  <a:pt x="4566356" y="4787900"/>
                  <a:pt x="4267906" y="4845050"/>
                  <a:pt x="4267906" y="4997450"/>
                </a:cubicBezTo>
                <a:cubicBezTo>
                  <a:pt x="4267906" y="5035550"/>
                  <a:pt x="4375856" y="5137150"/>
                  <a:pt x="4388556" y="5181600"/>
                </a:cubicBezTo>
                <a:cubicBezTo>
                  <a:pt x="4401256" y="5200650"/>
                  <a:pt x="4388556" y="5232400"/>
                  <a:pt x="4407606" y="5257800"/>
                </a:cubicBezTo>
                <a:cubicBezTo>
                  <a:pt x="4496506" y="5353050"/>
                  <a:pt x="4617156" y="5429250"/>
                  <a:pt x="4725106" y="5473700"/>
                </a:cubicBezTo>
                <a:cubicBezTo>
                  <a:pt x="4782256" y="5492750"/>
                  <a:pt x="4839406" y="5537200"/>
                  <a:pt x="4877506" y="5588000"/>
                </a:cubicBezTo>
                <a:cubicBezTo>
                  <a:pt x="4921956" y="5638800"/>
                  <a:pt x="5023556" y="5918200"/>
                  <a:pt x="5080706" y="5918200"/>
                </a:cubicBezTo>
                <a:cubicBezTo>
                  <a:pt x="5099756" y="5918200"/>
                  <a:pt x="5106106" y="5886450"/>
                  <a:pt x="5112456" y="5880100"/>
                </a:cubicBezTo>
                <a:cubicBezTo>
                  <a:pt x="5125156" y="5848350"/>
                  <a:pt x="5144206" y="5829300"/>
                  <a:pt x="5156906" y="5803900"/>
                </a:cubicBezTo>
                <a:cubicBezTo>
                  <a:pt x="5163256" y="5791200"/>
                  <a:pt x="5163256" y="5772150"/>
                  <a:pt x="5169606" y="5765800"/>
                </a:cubicBezTo>
                <a:cubicBezTo>
                  <a:pt x="5186878" y="5737035"/>
                  <a:pt x="5189799" y="5734304"/>
                  <a:pt x="5189608" y="5734050"/>
                </a:cubicBezTo>
                <a:cubicBezTo>
                  <a:pt x="5189354" y="5733796"/>
                  <a:pt x="5184592" y="5737035"/>
                  <a:pt x="5195006" y="5702300"/>
                </a:cubicBezTo>
                <a:cubicBezTo>
                  <a:pt x="5207706" y="5670550"/>
                  <a:pt x="5220406" y="5632450"/>
                  <a:pt x="5226756" y="5600700"/>
                </a:cubicBezTo>
                <a:lnTo>
                  <a:pt x="5226756" y="5346700"/>
                </a:lnTo>
                <a:lnTo>
                  <a:pt x="5226756" y="5264150"/>
                </a:lnTo>
                <a:cubicBezTo>
                  <a:pt x="5233106" y="5213350"/>
                  <a:pt x="5252156" y="5156200"/>
                  <a:pt x="5258506" y="5105400"/>
                </a:cubicBezTo>
                <a:cubicBezTo>
                  <a:pt x="5264856" y="5092700"/>
                  <a:pt x="5271206" y="5073650"/>
                  <a:pt x="5271206" y="5067300"/>
                </a:cubicBezTo>
                <a:cubicBezTo>
                  <a:pt x="5296606" y="4978400"/>
                  <a:pt x="5410906" y="4902200"/>
                  <a:pt x="5442656" y="4864100"/>
                </a:cubicBezTo>
                <a:cubicBezTo>
                  <a:pt x="5449006" y="4851400"/>
                  <a:pt x="5455356" y="4832350"/>
                  <a:pt x="5455356" y="4813300"/>
                </a:cubicBezTo>
                <a:cubicBezTo>
                  <a:pt x="5461706" y="4718050"/>
                  <a:pt x="5487106" y="4540250"/>
                  <a:pt x="5487106" y="4521200"/>
                </a:cubicBezTo>
                <a:cubicBezTo>
                  <a:pt x="5487106" y="4425950"/>
                  <a:pt x="5423606" y="4279900"/>
                  <a:pt x="5353756" y="4248150"/>
                </a:cubicBezTo>
                <a:cubicBezTo>
                  <a:pt x="5271206" y="4210050"/>
                  <a:pt x="5175956" y="4140200"/>
                  <a:pt x="5106106" y="4089400"/>
                </a:cubicBezTo>
                <a:cubicBezTo>
                  <a:pt x="5068006" y="4064000"/>
                  <a:pt x="5004506" y="4032250"/>
                  <a:pt x="4991806" y="3994150"/>
                </a:cubicBezTo>
                <a:cubicBezTo>
                  <a:pt x="4972756" y="3930650"/>
                  <a:pt x="4998156" y="3854450"/>
                  <a:pt x="4979106" y="3797300"/>
                </a:cubicBezTo>
                <a:cubicBezTo>
                  <a:pt x="4941006" y="3651250"/>
                  <a:pt x="4833056" y="3479800"/>
                  <a:pt x="4744156" y="3352800"/>
                </a:cubicBezTo>
                <a:cubicBezTo>
                  <a:pt x="4731456" y="3327400"/>
                  <a:pt x="4687006" y="3314700"/>
                  <a:pt x="4661606" y="3295650"/>
                </a:cubicBezTo>
                <a:cubicBezTo>
                  <a:pt x="4572706" y="3251200"/>
                  <a:pt x="4477456" y="3187700"/>
                  <a:pt x="4382206" y="3168650"/>
                </a:cubicBezTo>
                <a:cubicBezTo>
                  <a:pt x="4286956" y="3143250"/>
                  <a:pt x="4109156" y="3143250"/>
                  <a:pt x="4096456" y="3143250"/>
                </a:cubicBezTo>
                <a:cubicBezTo>
                  <a:pt x="3963106" y="3143250"/>
                  <a:pt x="3963106" y="3124200"/>
                  <a:pt x="3798006" y="3194050"/>
                </a:cubicBezTo>
                <a:cubicBezTo>
                  <a:pt x="3702756" y="3232150"/>
                  <a:pt x="3563056" y="3435350"/>
                  <a:pt x="3544006" y="3435350"/>
                </a:cubicBezTo>
                <a:cubicBezTo>
                  <a:pt x="3531306" y="3435350"/>
                  <a:pt x="3524956" y="3429000"/>
                  <a:pt x="3518606" y="3422650"/>
                </a:cubicBezTo>
                <a:cubicBezTo>
                  <a:pt x="3321756" y="3429000"/>
                  <a:pt x="3112206" y="3365500"/>
                  <a:pt x="2915356" y="3302000"/>
                </a:cubicBezTo>
                <a:cubicBezTo>
                  <a:pt x="2870906" y="3289300"/>
                  <a:pt x="2832806" y="3270250"/>
                  <a:pt x="2794706" y="3257550"/>
                </a:cubicBezTo>
                <a:cubicBezTo>
                  <a:pt x="2737556" y="3238500"/>
                  <a:pt x="2667706" y="3219450"/>
                  <a:pt x="2610556" y="3187700"/>
                </a:cubicBezTo>
                <a:cubicBezTo>
                  <a:pt x="2559756" y="3162300"/>
                  <a:pt x="2502606" y="3149600"/>
                  <a:pt x="2464506" y="3092450"/>
                </a:cubicBezTo>
                <a:cubicBezTo>
                  <a:pt x="2426406" y="3035300"/>
                  <a:pt x="2439106" y="2959100"/>
                  <a:pt x="2413706" y="2901950"/>
                </a:cubicBezTo>
                <a:cubicBezTo>
                  <a:pt x="2388306" y="2825750"/>
                  <a:pt x="2343856" y="2743200"/>
                  <a:pt x="2293056" y="2686050"/>
                </a:cubicBezTo>
                <a:cubicBezTo>
                  <a:pt x="2242256" y="2622550"/>
                  <a:pt x="2166056" y="2578100"/>
                  <a:pt x="2102556" y="2533650"/>
                </a:cubicBezTo>
                <a:cubicBezTo>
                  <a:pt x="2089856" y="2527300"/>
                  <a:pt x="2070806" y="2533650"/>
                  <a:pt x="2051756" y="2533650"/>
                </a:cubicBezTo>
                <a:lnTo>
                  <a:pt x="1848556" y="2533650"/>
                </a:lnTo>
                <a:cubicBezTo>
                  <a:pt x="1772356" y="2444750"/>
                  <a:pt x="1683456" y="2387600"/>
                  <a:pt x="1607256" y="2387600"/>
                </a:cubicBezTo>
                <a:cubicBezTo>
                  <a:pt x="1594556" y="2387600"/>
                  <a:pt x="1397706" y="2425700"/>
                  <a:pt x="1385006" y="2425700"/>
                </a:cubicBezTo>
                <a:cubicBezTo>
                  <a:pt x="1365956" y="2425700"/>
                  <a:pt x="1346906" y="2425700"/>
                  <a:pt x="1340556" y="2419350"/>
                </a:cubicBezTo>
                <a:cubicBezTo>
                  <a:pt x="1270706" y="2381250"/>
                  <a:pt x="1143706" y="2286000"/>
                  <a:pt x="1124656" y="2216150"/>
                </a:cubicBezTo>
                <a:cubicBezTo>
                  <a:pt x="1111956" y="2165350"/>
                  <a:pt x="1118306" y="2108200"/>
                  <a:pt x="1092906" y="2063750"/>
                </a:cubicBezTo>
                <a:cubicBezTo>
                  <a:pt x="1067506" y="2006600"/>
                  <a:pt x="972256" y="1936750"/>
                  <a:pt x="972256" y="1892300"/>
                </a:cubicBezTo>
                <a:lnTo>
                  <a:pt x="984956" y="1562100"/>
                </a:lnTo>
                <a:cubicBezTo>
                  <a:pt x="965906" y="1511300"/>
                  <a:pt x="915106" y="1422400"/>
                  <a:pt x="915106" y="1409700"/>
                </a:cubicBezTo>
                <a:cubicBezTo>
                  <a:pt x="915106" y="1289050"/>
                  <a:pt x="1194506" y="1111250"/>
                  <a:pt x="1238956" y="1111250"/>
                </a:cubicBezTo>
                <a:cubicBezTo>
                  <a:pt x="1289756" y="1111250"/>
                  <a:pt x="1359606" y="1225550"/>
                  <a:pt x="1397706" y="1225550"/>
                </a:cubicBezTo>
                <a:lnTo>
                  <a:pt x="1562806" y="1225550"/>
                </a:lnTo>
                <a:cubicBezTo>
                  <a:pt x="1588206" y="1244600"/>
                  <a:pt x="1562806" y="1276350"/>
                  <a:pt x="1588206" y="1314450"/>
                </a:cubicBezTo>
                <a:cubicBezTo>
                  <a:pt x="1613606" y="1352550"/>
                  <a:pt x="1670756" y="1365250"/>
                  <a:pt x="1715206" y="1358900"/>
                </a:cubicBezTo>
                <a:cubicBezTo>
                  <a:pt x="1715206" y="1365250"/>
                  <a:pt x="1721556" y="1358900"/>
                  <a:pt x="1721556" y="1377950"/>
                </a:cubicBezTo>
                <a:cubicBezTo>
                  <a:pt x="1721556" y="1397000"/>
                  <a:pt x="1683456" y="1403350"/>
                  <a:pt x="1677106" y="1403350"/>
                </a:cubicBezTo>
                <a:cubicBezTo>
                  <a:pt x="1664406" y="1403350"/>
                  <a:pt x="1626306" y="1377950"/>
                  <a:pt x="1613606" y="1377950"/>
                </a:cubicBezTo>
                <a:cubicBezTo>
                  <a:pt x="1594556" y="1377950"/>
                  <a:pt x="1588206" y="1384300"/>
                  <a:pt x="1588206" y="1397000"/>
                </a:cubicBezTo>
                <a:cubicBezTo>
                  <a:pt x="1588206" y="1441450"/>
                  <a:pt x="1651706" y="1473200"/>
                  <a:pt x="1664406" y="1473200"/>
                </a:cubicBezTo>
                <a:cubicBezTo>
                  <a:pt x="1677106" y="1473200"/>
                  <a:pt x="1721556" y="1447800"/>
                  <a:pt x="1746956" y="1428750"/>
                </a:cubicBezTo>
                <a:cubicBezTo>
                  <a:pt x="1759656" y="1422400"/>
                  <a:pt x="1772356" y="1403350"/>
                  <a:pt x="1772356" y="1390650"/>
                </a:cubicBezTo>
                <a:cubicBezTo>
                  <a:pt x="1778706" y="1384300"/>
                  <a:pt x="1778706" y="1371600"/>
                  <a:pt x="1778706" y="1358900"/>
                </a:cubicBezTo>
                <a:cubicBezTo>
                  <a:pt x="1816806" y="1219200"/>
                  <a:pt x="1778706" y="1225550"/>
                  <a:pt x="1867606" y="1225550"/>
                </a:cubicBezTo>
                <a:cubicBezTo>
                  <a:pt x="1880306" y="1225550"/>
                  <a:pt x="1905706" y="1212850"/>
                  <a:pt x="1924756" y="1231900"/>
                </a:cubicBezTo>
                <a:cubicBezTo>
                  <a:pt x="1994606" y="1314450"/>
                  <a:pt x="2070806" y="1403350"/>
                  <a:pt x="2134306" y="1492250"/>
                </a:cubicBezTo>
                <a:cubicBezTo>
                  <a:pt x="2159706" y="1524000"/>
                  <a:pt x="2172406" y="1568450"/>
                  <a:pt x="2204156" y="1606550"/>
                </a:cubicBezTo>
                <a:cubicBezTo>
                  <a:pt x="2274006" y="1689100"/>
                  <a:pt x="2375606" y="1784350"/>
                  <a:pt x="2458156" y="1797050"/>
                </a:cubicBezTo>
                <a:cubicBezTo>
                  <a:pt x="2610556" y="1828800"/>
                  <a:pt x="2775656" y="1765300"/>
                  <a:pt x="2934406" y="1835150"/>
                </a:cubicBezTo>
                <a:cubicBezTo>
                  <a:pt x="3010606" y="1866900"/>
                  <a:pt x="3080456" y="1930400"/>
                  <a:pt x="3163006" y="1962150"/>
                </a:cubicBezTo>
                <a:cubicBezTo>
                  <a:pt x="3245556" y="1993900"/>
                  <a:pt x="3353506" y="2044700"/>
                  <a:pt x="3461456" y="2095500"/>
                </a:cubicBezTo>
                <a:cubicBezTo>
                  <a:pt x="3474156" y="2101850"/>
                  <a:pt x="3499556" y="2095500"/>
                  <a:pt x="3518606" y="2101850"/>
                </a:cubicBezTo>
                <a:cubicBezTo>
                  <a:pt x="3588456" y="2133600"/>
                  <a:pt x="3645606" y="2165350"/>
                  <a:pt x="3709106" y="2178050"/>
                </a:cubicBezTo>
                <a:cubicBezTo>
                  <a:pt x="3740856" y="2184400"/>
                  <a:pt x="3785306" y="2178050"/>
                  <a:pt x="3823406" y="2190750"/>
                </a:cubicBezTo>
                <a:cubicBezTo>
                  <a:pt x="3912306" y="2228850"/>
                  <a:pt x="3994856" y="2286000"/>
                  <a:pt x="4090106" y="2317750"/>
                </a:cubicBezTo>
                <a:cubicBezTo>
                  <a:pt x="4267906" y="2381250"/>
                  <a:pt x="4483806" y="2381250"/>
                  <a:pt x="4667956" y="2463800"/>
                </a:cubicBezTo>
                <a:cubicBezTo>
                  <a:pt x="4756856" y="2501900"/>
                  <a:pt x="4845756" y="2565400"/>
                  <a:pt x="4941006" y="2590800"/>
                </a:cubicBezTo>
                <a:cubicBezTo>
                  <a:pt x="4991806" y="2609850"/>
                  <a:pt x="5061656" y="2597150"/>
                  <a:pt x="5118806" y="2609850"/>
                </a:cubicBezTo>
                <a:cubicBezTo>
                  <a:pt x="5163256" y="2622550"/>
                  <a:pt x="5207706" y="2635250"/>
                  <a:pt x="5258506" y="2647950"/>
                </a:cubicBezTo>
                <a:cubicBezTo>
                  <a:pt x="5277556" y="2654300"/>
                  <a:pt x="5315656" y="2654300"/>
                  <a:pt x="5341056" y="2660650"/>
                </a:cubicBezTo>
                <a:cubicBezTo>
                  <a:pt x="5347406" y="2660650"/>
                  <a:pt x="5360106" y="2673350"/>
                  <a:pt x="5372806" y="2673350"/>
                </a:cubicBezTo>
                <a:cubicBezTo>
                  <a:pt x="5499806" y="2711450"/>
                  <a:pt x="5760156" y="2768600"/>
                  <a:pt x="5772856" y="2768600"/>
                </a:cubicBezTo>
                <a:lnTo>
                  <a:pt x="6058606" y="2736850"/>
                </a:lnTo>
                <a:cubicBezTo>
                  <a:pt x="6166556" y="2774950"/>
                  <a:pt x="6268156" y="2825750"/>
                  <a:pt x="6382456" y="2870200"/>
                </a:cubicBezTo>
                <a:cubicBezTo>
                  <a:pt x="6414206" y="2882900"/>
                  <a:pt x="6465006" y="2863850"/>
                  <a:pt x="6509456" y="2870200"/>
                </a:cubicBezTo>
                <a:cubicBezTo>
                  <a:pt x="6566606" y="2876550"/>
                  <a:pt x="6617406" y="2901950"/>
                  <a:pt x="6680906" y="2921000"/>
                </a:cubicBezTo>
                <a:cubicBezTo>
                  <a:pt x="6706306" y="2933700"/>
                  <a:pt x="6763456" y="2959100"/>
                  <a:pt x="6776156" y="2959100"/>
                </a:cubicBezTo>
                <a:cubicBezTo>
                  <a:pt x="6795206" y="2959100"/>
                  <a:pt x="6903156" y="2863850"/>
                  <a:pt x="6909506" y="2851150"/>
                </a:cubicBezTo>
                <a:cubicBezTo>
                  <a:pt x="6915856" y="2844800"/>
                  <a:pt x="6915856" y="2838450"/>
                  <a:pt x="6915856" y="2819400"/>
                </a:cubicBezTo>
                <a:lnTo>
                  <a:pt x="6846006" y="2216150"/>
                </a:lnTo>
                <a:lnTo>
                  <a:pt x="6846006" y="2057400"/>
                </a:lnTo>
                <a:cubicBezTo>
                  <a:pt x="6877756" y="2019300"/>
                  <a:pt x="6934906" y="1955800"/>
                  <a:pt x="6934906" y="1936750"/>
                </a:cubicBezTo>
                <a:cubicBezTo>
                  <a:pt x="6934906" y="1911350"/>
                  <a:pt x="6903156" y="1898650"/>
                  <a:pt x="6903156" y="1854200"/>
                </a:cubicBezTo>
                <a:cubicBezTo>
                  <a:pt x="6903156" y="1809750"/>
                  <a:pt x="6947606" y="1778000"/>
                  <a:pt x="6947606" y="1752600"/>
                </a:cubicBezTo>
                <a:cubicBezTo>
                  <a:pt x="6947606" y="1739900"/>
                  <a:pt x="6858706" y="1612900"/>
                  <a:pt x="6814256" y="1543050"/>
                </a:cubicBezTo>
                <a:cubicBezTo>
                  <a:pt x="6807906" y="1530350"/>
                  <a:pt x="6814256" y="1517650"/>
                  <a:pt x="6814256" y="1504950"/>
                </a:cubicBezTo>
                <a:cubicBezTo>
                  <a:pt x="6814256" y="1485900"/>
                  <a:pt x="6807906" y="1460500"/>
                  <a:pt x="6820606" y="1447800"/>
                </a:cubicBezTo>
                <a:cubicBezTo>
                  <a:pt x="6846006" y="1403350"/>
                  <a:pt x="6941256" y="1289050"/>
                  <a:pt x="7011106" y="1270000"/>
                </a:cubicBezTo>
                <a:cubicBezTo>
                  <a:pt x="7042856" y="1257300"/>
                  <a:pt x="7106356" y="1250950"/>
                  <a:pt x="7125406" y="1250950"/>
                </a:cubicBezTo>
                <a:lnTo>
                  <a:pt x="7246056" y="1250950"/>
                </a:lnTo>
                <a:cubicBezTo>
                  <a:pt x="7284156" y="1244600"/>
                  <a:pt x="7315906" y="1244600"/>
                  <a:pt x="7347656" y="1225550"/>
                </a:cubicBezTo>
                <a:cubicBezTo>
                  <a:pt x="7449256" y="1162050"/>
                  <a:pt x="7500056" y="1143000"/>
                  <a:pt x="7595306" y="1143000"/>
                </a:cubicBezTo>
                <a:cubicBezTo>
                  <a:pt x="7608006" y="1143000"/>
                  <a:pt x="7741356" y="1155700"/>
                  <a:pt x="7811206" y="1168400"/>
                </a:cubicBezTo>
                <a:cubicBezTo>
                  <a:pt x="7836606" y="1174750"/>
                  <a:pt x="7862006" y="1200150"/>
                  <a:pt x="7900106" y="1212850"/>
                </a:cubicBezTo>
                <a:cubicBezTo>
                  <a:pt x="7925506" y="1225550"/>
                  <a:pt x="7976306" y="1225550"/>
                  <a:pt x="8008056" y="1250950"/>
                </a:cubicBezTo>
                <a:cubicBezTo>
                  <a:pt x="8128706" y="1346200"/>
                  <a:pt x="8249356" y="1473200"/>
                  <a:pt x="8382706" y="1543050"/>
                </a:cubicBezTo>
                <a:cubicBezTo>
                  <a:pt x="8420805" y="1568450"/>
                  <a:pt x="8471605" y="1581150"/>
                  <a:pt x="8516055" y="1631950"/>
                </a:cubicBezTo>
                <a:lnTo>
                  <a:pt x="8516055" y="1892300"/>
                </a:lnTo>
                <a:cubicBezTo>
                  <a:pt x="8509705" y="1936750"/>
                  <a:pt x="8497005" y="2006600"/>
                  <a:pt x="8497005" y="2019300"/>
                </a:cubicBezTo>
                <a:cubicBezTo>
                  <a:pt x="8497005" y="2038350"/>
                  <a:pt x="8516055" y="2209800"/>
                  <a:pt x="8516055" y="2228850"/>
                </a:cubicBezTo>
                <a:cubicBezTo>
                  <a:pt x="8516055" y="2241550"/>
                  <a:pt x="8497005" y="2311400"/>
                  <a:pt x="8465255" y="2349500"/>
                </a:cubicBezTo>
                <a:cubicBezTo>
                  <a:pt x="8420805" y="2400300"/>
                  <a:pt x="8350956" y="2451100"/>
                  <a:pt x="8293806" y="2476500"/>
                </a:cubicBezTo>
                <a:cubicBezTo>
                  <a:pt x="8274756" y="2482850"/>
                  <a:pt x="8243006" y="2482850"/>
                  <a:pt x="8230306" y="2501900"/>
                </a:cubicBezTo>
                <a:cubicBezTo>
                  <a:pt x="8166806" y="2571750"/>
                  <a:pt x="8090606" y="2647950"/>
                  <a:pt x="8039806" y="2717800"/>
                </a:cubicBezTo>
                <a:cubicBezTo>
                  <a:pt x="8027106" y="2730500"/>
                  <a:pt x="8039806" y="2755900"/>
                  <a:pt x="8039806" y="2768600"/>
                </a:cubicBezTo>
                <a:cubicBezTo>
                  <a:pt x="8039806" y="2844800"/>
                  <a:pt x="8052506" y="2921000"/>
                  <a:pt x="8077906" y="2978150"/>
                </a:cubicBezTo>
                <a:cubicBezTo>
                  <a:pt x="8096956" y="3022600"/>
                  <a:pt x="8179506" y="3105150"/>
                  <a:pt x="8192206" y="3105150"/>
                </a:cubicBezTo>
                <a:cubicBezTo>
                  <a:pt x="8211256" y="3105150"/>
                  <a:pt x="8211256" y="3098800"/>
                  <a:pt x="8217606" y="3092450"/>
                </a:cubicBezTo>
                <a:cubicBezTo>
                  <a:pt x="8382706" y="2971800"/>
                  <a:pt x="8541455" y="2940050"/>
                  <a:pt x="8712905" y="2876550"/>
                </a:cubicBezTo>
                <a:cubicBezTo>
                  <a:pt x="8738305" y="2863850"/>
                  <a:pt x="8795455" y="2876550"/>
                  <a:pt x="8808155" y="2876550"/>
                </a:cubicBezTo>
                <a:cubicBezTo>
                  <a:pt x="8827205" y="2876550"/>
                  <a:pt x="8897055" y="2870200"/>
                  <a:pt x="8935155" y="2882900"/>
                </a:cubicBezTo>
                <a:cubicBezTo>
                  <a:pt x="8966905" y="2889250"/>
                  <a:pt x="9005005" y="2901950"/>
                  <a:pt x="9036755" y="2908300"/>
                </a:cubicBezTo>
                <a:cubicBezTo>
                  <a:pt x="9055805" y="2908300"/>
                  <a:pt x="9074855" y="2927350"/>
                  <a:pt x="9093905" y="2927350"/>
                </a:cubicBezTo>
                <a:cubicBezTo>
                  <a:pt x="9144705" y="2940050"/>
                  <a:pt x="9214555" y="2946400"/>
                  <a:pt x="9278055" y="2971800"/>
                </a:cubicBezTo>
                <a:cubicBezTo>
                  <a:pt x="9354255" y="3003550"/>
                  <a:pt x="9398705" y="3086100"/>
                  <a:pt x="9430455" y="3155950"/>
                </a:cubicBezTo>
                <a:cubicBezTo>
                  <a:pt x="9455855" y="3206750"/>
                  <a:pt x="9493955" y="3251200"/>
                  <a:pt x="9513005" y="3308350"/>
                </a:cubicBezTo>
                <a:cubicBezTo>
                  <a:pt x="9544755" y="3384550"/>
                  <a:pt x="9538405" y="3498850"/>
                  <a:pt x="9544755" y="3581400"/>
                </a:cubicBezTo>
                <a:cubicBezTo>
                  <a:pt x="9544755" y="3600450"/>
                  <a:pt x="9551105" y="3625850"/>
                  <a:pt x="9551105" y="3644900"/>
                </a:cubicBezTo>
                <a:lnTo>
                  <a:pt x="9551105" y="3765550"/>
                </a:lnTo>
                <a:cubicBezTo>
                  <a:pt x="9563805" y="3778250"/>
                  <a:pt x="9570155" y="3790950"/>
                  <a:pt x="9589205" y="3790950"/>
                </a:cubicBezTo>
                <a:cubicBezTo>
                  <a:pt x="9620955" y="3790950"/>
                  <a:pt x="9614605" y="3740150"/>
                  <a:pt x="9614605" y="3727450"/>
                </a:cubicBezTo>
                <a:cubicBezTo>
                  <a:pt x="9614605" y="3708400"/>
                  <a:pt x="9601905" y="3638550"/>
                  <a:pt x="9601905" y="3619500"/>
                </a:cubicBezTo>
                <a:cubicBezTo>
                  <a:pt x="9601905" y="3606800"/>
                  <a:pt x="9614605" y="3543300"/>
                  <a:pt x="9614605" y="3530600"/>
                </a:cubicBezTo>
                <a:cubicBezTo>
                  <a:pt x="9614605" y="3511550"/>
                  <a:pt x="9608255" y="3473450"/>
                  <a:pt x="9601905" y="3346450"/>
                </a:cubicBezTo>
                <a:cubicBezTo>
                  <a:pt x="9595555" y="3302000"/>
                  <a:pt x="9570155" y="3244850"/>
                  <a:pt x="9551105" y="3200400"/>
                </a:cubicBezTo>
                <a:cubicBezTo>
                  <a:pt x="9538405" y="3168650"/>
                  <a:pt x="9538405" y="3143250"/>
                  <a:pt x="9519355" y="3124200"/>
                </a:cubicBezTo>
                <a:cubicBezTo>
                  <a:pt x="9462205" y="3048000"/>
                  <a:pt x="9392355" y="2971800"/>
                  <a:pt x="9328855" y="2927350"/>
                </a:cubicBezTo>
                <a:cubicBezTo>
                  <a:pt x="9297105" y="2908300"/>
                  <a:pt x="9087555" y="2851150"/>
                  <a:pt x="9087555" y="2825750"/>
                </a:cubicBezTo>
                <a:cubicBezTo>
                  <a:pt x="9087555" y="2813050"/>
                  <a:pt x="9176455" y="2711450"/>
                  <a:pt x="9227255" y="2660650"/>
                </a:cubicBezTo>
                <a:cubicBezTo>
                  <a:pt x="9265355" y="2609850"/>
                  <a:pt x="9316155" y="2565400"/>
                  <a:pt x="9347905" y="2514600"/>
                </a:cubicBezTo>
                <a:cubicBezTo>
                  <a:pt x="9379655" y="2463800"/>
                  <a:pt x="9392355" y="2406650"/>
                  <a:pt x="9411405" y="2355850"/>
                </a:cubicBezTo>
                <a:cubicBezTo>
                  <a:pt x="9398705" y="2292350"/>
                  <a:pt x="9513005" y="2197100"/>
                  <a:pt x="9513005" y="2139950"/>
                </a:cubicBezTo>
                <a:cubicBezTo>
                  <a:pt x="9525705" y="2114550"/>
                  <a:pt x="9532055" y="2089150"/>
                  <a:pt x="9532055" y="2063750"/>
                </a:cubicBezTo>
                <a:cubicBezTo>
                  <a:pt x="9595555" y="1841500"/>
                  <a:pt x="9671755" y="1619250"/>
                  <a:pt x="9709855" y="1397000"/>
                </a:cubicBezTo>
                <a:cubicBezTo>
                  <a:pt x="9722555" y="1117600"/>
                  <a:pt x="9894005" y="1263650"/>
                  <a:pt x="9894005" y="1047750"/>
                </a:cubicBezTo>
                <a:cubicBezTo>
                  <a:pt x="9894005" y="1028700"/>
                  <a:pt x="9881305" y="1009650"/>
                  <a:pt x="9868605" y="996950"/>
                </a:cubicBezTo>
                <a:cubicBezTo>
                  <a:pt x="9855905" y="984250"/>
                  <a:pt x="9830505" y="984250"/>
                  <a:pt x="9824155" y="977900"/>
                </a:cubicBezTo>
                <a:cubicBezTo>
                  <a:pt x="9798755" y="971550"/>
                  <a:pt x="9792405" y="927100"/>
                  <a:pt x="9786055" y="920750"/>
                </a:cubicBezTo>
                <a:cubicBezTo>
                  <a:pt x="9773355" y="908050"/>
                  <a:pt x="9741605" y="901700"/>
                  <a:pt x="9735255" y="876300"/>
                </a:cubicBezTo>
                <a:cubicBezTo>
                  <a:pt x="9709855" y="762000"/>
                  <a:pt x="9646355" y="546100"/>
                  <a:pt x="9646355" y="533400"/>
                </a:cubicBezTo>
                <a:cubicBezTo>
                  <a:pt x="9646355" y="514350"/>
                  <a:pt x="9652705" y="450850"/>
                  <a:pt x="9659055" y="406400"/>
                </a:cubicBezTo>
                <a:cubicBezTo>
                  <a:pt x="9659055" y="387350"/>
                  <a:pt x="9659055" y="355600"/>
                  <a:pt x="9678105" y="336550"/>
                </a:cubicBezTo>
                <a:cubicBezTo>
                  <a:pt x="9767005" y="247650"/>
                  <a:pt x="9957505" y="107950"/>
                  <a:pt x="9976555" y="107950"/>
                </a:cubicBezTo>
                <a:cubicBezTo>
                  <a:pt x="9989255" y="107950"/>
                  <a:pt x="9995605" y="120650"/>
                  <a:pt x="10008305" y="120650"/>
                </a:cubicBezTo>
                <a:cubicBezTo>
                  <a:pt x="10027355" y="120650"/>
                  <a:pt x="10128955" y="31750"/>
                  <a:pt x="10141655" y="0"/>
                </a:cubicBezTo>
                <a:lnTo>
                  <a:pt x="1030675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FCB2928D-D02C-4278-B76A-DE4B30F16964}"/>
              </a:ext>
            </a:extLst>
          </p:cNvPr>
          <p:cNvSpPr/>
          <p:nvPr/>
        </p:nvSpPr>
        <p:spPr>
          <a:xfrm>
            <a:off x="5518157" y="1330788"/>
            <a:ext cx="6673843" cy="5527211"/>
          </a:xfrm>
          <a:custGeom>
            <a:avLst/>
            <a:gdLst>
              <a:gd name="connsiteX0" fmla="*/ 984250 w 15227300"/>
              <a:gd name="connsiteY0" fmla="*/ 12382500 h 12611100"/>
              <a:gd name="connsiteX1" fmla="*/ 984250 w 15227300"/>
              <a:gd name="connsiteY1" fmla="*/ 12401550 h 12611100"/>
              <a:gd name="connsiteX2" fmla="*/ 939800 w 15227300"/>
              <a:gd name="connsiteY2" fmla="*/ 12414250 h 12611100"/>
              <a:gd name="connsiteX3" fmla="*/ 812800 w 15227300"/>
              <a:gd name="connsiteY3" fmla="*/ 12363450 h 12611100"/>
              <a:gd name="connsiteX4" fmla="*/ 768350 w 15227300"/>
              <a:gd name="connsiteY4" fmla="*/ 12331700 h 12611100"/>
              <a:gd name="connsiteX5" fmla="*/ 819150 w 15227300"/>
              <a:gd name="connsiteY5" fmla="*/ 12312650 h 12611100"/>
              <a:gd name="connsiteX6" fmla="*/ 984250 w 15227300"/>
              <a:gd name="connsiteY6" fmla="*/ 12382500 h 12611100"/>
              <a:gd name="connsiteX7" fmla="*/ 12560300 w 15227300"/>
              <a:gd name="connsiteY7" fmla="*/ 12141200 h 12611100"/>
              <a:gd name="connsiteX8" fmla="*/ 12573000 w 15227300"/>
              <a:gd name="connsiteY8" fmla="*/ 12160250 h 12611100"/>
              <a:gd name="connsiteX9" fmla="*/ 12573000 w 15227300"/>
              <a:gd name="connsiteY9" fmla="*/ 12407900 h 12611100"/>
              <a:gd name="connsiteX10" fmla="*/ 12528550 w 15227300"/>
              <a:gd name="connsiteY10" fmla="*/ 12566650 h 12611100"/>
              <a:gd name="connsiteX11" fmla="*/ 12465050 w 15227300"/>
              <a:gd name="connsiteY11" fmla="*/ 12534900 h 12611100"/>
              <a:gd name="connsiteX12" fmla="*/ 12465050 w 15227300"/>
              <a:gd name="connsiteY12" fmla="*/ 12299950 h 12611100"/>
              <a:gd name="connsiteX13" fmla="*/ 12553950 w 15227300"/>
              <a:gd name="connsiteY13" fmla="*/ 12033250 h 12611100"/>
              <a:gd name="connsiteX14" fmla="*/ 12560300 w 15227300"/>
              <a:gd name="connsiteY14" fmla="*/ 12141200 h 12611100"/>
              <a:gd name="connsiteX15" fmla="*/ 1314450 w 15227300"/>
              <a:gd name="connsiteY15" fmla="*/ 12045950 h 12611100"/>
              <a:gd name="connsiteX16" fmla="*/ 1314450 w 15227300"/>
              <a:gd name="connsiteY16" fmla="*/ 12020550 h 12611100"/>
              <a:gd name="connsiteX17" fmla="*/ 1314450 w 15227300"/>
              <a:gd name="connsiteY17" fmla="*/ 12045950 h 12611100"/>
              <a:gd name="connsiteX18" fmla="*/ 3949700 w 15227300"/>
              <a:gd name="connsiteY18" fmla="*/ 11728450 h 12611100"/>
              <a:gd name="connsiteX19" fmla="*/ 3949700 w 15227300"/>
              <a:gd name="connsiteY19" fmla="*/ 12160250 h 12611100"/>
              <a:gd name="connsiteX20" fmla="*/ 3917950 w 15227300"/>
              <a:gd name="connsiteY20" fmla="*/ 12160250 h 12611100"/>
              <a:gd name="connsiteX21" fmla="*/ 3917950 w 15227300"/>
              <a:gd name="connsiteY21" fmla="*/ 12033250 h 12611100"/>
              <a:gd name="connsiteX22" fmla="*/ 3886200 w 15227300"/>
              <a:gd name="connsiteY22" fmla="*/ 11969750 h 12611100"/>
              <a:gd name="connsiteX23" fmla="*/ 3886200 w 15227300"/>
              <a:gd name="connsiteY23" fmla="*/ 11791950 h 12611100"/>
              <a:gd name="connsiteX24" fmla="*/ 3898900 w 15227300"/>
              <a:gd name="connsiteY24" fmla="*/ 11728450 h 12611100"/>
              <a:gd name="connsiteX25" fmla="*/ 3949700 w 15227300"/>
              <a:gd name="connsiteY25" fmla="*/ 11728450 h 12611100"/>
              <a:gd name="connsiteX26" fmla="*/ 14109700 w 15227300"/>
              <a:gd name="connsiteY26" fmla="*/ 11449050 h 12611100"/>
              <a:gd name="connsiteX27" fmla="*/ 14109700 w 15227300"/>
              <a:gd name="connsiteY27" fmla="*/ 11518900 h 12611100"/>
              <a:gd name="connsiteX28" fmla="*/ 13766800 w 15227300"/>
              <a:gd name="connsiteY28" fmla="*/ 11925300 h 12611100"/>
              <a:gd name="connsiteX29" fmla="*/ 13633450 w 15227300"/>
              <a:gd name="connsiteY29" fmla="*/ 12039600 h 12611100"/>
              <a:gd name="connsiteX30" fmla="*/ 13614400 w 15227300"/>
              <a:gd name="connsiteY30" fmla="*/ 12039600 h 12611100"/>
              <a:gd name="connsiteX31" fmla="*/ 13614400 w 15227300"/>
              <a:gd name="connsiteY31" fmla="*/ 12020550 h 12611100"/>
              <a:gd name="connsiteX32" fmla="*/ 13995400 w 15227300"/>
              <a:gd name="connsiteY32" fmla="*/ 11569700 h 12611100"/>
              <a:gd name="connsiteX33" fmla="*/ 14084300 w 15227300"/>
              <a:gd name="connsiteY33" fmla="*/ 11449050 h 12611100"/>
              <a:gd name="connsiteX34" fmla="*/ 14109700 w 15227300"/>
              <a:gd name="connsiteY34" fmla="*/ 11449050 h 12611100"/>
              <a:gd name="connsiteX35" fmla="*/ 13938250 w 15227300"/>
              <a:gd name="connsiteY35" fmla="*/ 11461750 h 12611100"/>
              <a:gd name="connsiteX36" fmla="*/ 13893800 w 15227300"/>
              <a:gd name="connsiteY36" fmla="*/ 11493500 h 12611100"/>
              <a:gd name="connsiteX37" fmla="*/ 13735050 w 15227300"/>
              <a:gd name="connsiteY37" fmla="*/ 11696700 h 12611100"/>
              <a:gd name="connsiteX38" fmla="*/ 13563600 w 15227300"/>
              <a:gd name="connsiteY38" fmla="*/ 11849100 h 12611100"/>
              <a:gd name="connsiteX39" fmla="*/ 13481050 w 15227300"/>
              <a:gd name="connsiteY39" fmla="*/ 11944350 h 12611100"/>
              <a:gd name="connsiteX40" fmla="*/ 13474700 w 15227300"/>
              <a:gd name="connsiteY40" fmla="*/ 11995150 h 12611100"/>
              <a:gd name="connsiteX41" fmla="*/ 13284200 w 15227300"/>
              <a:gd name="connsiteY41" fmla="*/ 12096750 h 12611100"/>
              <a:gd name="connsiteX42" fmla="*/ 13455650 w 15227300"/>
              <a:gd name="connsiteY42" fmla="*/ 12153900 h 12611100"/>
              <a:gd name="connsiteX43" fmla="*/ 13455650 w 15227300"/>
              <a:gd name="connsiteY43" fmla="*/ 12172950 h 12611100"/>
              <a:gd name="connsiteX44" fmla="*/ 13163550 w 15227300"/>
              <a:gd name="connsiteY44" fmla="*/ 12172950 h 12611100"/>
              <a:gd name="connsiteX45" fmla="*/ 13131800 w 15227300"/>
              <a:gd name="connsiteY45" fmla="*/ 12185650 h 12611100"/>
              <a:gd name="connsiteX46" fmla="*/ 13081000 w 15227300"/>
              <a:gd name="connsiteY46" fmla="*/ 12172950 h 12611100"/>
              <a:gd name="connsiteX47" fmla="*/ 13081000 w 15227300"/>
              <a:gd name="connsiteY47" fmla="*/ 12141200 h 12611100"/>
              <a:gd name="connsiteX48" fmla="*/ 13436600 w 15227300"/>
              <a:gd name="connsiteY48" fmla="*/ 11849100 h 12611100"/>
              <a:gd name="connsiteX49" fmla="*/ 13525500 w 15227300"/>
              <a:gd name="connsiteY49" fmla="*/ 11766550 h 12611100"/>
              <a:gd name="connsiteX50" fmla="*/ 13690600 w 15227300"/>
              <a:gd name="connsiteY50" fmla="*/ 11557000 h 12611100"/>
              <a:gd name="connsiteX51" fmla="*/ 13709650 w 15227300"/>
              <a:gd name="connsiteY51" fmla="*/ 11544300 h 12611100"/>
              <a:gd name="connsiteX52" fmla="*/ 13804900 w 15227300"/>
              <a:gd name="connsiteY52" fmla="*/ 11391900 h 12611100"/>
              <a:gd name="connsiteX53" fmla="*/ 13862050 w 15227300"/>
              <a:gd name="connsiteY53" fmla="*/ 11379200 h 12611100"/>
              <a:gd name="connsiteX54" fmla="*/ 13938250 w 15227300"/>
              <a:gd name="connsiteY54" fmla="*/ 11461750 h 12611100"/>
              <a:gd name="connsiteX55" fmla="*/ 15182850 w 15227300"/>
              <a:gd name="connsiteY55" fmla="*/ 11347450 h 12611100"/>
              <a:gd name="connsiteX56" fmla="*/ 15163800 w 15227300"/>
              <a:gd name="connsiteY56" fmla="*/ 11341100 h 12611100"/>
              <a:gd name="connsiteX57" fmla="*/ 15182850 w 15227300"/>
              <a:gd name="connsiteY57" fmla="*/ 11347450 h 12611100"/>
              <a:gd name="connsiteX58" fmla="*/ 14033500 w 15227300"/>
              <a:gd name="connsiteY58" fmla="*/ 11322050 h 12611100"/>
              <a:gd name="connsiteX59" fmla="*/ 14090650 w 15227300"/>
              <a:gd name="connsiteY59" fmla="*/ 11347450 h 12611100"/>
              <a:gd name="connsiteX60" fmla="*/ 14071600 w 15227300"/>
              <a:gd name="connsiteY60" fmla="*/ 11410950 h 12611100"/>
              <a:gd name="connsiteX61" fmla="*/ 14020800 w 15227300"/>
              <a:gd name="connsiteY61" fmla="*/ 11398250 h 12611100"/>
              <a:gd name="connsiteX62" fmla="*/ 14020800 w 15227300"/>
              <a:gd name="connsiteY62" fmla="*/ 11322050 h 12611100"/>
              <a:gd name="connsiteX63" fmla="*/ 14033500 w 15227300"/>
              <a:gd name="connsiteY63" fmla="*/ 11322050 h 12611100"/>
              <a:gd name="connsiteX64" fmla="*/ 14681200 w 15227300"/>
              <a:gd name="connsiteY64" fmla="*/ 11207750 h 12611100"/>
              <a:gd name="connsiteX65" fmla="*/ 14681200 w 15227300"/>
              <a:gd name="connsiteY65" fmla="*/ 11264900 h 12611100"/>
              <a:gd name="connsiteX66" fmla="*/ 14636750 w 15227300"/>
              <a:gd name="connsiteY66" fmla="*/ 11264900 h 12611100"/>
              <a:gd name="connsiteX67" fmla="*/ 14624050 w 15227300"/>
              <a:gd name="connsiteY67" fmla="*/ 11233150 h 12611100"/>
              <a:gd name="connsiteX68" fmla="*/ 14643100 w 15227300"/>
              <a:gd name="connsiteY68" fmla="*/ 11207750 h 12611100"/>
              <a:gd name="connsiteX69" fmla="*/ 14681200 w 15227300"/>
              <a:gd name="connsiteY69" fmla="*/ 11207750 h 12611100"/>
              <a:gd name="connsiteX70" fmla="*/ 7061200 w 15227300"/>
              <a:gd name="connsiteY70" fmla="*/ 11188700 h 12611100"/>
              <a:gd name="connsiteX71" fmla="*/ 7061200 w 15227300"/>
              <a:gd name="connsiteY71" fmla="*/ 11252200 h 12611100"/>
              <a:gd name="connsiteX72" fmla="*/ 6826250 w 15227300"/>
              <a:gd name="connsiteY72" fmla="*/ 11518900 h 12611100"/>
              <a:gd name="connsiteX73" fmla="*/ 6775450 w 15227300"/>
              <a:gd name="connsiteY73" fmla="*/ 11518900 h 12611100"/>
              <a:gd name="connsiteX74" fmla="*/ 6769100 w 15227300"/>
              <a:gd name="connsiteY74" fmla="*/ 11499850 h 12611100"/>
              <a:gd name="connsiteX75" fmla="*/ 6902450 w 15227300"/>
              <a:gd name="connsiteY75" fmla="*/ 11315700 h 12611100"/>
              <a:gd name="connsiteX76" fmla="*/ 7004050 w 15227300"/>
              <a:gd name="connsiteY76" fmla="*/ 11188700 h 12611100"/>
              <a:gd name="connsiteX77" fmla="*/ 7061200 w 15227300"/>
              <a:gd name="connsiteY77" fmla="*/ 11188700 h 12611100"/>
              <a:gd name="connsiteX78" fmla="*/ 11976100 w 15227300"/>
              <a:gd name="connsiteY78" fmla="*/ 11322050 h 12611100"/>
              <a:gd name="connsiteX79" fmla="*/ 11976100 w 15227300"/>
              <a:gd name="connsiteY79" fmla="*/ 11125200 h 12611100"/>
              <a:gd name="connsiteX80" fmla="*/ 11976100 w 15227300"/>
              <a:gd name="connsiteY80" fmla="*/ 11322050 h 12611100"/>
              <a:gd name="connsiteX81" fmla="*/ 13233400 w 15227300"/>
              <a:gd name="connsiteY81" fmla="*/ 11118850 h 12611100"/>
              <a:gd name="connsiteX82" fmla="*/ 13214350 w 15227300"/>
              <a:gd name="connsiteY82" fmla="*/ 11118850 h 12611100"/>
              <a:gd name="connsiteX83" fmla="*/ 13214350 w 15227300"/>
              <a:gd name="connsiteY83" fmla="*/ 11099800 h 12611100"/>
              <a:gd name="connsiteX84" fmla="*/ 13233400 w 15227300"/>
              <a:gd name="connsiteY84" fmla="*/ 11118850 h 12611100"/>
              <a:gd name="connsiteX85" fmla="*/ 1174750 w 15227300"/>
              <a:gd name="connsiteY85" fmla="*/ 11258550 h 12611100"/>
              <a:gd name="connsiteX86" fmla="*/ 1136650 w 15227300"/>
              <a:gd name="connsiteY86" fmla="*/ 11150600 h 12611100"/>
              <a:gd name="connsiteX87" fmla="*/ 1136650 w 15227300"/>
              <a:gd name="connsiteY87" fmla="*/ 11087100 h 12611100"/>
              <a:gd name="connsiteX88" fmla="*/ 1174750 w 15227300"/>
              <a:gd name="connsiteY88" fmla="*/ 11258550 h 12611100"/>
              <a:gd name="connsiteX89" fmla="*/ 14065250 w 15227300"/>
              <a:gd name="connsiteY89" fmla="*/ 11080750 h 12611100"/>
              <a:gd name="connsiteX90" fmla="*/ 14160500 w 15227300"/>
              <a:gd name="connsiteY90" fmla="*/ 11112500 h 12611100"/>
              <a:gd name="connsiteX91" fmla="*/ 14262100 w 15227300"/>
              <a:gd name="connsiteY91" fmla="*/ 11195050 h 12611100"/>
              <a:gd name="connsiteX92" fmla="*/ 14300200 w 15227300"/>
              <a:gd name="connsiteY92" fmla="*/ 11252200 h 12611100"/>
              <a:gd name="connsiteX93" fmla="*/ 14351000 w 15227300"/>
              <a:gd name="connsiteY93" fmla="*/ 11322050 h 12611100"/>
              <a:gd name="connsiteX94" fmla="*/ 14243050 w 15227300"/>
              <a:gd name="connsiteY94" fmla="*/ 11468100 h 12611100"/>
              <a:gd name="connsiteX95" fmla="*/ 14211300 w 15227300"/>
              <a:gd name="connsiteY95" fmla="*/ 11468100 h 12611100"/>
              <a:gd name="connsiteX96" fmla="*/ 14204950 w 15227300"/>
              <a:gd name="connsiteY96" fmla="*/ 11430000 h 12611100"/>
              <a:gd name="connsiteX97" fmla="*/ 14293850 w 15227300"/>
              <a:gd name="connsiteY97" fmla="*/ 11309350 h 12611100"/>
              <a:gd name="connsiteX98" fmla="*/ 14192250 w 15227300"/>
              <a:gd name="connsiteY98" fmla="*/ 11195050 h 12611100"/>
              <a:gd name="connsiteX99" fmla="*/ 14141450 w 15227300"/>
              <a:gd name="connsiteY99" fmla="*/ 11137900 h 12611100"/>
              <a:gd name="connsiteX100" fmla="*/ 14046200 w 15227300"/>
              <a:gd name="connsiteY100" fmla="*/ 11131550 h 12611100"/>
              <a:gd name="connsiteX101" fmla="*/ 13970000 w 15227300"/>
              <a:gd name="connsiteY101" fmla="*/ 11163300 h 12611100"/>
              <a:gd name="connsiteX102" fmla="*/ 14033500 w 15227300"/>
              <a:gd name="connsiteY102" fmla="*/ 11074400 h 12611100"/>
              <a:gd name="connsiteX103" fmla="*/ 14065250 w 15227300"/>
              <a:gd name="connsiteY103" fmla="*/ 11080750 h 12611100"/>
              <a:gd name="connsiteX104" fmla="*/ 12592050 w 15227300"/>
              <a:gd name="connsiteY104" fmla="*/ 11144250 h 12611100"/>
              <a:gd name="connsiteX105" fmla="*/ 12541250 w 15227300"/>
              <a:gd name="connsiteY105" fmla="*/ 11347450 h 12611100"/>
              <a:gd name="connsiteX106" fmla="*/ 12560300 w 15227300"/>
              <a:gd name="connsiteY106" fmla="*/ 11474450 h 12611100"/>
              <a:gd name="connsiteX107" fmla="*/ 12560300 w 15227300"/>
              <a:gd name="connsiteY107" fmla="*/ 11696700 h 12611100"/>
              <a:gd name="connsiteX108" fmla="*/ 12522200 w 15227300"/>
              <a:gd name="connsiteY108" fmla="*/ 11772900 h 12611100"/>
              <a:gd name="connsiteX109" fmla="*/ 12515850 w 15227300"/>
              <a:gd name="connsiteY109" fmla="*/ 11696700 h 12611100"/>
              <a:gd name="connsiteX110" fmla="*/ 12503150 w 15227300"/>
              <a:gd name="connsiteY110" fmla="*/ 11677650 h 12611100"/>
              <a:gd name="connsiteX111" fmla="*/ 12503150 w 15227300"/>
              <a:gd name="connsiteY111" fmla="*/ 11341100 h 12611100"/>
              <a:gd name="connsiteX112" fmla="*/ 12515850 w 15227300"/>
              <a:gd name="connsiteY112" fmla="*/ 11328400 h 12611100"/>
              <a:gd name="connsiteX113" fmla="*/ 12515850 w 15227300"/>
              <a:gd name="connsiteY113" fmla="*/ 11207750 h 12611100"/>
              <a:gd name="connsiteX114" fmla="*/ 12541250 w 15227300"/>
              <a:gd name="connsiteY114" fmla="*/ 11029950 h 12611100"/>
              <a:gd name="connsiteX115" fmla="*/ 12592050 w 15227300"/>
              <a:gd name="connsiteY115" fmla="*/ 11144250 h 12611100"/>
              <a:gd name="connsiteX116" fmla="*/ 3187700 w 15227300"/>
              <a:gd name="connsiteY116" fmla="*/ 11080750 h 12611100"/>
              <a:gd name="connsiteX117" fmla="*/ 3244850 w 15227300"/>
              <a:gd name="connsiteY117" fmla="*/ 11233150 h 12611100"/>
              <a:gd name="connsiteX118" fmla="*/ 3333750 w 15227300"/>
              <a:gd name="connsiteY118" fmla="*/ 11379200 h 12611100"/>
              <a:gd name="connsiteX119" fmla="*/ 3365500 w 15227300"/>
              <a:gd name="connsiteY119" fmla="*/ 11474450 h 12611100"/>
              <a:gd name="connsiteX120" fmla="*/ 3371850 w 15227300"/>
              <a:gd name="connsiteY120" fmla="*/ 11537950 h 12611100"/>
              <a:gd name="connsiteX121" fmla="*/ 3397250 w 15227300"/>
              <a:gd name="connsiteY121" fmla="*/ 11614150 h 12611100"/>
              <a:gd name="connsiteX122" fmla="*/ 3460750 w 15227300"/>
              <a:gd name="connsiteY122" fmla="*/ 11874500 h 12611100"/>
              <a:gd name="connsiteX123" fmla="*/ 3492500 w 15227300"/>
              <a:gd name="connsiteY123" fmla="*/ 11969750 h 12611100"/>
              <a:gd name="connsiteX124" fmla="*/ 3511550 w 15227300"/>
              <a:gd name="connsiteY124" fmla="*/ 12007850 h 12611100"/>
              <a:gd name="connsiteX125" fmla="*/ 3600450 w 15227300"/>
              <a:gd name="connsiteY125" fmla="*/ 12236450 h 12611100"/>
              <a:gd name="connsiteX126" fmla="*/ 3651250 w 15227300"/>
              <a:gd name="connsiteY126" fmla="*/ 12522200 h 12611100"/>
              <a:gd name="connsiteX127" fmla="*/ 3670300 w 15227300"/>
              <a:gd name="connsiteY127" fmla="*/ 12566650 h 12611100"/>
              <a:gd name="connsiteX128" fmla="*/ 3638550 w 15227300"/>
              <a:gd name="connsiteY128" fmla="*/ 12598400 h 12611100"/>
              <a:gd name="connsiteX129" fmla="*/ 3575050 w 15227300"/>
              <a:gd name="connsiteY129" fmla="*/ 12496800 h 12611100"/>
              <a:gd name="connsiteX130" fmla="*/ 3505200 w 15227300"/>
              <a:gd name="connsiteY130" fmla="*/ 12223750 h 12611100"/>
              <a:gd name="connsiteX131" fmla="*/ 3479800 w 15227300"/>
              <a:gd name="connsiteY131" fmla="*/ 12033250 h 12611100"/>
              <a:gd name="connsiteX132" fmla="*/ 3409950 w 15227300"/>
              <a:gd name="connsiteY132" fmla="*/ 11855450 h 12611100"/>
              <a:gd name="connsiteX133" fmla="*/ 3314700 w 15227300"/>
              <a:gd name="connsiteY133" fmla="*/ 11569700 h 12611100"/>
              <a:gd name="connsiteX134" fmla="*/ 3282950 w 15227300"/>
              <a:gd name="connsiteY134" fmla="*/ 11461750 h 12611100"/>
              <a:gd name="connsiteX135" fmla="*/ 3276600 w 15227300"/>
              <a:gd name="connsiteY135" fmla="*/ 11404600 h 12611100"/>
              <a:gd name="connsiteX136" fmla="*/ 3225800 w 15227300"/>
              <a:gd name="connsiteY136" fmla="*/ 11195050 h 12611100"/>
              <a:gd name="connsiteX137" fmla="*/ 3200400 w 15227300"/>
              <a:gd name="connsiteY137" fmla="*/ 11156950 h 12611100"/>
              <a:gd name="connsiteX138" fmla="*/ 3181350 w 15227300"/>
              <a:gd name="connsiteY138" fmla="*/ 11087100 h 12611100"/>
              <a:gd name="connsiteX139" fmla="*/ 3168650 w 15227300"/>
              <a:gd name="connsiteY139" fmla="*/ 11042650 h 12611100"/>
              <a:gd name="connsiteX140" fmla="*/ 3175000 w 15227300"/>
              <a:gd name="connsiteY140" fmla="*/ 11004550 h 12611100"/>
              <a:gd name="connsiteX141" fmla="*/ 3187700 w 15227300"/>
              <a:gd name="connsiteY141" fmla="*/ 11080750 h 12611100"/>
              <a:gd name="connsiteX142" fmla="*/ 13881100 w 15227300"/>
              <a:gd name="connsiteY142" fmla="*/ 10953750 h 12611100"/>
              <a:gd name="connsiteX143" fmla="*/ 13881100 w 15227300"/>
              <a:gd name="connsiteY143" fmla="*/ 10979150 h 12611100"/>
              <a:gd name="connsiteX144" fmla="*/ 13855700 w 15227300"/>
              <a:gd name="connsiteY144" fmla="*/ 10979150 h 12611100"/>
              <a:gd name="connsiteX145" fmla="*/ 13862050 w 15227300"/>
              <a:gd name="connsiteY145" fmla="*/ 10947400 h 12611100"/>
              <a:gd name="connsiteX146" fmla="*/ 13881100 w 15227300"/>
              <a:gd name="connsiteY146" fmla="*/ 10953750 h 12611100"/>
              <a:gd name="connsiteX147" fmla="*/ 190500 w 15227300"/>
              <a:gd name="connsiteY147" fmla="*/ 10744200 h 12611100"/>
              <a:gd name="connsiteX148" fmla="*/ 165100 w 15227300"/>
              <a:gd name="connsiteY148" fmla="*/ 10775950 h 12611100"/>
              <a:gd name="connsiteX149" fmla="*/ 69850 w 15227300"/>
              <a:gd name="connsiteY149" fmla="*/ 10750550 h 12611100"/>
              <a:gd name="connsiteX150" fmla="*/ 50800 w 15227300"/>
              <a:gd name="connsiteY150" fmla="*/ 10712450 h 12611100"/>
              <a:gd name="connsiteX151" fmla="*/ 69850 w 15227300"/>
              <a:gd name="connsiteY151" fmla="*/ 10617200 h 12611100"/>
              <a:gd name="connsiteX152" fmla="*/ 190500 w 15227300"/>
              <a:gd name="connsiteY152" fmla="*/ 10744200 h 12611100"/>
              <a:gd name="connsiteX153" fmla="*/ 6743700 w 15227300"/>
              <a:gd name="connsiteY153" fmla="*/ 10617200 h 12611100"/>
              <a:gd name="connsiteX154" fmla="*/ 6496050 w 15227300"/>
              <a:gd name="connsiteY154" fmla="*/ 10934700 h 12611100"/>
              <a:gd name="connsiteX155" fmla="*/ 6388100 w 15227300"/>
              <a:gd name="connsiteY155" fmla="*/ 11004550 h 12611100"/>
              <a:gd name="connsiteX156" fmla="*/ 6375400 w 15227300"/>
              <a:gd name="connsiteY156" fmla="*/ 11017250 h 12611100"/>
              <a:gd name="connsiteX157" fmla="*/ 6280150 w 15227300"/>
              <a:gd name="connsiteY157" fmla="*/ 11093450 h 12611100"/>
              <a:gd name="connsiteX158" fmla="*/ 6254750 w 15227300"/>
              <a:gd name="connsiteY158" fmla="*/ 11093450 h 12611100"/>
              <a:gd name="connsiteX159" fmla="*/ 6591300 w 15227300"/>
              <a:gd name="connsiteY159" fmla="*/ 10699750 h 12611100"/>
              <a:gd name="connsiteX160" fmla="*/ 6616700 w 15227300"/>
              <a:gd name="connsiteY160" fmla="*/ 10680700 h 12611100"/>
              <a:gd name="connsiteX161" fmla="*/ 6699250 w 15227300"/>
              <a:gd name="connsiteY161" fmla="*/ 10591800 h 12611100"/>
              <a:gd name="connsiteX162" fmla="*/ 6743700 w 15227300"/>
              <a:gd name="connsiteY162" fmla="*/ 10617200 h 12611100"/>
              <a:gd name="connsiteX163" fmla="*/ 13195300 w 15227300"/>
              <a:gd name="connsiteY163" fmla="*/ 10452100 h 12611100"/>
              <a:gd name="connsiteX164" fmla="*/ 13258800 w 15227300"/>
              <a:gd name="connsiteY164" fmla="*/ 10490200 h 12611100"/>
              <a:gd name="connsiteX165" fmla="*/ 13474700 w 15227300"/>
              <a:gd name="connsiteY165" fmla="*/ 10725150 h 12611100"/>
              <a:gd name="connsiteX166" fmla="*/ 13436600 w 15227300"/>
              <a:gd name="connsiteY166" fmla="*/ 10807700 h 12611100"/>
              <a:gd name="connsiteX167" fmla="*/ 13315950 w 15227300"/>
              <a:gd name="connsiteY167" fmla="*/ 10718800 h 12611100"/>
              <a:gd name="connsiteX168" fmla="*/ 13277850 w 15227300"/>
              <a:gd name="connsiteY168" fmla="*/ 10731500 h 12611100"/>
              <a:gd name="connsiteX169" fmla="*/ 13182600 w 15227300"/>
              <a:gd name="connsiteY169" fmla="*/ 10572750 h 12611100"/>
              <a:gd name="connsiteX170" fmla="*/ 13100050 w 15227300"/>
              <a:gd name="connsiteY170" fmla="*/ 10572750 h 12611100"/>
              <a:gd name="connsiteX171" fmla="*/ 13049250 w 15227300"/>
              <a:gd name="connsiteY171" fmla="*/ 10579100 h 12611100"/>
              <a:gd name="connsiteX172" fmla="*/ 12973050 w 15227300"/>
              <a:gd name="connsiteY172" fmla="*/ 10604500 h 12611100"/>
              <a:gd name="connsiteX173" fmla="*/ 12960350 w 15227300"/>
              <a:gd name="connsiteY173" fmla="*/ 10617200 h 12611100"/>
              <a:gd name="connsiteX174" fmla="*/ 12896850 w 15227300"/>
              <a:gd name="connsiteY174" fmla="*/ 10636250 h 12611100"/>
              <a:gd name="connsiteX175" fmla="*/ 12877800 w 15227300"/>
              <a:gd name="connsiteY175" fmla="*/ 10718800 h 12611100"/>
              <a:gd name="connsiteX176" fmla="*/ 12928600 w 15227300"/>
              <a:gd name="connsiteY176" fmla="*/ 10788650 h 12611100"/>
              <a:gd name="connsiteX177" fmla="*/ 12973050 w 15227300"/>
              <a:gd name="connsiteY177" fmla="*/ 10871200 h 12611100"/>
              <a:gd name="connsiteX178" fmla="*/ 13112750 w 15227300"/>
              <a:gd name="connsiteY178" fmla="*/ 10902950 h 12611100"/>
              <a:gd name="connsiteX179" fmla="*/ 13150850 w 15227300"/>
              <a:gd name="connsiteY179" fmla="*/ 10896600 h 12611100"/>
              <a:gd name="connsiteX180" fmla="*/ 13163550 w 15227300"/>
              <a:gd name="connsiteY180" fmla="*/ 10883900 h 12611100"/>
              <a:gd name="connsiteX181" fmla="*/ 13068300 w 15227300"/>
              <a:gd name="connsiteY181" fmla="*/ 10750550 h 12611100"/>
              <a:gd name="connsiteX182" fmla="*/ 13081000 w 15227300"/>
              <a:gd name="connsiteY182" fmla="*/ 10737850 h 12611100"/>
              <a:gd name="connsiteX183" fmla="*/ 13258800 w 15227300"/>
              <a:gd name="connsiteY183" fmla="*/ 10795000 h 12611100"/>
              <a:gd name="connsiteX184" fmla="*/ 13309600 w 15227300"/>
              <a:gd name="connsiteY184" fmla="*/ 10820400 h 12611100"/>
              <a:gd name="connsiteX185" fmla="*/ 13398500 w 15227300"/>
              <a:gd name="connsiteY185" fmla="*/ 10922000 h 12611100"/>
              <a:gd name="connsiteX186" fmla="*/ 13442950 w 15227300"/>
              <a:gd name="connsiteY186" fmla="*/ 10902950 h 12611100"/>
              <a:gd name="connsiteX187" fmla="*/ 13455650 w 15227300"/>
              <a:gd name="connsiteY187" fmla="*/ 10902950 h 12611100"/>
              <a:gd name="connsiteX188" fmla="*/ 13512800 w 15227300"/>
              <a:gd name="connsiteY188" fmla="*/ 10966450 h 12611100"/>
              <a:gd name="connsiteX189" fmla="*/ 13550900 w 15227300"/>
              <a:gd name="connsiteY189" fmla="*/ 10947400 h 12611100"/>
              <a:gd name="connsiteX190" fmla="*/ 13557250 w 15227300"/>
              <a:gd name="connsiteY190" fmla="*/ 10922000 h 12611100"/>
              <a:gd name="connsiteX191" fmla="*/ 13589000 w 15227300"/>
              <a:gd name="connsiteY191" fmla="*/ 10922000 h 12611100"/>
              <a:gd name="connsiteX192" fmla="*/ 13754100 w 15227300"/>
              <a:gd name="connsiteY192" fmla="*/ 10985500 h 12611100"/>
              <a:gd name="connsiteX193" fmla="*/ 13906500 w 15227300"/>
              <a:gd name="connsiteY193" fmla="*/ 11087100 h 12611100"/>
              <a:gd name="connsiteX194" fmla="*/ 13792200 w 15227300"/>
              <a:gd name="connsiteY194" fmla="*/ 11176000 h 12611100"/>
              <a:gd name="connsiteX195" fmla="*/ 13487400 w 15227300"/>
              <a:gd name="connsiteY195" fmla="*/ 11087100 h 12611100"/>
              <a:gd name="connsiteX196" fmla="*/ 13455650 w 15227300"/>
              <a:gd name="connsiteY196" fmla="*/ 11068050 h 12611100"/>
              <a:gd name="connsiteX197" fmla="*/ 13462000 w 15227300"/>
              <a:gd name="connsiteY197" fmla="*/ 11049000 h 12611100"/>
              <a:gd name="connsiteX198" fmla="*/ 13442950 w 15227300"/>
              <a:gd name="connsiteY198" fmla="*/ 10972800 h 12611100"/>
              <a:gd name="connsiteX199" fmla="*/ 13360400 w 15227300"/>
              <a:gd name="connsiteY199" fmla="*/ 10953750 h 12611100"/>
              <a:gd name="connsiteX200" fmla="*/ 13246100 w 15227300"/>
              <a:gd name="connsiteY200" fmla="*/ 10890250 h 12611100"/>
              <a:gd name="connsiteX201" fmla="*/ 13188950 w 15227300"/>
              <a:gd name="connsiteY201" fmla="*/ 10890250 h 12611100"/>
              <a:gd name="connsiteX202" fmla="*/ 13182600 w 15227300"/>
              <a:gd name="connsiteY202" fmla="*/ 10902950 h 12611100"/>
              <a:gd name="connsiteX203" fmla="*/ 13284200 w 15227300"/>
              <a:gd name="connsiteY203" fmla="*/ 10985500 h 12611100"/>
              <a:gd name="connsiteX204" fmla="*/ 13258800 w 15227300"/>
              <a:gd name="connsiteY204" fmla="*/ 11017250 h 12611100"/>
              <a:gd name="connsiteX205" fmla="*/ 13163550 w 15227300"/>
              <a:gd name="connsiteY205" fmla="*/ 11029950 h 12611100"/>
              <a:gd name="connsiteX206" fmla="*/ 13074650 w 15227300"/>
              <a:gd name="connsiteY206" fmla="*/ 11080750 h 12611100"/>
              <a:gd name="connsiteX207" fmla="*/ 12998450 w 15227300"/>
              <a:gd name="connsiteY207" fmla="*/ 10985500 h 12611100"/>
              <a:gd name="connsiteX208" fmla="*/ 12954000 w 15227300"/>
              <a:gd name="connsiteY208" fmla="*/ 10960100 h 12611100"/>
              <a:gd name="connsiteX209" fmla="*/ 12865100 w 15227300"/>
              <a:gd name="connsiteY209" fmla="*/ 11042650 h 12611100"/>
              <a:gd name="connsiteX210" fmla="*/ 12769850 w 15227300"/>
              <a:gd name="connsiteY210" fmla="*/ 11004550 h 12611100"/>
              <a:gd name="connsiteX211" fmla="*/ 12763500 w 15227300"/>
              <a:gd name="connsiteY211" fmla="*/ 10915650 h 12611100"/>
              <a:gd name="connsiteX212" fmla="*/ 12750800 w 15227300"/>
              <a:gd name="connsiteY212" fmla="*/ 10839450 h 12611100"/>
              <a:gd name="connsiteX213" fmla="*/ 12750800 w 15227300"/>
              <a:gd name="connsiteY213" fmla="*/ 10610850 h 12611100"/>
              <a:gd name="connsiteX214" fmla="*/ 12827000 w 15227300"/>
              <a:gd name="connsiteY214" fmla="*/ 10363200 h 12611100"/>
              <a:gd name="connsiteX215" fmla="*/ 13195300 w 15227300"/>
              <a:gd name="connsiteY215" fmla="*/ 10452100 h 12611100"/>
              <a:gd name="connsiteX216" fmla="*/ 13525500 w 15227300"/>
              <a:gd name="connsiteY216" fmla="*/ 10401300 h 12611100"/>
              <a:gd name="connsiteX217" fmla="*/ 13500100 w 15227300"/>
              <a:gd name="connsiteY217" fmla="*/ 10401300 h 12611100"/>
              <a:gd name="connsiteX218" fmla="*/ 13455650 w 15227300"/>
              <a:gd name="connsiteY218" fmla="*/ 10350500 h 12611100"/>
              <a:gd name="connsiteX219" fmla="*/ 13493750 w 15227300"/>
              <a:gd name="connsiteY219" fmla="*/ 10248900 h 12611100"/>
              <a:gd name="connsiteX220" fmla="*/ 13525500 w 15227300"/>
              <a:gd name="connsiteY220" fmla="*/ 10401300 h 12611100"/>
              <a:gd name="connsiteX221" fmla="*/ 13646150 w 15227300"/>
              <a:gd name="connsiteY221" fmla="*/ 10223500 h 12611100"/>
              <a:gd name="connsiteX222" fmla="*/ 13677900 w 15227300"/>
              <a:gd name="connsiteY222" fmla="*/ 10299700 h 12611100"/>
              <a:gd name="connsiteX223" fmla="*/ 13677900 w 15227300"/>
              <a:gd name="connsiteY223" fmla="*/ 10414000 h 12611100"/>
              <a:gd name="connsiteX224" fmla="*/ 13627100 w 15227300"/>
              <a:gd name="connsiteY224" fmla="*/ 10363200 h 12611100"/>
              <a:gd name="connsiteX225" fmla="*/ 13608050 w 15227300"/>
              <a:gd name="connsiteY225" fmla="*/ 10267950 h 12611100"/>
              <a:gd name="connsiteX226" fmla="*/ 13614400 w 15227300"/>
              <a:gd name="connsiteY226" fmla="*/ 10217150 h 12611100"/>
              <a:gd name="connsiteX227" fmla="*/ 13646150 w 15227300"/>
              <a:gd name="connsiteY227" fmla="*/ 10223500 h 12611100"/>
              <a:gd name="connsiteX228" fmla="*/ 15055850 w 15227300"/>
              <a:gd name="connsiteY228" fmla="*/ 10198100 h 12611100"/>
              <a:gd name="connsiteX229" fmla="*/ 15068550 w 15227300"/>
              <a:gd name="connsiteY229" fmla="*/ 10217150 h 12611100"/>
              <a:gd name="connsiteX230" fmla="*/ 14935200 w 15227300"/>
              <a:gd name="connsiteY230" fmla="*/ 10217150 h 12611100"/>
              <a:gd name="connsiteX231" fmla="*/ 14935200 w 15227300"/>
              <a:gd name="connsiteY231" fmla="*/ 10198100 h 12611100"/>
              <a:gd name="connsiteX232" fmla="*/ 15055850 w 15227300"/>
              <a:gd name="connsiteY232" fmla="*/ 10198100 h 12611100"/>
              <a:gd name="connsiteX233" fmla="*/ 13354050 w 15227300"/>
              <a:gd name="connsiteY233" fmla="*/ 10217150 h 12611100"/>
              <a:gd name="connsiteX234" fmla="*/ 13341350 w 15227300"/>
              <a:gd name="connsiteY234" fmla="*/ 10204450 h 12611100"/>
              <a:gd name="connsiteX235" fmla="*/ 13360400 w 15227300"/>
              <a:gd name="connsiteY235" fmla="*/ 10191750 h 12611100"/>
              <a:gd name="connsiteX236" fmla="*/ 13354050 w 15227300"/>
              <a:gd name="connsiteY236" fmla="*/ 10217150 h 12611100"/>
              <a:gd name="connsiteX237" fmla="*/ 13995400 w 15227300"/>
              <a:gd name="connsiteY237" fmla="*/ 10629900 h 12611100"/>
              <a:gd name="connsiteX238" fmla="*/ 14039850 w 15227300"/>
              <a:gd name="connsiteY238" fmla="*/ 10807700 h 12611100"/>
              <a:gd name="connsiteX239" fmla="*/ 14027150 w 15227300"/>
              <a:gd name="connsiteY239" fmla="*/ 10852150 h 12611100"/>
              <a:gd name="connsiteX240" fmla="*/ 13976350 w 15227300"/>
              <a:gd name="connsiteY240" fmla="*/ 10661650 h 12611100"/>
              <a:gd name="connsiteX241" fmla="*/ 13976350 w 15227300"/>
              <a:gd name="connsiteY241" fmla="*/ 10477500 h 12611100"/>
              <a:gd name="connsiteX242" fmla="*/ 13862050 w 15227300"/>
              <a:gd name="connsiteY242" fmla="*/ 10363200 h 12611100"/>
              <a:gd name="connsiteX243" fmla="*/ 13830300 w 15227300"/>
              <a:gd name="connsiteY243" fmla="*/ 10267950 h 12611100"/>
              <a:gd name="connsiteX244" fmla="*/ 13849350 w 15227300"/>
              <a:gd name="connsiteY244" fmla="*/ 10179050 h 12611100"/>
              <a:gd name="connsiteX245" fmla="*/ 13995400 w 15227300"/>
              <a:gd name="connsiteY245" fmla="*/ 10629900 h 12611100"/>
              <a:gd name="connsiteX246" fmla="*/ 14058900 w 15227300"/>
              <a:gd name="connsiteY246" fmla="*/ 10071100 h 12611100"/>
              <a:gd name="connsiteX247" fmla="*/ 14039850 w 15227300"/>
              <a:gd name="connsiteY247" fmla="*/ 10090150 h 12611100"/>
              <a:gd name="connsiteX248" fmla="*/ 14020800 w 15227300"/>
              <a:gd name="connsiteY248" fmla="*/ 10071100 h 12611100"/>
              <a:gd name="connsiteX249" fmla="*/ 14058900 w 15227300"/>
              <a:gd name="connsiteY249" fmla="*/ 10071100 h 12611100"/>
              <a:gd name="connsiteX250" fmla="*/ 13938250 w 15227300"/>
              <a:gd name="connsiteY250" fmla="*/ 10045700 h 12611100"/>
              <a:gd name="connsiteX251" fmla="*/ 13925550 w 15227300"/>
              <a:gd name="connsiteY251" fmla="*/ 10064750 h 12611100"/>
              <a:gd name="connsiteX252" fmla="*/ 13887450 w 15227300"/>
              <a:gd name="connsiteY252" fmla="*/ 10064750 h 12611100"/>
              <a:gd name="connsiteX253" fmla="*/ 13887450 w 15227300"/>
              <a:gd name="connsiteY253" fmla="*/ 10045700 h 12611100"/>
              <a:gd name="connsiteX254" fmla="*/ 13938250 w 15227300"/>
              <a:gd name="connsiteY254" fmla="*/ 10045700 h 12611100"/>
              <a:gd name="connsiteX255" fmla="*/ 10267950 w 15227300"/>
              <a:gd name="connsiteY255" fmla="*/ 10312400 h 12611100"/>
              <a:gd name="connsiteX256" fmla="*/ 10280650 w 15227300"/>
              <a:gd name="connsiteY256" fmla="*/ 10350500 h 12611100"/>
              <a:gd name="connsiteX257" fmla="*/ 10306050 w 15227300"/>
              <a:gd name="connsiteY257" fmla="*/ 10464800 h 12611100"/>
              <a:gd name="connsiteX258" fmla="*/ 10439400 w 15227300"/>
              <a:gd name="connsiteY258" fmla="*/ 10845800 h 12611100"/>
              <a:gd name="connsiteX259" fmla="*/ 10509250 w 15227300"/>
              <a:gd name="connsiteY259" fmla="*/ 11087100 h 12611100"/>
              <a:gd name="connsiteX260" fmla="*/ 10547350 w 15227300"/>
              <a:gd name="connsiteY260" fmla="*/ 11252200 h 12611100"/>
              <a:gd name="connsiteX261" fmla="*/ 10560050 w 15227300"/>
              <a:gd name="connsiteY261" fmla="*/ 11271250 h 12611100"/>
              <a:gd name="connsiteX262" fmla="*/ 10642600 w 15227300"/>
              <a:gd name="connsiteY262" fmla="*/ 11518900 h 12611100"/>
              <a:gd name="connsiteX263" fmla="*/ 10744200 w 15227300"/>
              <a:gd name="connsiteY263" fmla="*/ 11741150 h 12611100"/>
              <a:gd name="connsiteX264" fmla="*/ 10756900 w 15227300"/>
              <a:gd name="connsiteY264" fmla="*/ 11887200 h 12611100"/>
              <a:gd name="connsiteX265" fmla="*/ 10795000 w 15227300"/>
              <a:gd name="connsiteY265" fmla="*/ 11976100 h 12611100"/>
              <a:gd name="connsiteX266" fmla="*/ 10795000 w 15227300"/>
              <a:gd name="connsiteY266" fmla="*/ 12039600 h 12611100"/>
              <a:gd name="connsiteX267" fmla="*/ 10769600 w 15227300"/>
              <a:gd name="connsiteY267" fmla="*/ 12039600 h 12611100"/>
              <a:gd name="connsiteX268" fmla="*/ 10648950 w 15227300"/>
              <a:gd name="connsiteY268" fmla="*/ 11715750 h 12611100"/>
              <a:gd name="connsiteX269" fmla="*/ 10642600 w 15227300"/>
              <a:gd name="connsiteY269" fmla="*/ 11684000 h 12611100"/>
              <a:gd name="connsiteX270" fmla="*/ 10547350 w 15227300"/>
              <a:gd name="connsiteY270" fmla="*/ 11449050 h 12611100"/>
              <a:gd name="connsiteX271" fmla="*/ 10471150 w 15227300"/>
              <a:gd name="connsiteY271" fmla="*/ 11093450 h 12611100"/>
              <a:gd name="connsiteX272" fmla="*/ 10439400 w 15227300"/>
              <a:gd name="connsiteY272" fmla="*/ 10998200 h 12611100"/>
              <a:gd name="connsiteX273" fmla="*/ 10191750 w 15227300"/>
              <a:gd name="connsiteY273" fmla="*/ 10420350 h 12611100"/>
              <a:gd name="connsiteX274" fmla="*/ 10102850 w 15227300"/>
              <a:gd name="connsiteY274" fmla="*/ 10052050 h 12611100"/>
              <a:gd name="connsiteX275" fmla="*/ 10109200 w 15227300"/>
              <a:gd name="connsiteY275" fmla="*/ 10020300 h 12611100"/>
              <a:gd name="connsiteX276" fmla="*/ 10267950 w 15227300"/>
              <a:gd name="connsiteY276" fmla="*/ 10312400 h 12611100"/>
              <a:gd name="connsiteX277" fmla="*/ 13677900 w 15227300"/>
              <a:gd name="connsiteY277" fmla="*/ 10007600 h 12611100"/>
              <a:gd name="connsiteX278" fmla="*/ 13633450 w 15227300"/>
              <a:gd name="connsiteY278" fmla="*/ 10026650 h 12611100"/>
              <a:gd name="connsiteX279" fmla="*/ 13589000 w 15227300"/>
              <a:gd name="connsiteY279" fmla="*/ 9994900 h 12611100"/>
              <a:gd name="connsiteX280" fmla="*/ 13671550 w 15227300"/>
              <a:gd name="connsiteY280" fmla="*/ 9994900 h 12611100"/>
              <a:gd name="connsiteX281" fmla="*/ 13677900 w 15227300"/>
              <a:gd name="connsiteY281" fmla="*/ 10007600 h 12611100"/>
              <a:gd name="connsiteX282" fmla="*/ 11271250 w 15227300"/>
              <a:gd name="connsiteY282" fmla="*/ 10052050 h 12611100"/>
              <a:gd name="connsiteX283" fmla="*/ 11328400 w 15227300"/>
              <a:gd name="connsiteY283" fmla="*/ 10134600 h 12611100"/>
              <a:gd name="connsiteX284" fmla="*/ 11328400 w 15227300"/>
              <a:gd name="connsiteY284" fmla="*/ 10153650 h 12611100"/>
              <a:gd name="connsiteX285" fmla="*/ 11347450 w 15227300"/>
              <a:gd name="connsiteY285" fmla="*/ 10160000 h 12611100"/>
              <a:gd name="connsiteX286" fmla="*/ 11379200 w 15227300"/>
              <a:gd name="connsiteY286" fmla="*/ 10115550 h 12611100"/>
              <a:gd name="connsiteX287" fmla="*/ 11360150 w 15227300"/>
              <a:gd name="connsiteY287" fmla="*/ 10071100 h 12611100"/>
              <a:gd name="connsiteX288" fmla="*/ 11322050 w 15227300"/>
              <a:gd name="connsiteY288" fmla="*/ 9988550 h 12611100"/>
              <a:gd name="connsiteX289" fmla="*/ 11322050 w 15227300"/>
              <a:gd name="connsiteY289" fmla="*/ 9963150 h 12611100"/>
              <a:gd name="connsiteX290" fmla="*/ 11506200 w 15227300"/>
              <a:gd name="connsiteY290" fmla="*/ 10140950 h 12611100"/>
              <a:gd name="connsiteX291" fmla="*/ 11626850 w 15227300"/>
              <a:gd name="connsiteY291" fmla="*/ 10280650 h 12611100"/>
              <a:gd name="connsiteX292" fmla="*/ 11626850 w 15227300"/>
              <a:gd name="connsiteY292" fmla="*/ 10325100 h 12611100"/>
              <a:gd name="connsiteX293" fmla="*/ 11544300 w 15227300"/>
              <a:gd name="connsiteY293" fmla="*/ 10325100 h 12611100"/>
              <a:gd name="connsiteX294" fmla="*/ 11525250 w 15227300"/>
              <a:gd name="connsiteY294" fmla="*/ 10337800 h 12611100"/>
              <a:gd name="connsiteX295" fmla="*/ 11442700 w 15227300"/>
              <a:gd name="connsiteY295" fmla="*/ 10312400 h 12611100"/>
              <a:gd name="connsiteX296" fmla="*/ 11391900 w 15227300"/>
              <a:gd name="connsiteY296" fmla="*/ 10280650 h 12611100"/>
              <a:gd name="connsiteX297" fmla="*/ 11271250 w 15227300"/>
              <a:gd name="connsiteY297" fmla="*/ 10115550 h 12611100"/>
              <a:gd name="connsiteX298" fmla="*/ 11233150 w 15227300"/>
              <a:gd name="connsiteY298" fmla="*/ 10045700 h 12611100"/>
              <a:gd name="connsiteX299" fmla="*/ 11201400 w 15227300"/>
              <a:gd name="connsiteY299" fmla="*/ 9956800 h 12611100"/>
              <a:gd name="connsiteX300" fmla="*/ 11201400 w 15227300"/>
              <a:gd name="connsiteY300" fmla="*/ 9937750 h 12611100"/>
              <a:gd name="connsiteX301" fmla="*/ 11271250 w 15227300"/>
              <a:gd name="connsiteY301" fmla="*/ 10052050 h 12611100"/>
              <a:gd name="connsiteX302" fmla="*/ 3244850 w 15227300"/>
              <a:gd name="connsiteY302" fmla="*/ 9931400 h 12611100"/>
              <a:gd name="connsiteX303" fmla="*/ 3257550 w 15227300"/>
              <a:gd name="connsiteY303" fmla="*/ 9994900 h 12611100"/>
              <a:gd name="connsiteX304" fmla="*/ 3244850 w 15227300"/>
              <a:gd name="connsiteY304" fmla="*/ 10039350 h 12611100"/>
              <a:gd name="connsiteX305" fmla="*/ 3206750 w 15227300"/>
              <a:gd name="connsiteY305" fmla="*/ 10039350 h 12611100"/>
              <a:gd name="connsiteX306" fmla="*/ 3206750 w 15227300"/>
              <a:gd name="connsiteY306" fmla="*/ 9950450 h 12611100"/>
              <a:gd name="connsiteX307" fmla="*/ 3219450 w 15227300"/>
              <a:gd name="connsiteY307" fmla="*/ 9931400 h 12611100"/>
              <a:gd name="connsiteX308" fmla="*/ 3244850 w 15227300"/>
              <a:gd name="connsiteY308" fmla="*/ 9931400 h 12611100"/>
              <a:gd name="connsiteX309" fmla="*/ 11087100 w 15227300"/>
              <a:gd name="connsiteY309" fmla="*/ 10185400 h 12611100"/>
              <a:gd name="connsiteX310" fmla="*/ 11125200 w 15227300"/>
              <a:gd name="connsiteY310" fmla="*/ 10242550 h 12611100"/>
              <a:gd name="connsiteX311" fmla="*/ 11106150 w 15227300"/>
              <a:gd name="connsiteY311" fmla="*/ 10287000 h 12611100"/>
              <a:gd name="connsiteX312" fmla="*/ 11087100 w 15227300"/>
              <a:gd name="connsiteY312" fmla="*/ 10287000 h 12611100"/>
              <a:gd name="connsiteX313" fmla="*/ 11055350 w 15227300"/>
              <a:gd name="connsiteY313" fmla="*/ 10255250 h 12611100"/>
              <a:gd name="connsiteX314" fmla="*/ 10998200 w 15227300"/>
              <a:gd name="connsiteY314" fmla="*/ 10166350 h 12611100"/>
              <a:gd name="connsiteX315" fmla="*/ 10947400 w 15227300"/>
              <a:gd name="connsiteY315" fmla="*/ 9969500 h 12611100"/>
              <a:gd name="connsiteX316" fmla="*/ 10947400 w 15227300"/>
              <a:gd name="connsiteY316" fmla="*/ 9899650 h 12611100"/>
              <a:gd name="connsiteX317" fmla="*/ 11087100 w 15227300"/>
              <a:gd name="connsiteY317" fmla="*/ 10185400 h 12611100"/>
              <a:gd name="connsiteX318" fmla="*/ 13398500 w 15227300"/>
              <a:gd name="connsiteY318" fmla="*/ 9886950 h 12611100"/>
              <a:gd name="connsiteX319" fmla="*/ 13436600 w 15227300"/>
              <a:gd name="connsiteY319" fmla="*/ 9906000 h 12611100"/>
              <a:gd name="connsiteX320" fmla="*/ 13728700 w 15227300"/>
              <a:gd name="connsiteY320" fmla="*/ 9912350 h 12611100"/>
              <a:gd name="connsiteX321" fmla="*/ 13792200 w 15227300"/>
              <a:gd name="connsiteY321" fmla="*/ 9950450 h 12611100"/>
              <a:gd name="connsiteX322" fmla="*/ 13773150 w 15227300"/>
              <a:gd name="connsiteY322" fmla="*/ 10090150 h 12611100"/>
              <a:gd name="connsiteX323" fmla="*/ 13525500 w 15227300"/>
              <a:gd name="connsiteY323" fmla="*/ 10045700 h 12611100"/>
              <a:gd name="connsiteX324" fmla="*/ 13506450 w 15227300"/>
              <a:gd name="connsiteY324" fmla="*/ 10033000 h 12611100"/>
              <a:gd name="connsiteX325" fmla="*/ 13392150 w 15227300"/>
              <a:gd name="connsiteY325" fmla="*/ 10020300 h 12611100"/>
              <a:gd name="connsiteX326" fmla="*/ 13379450 w 15227300"/>
              <a:gd name="connsiteY326" fmla="*/ 10007600 h 12611100"/>
              <a:gd name="connsiteX327" fmla="*/ 13125450 w 15227300"/>
              <a:gd name="connsiteY327" fmla="*/ 10007600 h 12611100"/>
              <a:gd name="connsiteX328" fmla="*/ 13017500 w 15227300"/>
              <a:gd name="connsiteY328" fmla="*/ 10001250 h 12611100"/>
              <a:gd name="connsiteX329" fmla="*/ 13011150 w 15227300"/>
              <a:gd name="connsiteY329" fmla="*/ 9963150 h 12611100"/>
              <a:gd name="connsiteX330" fmla="*/ 13055600 w 15227300"/>
              <a:gd name="connsiteY330" fmla="*/ 9963150 h 12611100"/>
              <a:gd name="connsiteX331" fmla="*/ 13068300 w 15227300"/>
              <a:gd name="connsiteY331" fmla="*/ 9975850 h 12611100"/>
              <a:gd name="connsiteX332" fmla="*/ 13442950 w 15227300"/>
              <a:gd name="connsiteY332" fmla="*/ 9975850 h 12611100"/>
              <a:gd name="connsiteX333" fmla="*/ 13493750 w 15227300"/>
              <a:gd name="connsiteY333" fmla="*/ 10007600 h 12611100"/>
              <a:gd name="connsiteX334" fmla="*/ 13544550 w 15227300"/>
              <a:gd name="connsiteY334" fmla="*/ 10007600 h 12611100"/>
              <a:gd name="connsiteX335" fmla="*/ 13550900 w 15227300"/>
              <a:gd name="connsiteY335" fmla="*/ 9994900 h 12611100"/>
              <a:gd name="connsiteX336" fmla="*/ 13500100 w 15227300"/>
              <a:gd name="connsiteY336" fmla="*/ 9963150 h 12611100"/>
              <a:gd name="connsiteX337" fmla="*/ 13411200 w 15227300"/>
              <a:gd name="connsiteY337" fmla="*/ 9925050 h 12611100"/>
              <a:gd name="connsiteX338" fmla="*/ 13163550 w 15227300"/>
              <a:gd name="connsiteY338" fmla="*/ 9893300 h 12611100"/>
              <a:gd name="connsiteX339" fmla="*/ 13188950 w 15227300"/>
              <a:gd name="connsiteY339" fmla="*/ 9880600 h 12611100"/>
              <a:gd name="connsiteX340" fmla="*/ 13398500 w 15227300"/>
              <a:gd name="connsiteY340" fmla="*/ 9886950 h 12611100"/>
              <a:gd name="connsiteX341" fmla="*/ 14859000 w 15227300"/>
              <a:gd name="connsiteY341" fmla="*/ 9861550 h 12611100"/>
              <a:gd name="connsiteX342" fmla="*/ 14966950 w 15227300"/>
              <a:gd name="connsiteY342" fmla="*/ 9937750 h 12611100"/>
              <a:gd name="connsiteX343" fmla="*/ 14966950 w 15227300"/>
              <a:gd name="connsiteY343" fmla="*/ 9975850 h 12611100"/>
              <a:gd name="connsiteX344" fmla="*/ 14916150 w 15227300"/>
              <a:gd name="connsiteY344" fmla="*/ 9950450 h 12611100"/>
              <a:gd name="connsiteX345" fmla="*/ 14897100 w 15227300"/>
              <a:gd name="connsiteY345" fmla="*/ 9950450 h 12611100"/>
              <a:gd name="connsiteX346" fmla="*/ 14897100 w 15227300"/>
              <a:gd name="connsiteY346" fmla="*/ 10007600 h 12611100"/>
              <a:gd name="connsiteX347" fmla="*/ 14947900 w 15227300"/>
              <a:gd name="connsiteY347" fmla="*/ 10007600 h 12611100"/>
              <a:gd name="connsiteX348" fmla="*/ 14903450 w 15227300"/>
              <a:gd name="connsiteY348" fmla="*/ 10033000 h 12611100"/>
              <a:gd name="connsiteX349" fmla="*/ 14827250 w 15227300"/>
              <a:gd name="connsiteY349" fmla="*/ 9899650 h 12611100"/>
              <a:gd name="connsiteX350" fmla="*/ 14839950 w 15227300"/>
              <a:gd name="connsiteY350" fmla="*/ 9861550 h 12611100"/>
              <a:gd name="connsiteX351" fmla="*/ 14859000 w 15227300"/>
              <a:gd name="connsiteY351" fmla="*/ 9861550 h 12611100"/>
              <a:gd name="connsiteX352" fmla="*/ 2889250 w 15227300"/>
              <a:gd name="connsiteY352" fmla="*/ 9836150 h 12611100"/>
              <a:gd name="connsiteX353" fmla="*/ 2933700 w 15227300"/>
              <a:gd name="connsiteY353" fmla="*/ 10090150 h 12611100"/>
              <a:gd name="connsiteX354" fmla="*/ 2933700 w 15227300"/>
              <a:gd name="connsiteY354" fmla="*/ 10287000 h 12611100"/>
              <a:gd name="connsiteX355" fmla="*/ 2889250 w 15227300"/>
              <a:gd name="connsiteY355" fmla="*/ 10287000 h 12611100"/>
              <a:gd name="connsiteX356" fmla="*/ 2863850 w 15227300"/>
              <a:gd name="connsiteY356" fmla="*/ 10166350 h 12611100"/>
              <a:gd name="connsiteX357" fmla="*/ 2857500 w 15227300"/>
              <a:gd name="connsiteY357" fmla="*/ 10153650 h 12611100"/>
              <a:gd name="connsiteX358" fmla="*/ 2857500 w 15227300"/>
              <a:gd name="connsiteY358" fmla="*/ 9855200 h 12611100"/>
              <a:gd name="connsiteX359" fmla="*/ 2870200 w 15227300"/>
              <a:gd name="connsiteY359" fmla="*/ 9836150 h 12611100"/>
              <a:gd name="connsiteX360" fmla="*/ 2889250 w 15227300"/>
              <a:gd name="connsiteY360" fmla="*/ 9836150 h 12611100"/>
              <a:gd name="connsiteX361" fmla="*/ 14357350 w 15227300"/>
              <a:gd name="connsiteY361" fmla="*/ 9810750 h 12611100"/>
              <a:gd name="connsiteX362" fmla="*/ 14452600 w 15227300"/>
              <a:gd name="connsiteY362" fmla="*/ 9823450 h 12611100"/>
              <a:gd name="connsiteX363" fmla="*/ 14541500 w 15227300"/>
              <a:gd name="connsiteY363" fmla="*/ 9861550 h 12611100"/>
              <a:gd name="connsiteX364" fmla="*/ 14839950 w 15227300"/>
              <a:gd name="connsiteY364" fmla="*/ 10071100 h 12611100"/>
              <a:gd name="connsiteX365" fmla="*/ 14859000 w 15227300"/>
              <a:gd name="connsiteY365" fmla="*/ 10115550 h 12611100"/>
              <a:gd name="connsiteX366" fmla="*/ 14884400 w 15227300"/>
              <a:gd name="connsiteY366" fmla="*/ 10261600 h 12611100"/>
              <a:gd name="connsiteX367" fmla="*/ 14947900 w 15227300"/>
              <a:gd name="connsiteY367" fmla="*/ 10439400 h 12611100"/>
              <a:gd name="connsiteX368" fmla="*/ 14992350 w 15227300"/>
              <a:gd name="connsiteY368" fmla="*/ 10553700 h 12611100"/>
              <a:gd name="connsiteX369" fmla="*/ 15017750 w 15227300"/>
              <a:gd name="connsiteY369" fmla="*/ 10604500 h 12611100"/>
              <a:gd name="connsiteX370" fmla="*/ 15049500 w 15227300"/>
              <a:gd name="connsiteY370" fmla="*/ 10699750 h 12611100"/>
              <a:gd name="connsiteX371" fmla="*/ 15068550 w 15227300"/>
              <a:gd name="connsiteY371" fmla="*/ 10763250 h 12611100"/>
              <a:gd name="connsiteX372" fmla="*/ 15068550 w 15227300"/>
              <a:gd name="connsiteY372" fmla="*/ 10890250 h 12611100"/>
              <a:gd name="connsiteX373" fmla="*/ 15055850 w 15227300"/>
              <a:gd name="connsiteY373" fmla="*/ 10928350 h 12611100"/>
              <a:gd name="connsiteX374" fmla="*/ 15068550 w 15227300"/>
              <a:gd name="connsiteY374" fmla="*/ 11004550 h 12611100"/>
              <a:gd name="connsiteX375" fmla="*/ 14973300 w 15227300"/>
              <a:gd name="connsiteY375" fmla="*/ 11137900 h 12611100"/>
              <a:gd name="connsiteX376" fmla="*/ 15030450 w 15227300"/>
              <a:gd name="connsiteY376" fmla="*/ 11207750 h 12611100"/>
              <a:gd name="connsiteX377" fmla="*/ 15055850 w 15227300"/>
              <a:gd name="connsiteY377" fmla="*/ 11214100 h 12611100"/>
              <a:gd name="connsiteX378" fmla="*/ 15055850 w 15227300"/>
              <a:gd name="connsiteY378" fmla="*/ 11296650 h 12611100"/>
              <a:gd name="connsiteX379" fmla="*/ 14897100 w 15227300"/>
              <a:gd name="connsiteY379" fmla="*/ 11398250 h 12611100"/>
              <a:gd name="connsiteX380" fmla="*/ 14890750 w 15227300"/>
              <a:gd name="connsiteY380" fmla="*/ 11474450 h 12611100"/>
              <a:gd name="connsiteX381" fmla="*/ 14871700 w 15227300"/>
              <a:gd name="connsiteY381" fmla="*/ 11487150 h 12611100"/>
              <a:gd name="connsiteX382" fmla="*/ 14757400 w 15227300"/>
              <a:gd name="connsiteY382" fmla="*/ 11506200 h 12611100"/>
              <a:gd name="connsiteX383" fmla="*/ 14643100 w 15227300"/>
              <a:gd name="connsiteY383" fmla="*/ 11487150 h 12611100"/>
              <a:gd name="connsiteX384" fmla="*/ 14624050 w 15227300"/>
              <a:gd name="connsiteY384" fmla="*/ 11461750 h 12611100"/>
              <a:gd name="connsiteX385" fmla="*/ 14649450 w 15227300"/>
              <a:gd name="connsiteY385" fmla="*/ 11417300 h 12611100"/>
              <a:gd name="connsiteX386" fmla="*/ 14611350 w 15227300"/>
              <a:gd name="connsiteY386" fmla="*/ 11379200 h 12611100"/>
              <a:gd name="connsiteX387" fmla="*/ 14528800 w 15227300"/>
              <a:gd name="connsiteY387" fmla="*/ 11195050 h 12611100"/>
              <a:gd name="connsiteX388" fmla="*/ 14497050 w 15227300"/>
              <a:gd name="connsiteY388" fmla="*/ 11112500 h 12611100"/>
              <a:gd name="connsiteX389" fmla="*/ 14446250 w 15227300"/>
              <a:gd name="connsiteY389" fmla="*/ 10985500 h 12611100"/>
              <a:gd name="connsiteX390" fmla="*/ 14357350 w 15227300"/>
              <a:gd name="connsiteY390" fmla="*/ 10934700 h 12611100"/>
              <a:gd name="connsiteX391" fmla="*/ 14243050 w 15227300"/>
              <a:gd name="connsiteY391" fmla="*/ 10845800 h 12611100"/>
              <a:gd name="connsiteX392" fmla="*/ 14224000 w 15227300"/>
              <a:gd name="connsiteY392" fmla="*/ 10795000 h 12611100"/>
              <a:gd name="connsiteX393" fmla="*/ 14217650 w 15227300"/>
              <a:gd name="connsiteY393" fmla="*/ 10725150 h 12611100"/>
              <a:gd name="connsiteX394" fmla="*/ 14211300 w 15227300"/>
              <a:gd name="connsiteY394" fmla="*/ 10712450 h 12611100"/>
              <a:gd name="connsiteX395" fmla="*/ 14128750 w 15227300"/>
              <a:gd name="connsiteY395" fmla="*/ 10344150 h 12611100"/>
              <a:gd name="connsiteX396" fmla="*/ 14128750 w 15227300"/>
              <a:gd name="connsiteY396" fmla="*/ 10198100 h 12611100"/>
              <a:gd name="connsiteX397" fmla="*/ 14331950 w 15227300"/>
              <a:gd name="connsiteY397" fmla="*/ 9804400 h 12611100"/>
              <a:gd name="connsiteX398" fmla="*/ 14357350 w 15227300"/>
              <a:gd name="connsiteY398" fmla="*/ 9810750 h 12611100"/>
              <a:gd name="connsiteX399" fmla="*/ 15220950 w 15227300"/>
              <a:gd name="connsiteY399" fmla="*/ 9702800 h 12611100"/>
              <a:gd name="connsiteX400" fmla="*/ 15220950 w 15227300"/>
              <a:gd name="connsiteY400" fmla="*/ 9798050 h 12611100"/>
              <a:gd name="connsiteX401" fmla="*/ 15081250 w 15227300"/>
              <a:gd name="connsiteY401" fmla="*/ 9798050 h 12611100"/>
              <a:gd name="connsiteX402" fmla="*/ 15081250 w 15227300"/>
              <a:gd name="connsiteY402" fmla="*/ 9766300 h 12611100"/>
              <a:gd name="connsiteX403" fmla="*/ 15163800 w 15227300"/>
              <a:gd name="connsiteY403" fmla="*/ 9702800 h 12611100"/>
              <a:gd name="connsiteX404" fmla="*/ 15220950 w 15227300"/>
              <a:gd name="connsiteY404" fmla="*/ 9702800 h 12611100"/>
              <a:gd name="connsiteX405" fmla="*/ 15024100 w 15227300"/>
              <a:gd name="connsiteY405" fmla="*/ 9702800 h 12611100"/>
              <a:gd name="connsiteX406" fmla="*/ 15024100 w 15227300"/>
              <a:gd name="connsiteY406" fmla="*/ 9772650 h 12611100"/>
              <a:gd name="connsiteX407" fmla="*/ 14954250 w 15227300"/>
              <a:gd name="connsiteY407" fmla="*/ 9772650 h 12611100"/>
              <a:gd name="connsiteX408" fmla="*/ 14954250 w 15227300"/>
              <a:gd name="connsiteY408" fmla="*/ 9702800 h 12611100"/>
              <a:gd name="connsiteX409" fmla="*/ 15024100 w 15227300"/>
              <a:gd name="connsiteY409" fmla="*/ 9702800 h 12611100"/>
              <a:gd name="connsiteX410" fmla="*/ 9417050 w 15227300"/>
              <a:gd name="connsiteY410" fmla="*/ 9721850 h 12611100"/>
              <a:gd name="connsiteX411" fmla="*/ 9378950 w 15227300"/>
              <a:gd name="connsiteY411" fmla="*/ 9709150 h 12611100"/>
              <a:gd name="connsiteX412" fmla="*/ 9404350 w 15227300"/>
              <a:gd name="connsiteY412" fmla="*/ 9709150 h 12611100"/>
              <a:gd name="connsiteX413" fmla="*/ 9417050 w 15227300"/>
              <a:gd name="connsiteY413" fmla="*/ 9696450 h 12611100"/>
              <a:gd name="connsiteX414" fmla="*/ 9417050 w 15227300"/>
              <a:gd name="connsiteY414" fmla="*/ 9721850 h 12611100"/>
              <a:gd name="connsiteX415" fmla="*/ 3956050 w 15227300"/>
              <a:gd name="connsiteY415" fmla="*/ 9677400 h 12611100"/>
              <a:gd name="connsiteX416" fmla="*/ 4000500 w 15227300"/>
              <a:gd name="connsiteY416" fmla="*/ 9766300 h 12611100"/>
              <a:gd name="connsiteX417" fmla="*/ 4019550 w 15227300"/>
              <a:gd name="connsiteY417" fmla="*/ 9823450 h 12611100"/>
              <a:gd name="connsiteX418" fmla="*/ 3987800 w 15227300"/>
              <a:gd name="connsiteY418" fmla="*/ 9836150 h 12611100"/>
              <a:gd name="connsiteX419" fmla="*/ 3879850 w 15227300"/>
              <a:gd name="connsiteY419" fmla="*/ 9855200 h 12611100"/>
              <a:gd name="connsiteX420" fmla="*/ 3841750 w 15227300"/>
              <a:gd name="connsiteY420" fmla="*/ 9817100 h 12611100"/>
              <a:gd name="connsiteX421" fmla="*/ 3886200 w 15227300"/>
              <a:gd name="connsiteY421" fmla="*/ 9785350 h 12611100"/>
              <a:gd name="connsiteX422" fmla="*/ 3886200 w 15227300"/>
              <a:gd name="connsiteY422" fmla="*/ 9766300 h 12611100"/>
              <a:gd name="connsiteX423" fmla="*/ 3829050 w 15227300"/>
              <a:gd name="connsiteY423" fmla="*/ 9759950 h 12611100"/>
              <a:gd name="connsiteX424" fmla="*/ 3822700 w 15227300"/>
              <a:gd name="connsiteY424" fmla="*/ 9696450 h 12611100"/>
              <a:gd name="connsiteX425" fmla="*/ 3937000 w 15227300"/>
              <a:gd name="connsiteY425" fmla="*/ 9696450 h 12611100"/>
              <a:gd name="connsiteX426" fmla="*/ 3937000 w 15227300"/>
              <a:gd name="connsiteY426" fmla="*/ 9677400 h 12611100"/>
              <a:gd name="connsiteX427" fmla="*/ 3956050 w 15227300"/>
              <a:gd name="connsiteY427" fmla="*/ 9677400 h 12611100"/>
              <a:gd name="connsiteX428" fmla="*/ 10191750 w 15227300"/>
              <a:gd name="connsiteY428" fmla="*/ 9658350 h 12611100"/>
              <a:gd name="connsiteX429" fmla="*/ 10185400 w 15227300"/>
              <a:gd name="connsiteY429" fmla="*/ 9715500 h 12611100"/>
              <a:gd name="connsiteX430" fmla="*/ 10153650 w 15227300"/>
              <a:gd name="connsiteY430" fmla="*/ 9785350 h 12611100"/>
              <a:gd name="connsiteX431" fmla="*/ 10121900 w 15227300"/>
              <a:gd name="connsiteY431" fmla="*/ 9817100 h 12611100"/>
              <a:gd name="connsiteX432" fmla="*/ 10109200 w 15227300"/>
              <a:gd name="connsiteY432" fmla="*/ 9810750 h 12611100"/>
              <a:gd name="connsiteX433" fmla="*/ 10071100 w 15227300"/>
              <a:gd name="connsiteY433" fmla="*/ 9728200 h 12611100"/>
              <a:gd name="connsiteX434" fmla="*/ 10109200 w 15227300"/>
              <a:gd name="connsiteY434" fmla="*/ 9658350 h 12611100"/>
              <a:gd name="connsiteX435" fmla="*/ 10191750 w 15227300"/>
              <a:gd name="connsiteY435" fmla="*/ 9658350 h 12611100"/>
              <a:gd name="connsiteX436" fmla="*/ 2882900 w 15227300"/>
              <a:gd name="connsiteY436" fmla="*/ 9683750 h 12611100"/>
              <a:gd name="connsiteX437" fmla="*/ 2857500 w 15227300"/>
              <a:gd name="connsiteY437" fmla="*/ 9715500 h 12611100"/>
              <a:gd name="connsiteX438" fmla="*/ 2857500 w 15227300"/>
              <a:gd name="connsiteY438" fmla="*/ 9658350 h 12611100"/>
              <a:gd name="connsiteX439" fmla="*/ 2882900 w 15227300"/>
              <a:gd name="connsiteY439" fmla="*/ 9683750 h 12611100"/>
              <a:gd name="connsiteX440" fmla="*/ 2641600 w 15227300"/>
              <a:gd name="connsiteY440" fmla="*/ 9671050 h 12611100"/>
              <a:gd name="connsiteX441" fmla="*/ 2635250 w 15227300"/>
              <a:gd name="connsiteY441" fmla="*/ 9658350 h 12611100"/>
              <a:gd name="connsiteX442" fmla="*/ 2641600 w 15227300"/>
              <a:gd name="connsiteY442" fmla="*/ 9671050 h 12611100"/>
              <a:gd name="connsiteX443" fmla="*/ 14700250 w 15227300"/>
              <a:gd name="connsiteY443" fmla="*/ 9785350 h 12611100"/>
              <a:gd name="connsiteX444" fmla="*/ 14516100 w 15227300"/>
              <a:gd name="connsiteY444" fmla="*/ 9785350 h 12611100"/>
              <a:gd name="connsiteX445" fmla="*/ 14420850 w 15227300"/>
              <a:gd name="connsiteY445" fmla="*/ 9740900 h 12611100"/>
              <a:gd name="connsiteX446" fmla="*/ 14344650 w 15227300"/>
              <a:gd name="connsiteY446" fmla="*/ 9683750 h 12611100"/>
              <a:gd name="connsiteX447" fmla="*/ 14382750 w 15227300"/>
              <a:gd name="connsiteY447" fmla="*/ 9645650 h 12611100"/>
              <a:gd name="connsiteX448" fmla="*/ 14700250 w 15227300"/>
              <a:gd name="connsiteY448" fmla="*/ 9785350 h 12611100"/>
              <a:gd name="connsiteX449" fmla="*/ 3194050 w 15227300"/>
              <a:gd name="connsiteY449" fmla="*/ 9544050 h 12611100"/>
              <a:gd name="connsiteX450" fmla="*/ 3232150 w 15227300"/>
              <a:gd name="connsiteY450" fmla="*/ 9817100 h 12611100"/>
              <a:gd name="connsiteX451" fmla="*/ 3232150 w 15227300"/>
              <a:gd name="connsiteY451" fmla="*/ 9899650 h 12611100"/>
              <a:gd name="connsiteX452" fmla="*/ 3187700 w 15227300"/>
              <a:gd name="connsiteY452" fmla="*/ 9899650 h 12611100"/>
              <a:gd name="connsiteX453" fmla="*/ 3187700 w 15227300"/>
              <a:gd name="connsiteY453" fmla="*/ 10020300 h 12611100"/>
              <a:gd name="connsiteX454" fmla="*/ 3067050 w 15227300"/>
              <a:gd name="connsiteY454" fmla="*/ 10280650 h 12611100"/>
              <a:gd name="connsiteX455" fmla="*/ 3028950 w 15227300"/>
              <a:gd name="connsiteY455" fmla="*/ 10255250 h 12611100"/>
              <a:gd name="connsiteX456" fmla="*/ 2997200 w 15227300"/>
              <a:gd name="connsiteY456" fmla="*/ 10179050 h 12611100"/>
              <a:gd name="connsiteX457" fmla="*/ 3111500 w 15227300"/>
              <a:gd name="connsiteY457" fmla="*/ 10102850 h 12611100"/>
              <a:gd name="connsiteX458" fmla="*/ 3124200 w 15227300"/>
              <a:gd name="connsiteY458" fmla="*/ 10039350 h 12611100"/>
              <a:gd name="connsiteX459" fmla="*/ 3124200 w 15227300"/>
              <a:gd name="connsiteY459" fmla="*/ 9912350 h 12611100"/>
              <a:gd name="connsiteX460" fmla="*/ 3175000 w 15227300"/>
              <a:gd name="connsiteY460" fmla="*/ 9544050 h 12611100"/>
              <a:gd name="connsiteX461" fmla="*/ 3194050 w 15227300"/>
              <a:gd name="connsiteY461" fmla="*/ 9544050 h 12611100"/>
              <a:gd name="connsiteX462" fmla="*/ 9994900 w 15227300"/>
              <a:gd name="connsiteY462" fmla="*/ 9512300 h 12611100"/>
              <a:gd name="connsiteX463" fmla="*/ 10001250 w 15227300"/>
              <a:gd name="connsiteY463" fmla="*/ 9531350 h 12611100"/>
              <a:gd name="connsiteX464" fmla="*/ 9975850 w 15227300"/>
              <a:gd name="connsiteY464" fmla="*/ 9594850 h 12611100"/>
              <a:gd name="connsiteX465" fmla="*/ 9918700 w 15227300"/>
              <a:gd name="connsiteY465" fmla="*/ 9728200 h 12611100"/>
              <a:gd name="connsiteX466" fmla="*/ 9880600 w 15227300"/>
              <a:gd name="connsiteY466" fmla="*/ 9779000 h 12611100"/>
              <a:gd name="connsiteX467" fmla="*/ 9867900 w 15227300"/>
              <a:gd name="connsiteY467" fmla="*/ 9817100 h 12611100"/>
              <a:gd name="connsiteX468" fmla="*/ 9893300 w 15227300"/>
              <a:gd name="connsiteY468" fmla="*/ 9664700 h 12611100"/>
              <a:gd name="connsiteX469" fmla="*/ 9861550 w 15227300"/>
              <a:gd name="connsiteY469" fmla="*/ 9575800 h 12611100"/>
              <a:gd name="connsiteX470" fmla="*/ 9893300 w 15227300"/>
              <a:gd name="connsiteY470" fmla="*/ 9512300 h 12611100"/>
              <a:gd name="connsiteX471" fmla="*/ 9994900 w 15227300"/>
              <a:gd name="connsiteY471" fmla="*/ 9512300 h 12611100"/>
              <a:gd name="connsiteX472" fmla="*/ 11684000 w 15227300"/>
              <a:gd name="connsiteY472" fmla="*/ 9486900 h 12611100"/>
              <a:gd name="connsiteX473" fmla="*/ 11811000 w 15227300"/>
              <a:gd name="connsiteY473" fmla="*/ 9594850 h 12611100"/>
              <a:gd name="connsiteX474" fmla="*/ 11849100 w 15227300"/>
              <a:gd name="connsiteY474" fmla="*/ 9652000 h 12611100"/>
              <a:gd name="connsiteX475" fmla="*/ 11741150 w 15227300"/>
              <a:gd name="connsiteY475" fmla="*/ 9652000 h 12611100"/>
              <a:gd name="connsiteX476" fmla="*/ 11658600 w 15227300"/>
              <a:gd name="connsiteY476" fmla="*/ 9505950 h 12611100"/>
              <a:gd name="connsiteX477" fmla="*/ 11658600 w 15227300"/>
              <a:gd name="connsiteY477" fmla="*/ 9486900 h 12611100"/>
              <a:gd name="connsiteX478" fmla="*/ 11684000 w 15227300"/>
              <a:gd name="connsiteY478" fmla="*/ 9486900 h 12611100"/>
              <a:gd name="connsiteX479" fmla="*/ 10833100 w 15227300"/>
              <a:gd name="connsiteY479" fmla="*/ 9467850 h 12611100"/>
              <a:gd name="connsiteX480" fmla="*/ 10769600 w 15227300"/>
              <a:gd name="connsiteY480" fmla="*/ 9518650 h 12611100"/>
              <a:gd name="connsiteX481" fmla="*/ 10699750 w 15227300"/>
              <a:gd name="connsiteY481" fmla="*/ 9505950 h 12611100"/>
              <a:gd name="connsiteX482" fmla="*/ 10699750 w 15227300"/>
              <a:gd name="connsiteY482" fmla="*/ 9486900 h 12611100"/>
              <a:gd name="connsiteX483" fmla="*/ 10763250 w 15227300"/>
              <a:gd name="connsiteY483" fmla="*/ 9455150 h 12611100"/>
              <a:gd name="connsiteX484" fmla="*/ 10833100 w 15227300"/>
              <a:gd name="connsiteY484" fmla="*/ 9467850 h 12611100"/>
              <a:gd name="connsiteX485" fmla="*/ 13811250 w 15227300"/>
              <a:gd name="connsiteY485" fmla="*/ 9486900 h 12611100"/>
              <a:gd name="connsiteX486" fmla="*/ 13779500 w 15227300"/>
              <a:gd name="connsiteY486" fmla="*/ 9575800 h 12611100"/>
              <a:gd name="connsiteX487" fmla="*/ 13766800 w 15227300"/>
              <a:gd name="connsiteY487" fmla="*/ 9582150 h 12611100"/>
              <a:gd name="connsiteX488" fmla="*/ 13760450 w 15227300"/>
              <a:gd name="connsiteY488" fmla="*/ 9525000 h 12611100"/>
              <a:gd name="connsiteX489" fmla="*/ 13779500 w 15227300"/>
              <a:gd name="connsiteY489" fmla="*/ 9429750 h 12611100"/>
              <a:gd name="connsiteX490" fmla="*/ 13811250 w 15227300"/>
              <a:gd name="connsiteY490" fmla="*/ 9486900 h 12611100"/>
              <a:gd name="connsiteX491" fmla="*/ 9740900 w 15227300"/>
              <a:gd name="connsiteY491" fmla="*/ 9442450 h 12611100"/>
              <a:gd name="connsiteX492" fmla="*/ 9594850 w 15227300"/>
              <a:gd name="connsiteY492" fmla="*/ 9728200 h 12611100"/>
              <a:gd name="connsiteX493" fmla="*/ 9531350 w 15227300"/>
              <a:gd name="connsiteY493" fmla="*/ 9747250 h 12611100"/>
              <a:gd name="connsiteX494" fmla="*/ 9518650 w 15227300"/>
              <a:gd name="connsiteY494" fmla="*/ 9715500 h 12611100"/>
              <a:gd name="connsiteX495" fmla="*/ 9563100 w 15227300"/>
              <a:gd name="connsiteY495" fmla="*/ 9563100 h 12611100"/>
              <a:gd name="connsiteX496" fmla="*/ 9569450 w 15227300"/>
              <a:gd name="connsiteY496" fmla="*/ 9525000 h 12611100"/>
              <a:gd name="connsiteX497" fmla="*/ 9607550 w 15227300"/>
              <a:gd name="connsiteY497" fmla="*/ 9461500 h 12611100"/>
              <a:gd name="connsiteX498" fmla="*/ 9709150 w 15227300"/>
              <a:gd name="connsiteY498" fmla="*/ 9404350 h 12611100"/>
              <a:gd name="connsiteX499" fmla="*/ 9740900 w 15227300"/>
              <a:gd name="connsiteY499" fmla="*/ 9442450 h 12611100"/>
              <a:gd name="connsiteX500" fmla="*/ 14636750 w 15227300"/>
              <a:gd name="connsiteY500" fmla="*/ 9378950 h 12611100"/>
              <a:gd name="connsiteX501" fmla="*/ 14649450 w 15227300"/>
              <a:gd name="connsiteY501" fmla="*/ 9417050 h 12611100"/>
              <a:gd name="connsiteX502" fmla="*/ 14643100 w 15227300"/>
              <a:gd name="connsiteY502" fmla="*/ 9448800 h 12611100"/>
              <a:gd name="connsiteX503" fmla="*/ 14516100 w 15227300"/>
              <a:gd name="connsiteY503" fmla="*/ 9480550 h 12611100"/>
              <a:gd name="connsiteX504" fmla="*/ 14490700 w 15227300"/>
              <a:gd name="connsiteY504" fmla="*/ 9474200 h 12611100"/>
              <a:gd name="connsiteX505" fmla="*/ 14446250 w 15227300"/>
              <a:gd name="connsiteY505" fmla="*/ 9410700 h 12611100"/>
              <a:gd name="connsiteX506" fmla="*/ 14503400 w 15227300"/>
              <a:gd name="connsiteY506" fmla="*/ 9378950 h 12611100"/>
              <a:gd name="connsiteX507" fmla="*/ 14636750 w 15227300"/>
              <a:gd name="connsiteY507" fmla="*/ 9378950 h 12611100"/>
              <a:gd name="connsiteX508" fmla="*/ 2882900 w 15227300"/>
              <a:gd name="connsiteY508" fmla="*/ 9296400 h 12611100"/>
              <a:gd name="connsiteX509" fmla="*/ 2882900 w 15227300"/>
              <a:gd name="connsiteY509" fmla="*/ 9518650 h 12611100"/>
              <a:gd name="connsiteX510" fmla="*/ 2857500 w 15227300"/>
              <a:gd name="connsiteY510" fmla="*/ 9556750 h 12611100"/>
              <a:gd name="connsiteX511" fmla="*/ 2838450 w 15227300"/>
              <a:gd name="connsiteY511" fmla="*/ 9455150 h 12611100"/>
              <a:gd name="connsiteX512" fmla="*/ 2838450 w 15227300"/>
              <a:gd name="connsiteY512" fmla="*/ 9296400 h 12611100"/>
              <a:gd name="connsiteX513" fmla="*/ 2882900 w 15227300"/>
              <a:gd name="connsiteY513" fmla="*/ 9296400 h 12611100"/>
              <a:gd name="connsiteX514" fmla="*/ 9334500 w 15227300"/>
              <a:gd name="connsiteY514" fmla="*/ 9271000 h 12611100"/>
              <a:gd name="connsiteX515" fmla="*/ 9334500 w 15227300"/>
              <a:gd name="connsiteY515" fmla="*/ 9290050 h 12611100"/>
              <a:gd name="connsiteX516" fmla="*/ 9315450 w 15227300"/>
              <a:gd name="connsiteY516" fmla="*/ 9290050 h 12611100"/>
              <a:gd name="connsiteX517" fmla="*/ 9302750 w 15227300"/>
              <a:gd name="connsiteY517" fmla="*/ 9271000 h 12611100"/>
              <a:gd name="connsiteX518" fmla="*/ 9334500 w 15227300"/>
              <a:gd name="connsiteY518" fmla="*/ 9271000 h 12611100"/>
              <a:gd name="connsiteX519" fmla="*/ 14560550 w 15227300"/>
              <a:gd name="connsiteY519" fmla="*/ 9271000 h 12611100"/>
              <a:gd name="connsiteX520" fmla="*/ 14573250 w 15227300"/>
              <a:gd name="connsiteY520" fmla="*/ 9296400 h 12611100"/>
              <a:gd name="connsiteX521" fmla="*/ 14465300 w 15227300"/>
              <a:gd name="connsiteY521" fmla="*/ 9334500 h 12611100"/>
              <a:gd name="connsiteX522" fmla="*/ 14433550 w 15227300"/>
              <a:gd name="connsiteY522" fmla="*/ 9334500 h 12611100"/>
              <a:gd name="connsiteX523" fmla="*/ 14433550 w 15227300"/>
              <a:gd name="connsiteY523" fmla="*/ 9296400 h 12611100"/>
              <a:gd name="connsiteX524" fmla="*/ 14509750 w 15227300"/>
              <a:gd name="connsiteY524" fmla="*/ 9251950 h 12611100"/>
              <a:gd name="connsiteX525" fmla="*/ 14560550 w 15227300"/>
              <a:gd name="connsiteY525" fmla="*/ 9271000 h 12611100"/>
              <a:gd name="connsiteX526" fmla="*/ 14236700 w 15227300"/>
              <a:gd name="connsiteY526" fmla="*/ 9398000 h 12611100"/>
              <a:gd name="connsiteX527" fmla="*/ 14103350 w 15227300"/>
              <a:gd name="connsiteY527" fmla="*/ 9601200 h 12611100"/>
              <a:gd name="connsiteX528" fmla="*/ 14065250 w 15227300"/>
              <a:gd name="connsiteY528" fmla="*/ 9607550 h 12611100"/>
              <a:gd name="connsiteX529" fmla="*/ 13976350 w 15227300"/>
              <a:gd name="connsiteY529" fmla="*/ 9582150 h 12611100"/>
              <a:gd name="connsiteX530" fmla="*/ 14046200 w 15227300"/>
              <a:gd name="connsiteY530" fmla="*/ 9563100 h 12611100"/>
              <a:gd name="connsiteX531" fmla="*/ 14052550 w 15227300"/>
              <a:gd name="connsiteY531" fmla="*/ 9550400 h 12611100"/>
              <a:gd name="connsiteX532" fmla="*/ 14027150 w 15227300"/>
              <a:gd name="connsiteY532" fmla="*/ 9505950 h 12611100"/>
              <a:gd name="connsiteX533" fmla="*/ 13963650 w 15227300"/>
              <a:gd name="connsiteY533" fmla="*/ 9467850 h 12611100"/>
              <a:gd name="connsiteX534" fmla="*/ 13970000 w 15227300"/>
              <a:gd name="connsiteY534" fmla="*/ 9455150 h 12611100"/>
              <a:gd name="connsiteX535" fmla="*/ 13989050 w 15227300"/>
              <a:gd name="connsiteY535" fmla="*/ 9455150 h 12611100"/>
              <a:gd name="connsiteX536" fmla="*/ 14033500 w 15227300"/>
              <a:gd name="connsiteY536" fmla="*/ 9480550 h 12611100"/>
              <a:gd name="connsiteX537" fmla="*/ 14077950 w 15227300"/>
              <a:gd name="connsiteY537" fmla="*/ 9480550 h 12611100"/>
              <a:gd name="connsiteX538" fmla="*/ 14084300 w 15227300"/>
              <a:gd name="connsiteY538" fmla="*/ 9461500 h 12611100"/>
              <a:gd name="connsiteX539" fmla="*/ 14071600 w 15227300"/>
              <a:gd name="connsiteY539" fmla="*/ 9436100 h 12611100"/>
              <a:gd name="connsiteX540" fmla="*/ 13982700 w 15227300"/>
              <a:gd name="connsiteY540" fmla="*/ 9372600 h 12611100"/>
              <a:gd name="connsiteX541" fmla="*/ 14008100 w 15227300"/>
              <a:gd name="connsiteY541" fmla="*/ 9353550 h 12611100"/>
              <a:gd name="connsiteX542" fmla="*/ 14071600 w 15227300"/>
              <a:gd name="connsiteY542" fmla="*/ 9385300 h 12611100"/>
              <a:gd name="connsiteX543" fmla="*/ 14103350 w 15227300"/>
              <a:gd name="connsiteY543" fmla="*/ 9391650 h 12611100"/>
              <a:gd name="connsiteX544" fmla="*/ 14179550 w 15227300"/>
              <a:gd name="connsiteY544" fmla="*/ 9372600 h 12611100"/>
              <a:gd name="connsiteX545" fmla="*/ 14071600 w 15227300"/>
              <a:gd name="connsiteY545" fmla="*/ 9309100 h 12611100"/>
              <a:gd name="connsiteX546" fmla="*/ 14020800 w 15227300"/>
              <a:gd name="connsiteY546" fmla="*/ 9290050 h 12611100"/>
              <a:gd name="connsiteX547" fmla="*/ 14052550 w 15227300"/>
              <a:gd name="connsiteY547" fmla="*/ 9251950 h 12611100"/>
              <a:gd name="connsiteX548" fmla="*/ 14236700 w 15227300"/>
              <a:gd name="connsiteY548" fmla="*/ 9398000 h 12611100"/>
              <a:gd name="connsiteX549" fmla="*/ 13823950 w 15227300"/>
              <a:gd name="connsiteY549" fmla="*/ 9321800 h 12611100"/>
              <a:gd name="connsiteX550" fmla="*/ 13804900 w 15227300"/>
              <a:gd name="connsiteY550" fmla="*/ 9410700 h 12611100"/>
              <a:gd name="connsiteX551" fmla="*/ 13779500 w 15227300"/>
              <a:gd name="connsiteY551" fmla="*/ 9410700 h 12611100"/>
              <a:gd name="connsiteX552" fmla="*/ 13779500 w 15227300"/>
              <a:gd name="connsiteY552" fmla="*/ 9334500 h 12611100"/>
              <a:gd name="connsiteX553" fmla="*/ 13798550 w 15227300"/>
              <a:gd name="connsiteY553" fmla="*/ 9251950 h 12611100"/>
              <a:gd name="connsiteX554" fmla="*/ 13823950 w 15227300"/>
              <a:gd name="connsiteY554" fmla="*/ 9321800 h 12611100"/>
              <a:gd name="connsiteX555" fmla="*/ 13627100 w 15227300"/>
              <a:gd name="connsiteY555" fmla="*/ 9194800 h 12611100"/>
              <a:gd name="connsiteX556" fmla="*/ 13747750 w 15227300"/>
              <a:gd name="connsiteY556" fmla="*/ 9277350 h 12611100"/>
              <a:gd name="connsiteX557" fmla="*/ 13690600 w 15227300"/>
              <a:gd name="connsiteY557" fmla="*/ 9347200 h 12611100"/>
              <a:gd name="connsiteX558" fmla="*/ 13665200 w 15227300"/>
              <a:gd name="connsiteY558" fmla="*/ 9340850 h 12611100"/>
              <a:gd name="connsiteX559" fmla="*/ 13608050 w 15227300"/>
              <a:gd name="connsiteY559" fmla="*/ 9220200 h 12611100"/>
              <a:gd name="connsiteX560" fmla="*/ 13614400 w 15227300"/>
              <a:gd name="connsiteY560" fmla="*/ 9194800 h 12611100"/>
              <a:gd name="connsiteX561" fmla="*/ 13627100 w 15227300"/>
              <a:gd name="connsiteY561" fmla="*/ 9194800 h 12611100"/>
              <a:gd name="connsiteX562" fmla="*/ 9055100 w 15227300"/>
              <a:gd name="connsiteY562" fmla="*/ 9163050 h 12611100"/>
              <a:gd name="connsiteX563" fmla="*/ 9061450 w 15227300"/>
              <a:gd name="connsiteY563" fmla="*/ 9175750 h 12611100"/>
              <a:gd name="connsiteX564" fmla="*/ 9036050 w 15227300"/>
              <a:gd name="connsiteY564" fmla="*/ 9213850 h 12611100"/>
              <a:gd name="connsiteX565" fmla="*/ 9004300 w 15227300"/>
              <a:gd name="connsiteY565" fmla="*/ 9213850 h 12611100"/>
              <a:gd name="connsiteX566" fmla="*/ 9017000 w 15227300"/>
              <a:gd name="connsiteY566" fmla="*/ 9163050 h 12611100"/>
              <a:gd name="connsiteX567" fmla="*/ 9055100 w 15227300"/>
              <a:gd name="connsiteY567" fmla="*/ 9163050 h 12611100"/>
              <a:gd name="connsiteX568" fmla="*/ 13760450 w 15227300"/>
              <a:gd name="connsiteY568" fmla="*/ 9124950 h 12611100"/>
              <a:gd name="connsiteX569" fmla="*/ 13792200 w 15227300"/>
              <a:gd name="connsiteY569" fmla="*/ 9163050 h 12611100"/>
              <a:gd name="connsiteX570" fmla="*/ 13779500 w 15227300"/>
              <a:gd name="connsiteY570" fmla="*/ 9188450 h 12611100"/>
              <a:gd name="connsiteX571" fmla="*/ 13766800 w 15227300"/>
              <a:gd name="connsiteY571" fmla="*/ 9175750 h 12611100"/>
              <a:gd name="connsiteX572" fmla="*/ 13760450 w 15227300"/>
              <a:gd name="connsiteY572" fmla="*/ 9188450 h 12611100"/>
              <a:gd name="connsiteX573" fmla="*/ 13671550 w 15227300"/>
              <a:gd name="connsiteY573" fmla="*/ 9124950 h 12611100"/>
              <a:gd name="connsiteX574" fmla="*/ 13760450 w 15227300"/>
              <a:gd name="connsiteY574" fmla="*/ 9124950 h 12611100"/>
              <a:gd name="connsiteX575" fmla="*/ 3702050 w 15227300"/>
              <a:gd name="connsiteY575" fmla="*/ 9124950 h 12611100"/>
              <a:gd name="connsiteX576" fmla="*/ 3702050 w 15227300"/>
              <a:gd name="connsiteY576" fmla="*/ 9144000 h 12611100"/>
              <a:gd name="connsiteX577" fmla="*/ 3689350 w 15227300"/>
              <a:gd name="connsiteY577" fmla="*/ 9156700 h 12611100"/>
              <a:gd name="connsiteX578" fmla="*/ 3676650 w 15227300"/>
              <a:gd name="connsiteY578" fmla="*/ 9137650 h 12611100"/>
              <a:gd name="connsiteX579" fmla="*/ 3676650 w 15227300"/>
              <a:gd name="connsiteY579" fmla="*/ 9112250 h 12611100"/>
              <a:gd name="connsiteX580" fmla="*/ 3702050 w 15227300"/>
              <a:gd name="connsiteY580" fmla="*/ 9124950 h 12611100"/>
              <a:gd name="connsiteX581" fmla="*/ 13004800 w 15227300"/>
              <a:gd name="connsiteY581" fmla="*/ 9086850 h 12611100"/>
              <a:gd name="connsiteX582" fmla="*/ 13004800 w 15227300"/>
              <a:gd name="connsiteY582" fmla="*/ 9163050 h 12611100"/>
              <a:gd name="connsiteX583" fmla="*/ 12960350 w 15227300"/>
              <a:gd name="connsiteY583" fmla="*/ 9163050 h 12611100"/>
              <a:gd name="connsiteX584" fmla="*/ 12960350 w 15227300"/>
              <a:gd name="connsiteY584" fmla="*/ 9086850 h 12611100"/>
              <a:gd name="connsiteX585" fmla="*/ 13004800 w 15227300"/>
              <a:gd name="connsiteY585" fmla="*/ 9086850 h 12611100"/>
              <a:gd name="connsiteX586" fmla="*/ 514350 w 15227300"/>
              <a:gd name="connsiteY586" fmla="*/ 9105900 h 12611100"/>
              <a:gd name="connsiteX587" fmla="*/ 520700 w 15227300"/>
              <a:gd name="connsiteY587" fmla="*/ 9074150 h 12611100"/>
              <a:gd name="connsiteX588" fmla="*/ 514350 w 15227300"/>
              <a:gd name="connsiteY588" fmla="*/ 9105900 h 12611100"/>
              <a:gd name="connsiteX589" fmla="*/ 11112500 w 15227300"/>
              <a:gd name="connsiteY589" fmla="*/ 9277350 h 12611100"/>
              <a:gd name="connsiteX590" fmla="*/ 10972800 w 15227300"/>
              <a:gd name="connsiteY590" fmla="*/ 9398000 h 12611100"/>
              <a:gd name="connsiteX591" fmla="*/ 10795000 w 15227300"/>
              <a:gd name="connsiteY591" fmla="*/ 9398000 h 12611100"/>
              <a:gd name="connsiteX592" fmla="*/ 10737850 w 15227300"/>
              <a:gd name="connsiteY592" fmla="*/ 9378950 h 12611100"/>
              <a:gd name="connsiteX593" fmla="*/ 10731500 w 15227300"/>
              <a:gd name="connsiteY593" fmla="*/ 9353550 h 12611100"/>
              <a:gd name="connsiteX594" fmla="*/ 10807700 w 15227300"/>
              <a:gd name="connsiteY594" fmla="*/ 9296400 h 12611100"/>
              <a:gd name="connsiteX595" fmla="*/ 10788650 w 15227300"/>
              <a:gd name="connsiteY595" fmla="*/ 9207500 h 12611100"/>
              <a:gd name="connsiteX596" fmla="*/ 10699750 w 15227300"/>
              <a:gd name="connsiteY596" fmla="*/ 9118600 h 12611100"/>
              <a:gd name="connsiteX597" fmla="*/ 10699750 w 15227300"/>
              <a:gd name="connsiteY597" fmla="*/ 9099550 h 12611100"/>
              <a:gd name="connsiteX598" fmla="*/ 10883900 w 15227300"/>
              <a:gd name="connsiteY598" fmla="*/ 9061450 h 12611100"/>
              <a:gd name="connsiteX599" fmla="*/ 11112500 w 15227300"/>
              <a:gd name="connsiteY599" fmla="*/ 9277350 h 12611100"/>
              <a:gd name="connsiteX600" fmla="*/ 1193800 w 15227300"/>
              <a:gd name="connsiteY600" fmla="*/ 9061450 h 12611100"/>
              <a:gd name="connsiteX601" fmla="*/ 1276350 w 15227300"/>
              <a:gd name="connsiteY601" fmla="*/ 9118600 h 12611100"/>
              <a:gd name="connsiteX602" fmla="*/ 1187450 w 15227300"/>
              <a:gd name="connsiteY602" fmla="*/ 9353550 h 12611100"/>
              <a:gd name="connsiteX603" fmla="*/ 1187450 w 15227300"/>
              <a:gd name="connsiteY603" fmla="*/ 9582150 h 12611100"/>
              <a:gd name="connsiteX604" fmla="*/ 1168400 w 15227300"/>
              <a:gd name="connsiteY604" fmla="*/ 9582150 h 12611100"/>
              <a:gd name="connsiteX605" fmla="*/ 1085850 w 15227300"/>
              <a:gd name="connsiteY605" fmla="*/ 9499600 h 12611100"/>
              <a:gd name="connsiteX606" fmla="*/ 1022350 w 15227300"/>
              <a:gd name="connsiteY606" fmla="*/ 9321800 h 12611100"/>
              <a:gd name="connsiteX607" fmla="*/ 1022350 w 15227300"/>
              <a:gd name="connsiteY607" fmla="*/ 9207500 h 12611100"/>
              <a:gd name="connsiteX608" fmla="*/ 1098550 w 15227300"/>
              <a:gd name="connsiteY608" fmla="*/ 9061450 h 12611100"/>
              <a:gd name="connsiteX609" fmla="*/ 1193800 w 15227300"/>
              <a:gd name="connsiteY609" fmla="*/ 9061450 h 12611100"/>
              <a:gd name="connsiteX610" fmla="*/ 12788900 w 15227300"/>
              <a:gd name="connsiteY610" fmla="*/ 9245600 h 12611100"/>
              <a:gd name="connsiteX611" fmla="*/ 12846050 w 15227300"/>
              <a:gd name="connsiteY611" fmla="*/ 9372600 h 12611100"/>
              <a:gd name="connsiteX612" fmla="*/ 12820650 w 15227300"/>
              <a:gd name="connsiteY612" fmla="*/ 9544050 h 12611100"/>
              <a:gd name="connsiteX613" fmla="*/ 12928600 w 15227300"/>
              <a:gd name="connsiteY613" fmla="*/ 10128250 h 12611100"/>
              <a:gd name="connsiteX614" fmla="*/ 12928600 w 15227300"/>
              <a:gd name="connsiteY614" fmla="*/ 10280650 h 12611100"/>
              <a:gd name="connsiteX615" fmla="*/ 12801600 w 15227300"/>
              <a:gd name="connsiteY615" fmla="*/ 10280650 h 12611100"/>
              <a:gd name="connsiteX616" fmla="*/ 12788900 w 15227300"/>
              <a:gd name="connsiteY616" fmla="*/ 10229850 h 12611100"/>
              <a:gd name="connsiteX617" fmla="*/ 12801600 w 15227300"/>
              <a:gd name="connsiteY617" fmla="*/ 10179050 h 12611100"/>
              <a:gd name="connsiteX618" fmla="*/ 12801600 w 15227300"/>
              <a:gd name="connsiteY618" fmla="*/ 10039350 h 12611100"/>
              <a:gd name="connsiteX619" fmla="*/ 12788900 w 15227300"/>
              <a:gd name="connsiteY619" fmla="*/ 10039350 h 12611100"/>
              <a:gd name="connsiteX620" fmla="*/ 12788900 w 15227300"/>
              <a:gd name="connsiteY620" fmla="*/ 9798050 h 12611100"/>
              <a:gd name="connsiteX621" fmla="*/ 12769850 w 15227300"/>
              <a:gd name="connsiteY621" fmla="*/ 9664700 h 12611100"/>
              <a:gd name="connsiteX622" fmla="*/ 12769850 w 15227300"/>
              <a:gd name="connsiteY622" fmla="*/ 9499600 h 12611100"/>
              <a:gd name="connsiteX623" fmla="*/ 12744450 w 15227300"/>
              <a:gd name="connsiteY623" fmla="*/ 9429750 h 12611100"/>
              <a:gd name="connsiteX624" fmla="*/ 12738100 w 15227300"/>
              <a:gd name="connsiteY624" fmla="*/ 9366250 h 12611100"/>
              <a:gd name="connsiteX625" fmla="*/ 12769850 w 15227300"/>
              <a:gd name="connsiteY625" fmla="*/ 9150350 h 12611100"/>
              <a:gd name="connsiteX626" fmla="*/ 12750800 w 15227300"/>
              <a:gd name="connsiteY626" fmla="*/ 9042400 h 12611100"/>
              <a:gd name="connsiteX627" fmla="*/ 12788900 w 15227300"/>
              <a:gd name="connsiteY627" fmla="*/ 9150350 h 12611100"/>
              <a:gd name="connsiteX628" fmla="*/ 12788900 w 15227300"/>
              <a:gd name="connsiteY628" fmla="*/ 9245600 h 12611100"/>
              <a:gd name="connsiteX629" fmla="*/ 2133600 w 15227300"/>
              <a:gd name="connsiteY629" fmla="*/ 9048750 h 12611100"/>
              <a:gd name="connsiteX630" fmla="*/ 2159000 w 15227300"/>
              <a:gd name="connsiteY630" fmla="*/ 9048750 h 12611100"/>
              <a:gd name="connsiteX631" fmla="*/ 2305050 w 15227300"/>
              <a:gd name="connsiteY631" fmla="*/ 9093200 h 12611100"/>
              <a:gd name="connsiteX632" fmla="*/ 2400300 w 15227300"/>
              <a:gd name="connsiteY632" fmla="*/ 9112250 h 12611100"/>
              <a:gd name="connsiteX633" fmla="*/ 2438400 w 15227300"/>
              <a:gd name="connsiteY633" fmla="*/ 9137650 h 12611100"/>
              <a:gd name="connsiteX634" fmla="*/ 2393950 w 15227300"/>
              <a:gd name="connsiteY634" fmla="*/ 9461500 h 12611100"/>
              <a:gd name="connsiteX635" fmla="*/ 2362200 w 15227300"/>
              <a:gd name="connsiteY635" fmla="*/ 9493250 h 12611100"/>
              <a:gd name="connsiteX636" fmla="*/ 1968500 w 15227300"/>
              <a:gd name="connsiteY636" fmla="*/ 9391650 h 12611100"/>
              <a:gd name="connsiteX637" fmla="*/ 1955800 w 15227300"/>
              <a:gd name="connsiteY637" fmla="*/ 9359900 h 12611100"/>
              <a:gd name="connsiteX638" fmla="*/ 2114550 w 15227300"/>
              <a:gd name="connsiteY638" fmla="*/ 9042400 h 12611100"/>
              <a:gd name="connsiteX639" fmla="*/ 2133600 w 15227300"/>
              <a:gd name="connsiteY639" fmla="*/ 9048750 h 12611100"/>
              <a:gd name="connsiteX640" fmla="*/ 13709650 w 15227300"/>
              <a:gd name="connsiteY640" fmla="*/ 9023350 h 12611100"/>
              <a:gd name="connsiteX641" fmla="*/ 13722350 w 15227300"/>
              <a:gd name="connsiteY641" fmla="*/ 9036050 h 12611100"/>
              <a:gd name="connsiteX642" fmla="*/ 13855700 w 15227300"/>
              <a:gd name="connsiteY642" fmla="*/ 9302750 h 12611100"/>
              <a:gd name="connsiteX643" fmla="*/ 13874750 w 15227300"/>
              <a:gd name="connsiteY643" fmla="*/ 9378950 h 12611100"/>
              <a:gd name="connsiteX644" fmla="*/ 13868400 w 15227300"/>
              <a:gd name="connsiteY644" fmla="*/ 9525000 h 12611100"/>
              <a:gd name="connsiteX645" fmla="*/ 13792200 w 15227300"/>
              <a:gd name="connsiteY645" fmla="*/ 9753600 h 12611100"/>
              <a:gd name="connsiteX646" fmla="*/ 13754100 w 15227300"/>
              <a:gd name="connsiteY646" fmla="*/ 9817100 h 12611100"/>
              <a:gd name="connsiteX647" fmla="*/ 13646150 w 15227300"/>
              <a:gd name="connsiteY647" fmla="*/ 9785350 h 12611100"/>
              <a:gd name="connsiteX648" fmla="*/ 13665200 w 15227300"/>
              <a:gd name="connsiteY648" fmla="*/ 9671050 h 12611100"/>
              <a:gd name="connsiteX649" fmla="*/ 13620750 w 15227300"/>
              <a:gd name="connsiteY649" fmla="*/ 9626600 h 12611100"/>
              <a:gd name="connsiteX650" fmla="*/ 13563600 w 15227300"/>
              <a:gd name="connsiteY650" fmla="*/ 9740900 h 12611100"/>
              <a:gd name="connsiteX651" fmla="*/ 13538200 w 15227300"/>
              <a:gd name="connsiteY651" fmla="*/ 9810750 h 12611100"/>
              <a:gd name="connsiteX652" fmla="*/ 13525500 w 15227300"/>
              <a:gd name="connsiteY652" fmla="*/ 9817100 h 12611100"/>
              <a:gd name="connsiteX653" fmla="*/ 13512800 w 15227300"/>
              <a:gd name="connsiteY653" fmla="*/ 9753600 h 12611100"/>
              <a:gd name="connsiteX654" fmla="*/ 13557250 w 15227300"/>
              <a:gd name="connsiteY654" fmla="*/ 9493250 h 12611100"/>
              <a:gd name="connsiteX655" fmla="*/ 13557250 w 15227300"/>
              <a:gd name="connsiteY655" fmla="*/ 9347200 h 12611100"/>
              <a:gd name="connsiteX656" fmla="*/ 13519150 w 15227300"/>
              <a:gd name="connsiteY656" fmla="*/ 9251950 h 12611100"/>
              <a:gd name="connsiteX657" fmla="*/ 13493750 w 15227300"/>
              <a:gd name="connsiteY657" fmla="*/ 9207500 h 12611100"/>
              <a:gd name="connsiteX658" fmla="*/ 13690600 w 15227300"/>
              <a:gd name="connsiteY658" fmla="*/ 9023350 h 12611100"/>
              <a:gd name="connsiteX659" fmla="*/ 13709650 w 15227300"/>
              <a:gd name="connsiteY659" fmla="*/ 9023350 h 12611100"/>
              <a:gd name="connsiteX660" fmla="*/ 13074650 w 15227300"/>
              <a:gd name="connsiteY660" fmla="*/ 9023350 h 12611100"/>
              <a:gd name="connsiteX661" fmla="*/ 13265150 w 15227300"/>
              <a:gd name="connsiteY661" fmla="*/ 9182100 h 12611100"/>
              <a:gd name="connsiteX662" fmla="*/ 13354050 w 15227300"/>
              <a:gd name="connsiteY662" fmla="*/ 9328150 h 12611100"/>
              <a:gd name="connsiteX663" fmla="*/ 13373100 w 15227300"/>
              <a:gd name="connsiteY663" fmla="*/ 9353550 h 12611100"/>
              <a:gd name="connsiteX664" fmla="*/ 13398500 w 15227300"/>
              <a:gd name="connsiteY664" fmla="*/ 9480550 h 12611100"/>
              <a:gd name="connsiteX665" fmla="*/ 13296900 w 15227300"/>
              <a:gd name="connsiteY665" fmla="*/ 9747250 h 12611100"/>
              <a:gd name="connsiteX666" fmla="*/ 13227050 w 15227300"/>
              <a:gd name="connsiteY666" fmla="*/ 9683750 h 12611100"/>
              <a:gd name="connsiteX667" fmla="*/ 13188950 w 15227300"/>
              <a:gd name="connsiteY667" fmla="*/ 9442450 h 12611100"/>
              <a:gd name="connsiteX668" fmla="*/ 13049250 w 15227300"/>
              <a:gd name="connsiteY668" fmla="*/ 9264650 h 12611100"/>
              <a:gd name="connsiteX669" fmla="*/ 13049250 w 15227300"/>
              <a:gd name="connsiteY669" fmla="*/ 9226550 h 12611100"/>
              <a:gd name="connsiteX670" fmla="*/ 12998450 w 15227300"/>
              <a:gd name="connsiteY670" fmla="*/ 9226550 h 12611100"/>
              <a:gd name="connsiteX671" fmla="*/ 12998450 w 15227300"/>
              <a:gd name="connsiteY671" fmla="*/ 9264650 h 12611100"/>
              <a:gd name="connsiteX672" fmla="*/ 13068300 w 15227300"/>
              <a:gd name="connsiteY672" fmla="*/ 9486900 h 12611100"/>
              <a:gd name="connsiteX673" fmla="*/ 13093700 w 15227300"/>
              <a:gd name="connsiteY673" fmla="*/ 9601200 h 12611100"/>
              <a:gd name="connsiteX674" fmla="*/ 13157200 w 15227300"/>
              <a:gd name="connsiteY674" fmla="*/ 9734550 h 12611100"/>
              <a:gd name="connsiteX675" fmla="*/ 13144500 w 15227300"/>
              <a:gd name="connsiteY675" fmla="*/ 9810750 h 12611100"/>
              <a:gd name="connsiteX676" fmla="*/ 13023850 w 15227300"/>
              <a:gd name="connsiteY676" fmla="*/ 9582150 h 12611100"/>
              <a:gd name="connsiteX677" fmla="*/ 12941300 w 15227300"/>
              <a:gd name="connsiteY677" fmla="*/ 9175750 h 12611100"/>
              <a:gd name="connsiteX678" fmla="*/ 12941300 w 15227300"/>
              <a:gd name="connsiteY678" fmla="*/ 9061450 h 12611100"/>
              <a:gd name="connsiteX679" fmla="*/ 12960350 w 15227300"/>
              <a:gd name="connsiteY679" fmla="*/ 9023350 h 12611100"/>
              <a:gd name="connsiteX680" fmla="*/ 13074650 w 15227300"/>
              <a:gd name="connsiteY680" fmla="*/ 9023350 h 12611100"/>
              <a:gd name="connsiteX681" fmla="*/ 14630400 w 15227300"/>
              <a:gd name="connsiteY681" fmla="*/ 9004300 h 12611100"/>
              <a:gd name="connsiteX682" fmla="*/ 14636750 w 15227300"/>
              <a:gd name="connsiteY682" fmla="*/ 9017000 h 12611100"/>
              <a:gd name="connsiteX683" fmla="*/ 14554200 w 15227300"/>
              <a:gd name="connsiteY683" fmla="*/ 9163050 h 12611100"/>
              <a:gd name="connsiteX684" fmla="*/ 14624050 w 15227300"/>
              <a:gd name="connsiteY684" fmla="*/ 9194800 h 12611100"/>
              <a:gd name="connsiteX685" fmla="*/ 14738350 w 15227300"/>
              <a:gd name="connsiteY685" fmla="*/ 9163050 h 12611100"/>
              <a:gd name="connsiteX686" fmla="*/ 14789150 w 15227300"/>
              <a:gd name="connsiteY686" fmla="*/ 9277350 h 12611100"/>
              <a:gd name="connsiteX687" fmla="*/ 14789150 w 15227300"/>
              <a:gd name="connsiteY687" fmla="*/ 9391650 h 12611100"/>
              <a:gd name="connsiteX688" fmla="*/ 14687550 w 15227300"/>
              <a:gd name="connsiteY688" fmla="*/ 9499600 h 12611100"/>
              <a:gd name="connsiteX689" fmla="*/ 14573250 w 15227300"/>
              <a:gd name="connsiteY689" fmla="*/ 9575800 h 12611100"/>
              <a:gd name="connsiteX690" fmla="*/ 14541500 w 15227300"/>
              <a:gd name="connsiteY690" fmla="*/ 9582150 h 12611100"/>
              <a:gd name="connsiteX691" fmla="*/ 14357350 w 15227300"/>
              <a:gd name="connsiteY691" fmla="*/ 9499600 h 12611100"/>
              <a:gd name="connsiteX692" fmla="*/ 14357350 w 15227300"/>
              <a:gd name="connsiteY692" fmla="*/ 9448800 h 12611100"/>
              <a:gd name="connsiteX693" fmla="*/ 14370050 w 15227300"/>
              <a:gd name="connsiteY693" fmla="*/ 9353550 h 12611100"/>
              <a:gd name="connsiteX694" fmla="*/ 14293850 w 15227300"/>
              <a:gd name="connsiteY694" fmla="*/ 9220200 h 12611100"/>
              <a:gd name="connsiteX695" fmla="*/ 14338300 w 15227300"/>
              <a:gd name="connsiteY695" fmla="*/ 9169400 h 12611100"/>
              <a:gd name="connsiteX696" fmla="*/ 14484350 w 15227300"/>
              <a:gd name="connsiteY696" fmla="*/ 9169400 h 12611100"/>
              <a:gd name="connsiteX697" fmla="*/ 14484350 w 15227300"/>
              <a:gd name="connsiteY697" fmla="*/ 9105900 h 12611100"/>
              <a:gd name="connsiteX698" fmla="*/ 14433550 w 15227300"/>
              <a:gd name="connsiteY698" fmla="*/ 9042400 h 12611100"/>
              <a:gd name="connsiteX699" fmla="*/ 14478000 w 15227300"/>
              <a:gd name="connsiteY699" fmla="*/ 9004300 h 12611100"/>
              <a:gd name="connsiteX700" fmla="*/ 14630400 w 15227300"/>
              <a:gd name="connsiteY700" fmla="*/ 9004300 h 12611100"/>
              <a:gd name="connsiteX701" fmla="*/ 10147300 w 15227300"/>
              <a:gd name="connsiteY701" fmla="*/ 9334500 h 12611100"/>
              <a:gd name="connsiteX702" fmla="*/ 10052050 w 15227300"/>
              <a:gd name="connsiteY702" fmla="*/ 9429750 h 12611100"/>
              <a:gd name="connsiteX703" fmla="*/ 9988550 w 15227300"/>
              <a:gd name="connsiteY703" fmla="*/ 9417050 h 12611100"/>
              <a:gd name="connsiteX704" fmla="*/ 9861550 w 15227300"/>
              <a:gd name="connsiteY704" fmla="*/ 9290050 h 12611100"/>
              <a:gd name="connsiteX705" fmla="*/ 9874250 w 15227300"/>
              <a:gd name="connsiteY705" fmla="*/ 9207500 h 12611100"/>
              <a:gd name="connsiteX706" fmla="*/ 9969500 w 15227300"/>
              <a:gd name="connsiteY706" fmla="*/ 8991600 h 12611100"/>
              <a:gd name="connsiteX707" fmla="*/ 10147300 w 15227300"/>
              <a:gd name="connsiteY707" fmla="*/ 9334500 h 12611100"/>
              <a:gd name="connsiteX708" fmla="*/ 13557250 w 15227300"/>
              <a:gd name="connsiteY708" fmla="*/ 8978900 h 12611100"/>
              <a:gd name="connsiteX709" fmla="*/ 13557250 w 15227300"/>
              <a:gd name="connsiteY709" fmla="*/ 9004300 h 12611100"/>
              <a:gd name="connsiteX710" fmla="*/ 13417550 w 15227300"/>
              <a:gd name="connsiteY710" fmla="*/ 9213850 h 12611100"/>
              <a:gd name="connsiteX711" fmla="*/ 13398500 w 15227300"/>
              <a:gd name="connsiteY711" fmla="*/ 9175750 h 12611100"/>
              <a:gd name="connsiteX712" fmla="*/ 13373100 w 15227300"/>
              <a:gd name="connsiteY712" fmla="*/ 9118600 h 12611100"/>
              <a:gd name="connsiteX713" fmla="*/ 13430250 w 15227300"/>
              <a:gd name="connsiteY713" fmla="*/ 8997950 h 12611100"/>
              <a:gd name="connsiteX714" fmla="*/ 13449300 w 15227300"/>
              <a:gd name="connsiteY714" fmla="*/ 8959850 h 12611100"/>
              <a:gd name="connsiteX715" fmla="*/ 13468350 w 15227300"/>
              <a:gd name="connsiteY715" fmla="*/ 8959850 h 12611100"/>
              <a:gd name="connsiteX716" fmla="*/ 13557250 w 15227300"/>
              <a:gd name="connsiteY716" fmla="*/ 8978900 h 12611100"/>
              <a:gd name="connsiteX717" fmla="*/ 2673350 w 15227300"/>
              <a:gd name="connsiteY717" fmla="*/ 8966200 h 12611100"/>
              <a:gd name="connsiteX718" fmla="*/ 2641600 w 15227300"/>
              <a:gd name="connsiteY718" fmla="*/ 9188450 h 12611100"/>
              <a:gd name="connsiteX719" fmla="*/ 2597150 w 15227300"/>
              <a:gd name="connsiteY719" fmla="*/ 9264650 h 12611100"/>
              <a:gd name="connsiteX720" fmla="*/ 2565400 w 15227300"/>
              <a:gd name="connsiteY720" fmla="*/ 9264650 h 12611100"/>
              <a:gd name="connsiteX721" fmla="*/ 2546350 w 15227300"/>
              <a:gd name="connsiteY721" fmla="*/ 9283700 h 12611100"/>
              <a:gd name="connsiteX722" fmla="*/ 2495550 w 15227300"/>
              <a:gd name="connsiteY722" fmla="*/ 9575800 h 12611100"/>
              <a:gd name="connsiteX723" fmla="*/ 2559050 w 15227300"/>
              <a:gd name="connsiteY723" fmla="*/ 9613900 h 12611100"/>
              <a:gd name="connsiteX724" fmla="*/ 2578100 w 15227300"/>
              <a:gd name="connsiteY724" fmla="*/ 9626600 h 12611100"/>
              <a:gd name="connsiteX725" fmla="*/ 2520950 w 15227300"/>
              <a:gd name="connsiteY725" fmla="*/ 9639300 h 12611100"/>
              <a:gd name="connsiteX726" fmla="*/ 2457450 w 15227300"/>
              <a:gd name="connsiteY726" fmla="*/ 9842500 h 12611100"/>
              <a:gd name="connsiteX727" fmla="*/ 2432050 w 15227300"/>
              <a:gd name="connsiteY727" fmla="*/ 9747250 h 12611100"/>
              <a:gd name="connsiteX728" fmla="*/ 2432050 w 15227300"/>
              <a:gd name="connsiteY728" fmla="*/ 9563100 h 12611100"/>
              <a:gd name="connsiteX729" fmla="*/ 2540000 w 15227300"/>
              <a:gd name="connsiteY729" fmla="*/ 9061450 h 12611100"/>
              <a:gd name="connsiteX730" fmla="*/ 2565400 w 15227300"/>
              <a:gd name="connsiteY730" fmla="*/ 9074150 h 12611100"/>
              <a:gd name="connsiteX731" fmla="*/ 2647950 w 15227300"/>
              <a:gd name="connsiteY731" fmla="*/ 8915400 h 12611100"/>
              <a:gd name="connsiteX732" fmla="*/ 2673350 w 15227300"/>
              <a:gd name="connsiteY732" fmla="*/ 8966200 h 12611100"/>
              <a:gd name="connsiteX733" fmla="*/ 749300 w 15227300"/>
              <a:gd name="connsiteY733" fmla="*/ 8934450 h 12611100"/>
              <a:gd name="connsiteX734" fmla="*/ 787400 w 15227300"/>
              <a:gd name="connsiteY734" fmla="*/ 9042400 h 12611100"/>
              <a:gd name="connsiteX735" fmla="*/ 749300 w 15227300"/>
              <a:gd name="connsiteY735" fmla="*/ 9194800 h 12611100"/>
              <a:gd name="connsiteX736" fmla="*/ 685800 w 15227300"/>
              <a:gd name="connsiteY736" fmla="*/ 9283700 h 12611100"/>
              <a:gd name="connsiteX737" fmla="*/ 654050 w 15227300"/>
              <a:gd name="connsiteY737" fmla="*/ 9309100 h 12611100"/>
              <a:gd name="connsiteX738" fmla="*/ 527050 w 15227300"/>
              <a:gd name="connsiteY738" fmla="*/ 9372600 h 12611100"/>
              <a:gd name="connsiteX739" fmla="*/ 488950 w 15227300"/>
              <a:gd name="connsiteY739" fmla="*/ 9353550 h 12611100"/>
              <a:gd name="connsiteX740" fmla="*/ 342900 w 15227300"/>
              <a:gd name="connsiteY740" fmla="*/ 9296400 h 12611100"/>
              <a:gd name="connsiteX741" fmla="*/ 285750 w 15227300"/>
              <a:gd name="connsiteY741" fmla="*/ 9271000 h 12611100"/>
              <a:gd name="connsiteX742" fmla="*/ 228600 w 15227300"/>
              <a:gd name="connsiteY742" fmla="*/ 9264650 h 12611100"/>
              <a:gd name="connsiteX743" fmla="*/ 165100 w 15227300"/>
              <a:gd name="connsiteY743" fmla="*/ 9290050 h 12611100"/>
              <a:gd name="connsiteX744" fmla="*/ 165100 w 15227300"/>
              <a:gd name="connsiteY744" fmla="*/ 9251950 h 12611100"/>
              <a:gd name="connsiteX745" fmla="*/ 196850 w 15227300"/>
              <a:gd name="connsiteY745" fmla="*/ 9156700 h 12611100"/>
              <a:gd name="connsiteX746" fmla="*/ 196850 w 15227300"/>
              <a:gd name="connsiteY746" fmla="*/ 8972550 h 12611100"/>
              <a:gd name="connsiteX747" fmla="*/ 260350 w 15227300"/>
              <a:gd name="connsiteY747" fmla="*/ 8934450 h 12611100"/>
              <a:gd name="connsiteX748" fmla="*/ 381000 w 15227300"/>
              <a:gd name="connsiteY748" fmla="*/ 8978900 h 12611100"/>
              <a:gd name="connsiteX749" fmla="*/ 266700 w 15227300"/>
              <a:gd name="connsiteY749" fmla="*/ 9131300 h 12611100"/>
              <a:gd name="connsiteX750" fmla="*/ 476250 w 15227300"/>
              <a:gd name="connsiteY750" fmla="*/ 9309100 h 12611100"/>
              <a:gd name="connsiteX751" fmla="*/ 654050 w 15227300"/>
              <a:gd name="connsiteY751" fmla="*/ 9207500 h 12611100"/>
              <a:gd name="connsiteX752" fmla="*/ 679450 w 15227300"/>
              <a:gd name="connsiteY752" fmla="*/ 9188450 h 12611100"/>
              <a:gd name="connsiteX753" fmla="*/ 730250 w 15227300"/>
              <a:gd name="connsiteY753" fmla="*/ 9112250 h 12611100"/>
              <a:gd name="connsiteX754" fmla="*/ 711200 w 15227300"/>
              <a:gd name="connsiteY754" fmla="*/ 9074150 h 12611100"/>
              <a:gd name="connsiteX755" fmla="*/ 641350 w 15227300"/>
              <a:gd name="connsiteY755" fmla="*/ 9048750 h 12611100"/>
              <a:gd name="connsiteX756" fmla="*/ 609600 w 15227300"/>
              <a:gd name="connsiteY756" fmla="*/ 9036050 h 12611100"/>
              <a:gd name="connsiteX757" fmla="*/ 590550 w 15227300"/>
              <a:gd name="connsiteY757" fmla="*/ 8934450 h 12611100"/>
              <a:gd name="connsiteX758" fmla="*/ 673100 w 15227300"/>
              <a:gd name="connsiteY758" fmla="*/ 8928100 h 12611100"/>
              <a:gd name="connsiteX759" fmla="*/ 704850 w 15227300"/>
              <a:gd name="connsiteY759" fmla="*/ 8915400 h 12611100"/>
              <a:gd name="connsiteX760" fmla="*/ 749300 w 15227300"/>
              <a:gd name="connsiteY760" fmla="*/ 8934450 h 12611100"/>
              <a:gd name="connsiteX761" fmla="*/ 8909050 w 15227300"/>
              <a:gd name="connsiteY761" fmla="*/ 8997950 h 12611100"/>
              <a:gd name="connsiteX762" fmla="*/ 8813800 w 15227300"/>
              <a:gd name="connsiteY762" fmla="*/ 9309100 h 12611100"/>
              <a:gd name="connsiteX763" fmla="*/ 8966200 w 15227300"/>
              <a:gd name="connsiteY763" fmla="*/ 9429750 h 12611100"/>
              <a:gd name="connsiteX764" fmla="*/ 9048750 w 15227300"/>
              <a:gd name="connsiteY764" fmla="*/ 9429750 h 12611100"/>
              <a:gd name="connsiteX765" fmla="*/ 9061450 w 15227300"/>
              <a:gd name="connsiteY765" fmla="*/ 9417050 h 12611100"/>
              <a:gd name="connsiteX766" fmla="*/ 9093200 w 15227300"/>
              <a:gd name="connsiteY766" fmla="*/ 9417050 h 12611100"/>
              <a:gd name="connsiteX767" fmla="*/ 9093200 w 15227300"/>
              <a:gd name="connsiteY767" fmla="*/ 9436100 h 12611100"/>
              <a:gd name="connsiteX768" fmla="*/ 8934450 w 15227300"/>
              <a:gd name="connsiteY768" fmla="*/ 9759950 h 12611100"/>
              <a:gd name="connsiteX769" fmla="*/ 8896350 w 15227300"/>
              <a:gd name="connsiteY769" fmla="*/ 9721850 h 12611100"/>
              <a:gd name="connsiteX770" fmla="*/ 8832850 w 15227300"/>
              <a:gd name="connsiteY770" fmla="*/ 9893300 h 12611100"/>
              <a:gd name="connsiteX771" fmla="*/ 8794750 w 15227300"/>
              <a:gd name="connsiteY771" fmla="*/ 9893300 h 12611100"/>
              <a:gd name="connsiteX772" fmla="*/ 8782050 w 15227300"/>
              <a:gd name="connsiteY772" fmla="*/ 9861550 h 12611100"/>
              <a:gd name="connsiteX773" fmla="*/ 8750300 w 15227300"/>
              <a:gd name="connsiteY773" fmla="*/ 9715500 h 12611100"/>
              <a:gd name="connsiteX774" fmla="*/ 8724900 w 15227300"/>
              <a:gd name="connsiteY774" fmla="*/ 9505950 h 12611100"/>
              <a:gd name="connsiteX775" fmla="*/ 8674100 w 15227300"/>
              <a:gd name="connsiteY775" fmla="*/ 9226550 h 12611100"/>
              <a:gd name="connsiteX776" fmla="*/ 8724900 w 15227300"/>
              <a:gd name="connsiteY776" fmla="*/ 9144000 h 12611100"/>
              <a:gd name="connsiteX777" fmla="*/ 8750300 w 15227300"/>
              <a:gd name="connsiteY777" fmla="*/ 9074150 h 12611100"/>
              <a:gd name="connsiteX778" fmla="*/ 8813800 w 15227300"/>
              <a:gd name="connsiteY778" fmla="*/ 8940800 h 12611100"/>
              <a:gd name="connsiteX779" fmla="*/ 8870950 w 15227300"/>
              <a:gd name="connsiteY779" fmla="*/ 8883650 h 12611100"/>
              <a:gd name="connsiteX780" fmla="*/ 8909050 w 15227300"/>
              <a:gd name="connsiteY780" fmla="*/ 8997950 h 12611100"/>
              <a:gd name="connsiteX781" fmla="*/ 14058900 w 15227300"/>
              <a:gd name="connsiteY781" fmla="*/ 8832850 h 12611100"/>
              <a:gd name="connsiteX782" fmla="*/ 14128750 w 15227300"/>
              <a:gd name="connsiteY782" fmla="*/ 8883650 h 12611100"/>
              <a:gd name="connsiteX783" fmla="*/ 14033500 w 15227300"/>
              <a:gd name="connsiteY783" fmla="*/ 8877300 h 12611100"/>
              <a:gd name="connsiteX784" fmla="*/ 14033500 w 15227300"/>
              <a:gd name="connsiteY784" fmla="*/ 8832850 h 12611100"/>
              <a:gd name="connsiteX785" fmla="*/ 14058900 w 15227300"/>
              <a:gd name="connsiteY785" fmla="*/ 8832850 h 12611100"/>
              <a:gd name="connsiteX786" fmla="*/ 14598650 w 15227300"/>
              <a:gd name="connsiteY786" fmla="*/ 8826500 h 12611100"/>
              <a:gd name="connsiteX787" fmla="*/ 14509750 w 15227300"/>
              <a:gd name="connsiteY787" fmla="*/ 8858250 h 12611100"/>
              <a:gd name="connsiteX788" fmla="*/ 14357350 w 15227300"/>
              <a:gd name="connsiteY788" fmla="*/ 8883650 h 12611100"/>
              <a:gd name="connsiteX789" fmla="*/ 14306550 w 15227300"/>
              <a:gd name="connsiteY789" fmla="*/ 8921750 h 12611100"/>
              <a:gd name="connsiteX790" fmla="*/ 14268450 w 15227300"/>
              <a:gd name="connsiteY790" fmla="*/ 8959850 h 12611100"/>
              <a:gd name="connsiteX791" fmla="*/ 14389100 w 15227300"/>
              <a:gd name="connsiteY791" fmla="*/ 8832850 h 12611100"/>
              <a:gd name="connsiteX792" fmla="*/ 14427200 w 15227300"/>
              <a:gd name="connsiteY792" fmla="*/ 8826500 h 12611100"/>
              <a:gd name="connsiteX793" fmla="*/ 14598650 w 15227300"/>
              <a:gd name="connsiteY793" fmla="*/ 8826500 h 12611100"/>
              <a:gd name="connsiteX794" fmla="*/ 9023350 w 15227300"/>
              <a:gd name="connsiteY794" fmla="*/ 8807450 h 12611100"/>
              <a:gd name="connsiteX795" fmla="*/ 9074150 w 15227300"/>
              <a:gd name="connsiteY795" fmla="*/ 9131300 h 12611100"/>
              <a:gd name="connsiteX796" fmla="*/ 9080500 w 15227300"/>
              <a:gd name="connsiteY796" fmla="*/ 9137650 h 12611100"/>
              <a:gd name="connsiteX797" fmla="*/ 9105900 w 15227300"/>
              <a:gd name="connsiteY797" fmla="*/ 9290050 h 12611100"/>
              <a:gd name="connsiteX798" fmla="*/ 9175750 w 15227300"/>
              <a:gd name="connsiteY798" fmla="*/ 9569450 h 12611100"/>
              <a:gd name="connsiteX799" fmla="*/ 9258300 w 15227300"/>
              <a:gd name="connsiteY799" fmla="*/ 9982200 h 12611100"/>
              <a:gd name="connsiteX800" fmla="*/ 9093200 w 15227300"/>
              <a:gd name="connsiteY800" fmla="*/ 10045700 h 12611100"/>
              <a:gd name="connsiteX801" fmla="*/ 8763000 w 15227300"/>
              <a:gd name="connsiteY801" fmla="*/ 10115550 h 12611100"/>
              <a:gd name="connsiteX802" fmla="*/ 8705850 w 15227300"/>
              <a:gd name="connsiteY802" fmla="*/ 9893300 h 12611100"/>
              <a:gd name="connsiteX803" fmla="*/ 8655050 w 15227300"/>
              <a:gd name="connsiteY803" fmla="*/ 9664700 h 12611100"/>
              <a:gd name="connsiteX804" fmla="*/ 8597900 w 15227300"/>
              <a:gd name="connsiteY804" fmla="*/ 9232900 h 12611100"/>
              <a:gd name="connsiteX805" fmla="*/ 8591550 w 15227300"/>
              <a:gd name="connsiteY805" fmla="*/ 9213850 h 12611100"/>
              <a:gd name="connsiteX806" fmla="*/ 8642350 w 15227300"/>
              <a:gd name="connsiteY806" fmla="*/ 9156700 h 12611100"/>
              <a:gd name="connsiteX807" fmla="*/ 8680450 w 15227300"/>
              <a:gd name="connsiteY807" fmla="*/ 9061450 h 12611100"/>
              <a:gd name="connsiteX808" fmla="*/ 8699500 w 15227300"/>
              <a:gd name="connsiteY808" fmla="*/ 8959850 h 12611100"/>
              <a:gd name="connsiteX809" fmla="*/ 8750300 w 15227300"/>
              <a:gd name="connsiteY809" fmla="*/ 8858250 h 12611100"/>
              <a:gd name="connsiteX810" fmla="*/ 8826500 w 15227300"/>
              <a:gd name="connsiteY810" fmla="*/ 8832850 h 12611100"/>
              <a:gd name="connsiteX811" fmla="*/ 8972550 w 15227300"/>
              <a:gd name="connsiteY811" fmla="*/ 8782050 h 12611100"/>
              <a:gd name="connsiteX812" fmla="*/ 9023350 w 15227300"/>
              <a:gd name="connsiteY812" fmla="*/ 8807450 h 12611100"/>
              <a:gd name="connsiteX813" fmla="*/ 1752600 w 15227300"/>
              <a:gd name="connsiteY813" fmla="*/ 8750300 h 12611100"/>
              <a:gd name="connsiteX814" fmla="*/ 1879600 w 15227300"/>
              <a:gd name="connsiteY814" fmla="*/ 8870950 h 12611100"/>
              <a:gd name="connsiteX815" fmla="*/ 1828800 w 15227300"/>
              <a:gd name="connsiteY815" fmla="*/ 9169400 h 12611100"/>
              <a:gd name="connsiteX816" fmla="*/ 1854200 w 15227300"/>
              <a:gd name="connsiteY816" fmla="*/ 9296400 h 12611100"/>
              <a:gd name="connsiteX817" fmla="*/ 1758950 w 15227300"/>
              <a:gd name="connsiteY817" fmla="*/ 9226550 h 12611100"/>
              <a:gd name="connsiteX818" fmla="*/ 1708150 w 15227300"/>
              <a:gd name="connsiteY818" fmla="*/ 9239250 h 12611100"/>
              <a:gd name="connsiteX819" fmla="*/ 1479550 w 15227300"/>
              <a:gd name="connsiteY819" fmla="*/ 9137650 h 12611100"/>
              <a:gd name="connsiteX820" fmla="*/ 1384300 w 15227300"/>
              <a:gd name="connsiteY820" fmla="*/ 9061450 h 12611100"/>
              <a:gd name="connsiteX821" fmla="*/ 1320800 w 15227300"/>
              <a:gd name="connsiteY821" fmla="*/ 8991600 h 12611100"/>
              <a:gd name="connsiteX822" fmla="*/ 1276350 w 15227300"/>
              <a:gd name="connsiteY822" fmla="*/ 8909050 h 12611100"/>
              <a:gd name="connsiteX823" fmla="*/ 1225550 w 15227300"/>
              <a:gd name="connsiteY823" fmla="*/ 8934450 h 12611100"/>
              <a:gd name="connsiteX824" fmla="*/ 1193800 w 15227300"/>
              <a:gd name="connsiteY824" fmla="*/ 8972550 h 12611100"/>
              <a:gd name="connsiteX825" fmla="*/ 1193800 w 15227300"/>
              <a:gd name="connsiteY825" fmla="*/ 8902700 h 12611100"/>
              <a:gd name="connsiteX826" fmla="*/ 1231900 w 15227300"/>
              <a:gd name="connsiteY826" fmla="*/ 8832850 h 12611100"/>
              <a:gd name="connsiteX827" fmla="*/ 1282700 w 15227300"/>
              <a:gd name="connsiteY827" fmla="*/ 8820150 h 12611100"/>
              <a:gd name="connsiteX828" fmla="*/ 1289050 w 15227300"/>
              <a:gd name="connsiteY828" fmla="*/ 8807450 h 12611100"/>
              <a:gd name="connsiteX829" fmla="*/ 1435100 w 15227300"/>
              <a:gd name="connsiteY829" fmla="*/ 8794750 h 12611100"/>
              <a:gd name="connsiteX830" fmla="*/ 1466850 w 15227300"/>
              <a:gd name="connsiteY830" fmla="*/ 8782050 h 12611100"/>
              <a:gd name="connsiteX831" fmla="*/ 1593850 w 15227300"/>
              <a:gd name="connsiteY831" fmla="*/ 8782050 h 12611100"/>
              <a:gd name="connsiteX832" fmla="*/ 1644650 w 15227300"/>
              <a:gd name="connsiteY832" fmla="*/ 8769350 h 12611100"/>
              <a:gd name="connsiteX833" fmla="*/ 1714500 w 15227300"/>
              <a:gd name="connsiteY833" fmla="*/ 8750300 h 12611100"/>
              <a:gd name="connsiteX834" fmla="*/ 1752600 w 15227300"/>
              <a:gd name="connsiteY834" fmla="*/ 8750300 h 12611100"/>
              <a:gd name="connsiteX835" fmla="*/ 6394450 w 15227300"/>
              <a:gd name="connsiteY835" fmla="*/ 8737600 h 12611100"/>
              <a:gd name="connsiteX836" fmla="*/ 6527800 w 15227300"/>
              <a:gd name="connsiteY836" fmla="*/ 9086850 h 12611100"/>
              <a:gd name="connsiteX837" fmla="*/ 6616700 w 15227300"/>
              <a:gd name="connsiteY837" fmla="*/ 9455150 h 12611100"/>
              <a:gd name="connsiteX838" fmla="*/ 6667500 w 15227300"/>
              <a:gd name="connsiteY838" fmla="*/ 9550400 h 12611100"/>
              <a:gd name="connsiteX839" fmla="*/ 6667500 w 15227300"/>
              <a:gd name="connsiteY839" fmla="*/ 9607550 h 12611100"/>
              <a:gd name="connsiteX840" fmla="*/ 6578600 w 15227300"/>
              <a:gd name="connsiteY840" fmla="*/ 9607550 h 12611100"/>
              <a:gd name="connsiteX841" fmla="*/ 6451600 w 15227300"/>
              <a:gd name="connsiteY841" fmla="*/ 9232900 h 12611100"/>
              <a:gd name="connsiteX842" fmla="*/ 6388100 w 15227300"/>
              <a:gd name="connsiteY842" fmla="*/ 8978900 h 12611100"/>
              <a:gd name="connsiteX843" fmla="*/ 6369050 w 15227300"/>
              <a:gd name="connsiteY843" fmla="*/ 8788400 h 12611100"/>
              <a:gd name="connsiteX844" fmla="*/ 6369050 w 15227300"/>
              <a:gd name="connsiteY844" fmla="*/ 8737600 h 12611100"/>
              <a:gd name="connsiteX845" fmla="*/ 6394450 w 15227300"/>
              <a:gd name="connsiteY845" fmla="*/ 8737600 h 12611100"/>
              <a:gd name="connsiteX846" fmla="*/ 9017000 w 15227300"/>
              <a:gd name="connsiteY846" fmla="*/ 8737600 h 12611100"/>
              <a:gd name="connsiteX847" fmla="*/ 9048750 w 15227300"/>
              <a:gd name="connsiteY847" fmla="*/ 8763000 h 12611100"/>
              <a:gd name="connsiteX848" fmla="*/ 9150350 w 15227300"/>
              <a:gd name="connsiteY848" fmla="*/ 8972550 h 12611100"/>
              <a:gd name="connsiteX849" fmla="*/ 9131300 w 15227300"/>
              <a:gd name="connsiteY849" fmla="*/ 9080500 h 12611100"/>
              <a:gd name="connsiteX850" fmla="*/ 9207500 w 15227300"/>
              <a:gd name="connsiteY850" fmla="*/ 9391650 h 12611100"/>
              <a:gd name="connsiteX851" fmla="*/ 9213850 w 15227300"/>
              <a:gd name="connsiteY851" fmla="*/ 9467850 h 12611100"/>
              <a:gd name="connsiteX852" fmla="*/ 9251950 w 15227300"/>
              <a:gd name="connsiteY852" fmla="*/ 9620250 h 12611100"/>
              <a:gd name="connsiteX853" fmla="*/ 9290050 w 15227300"/>
              <a:gd name="connsiteY853" fmla="*/ 9874250 h 12611100"/>
              <a:gd name="connsiteX854" fmla="*/ 9290050 w 15227300"/>
              <a:gd name="connsiteY854" fmla="*/ 10013950 h 12611100"/>
              <a:gd name="connsiteX855" fmla="*/ 9194800 w 15227300"/>
              <a:gd name="connsiteY855" fmla="*/ 10083800 h 12611100"/>
              <a:gd name="connsiteX856" fmla="*/ 8953500 w 15227300"/>
              <a:gd name="connsiteY856" fmla="*/ 10153650 h 12611100"/>
              <a:gd name="connsiteX857" fmla="*/ 8699500 w 15227300"/>
              <a:gd name="connsiteY857" fmla="*/ 10191750 h 12611100"/>
              <a:gd name="connsiteX858" fmla="*/ 8566150 w 15227300"/>
              <a:gd name="connsiteY858" fmla="*/ 10172700 h 12611100"/>
              <a:gd name="connsiteX859" fmla="*/ 8566150 w 15227300"/>
              <a:gd name="connsiteY859" fmla="*/ 10140950 h 12611100"/>
              <a:gd name="connsiteX860" fmla="*/ 8674100 w 15227300"/>
              <a:gd name="connsiteY860" fmla="*/ 10140950 h 12611100"/>
              <a:gd name="connsiteX861" fmla="*/ 8680450 w 15227300"/>
              <a:gd name="connsiteY861" fmla="*/ 10096500 h 12611100"/>
              <a:gd name="connsiteX862" fmla="*/ 8661400 w 15227300"/>
              <a:gd name="connsiteY862" fmla="*/ 10033000 h 12611100"/>
              <a:gd name="connsiteX863" fmla="*/ 8610600 w 15227300"/>
              <a:gd name="connsiteY863" fmla="*/ 10020300 h 12611100"/>
              <a:gd name="connsiteX864" fmla="*/ 8597900 w 15227300"/>
              <a:gd name="connsiteY864" fmla="*/ 10007600 h 12611100"/>
              <a:gd name="connsiteX865" fmla="*/ 8559800 w 15227300"/>
              <a:gd name="connsiteY865" fmla="*/ 9994900 h 12611100"/>
              <a:gd name="connsiteX866" fmla="*/ 8515350 w 15227300"/>
              <a:gd name="connsiteY866" fmla="*/ 9906000 h 12611100"/>
              <a:gd name="connsiteX867" fmla="*/ 8502650 w 15227300"/>
              <a:gd name="connsiteY867" fmla="*/ 9880600 h 12611100"/>
              <a:gd name="connsiteX868" fmla="*/ 8470900 w 15227300"/>
              <a:gd name="connsiteY868" fmla="*/ 9652000 h 12611100"/>
              <a:gd name="connsiteX869" fmla="*/ 8470900 w 15227300"/>
              <a:gd name="connsiteY869" fmla="*/ 9505950 h 12611100"/>
              <a:gd name="connsiteX870" fmla="*/ 8445500 w 15227300"/>
              <a:gd name="connsiteY870" fmla="*/ 9353550 h 12611100"/>
              <a:gd name="connsiteX871" fmla="*/ 8420100 w 15227300"/>
              <a:gd name="connsiteY871" fmla="*/ 9226550 h 12611100"/>
              <a:gd name="connsiteX872" fmla="*/ 8394700 w 15227300"/>
              <a:gd name="connsiteY872" fmla="*/ 9156700 h 12611100"/>
              <a:gd name="connsiteX873" fmla="*/ 8420100 w 15227300"/>
              <a:gd name="connsiteY873" fmla="*/ 9093200 h 12611100"/>
              <a:gd name="connsiteX874" fmla="*/ 8623300 w 15227300"/>
              <a:gd name="connsiteY874" fmla="*/ 8782050 h 12611100"/>
              <a:gd name="connsiteX875" fmla="*/ 8826500 w 15227300"/>
              <a:gd name="connsiteY875" fmla="*/ 8743950 h 12611100"/>
              <a:gd name="connsiteX876" fmla="*/ 8826500 w 15227300"/>
              <a:gd name="connsiteY876" fmla="*/ 8737600 h 12611100"/>
              <a:gd name="connsiteX877" fmla="*/ 8940800 w 15227300"/>
              <a:gd name="connsiteY877" fmla="*/ 8731250 h 12611100"/>
              <a:gd name="connsiteX878" fmla="*/ 9017000 w 15227300"/>
              <a:gd name="connsiteY878" fmla="*/ 8737600 h 12611100"/>
              <a:gd name="connsiteX879" fmla="*/ 4260850 w 15227300"/>
              <a:gd name="connsiteY879" fmla="*/ 9271000 h 12611100"/>
              <a:gd name="connsiteX880" fmla="*/ 4241800 w 15227300"/>
              <a:gd name="connsiteY880" fmla="*/ 9410700 h 12611100"/>
              <a:gd name="connsiteX881" fmla="*/ 4298950 w 15227300"/>
              <a:gd name="connsiteY881" fmla="*/ 9563100 h 12611100"/>
              <a:gd name="connsiteX882" fmla="*/ 4324350 w 15227300"/>
              <a:gd name="connsiteY882" fmla="*/ 9563100 h 12611100"/>
              <a:gd name="connsiteX883" fmla="*/ 4349750 w 15227300"/>
              <a:gd name="connsiteY883" fmla="*/ 9423400 h 12611100"/>
              <a:gd name="connsiteX884" fmla="*/ 4362450 w 15227300"/>
              <a:gd name="connsiteY884" fmla="*/ 9271000 h 12611100"/>
              <a:gd name="connsiteX885" fmla="*/ 4368800 w 15227300"/>
              <a:gd name="connsiteY885" fmla="*/ 9112250 h 12611100"/>
              <a:gd name="connsiteX886" fmla="*/ 4438650 w 15227300"/>
              <a:gd name="connsiteY886" fmla="*/ 9404350 h 12611100"/>
              <a:gd name="connsiteX887" fmla="*/ 4464050 w 15227300"/>
              <a:gd name="connsiteY887" fmla="*/ 9652000 h 12611100"/>
              <a:gd name="connsiteX888" fmla="*/ 4495800 w 15227300"/>
              <a:gd name="connsiteY888" fmla="*/ 9766300 h 12611100"/>
              <a:gd name="connsiteX889" fmla="*/ 4495800 w 15227300"/>
              <a:gd name="connsiteY889" fmla="*/ 9886950 h 12611100"/>
              <a:gd name="connsiteX890" fmla="*/ 4521200 w 15227300"/>
              <a:gd name="connsiteY890" fmla="*/ 9969500 h 12611100"/>
              <a:gd name="connsiteX891" fmla="*/ 4489450 w 15227300"/>
              <a:gd name="connsiteY891" fmla="*/ 10052050 h 12611100"/>
              <a:gd name="connsiteX892" fmla="*/ 4470400 w 15227300"/>
              <a:gd name="connsiteY892" fmla="*/ 10052050 h 12611100"/>
              <a:gd name="connsiteX893" fmla="*/ 4406900 w 15227300"/>
              <a:gd name="connsiteY893" fmla="*/ 9886950 h 12611100"/>
              <a:gd name="connsiteX894" fmla="*/ 4394200 w 15227300"/>
              <a:gd name="connsiteY894" fmla="*/ 9880600 h 12611100"/>
              <a:gd name="connsiteX895" fmla="*/ 4368800 w 15227300"/>
              <a:gd name="connsiteY895" fmla="*/ 9937750 h 12611100"/>
              <a:gd name="connsiteX896" fmla="*/ 4356100 w 15227300"/>
              <a:gd name="connsiteY896" fmla="*/ 9944100 h 12611100"/>
              <a:gd name="connsiteX897" fmla="*/ 4318000 w 15227300"/>
              <a:gd name="connsiteY897" fmla="*/ 9918700 h 12611100"/>
              <a:gd name="connsiteX898" fmla="*/ 4292600 w 15227300"/>
              <a:gd name="connsiteY898" fmla="*/ 9956800 h 12611100"/>
              <a:gd name="connsiteX899" fmla="*/ 4324350 w 15227300"/>
              <a:gd name="connsiteY899" fmla="*/ 10007600 h 12611100"/>
              <a:gd name="connsiteX900" fmla="*/ 4343400 w 15227300"/>
              <a:gd name="connsiteY900" fmla="*/ 9988550 h 12611100"/>
              <a:gd name="connsiteX901" fmla="*/ 4368800 w 15227300"/>
              <a:gd name="connsiteY901" fmla="*/ 9988550 h 12611100"/>
              <a:gd name="connsiteX902" fmla="*/ 4368800 w 15227300"/>
              <a:gd name="connsiteY902" fmla="*/ 10058400 h 12611100"/>
              <a:gd name="connsiteX903" fmla="*/ 4330700 w 15227300"/>
              <a:gd name="connsiteY903" fmla="*/ 10153650 h 12611100"/>
              <a:gd name="connsiteX904" fmla="*/ 4229100 w 15227300"/>
              <a:gd name="connsiteY904" fmla="*/ 10179050 h 12611100"/>
              <a:gd name="connsiteX905" fmla="*/ 4044950 w 15227300"/>
              <a:gd name="connsiteY905" fmla="*/ 10191750 h 12611100"/>
              <a:gd name="connsiteX906" fmla="*/ 4032250 w 15227300"/>
              <a:gd name="connsiteY906" fmla="*/ 10204450 h 12611100"/>
              <a:gd name="connsiteX907" fmla="*/ 3898900 w 15227300"/>
              <a:gd name="connsiteY907" fmla="*/ 10217150 h 12611100"/>
              <a:gd name="connsiteX908" fmla="*/ 3797300 w 15227300"/>
              <a:gd name="connsiteY908" fmla="*/ 10229850 h 12611100"/>
              <a:gd name="connsiteX909" fmla="*/ 3632200 w 15227300"/>
              <a:gd name="connsiteY909" fmla="*/ 10242550 h 12611100"/>
              <a:gd name="connsiteX910" fmla="*/ 3613150 w 15227300"/>
              <a:gd name="connsiteY910" fmla="*/ 10255250 h 12611100"/>
              <a:gd name="connsiteX911" fmla="*/ 3505200 w 15227300"/>
              <a:gd name="connsiteY911" fmla="*/ 10267950 h 12611100"/>
              <a:gd name="connsiteX912" fmla="*/ 3479800 w 15227300"/>
              <a:gd name="connsiteY912" fmla="*/ 10280650 h 12611100"/>
              <a:gd name="connsiteX913" fmla="*/ 3429000 w 15227300"/>
              <a:gd name="connsiteY913" fmla="*/ 10287000 h 12611100"/>
              <a:gd name="connsiteX914" fmla="*/ 3308350 w 15227300"/>
              <a:gd name="connsiteY914" fmla="*/ 10267950 h 12611100"/>
              <a:gd name="connsiteX915" fmla="*/ 3003550 w 15227300"/>
              <a:gd name="connsiteY915" fmla="*/ 10318750 h 12611100"/>
              <a:gd name="connsiteX916" fmla="*/ 2724150 w 15227300"/>
              <a:gd name="connsiteY916" fmla="*/ 10325100 h 12611100"/>
              <a:gd name="connsiteX917" fmla="*/ 2711450 w 15227300"/>
              <a:gd name="connsiteY917" fmla="*/ 10299700 h 12611100"/>
              <a:gd name="connsiteX918" fmla="*/ 2705100 w 15227300"/>
              <a:gd name="connsiteY918" fmla="*/ 10223500 h 12611100"/>
              <a:gd name="connsiteX919" fmla="*/ 2660650 w 15227300"/>
              <a:gd name="connsiteY919" fmla="*/ 10090150 h 12611100"/>
              <a:gd name="connsiteX920" fmla="*/ 2711450 w 15227300"/>
              <a:gd name="connsiteY920" fmla="*/ 9994900 h 12611100"/>
              <a:gd name="connsiteX921" fmla="*/ 2667000 w 15227300"/>
              <a:gd name="connsiteY921" fmla="*/ 9937750 h 12611100"/>
              <a:gd name="connsiteX922" fmla="*/ 2667000 w 15227300"/>
              <a:gd name="connsiteY922" fmla="*/ 9906000 h 12611100"/>
              <a:gd name="connsiteX923" fmla="*/ 2711450 w 15227300"/>
              <a:gd name="connsiteY923" fmla="*/ 9709150 h 12611100"/>
              <a:gd name="connsiteX924" fmla="*/ 2743200 w 15227300"/>
              <a:gd name="connsiteY924" fmla="*/ 9664700 h 12611100"/>
              <a:gd name="connsiteX925" fmla="*/ 2743200 w 15227300"/>
              <a:gd name="connsiteY925" fmla="*/ 9093200 h 12611100"/>
              <a:gd name="connsiteX926" fmla="*/ 2857500 w 15227300"/>
              <a:gd name="connsiteY926" fmla="*/ 8750300 h 12611100"/>
              <a:gd name="connsiteX927" fmla="*/ 2914650 w 15227300"/>
              <a:gd name="connsiteY927" fmla="*/ 8750300 h 12611100"/>
              <a:gd name="connsiteX928" fmla="*/ 2914650 w 15227300"/>
              <a:gd name="connsiteY928" fmla="*/ 8832850 h 12611100"/>
              <a:gd name="connsiteX929" fmla="*/ 2901950 w 15227300"/>
              <a:gd name="connsiteY929" fmla="*/ 8851900 h 12611100"/>
              <a:gd name="connsiteX930" fmla="*/ 2851150 w 15227300"/>
              <a:gd name="connsiteY930" fmla="*/ 9099550 h 12611100"/>
              <a:gd name="connsiteX931" fmla="*/ 2851150 w 15227300"/>
              <a:gd name="connsiteY931" fmla="*/ 9220200 h 12611100"/>
              <a:gd name="connsiteX932" fmla="*/ 2863850 w 15227300"/>
              <a:gd name="connsiteY932" fmla="*/ 9232900 h 12611100"/>
              <a:gd name="connsiteX933" fmla="*/ 2901950 w 15227300"/>
              <a:gd name="connsiteY933" fmla="*/ 9163050 h 12611100"/>
              <a:gd name="connsiteX934" fmla="*/ 2940050 w 15227300"/>
              <a:gd name="connsiteY934" fmla="*/ 9163050 h 12611100"/>
              <a:gd name="connsiteX935" fmla="*/ 2940050 w 15227300"/>
              <a:gd name="connsiteY935" fmla="*/ 9486900 h 12611100"/>
              <a:gd name="connsiteX936" fmla="*/ 2997200 w 15227300"/>
              <a:gd name="connsiteY936" fmla="*/ 9486900 h 12611100"/>
              <a:gd name="connsiteX937" fmla="*/ 3016250 w 15227300"/>
              <a:gd name="connsiteY937" fmla="*/ 9290050 h 12611100"/>
              <a:gd name="connsiteX938" fmla="*/ 3098800 w 15227300"/>
              <a:gd name="connsiteY938" fmla="*/ 8902700 h 12611100"/>
              <a:gd name="connsiteX939" fmla="*/ 3130550 w 15227300"/>
              <a:gd name="connsiteY939" fmla="*/ 8801100 h 12611100"/>
              <a:gd name="connsiteX940" fmla="*/ 3124200 w 15227300"/>
              <a:gd name="connsiteY940" fmla="*/ 8915400 h 12611100"/>
              <a:gd name="connsiteX941" fmla="*/ 3175000 w 15227300"/>
              <a:gd name="connsiteY941" fmla="*/ 9067800 h 12611100"/>
              <a:gd name="connsiteX942" fmla="*/ 3181350 w 15227300"/>
              <a:gd name="connsiteY942" fmla="*/ 9105900 h 12611100"/>
              <a:gd name="connsiteX943" fmla="*/ 3194050 w 15227300"/>
              <a:gd name="connsiteY943" fmla="*/ 9112250 h 12611100"/>
              <a:gd name="connsiteX944" fmla="*/ 3238500 w 15227300"/>
              <a:gd name="connsiteY944" fmla="*/ 8915400 h 12611100"/>
              <a:gd name="connsiteX945" fmla="*/ 3270250 w 15227300"/>
              <a:gd name="connsiteY945" fmla="*/ 8807450 h 12611100"/>
              <a:gd name="connsiteX946" fmla="*/ 3327400 w 15227300"/>
              <a:gd name="connsiteY946" fmla="*/ 8750300 h 12611100"/>
              <a:gd name="connsiteX947" fmla="*/ 3340100 w 15227300"/>
              <a:gd name="connsiteY947" fmla="*/ 8750300 h 12611100"/>
              <a:gd name="connsiteX948" fmla="*/ 3416300 w 15227300"/>
              <a:gd name="connsiteY948" fmla="*/ 8832850 h 12611100"/>
              <a:gd name="connsiteX949" fmla="*/ 3429000 w 15227300"/>
              <a:gd name="connsiteY949" fmla="*/ 8915400 h 12611100"/>
              <a:gd name="connsiteX950" fmla="*/ 3390900 w 15227300"/>
              <a:gd name="connsiteY950" fmla="*/ 9251950 h 12611100"/>
              <a:gd name="connsiteX951" fmla="*/ 3403600 w 15227300"/>
              <a:gd name="connsiteY951" fmla="*/ 9747250 h 12611100"/>
              <a:gd name="connsiteX952" fmla="*/ 3422650 w 15227300"/>
              <a:gd name="connsiteY952" fmla="*/ 9766300 h 12611100"/>
              <a:gd name="connsiteX953" fmla="*/ 3473450 w 15227300"/>
              <a:gd name="connsiteY953" fmla="*/ 9664700 h 12611100"/>
              <a:gd name="connsiteX954" fmla="*/ 3473450 w 15227300"/>
              <a:gd name="connsiteY954" fmla="*/ 9518650 h 12611100"/>
              <a:gd name="connsiteX955" fmla="*/ 3486150 w 15227300"/>
              <a:gd name="connsiteY955" fmla="*/ 9505950 h 12611100"/>
              <a:gd name="connsiteX956" fmla="*/ 3486150 w 15227300"/>
              <a:gd name="connsiteY956" fmla="*/ 9302750 h 12611100"/>
              <a:gd name="connsiteX957" fmla="*/ 3498850 w 15227300"/>
              <a:gd name="connsiteY957" fmla="*/ 9239250 h 12611100"/>
              <a:gd name="connsiteX958" fmla="*/ 3581400 w 15227300"/>
              <a:gd name="connsiteY958" fmla="*/ 9074150 h 12611100"/>
              <a:gd name="connsiteX959" fmla="*/ 3663950 w 15227300"/>
              <a:gd name="connsiteY959" fmla="*/ 8909050 h 12611100"/>
              <a:gd name="connsiteX960" fmla="*/ 3689350 w 15227300"/>
              <a:gd name="connsiteY960" fmla="*/ 9061450 h 12611100"/>
              <a:gd name="connsiteX961" fmla="*/ 3740150 w 15227300"/>
              <a:gd name="connsiteY961" fmla="*/ 9061450 h 12611100"/>
              <a:gd name="connsiteX962" fmla="*/ 3771900 w 15227300"/>
              <a:gd name="connsiteY962" fmla="*/ 8934450 h 12611100"/>
              <a:gd name="connsiteX963" fmla="*/ 3784600 w 15227300"/>
              <a:gd name="connsiteY963" fmla="*/ 8928100 h 12611100"/>
              <a:gd name="connsiteX964" fmla="*/ 3790950 w 15227300"/>
              <a:gd name="connsiteY964" fmla="*/ 8801100 h 12611100"/>
              <a:gd name="connsiteX965" fmla="*/ 3949700 w 15227300"/>
              <a:gd name="connsiteY965" fmla="*/ 9086850 h 12611100"/>
              <a:gd name="connsiteX966" fmla="*/ 3962400 w 15227300"/>
              <a:gd name="connsiteY966" fmla="*/ 9144000 h 12611100"/>
              <a:gd name="connsiteX967" fmla="*/ 3994150 w 15227300"/>
              <a:gd name="connsiteY967" fmla="*/ 9163050 h 12611100"/>
              <a:gd name="connsiteX968" fmla="*/ 4025900 w 15227300"/>
              <a:gd name="connsiteY968" fmla="*/ 9105900 h 12611100"/>
              <a:gd name="connsiteX969" fmla="*/ 4006850 w 15227300"/>
              <a:gd name="connsiteY969" fmla="*/ 9010650 h 12611100"/>
              <a:gd name="connsiteX970" fmla="*/ 4000500 w 15227300"/>
              <a:gd name="connsiteY970" fmla="*/ 8997950 h 12611100"/>
              <a:gd name="connsiteX971" fmla="*/ 4000500 w 15227300"/>
              <a:gd name="connsiteY971" fmla="*/ 8826500 h 12611100"/>
              <a:gd name="connsiteX972" fmla="*/ 4044950 w 15227300"/>
              <a:gd name="connsiteY972" fmla="*/ 8712200 h 12611100"/>
              <a:gd name="connsiteX973" fmla="*/ 4260850 w 15227300"/>
              <a:gd name="connsiteY973" fmla="*/ 9271000 h 12611100"/>
              <a:gd name="connsiteX974" fmla="*/ 13696950 w 15227300"/>
              <a:gd name="connsiteY974" fmla="*/ 8845550 h 12611100"/>
              <a:gd name="connsiteX975" fmla="*/ 13677900 w 15227300"/>
              <a:gd name="connsiteY975" fmla="*/ 8896350 h 12611100"/>
              <a:gd name="connsiteX976" fmla="*/ 13557250 w 15227300"/>
              <a:gd name="connsiteY976" fmla="*/ 8896350 h 12611100"/>
              <a:gd name="connsiteX977" fmla="*/ 13487400 w 15227300"/>
              <a:gd name="connsiteY977" fmla="*/ 8883650 h 12611100"/>
              <a:gd name="connsiteX978" fmla="*/ 13481050 w 15227300"/>
              <a:gd name="connsiteY978" fmla="*/ 8864600 h 12611100"/>
              <a:gd name="connsiteX979" fmla="*/ 13531850 w 15227300"/>
              <a:gd name="connsiteY979" fmla="*/ 8699500 h 12611100"/>
              <a:gd name="connsiteX980" fmla="*/ 13696950 w 15227300"/>
              <a:gd name="connsiteY980" fmla="*/ 8845550 h 12611100"/>
              <a:gd name="connsiteX981" fmla="*/ 14020800 w 15227300"/>
              <a:gd name="connsiteY981" fmla="*/ 8686800 h 12611100"/>
              <a:gd name="connsiteX982" fmla="*/ 14097000 w 15227300"/>
              <a:gd name="connsiteY982" fmla="*/ 8712200 h 12611100"/>
              <a:gd name="connsiteX983" fmla="*/ 14185900 w 15227300"/>
              <a:gd name="connsiteY983" fmla="*/ 8820150 h 12611100"/>
              <a:gd name="connsiteX984" fmla="*/ 14084300 w 15227300"/>
              <a:gd name="connsiteY984" fmla="*/ 8953500 h 12611100"/>
              <a:gd name="connsiteX985" fmla="*/ 14014450 w 15227300"/>
              <a:gd name="connsiteY985" fmla="*/ 8934450 h 12611100"/>
              <a:gd name="connsiteX986" fmla="*/ 13963650 w 15227300"/>
              <a:gd name="connsiteY986" fmla="*/ 8959850 h 12611100"/>
              <a:gd name="connsiteX987" fmla="*/ 14071600 w 15227300"/>
              <a:gd name="connsiteY987" fmla="*/ 9061450 h 12611100"/>
              <a:gd name="connsiteX988" fmla="*/ 14008100 w 15227300"/>
              <a:gd name="connsiteY988" fmla="*/ 9188450 h 12611100"/>
              <a:gd name="connsiteX989" fmla="*/ 13989050 w 15227300"/>
              <a:gd name="connsiteY989" fmla="*/ 9188450 h 12611100"/>
              <a:gd name="connsiteX990" fmla="*/ 13957300 w 15227300"/>
              <a:gd name="connsiteY990" fmla="*/ 9169400 h 12611100"/>
              <a:gd name="connsiteX991" fmla="*/ 13874750 w 15227300"/>
              <a:gd name="connsiteY991" fmla="*/ 9061450 h 12611100"/>
              <a:gd name="connsiteX992" fmla="*/ 13925550 w 15227300"/>
              <a:gd name="connsiteY992" fmla="*/ 8997950 h 12611100"/>
              <a:gd name="connsiteX993" fmla="*/ 13925550 w 15227300"/>
              <a:gd name="connsiteY993" fmla="*/ 8934450 h 12611100"/>
              <a:gd name="connsiteX994" fmla="*/ 13887450 w 15227300"/>
              <a:gd name="connsiteY994" fmla="*/ 8934450 h 12611100"/>
              <a:gd name="connsiteX995" fmla="*/ 13843000 w 15227300"/>
              <a:gd name="connsiteY995" fmla="*/ 8959850 h 12611100"/>
              <a:gd name="connsiteX996" fmla="*/ 13817600 w 15227300"/>
              <a:gd name="connsiteY996" fmla="*/ 8921750 h 12611100"/>
              <a:gd name="connsiteX997" fmla="*/ 13830300 w 15227300"/>
              <a:gd name="connsiteY997" fmla="*/ 8870950 h 12611100"/>
              <a:gd name="connsiteX998" fmla="*/ 13912850 w 15227300"/>
              <a:gd name="connsiteY998" fmla="*/ 8915400 h 12611100"/>
              <a:gd name="connsiteX999" fmla="*/ 13925550 w 15227300"/>
              <a:gd name="connsiteY999" fmla="*/ 8864600 h 12611100"/>
              <a:gd name="connsiteX1000" fmla="*/ 13912850 w 15227300"/>
              <a:gd name="connsiteY1000" fmla="*/ 8820150 h 12611100"/>
              <a:gd name="connsiteX1001" fmla="*/ 13798550 w 15227300"/>
              <a:gd name="connsiteY1001" fmla="*/ 8788400 h 12611100"/>
              <a:gd name="connsiteX1002" fmla="*/ 13798550 w 15227300"/>
              <a:gd name="connsiteY1002" fmla="*/ 8750300 h 12611100"/>
              <a:gd name="connsiteX1003" fmla="*/ 13849350 w 15227300"/>
              <a:gd name="connsiteY1003" fmla="*/ 8686800 h 12611100"/>
              <a:gd name="connsiteX1004" fmla="*/ 14020800 w 15227300"/>
              <a:gd name="connsiteY1004" fmla="*/ 8686800 h 12611100"/>
              <a:gd name="connsiteX1005" fmla="*/ 9772650 w 15227300"/>
              <a:gd name="connsiteY1005" fmla="*/ 8674100 h 12611100"/>
              <a:gd name="connsiteX1006" fmla="*/ 9772650 w 15227300"/>
              <a:gd name="connsiteY1006" fmla="*/ 8756650 h 12611100"/>
              <a:gd name="connsiteX1007" fmla="*/ 9734550 w 15227300"/>
              <a:gd name="connsiteY1007" fmla="*/ 8756650 h 12611100"/>
              <a:gd name="connsiteX1008" fmla="*/ 9734550 w 15227300"/>
              <a:gd name="connsiteY1008" fmla="*/ 8674100 h 12611100"/>
              <a:gd name="connsiteX1009" fmla="*/ 9772650 w 15227300"/>
              <a:gd name="connsiteY1009" fmla="*/ 8674100 h 12611100"/>
              <a:gd name="connsiteX1010" fmla="*/ 628650 w 15227300"/>
              <a:gd name="connsiteY1010" fmla="*/ 8686800 h 12611100"/>
              <a:gd name="connsiteX1011" fmla="*/ 679450 w 15227300"/>
              <a:gd name="connsiteY1011" fmla="*/ 8724900 h 12611100"/>
              <a:gd name="connsiteX1012" fmla="*/ 679450 w 15227300"/>
              <a:gd name="connsiteY1012" fmla="*/ 8743950 h 12611100"/>
              <a:gd name="connsiteX1013" fmla="*/ 660400 w 15227300"/>
              <a:gd name="connsiteY1013" fmla="*/ 8743950 h 12611100"/>
              <a:gd name="connsiteX1014" fmla="*/ 635000 w 15227300"/>
              <a:gd name="connsiteY1014" fmla="*/ 8724900 h 12611100"/>
              <a:gd name="connsiteX1015" fmla="*/ 520700 w 15227300"/>
              <a:gd name="connsiteY1015" fmla="*/ 8870950 h 12611100"/>
              <a:gd name="connsiteX1016" fmla="*/ 514350 w 15227300"/>
              <a:gd name="connsiteY1016" fmla="*/ 9010650 h 12611100"/>
              <a:gd name="connsiteX1017" fmla="*/ 501650 w 15227300"/>
              <a:gd name="connsiteY1017" fmla="*/ 9004300 h 12611100"/>
              <a:gd name="connsiteX1018" fmla="*/ 431800 w 15227300"/>
              <a:gd name="connsiteY1018" fmla="*/ 8769350 h 12611100"/>
              <a:gd name="connsiteX1019" fmla="*/ 273050 w 15227300"/>
              <a:gd name="connsiteY1019" fmla="*/ 8775700 h 12611100"/>
              <a:gd name="connsiteX1020" fmla="*/ 292100 w 15227300"/>
              <a:gd name="connsiteY1020" fmla="*/ 8750300 h 12611100"/>
              <a:gd name="connsiteX1021" fmla="*/ 527050 w 15227300"/>
              <a:gd name="connsiteY1021" fmla="*/ 8655050 h 12611100"/>
              <a:gd name="connsiteX1022" fmla="*/ 628650 w 15227300"/>
              <a:gd name="connsiteY1022" fmla="*/ 8686800 h 12611100"/>
              <a:gd name="connsiteX1023" fmla="*/ 12960350 w 15227300"/>
              <a:gd name="connsiteY1023" fmla="*/ 8604250 h 12611100"/>
              <a:gd name="connsiteX1024" fmla="*/ 13074650 w 15227300"/>
              <a:gd name="connsiteY1024" fmla="*/ 8699500 h 12611100"/>
              <a:gd name="connsiteX1025" fmla="*/ 13258800 w 15227300"/>
              <a:gd name="connsiteY1025" fmla="*/ 8890000 h 12611100"/>
              <a:gd name="connsiteX1026" fmla="*/ 13271500 w 15227300"/>
              <a:gd name="connsiteY1026" fmla="*/ 8915400 h 12611100"/>
              <a:gd name="connsiteX1027" fmla="*/ 13265150 w 15227300"/>
              <a:gd name="connsiteY1027" fmla="*/ 8934450 h 12611100"/>
              <a:gd name="connsiteX1028" fmla="*/ 13112750 w 15227300"/>
              <a:gd name="connsiteY1028" fmla="*/ 8934450 h 12611100"/>
              <a:gd name="connsiteX1029" fmla="*/ 12992100 w 15227300"/>
              <a:gd name="connsiteY1029" fmla="*/ 8921750 h 12611100"/>
              <a:gd name="connsiteX1030" fmla="*/ 12979400 w 15227300"/>
              <a:gd name="connsiteY1030" fmla="*/ 8909050 h 12611100"/>
              <a:gd name="connsiteX1031" fmla="*/ 12941300 w 15227300"/>
              <a:gd name="connsiteY1031" fmla="*/ 8896350 h 12611100"/>
              <a:gd name="connsiteX1032" fmla="*/ 13011150 w 15227300"/>
              <a:gd name="connsiteY1032" fmla="*/ 8801100 h 12611100"/>
              <a:gd name="connsiteX1033" fmla="*/ 12903200 w 15227300"/>
              <a:gd name="connsiteY1033" fmla="*/ 8699500 h 12611100"/>
              <a:gd name="connsiteX1034" fmla="*/ 12788900 w 15227300"/>
              <a:gd name="connsiteY1034" fmla="*/ 8693150 h 12611100"/>
              <a:gd name="connsiteX1035" fmla="*/ 12865100 w 15227300"/>
              <a:gd name="connsiteY1035" fmla="*/ 8572500 h 12611100"/>
              <a:gd name="connsiteX1036" fmla="*/ 12960350 w 15227300"/>
              <a:gd name="connsiteY1036" fmla="*/ 8604250 h 12611100"/>
              <a:gd name="connsiteX1037" fmla="*/ 1390650 w 15227300"/>
              <a:gd name="connsiteY1037" fmla="*/ 8540750 h 12611100"/>
              <a:gd name="connsiteX1038" fmla="*/ 1390650 w 15227300"/>
              <a:gd name="connsiteY1038" fmla="*/ 8693150 h 12611100"/>
              <a:gd name="connsiteX1039" fmla="*/ 1352550 w 15227300"/>
              <a:gd name="connsiteY1039" fmla="*/ 8712200 h 12611100"/>
              <a:gd name="connsiteX1040" fmla="*/ 1193800 w 15227300"/>
              <a:gd name="connsiteY1040" fmla="*/ 8794750 h 12611100"/>
              <a:gd name="connsiteX1041" fmla="*/ 1174750 w 15227300"/>
              <a:gd name="connsiteY1041" fmla="*/ 8801100 h 12611100"/>
              <a:gd name="connsiteX1042" fmla="*/ 1104900 w 15227300"/>
              <a:gd name="connsiteY1042" fmla="*/ 8788400 h 12611100"/>
              <a:gd name="connsiteX1043" fmla="*/ 1098550 w 15227300"/>
              <a:gd name="connsiteY1043" fmla="*/ 8769350 h 12611100"/>
              <a:gd name="connsiteX1044" fmla="*/ 1149350 w 15227300"/>
              <a:gd name="connsiteY1044" fmla="*/ 8712200 h 12611100"/>
              <a:gd name="connsiteX1045" fmla="*/ 1200150 w 15227300"/>
              <a:gd name="connsiteY1045" fmla="*/ 8724900 h 12611100"/>
              <a:gd name="connsiteX1046" fmla="*/ 1225550 w 15227300"/>
              <a:gd name="connsiteY1046" fmla="*/ 8718550 h 12611100"/>
              <a:gd name="connsiteX1047" fmla="*/ 1270000 w 15227300"/>
              <a:gd name="connsiteY1047" fmla="*/ 8655050 h 12611100"/>
              <a:gd name="connsiteX1048" fmla="*/ 1270000 w 15227300"/>
              <a:gd name="connsiteY1048" fmla="*/ 8636000 h 12611100"/>
              <a:gd name="connsiteX1049" fmla="*/ 1206500 w 15227300"/>
              <a:gd name="connsiteY1049" fmla="*/ 8591550 h 12611100"/>
              <a:gd name="connsiteX1050" fmla="*/ 1206500 w 15227300"/>
              <a:gd name="connsiteY1050" fmla="*/ 8572500 h 12611100"/>
              <a:gd name="connsiteX1051" fmla="*/ 1244600 w 15227300"/>
              <a:gd name="connsiteY1051" fmla="*/ 8540750 h 12611100"/>
              <a:gd name="connsiteX1052" fmla="*/ 1390650 w 15227300"/>
              <a:gd name="connsiteY1052" fmla="*/ 8540750 h 12611100"/>
              <a:gd name="connsiteX1053" fmla="*/ 13258800 w 15227300"/>
              <a:gd name="connsiteY1053" fmla="*/ 8591550 h 12611100"/>
              <a:gd name="connsiteX1054" fmla="*/ 13341350 w 15227300"/>
              <a:gd name="connsiteY1054" fmla="*/ 8578850 h 12611100"/>
              <a:gd name="connsiteX1055" fmla="*/ 13411200 w 15227300"/>
              <a:gd name="connsiteY1055" fmla="*/ 8591550 h 12611100"/>
              <a:gd name="connsiteX1056" fmla="*/ 13417550 w 15227300"/>
              <a:gd name="connsiteY1056" fmla="*/ 8610600 h 12611100"/>
              <a:gd name="connsiteX1057" fmla="*/ 13360400 w 15227300"/>
              <a:gd name="connsiteY1057" fmla="*/ 8826500 h 12611100"/>
              <a:gd name="connsiteX1058" fmla="*/ 13341350 w 15227300"/>
              <a:gd name="connsiteY1058" fmla="*/ 8826500 h 12611100"/>
              <a:gd name="connsiteX1059" fmla="*/ 13239750 w 15227300"/>
              <a:gd name="connsiteY1059" fmla="*/ 8763000 h 12611100"/>
              <a:gd name="connsiteX1060" fmla="*/ 13055600 w 15227300"/>
              <a:gd name="connsiteY1060" fmla="*/ 8604250 h 12611100"/>
              <a:gd name="connsiteX1061" fmla="*/ 12998450 w 15227300"/>
              <a:gd name="connsiteY1061" fmla="*/ 8509000 h 12611100"/>
              <a:gd name="connsiteX1062" fmla="*/ 13258800 w 15227300"/>
              <a:gd name="connsiteY1062" fmla="*/ 8591550 h 12611100"/>
              <a:gd name="connsiteX1063" fmla="*/ 13569950 w 15227300"/>
              <a:gd name="connsiteY1063" fmla="*/ 8509000 h 12611100"/>
              <a:gd name="connsiteX1064" fmla="*/ 13569950 w 15227300"/>
              <a:gd name="connsiteY1064" fmla="*/ 8572500 h 12611100"/>
              <a:gd name="connsiteX1065" fmla="*/ 13544550 w 15227300"/>
              <a:gd name="connsiteY1065" fmla="*/ 8534400 h 12611100"/>
              <a:gd name="connsiteX1066" fmla="*/ 13550900 w 15227300"/>
              <a:gd name="connsiteY1066" fmla="*/ 8496300 h 12611100"/>
              <a:gd name="connsiteX1067" fmla="*/ 13569950 w 15227300"/>
              <a:gd name="connsiteY1067" fmla="*/ 8509000 h 12611100"/>
              <a:gd name="connsiteX1068" fmla="*/ 4654550 w 15227300"/>
              <a:gd name="connsiteY1068" fmla="*/ 8470900 h 12611100"/>
              <a:gd name="connsiteX1069" fmla="*/ 4654550 w 15227300"/>
              <a:gd name="connsiteY1069" fmla="*/ 8483600 h 12611100"/>
              <a:gd name="connsiteX1070" fmla="*/ 4622800 w 15227300"/>
              <a:gd name="connsiteY1070" fmla="*/ 8483600 h 12611100"/>
              <a:gd name="connsiteX1071" fmla="*/ 4622800 w 15227300"/>
              <a:gd name="connsiteY1071" fmla="*/ 8470900 h 12611100"/>
              <a:gd name="connsiteX1072" fmla="*/ 4654550 w 15227300"/>
              <a:gd name="connsiteY1072" fmla="*/ 8470900 h 12611100"/>
              <a:gd name="connsiteX1073" fmla="*/ 4000500 w 15227300"/>
              <a:gd name="connsiteY1073" fmla="*/ 8451850 h 12611100"/>
              <a:gd name="connsiteX1074" fmla="*/ 3994150 w 15227300"/>
              <a:gd name="connsiteY1074" fmla="*/ 8432800 h 12611100"/>
              <a:gd name="connsiteX1075" fmla="*/ 4000500 w 15227300"/>
              <a:gd name="connsiteY1075" fmla="*/ 8451850 h 12611100"/>
              <a:gd name="connsiteX1076" fmla="*/ 1581150 w 15227300"/>
              <a:gd name="connsiteY1076" fmla="*/ 8369300 h 12611100"/>
              <a:gd name="connsiteX1077" fmla="*/ 1581150 w 15227300"/>
              <a:gd name="connsiteY1077" fmla="*/ 8426450 h 12611100"/>
              <a:gd name="connsiteX1078" fmla="*/ 1562100 w 15227300"/>
              <a:gd name="connsiteY1078" fmla="*/ 8464550 h 12611100"/>
              <a:gd name="connsiteX1079" fmla="*/ 1530350 w 15227300"/>
              <a:gd name="connsiteY1079" fmla="*/ 8426450 h 12611100"/>
              <a:gd name="connsiteX1080" fmla="*/ 1562100 w 15227300"/>
              <a:gd name="connsiteY1080" fmla="*/ 8369300 h 12611100"/>
              <a:gd name="connsiteX1081" fmla="*/ 1581150 w 15227300"/>
              <a:gd name="connsiteY1081" fmla="*/ 8369300 h 12611100"/>
              <a:gd name="connsiteX1082" fmla="*/ 1435100 w 15227300"/>
              <a:gd name="connsiteY1082" fmla="*/ 8337550 h 12611100"/>
              <a:gd name="connsiteX1083" fmla="*/ 1441450 w 15227300"/>
              <a:gd name="connsiteY1083" fmla="*/ 8388350 h 12611100"/>
              <a:gd name="connsiteX1084" fmla="*/ 1397000 w 15227300"/>
              <a:gd name="connsiteY1084" fmla="*/ 8388350 h 12611100"/>
              <a:gd name="connsiteX1085" fmla="*/ 1397000 w 15227300"/>
              <a:gd name="connsiteY1085" fmla="*/ 8337550 h 12611100"/>
              <a:gd name="connsiteX1086" fmla="*/ 1435100 w 15227300"/>
              <a:gd name="connsiteY1086" fmla="*/ 8337550 h 12611100"/>
              <a:gd name="connsiteX1087" fmla="*/ 13411200 w 15227300"/>
              <a:gd name="connsiteY1087" fmla="*/ 8210550 h 12611100"/>
              <a:gd name="connsiteX1088" fmla="*/ 13462000 w 15227300"/>
              <a:gd name="connsiteY1088" fmla="*/ 8223250 h 12611100"/>
              <a:gd name="connsiteX1089" fmla="*/ 13462000 w 15227300"/>
              <a:gd name="connsiteY1089" fmla="*/ 8267700 h 12611100"/>
              <a:gd name="connsiteX1090" fmla="*/ 13392150 w 15227300"/>
              <a:gd name="connsiteY1090" fmla="*/ 8312150 h 12611100"/>
              <a:gd name="connsiteX1091" fmla="*/ 13354050 w 15227300"/>
              <a:gd name="connsiteY1091" fmla="*/ 8331200 h 12611100"/>
              <a:gd name="connsiteX1092" fmla="*/ 13277850 w 15227300"/>
              <a:gd name="connsiteY1092" fmla="*/ 8331200 h 12611100"/>
              <a:gd name="connsiteX1093" fmla="*/ 13277850 w 15227300"/>
              <a:gd name="connsiteY1093" fmla="*/ 8312150 h 12611100"/>
              <a:gd name="connsiteX1094" fmla="*/ 13335000 w 15227300"/>
              <a:gd name="connsiteY1094" fmla="*/ 8274050 h 12611100"/>
              <a:gd name="connsiteX1095" fmla="*/ 13246100 w 15227300"/>
              <a:gd name="connsiteY1095" fmla="*/ 8229600 h 12611100"/>
              <a:gd name="connsiteX1096" fmla="*/ 13246100 w 15227300"/>
              <a:gd name="connsiteY1096" fmla="*/ 8210550 h 12611100"/>
              <a:gd name="connsiteX1097" fmla="*/ 13411200 w 15227300"/>
              <a:gd name="connsiteY1097" fmla="*/ 8210550 h 12611100"/>
              <a:gd name="connsiteX1098" fmla="*/ 13208000 w 15227300"/>
              <a:gd name="connsiteY1098" fmla="*/ 8242300 h 12611100"/>
              <a:gd name="connsiteX1099" fmla="*/ 13138150 w 15227300"/>
              <a:gd name="connsiteY1099" fmla="*/ 8293100 h 12611100"/>
              <a:gd name="connsiteX1100" fmla="*/ 13112750 w 15227300"/>
              <a:gd name="connsiteY1100" fmla="*/ 8267700 h 12611100"/>
              <a:gd name="connsiteX1101" fmla="*/ 13163550 w 15227300"/>
              <a:gd name="connsiteY1101" fmla="*/ 8210550 h 12611100"/>
              <a:gd name="connsiteX1102" fmla="*/ 13208000 w 15227300"/>
              <a:gd name="connsiteY1102" fmla="*/ 8242300 h 12611100"/>
              <a:gd name="connsiteX1103" fmla="*/ 12731750 w 15227300"/>
              <a:gd name="connsiteY1103" fmla="*/ 8229600 h 12611100"/>
              <a:gd name="connsiteX1104" fmla="*/ 12712700 w 15227300"/>
              <a:gd name="connsiteY1104" fmla="*/ 8293100 h 12611100"/>
              <a:gd name="connsiteX1105" fmla="*/ 12687300 w 15227300"/>
              <a:gd name="connsiteY1105" fmla="*/ 8293100 h 12611100"/>
              <a:gd name="connsiteX1106" fmla="*/ 12661900 w 15227300"/>
              <a:gd name="connsiteY1106" fmla="*/ 8204200 h 12611100"/>
              <a:gd name="connsiteX1107" fmla="*/ 12687300 w 15227300"/>
              <a:gd name="connsiteY1107" fmla="*/ 8153400 h 12611100"/>
              <a:gd name="connsiteX1108" fmla="*/ 12731750 w 15227300"/>
              <a:gd name="connsiteY1108" fmla="*/ 8229600 h 12611100"/>
              <a:gd name="connsiteX1109" fmla="*/ 13335000 w 15227300"/>
              <a:gd name="connsiteY1109" fmla="*/ 8115300 h 12611100"/>
              <a:gd name="connsiteX1110" fmla="*/ 13341350 w 15227300"/>
              <a:gd name="connsiteY1110" fmla="*/ 8128000 h 12611100"/>
              <a:gd name="connsiteX1111" fmla="*/ 13309600 w 15227300"/>
              <a:gd name="connsiteY1111" fmla="*/ 8147050 h 12611100"/>
              <a:gd name="connsiteX1112" fmla="*/ 13296900 w 15227300"/>
              <a:gd name="connsiteY1112" fmla="*/ 8159750 h 12611100"/>
              <a:gd name="connsiteX1113" fmla="*/ 13233400 w 15227300"/>
              <a:gd name="connsiteY1113" fmla="*/ 8172450 h 12611100"/>
              <a:gd name="connsiteX1114" fmla="*/ 13163550 w 15227300"/>
              <a:gd name="connsiteY1114" fmla="*/ 8166100 h 12611100"/>
              <a:gd name="connsiteX1115" fmla="*/ 13163550 w 15227300"/>
              <a:gd name="connsiteY1115" fmla="*/ 8102600 h 12611100"/>
              <a:gd name="connsiteX1116" fmla="*/ 13258800 w 15227300"/>
              <a:gd name="connsiteY1116" fmla="*/ 8102600 h 12611100"/>
              <a:gd name="connsiteX1117" fmla="*/ 13335000 w 15227300"/>
              <a:gd name="connsiteY1117" fmla="*/ 8115300 h 12611100"/>
              <a:gd name="connsiteX1118" fmla="*/ 1930400 w 15227300"/>
              <a:gd name="connsiteY1118" fmla="*/ 8159750 h 12611100"/>
              <a:gd name="connsiteX1119" fmla="*/ 1879600 w 15227300"/>
              <a:gd name="connsiteY1119" fmla="*/ 8166100 h 12611100"/>
              <a:gd name="connsiteX1120" fmla="*/ 1828800 w 15227300"/>
              <a:gd name="connsiteY1120" fmla="*/ 8134350 h 12611100"/>
              <a:gd name="connsiteX1121" fmla="*/ 1885950 w 15227300"/>
              <a:gd name="connsiteY1121" fmla="*/ 8102600 h 12611100"/>
              <a:gd name="connsiteX1122" fmla="*/ 1930400 w 15227300"/>
              <a:gd name="connsiteY1122" fmla="*/ 8159750 h 12611100"/>
              <a:gd name="connsiteX1123" fmla="*/ 5143500 w 15227300"/>
              <a:gd name="connsiteY1123" fmla="*/ 8096250 h 12611100"/>
              <a:gd name="connsiteX1124" fmla="*/ 5149850 w 15227300"/>
              <a:gd name="connsiteY1124" fmla="*/ 8121650 h 12611100"/>
              <a:gd name="connsiteX1125" fmla="*/ 5130800 w 15227300"/>
              <a:gd name="connsiteY1125" fmla="*/ 8153400 h 12611100"/>
              <a:gd name="connsiteX1126" fmla="*/ 5111750 w 15227300"/>
              <a:gd name="connsiteY1126" fmla="*/ 8242300 h 12611100"/>
              <a:gd name="connsiteX1127" fmla="*/ 5060950 w 15227300"/>
              <a:gd name="connsiteY1127" fmla="*/ 8242300 h 12611100"/>
              <a:gd name="connsiteX1128" fmla="*/ 5022850 w 15227300"/>
              <a:gd name="connsiteY1128" fmla="*/ 8229600 h 12611100"/>
              <a:gd name="connsiteX1129" fmla="*/ 4984750 w 15227300"/>
              <a:gd name="connsiteY1129" fmla="*/ 8242300 h 12611100"/>
              <a:gd name="connsiteX1130" fmla="*/ 4978400 w 15227300"/>
              <a:gd name="connsiteY1130" fmla="*/ 8229600 h 12611100"/>
              <a:gd name="connsiteX1131" fmla="*/ 4965700 w 15227300"/>
              <a:gd name="connsiteY1131" fmla="*/ 8235950 h 12611100"/>
              <a:gd name="connsiteX1132" fmla="*/ 4895850 w 15227300"/>
              <a:gd name="connsiteY1132" fmla="*/ 8255000 h 12611100"/>
              <a:gd name="connsiteX1133" fmla="*/ 4806950 w 15227300"/>
              <a:gd name="connsiteY1133" fmla="*/ 8204200 h 12611100"/>
              <a:gd name="connsiteX1134" fmla="*/ 4806950 w 15227300"/>
              <a:gd name="connsiteY1134" fmla="*/ 8108950 h 12611100"/>
              <a:gd name="connsiteX1135" fmla="*/ 4991100 w 15227300"/>
              <a:gd name="connsiteY1135" fmla="*/ 8128000 h 12611100"/>
              <a:gd name="connsiteX1136" fmla="*/ 5086350 w 15227300"/>
              <a:gd name="connsiteY1136" fmla="*/ 8096250 h 12611100"/>
              <a:gd name="connsiteX1137" fmla="*/ 5143500 w 15227300"/>
              <a:gd name="connsiteY1137" fmla="*/ 8096250 h 12611100"/>
              <a:gd name="connsiteX1138" fmla="*/ 3365500 w 15227300"/>
              <a:gd name="connsiteY1138" fmla="*/ 8070850 h 12611100"/>
              <a:gd name="connsiteX1139" fmla="*/ 3390900 w 15227300"/>
              <a:gd name="connsiteY1139" fmla="*/ 8178800 h 12611100"/>
              <a:gd name="connsiteX1140" fmla="*/ 3365500 w 15227300"/>
              <a:gd name="connsiteY1140" fmla="*/ 8299450 h 12611100"/>
              <a:gd name="connsiteX1141" fmla="*/ 3263900 w 15227300"/>
              <a:gd name="connsiteY1141" fmla="*/ 8318500 h 12611100"/>
              <a:gd name="connsiteX1142" fmla="*/ 3263900 w 15227300"/>
              <a:gd name="connsiteY1142" fmla="*/ 8350250 h 12611100"/>
              <a:gd name="connsiteX1143" fmla="*/ 3276600 w 15227300"/>
              <a:gd name="connsiteY1143" fmla="*/ 8382000 h 12611100"/>
              <a:gd name="connsiteX1144" fmla="*/ 3257550 w 15227300"/>
              <a:gd name="connsiteY1144" fmla="*/ 8420100 h 12611100"/>
              <a:gd name="connsiteX1145" fmla="*/ 3130550 w 15227300"/>
              <a:gd name="connsiteY1145" fmla="*/ 8464550 h 12611100"/>
              <a:gd name="connsiteX1146" fmla="*/ 2997200 w 15227300"/>
              <a:gd name="connsiteY1146" fmla="*/ 8458200 h 12611100"/>
              <a:gd name="connsiteX1147" fmla="*/ 2997200 w 15227300"/>
              <a:gd name="connsiteY1147" fmla="*/ 8432800 h 12611100"/>
              <a:gd name="connsiteX1148" fmla="*/ 3003550 w 15227300"/>
              <a:gd name="connsiteY1148" fmla="*/ 8420100 h 12611100"/>
              <a:gd name="connsiteX1149" fmla="*/ 3162300 w 15227300"/>
              <a:gd name="connsiteY1149" fmla="*/ 8401050 h 12611100"/>
              <a:gd name="connsiteX1150" fmla="*/ 3092450 w 15227300"/>
              <a:gd name="connsiteY1150" fmla="*/ 8356600 h 12611100"/>
              <a:gd name="connsiteX1151" fmla="*/ 3060700 w 15227300"/>
              <a:gd name="connsiteY1151" fmla="*/ 8197850 h 12611100"/>
              <a:gd name="connsiteX1152" fmla="*/ 3060700 w 15227300"/>
              <a:gd name="connsiteY1152" fmla="*/ 8178800 h 12611100"/>
              <a:gd name="connsiteX1153" fmla="*/ 3124200 w 15227300"/>
              <a:gd name="connsiteY1153" fmla="*/ 8147050 h 12611100"/>
              <a:gd name="connsiteX1154" fmla="*/ 3155950 w 15227300"/>
              <a:gd name="connsiteY1154" fmla="*/ 8070850 h 12611100"/>
              <a:gd name="connsiteX1155" fmla="*/ 3365500 w 15227300"/>
              <a:gd name="connsiteY1155" fmla="*/ 8070850 h 12611100"/>
              <a:gd name="connsiteX1156" fmla="*/ 3829050 w 15227300"/>
              <a:gd name="connsiteY1156" fmla="*/ 8032750 h 12611100"/>
              <a:gd name="connsiteX1157" fmla="*/ 3835400 w 15227300"/>
              <a:gd name="connsiteY1157" fmla="*/ 8064500 h 12611100"/>
              <a:gd name="connsiteX1158" fmla="*/ 3803650 w 15227300"/>
              <a:gd name="connsiteY1158" fmla="*/ 8032750 h 12611100"/>
              <a:gd name="connsiteX1159" fmla="*/ 3829050 w 15227300"/>
              <a:gd name="connsiteY1159" fmla="*/ 8032750 h 12611100"/>
              <a:gd name="connsiteX1160" fmla="*/ 4718050 w 15227300"/>
              <a:gd name="connsiteY1160" fmla="*/ 8089900 h 12611100"/>
              <a:gd name="connsiteX1161" fmla="*/ 4679950 w 15227300"/>
              <a:gd name="connsiteY1161" fmla="*/ 8153400 h 12611100"/>
              <a:gd name="connsiteX1162" fmla="*/ 4730750 w 15227300"/>
              <a:gd name="connsiteY1162" fmla="*/ 8280400 h 12611100"/>
              <a:gd name="connsiteX1163" fmla="*/ 4718050 w 15227300"/>
              <a:gd name="connsiteY1163" fmla="*/ 8305800 h 12611100"/>
              <a:gd name="connsiteX1164" fmla="*/ 4686300 w 15227300"/>
              <a:gd name="connsiteY1164" fmla="*/ 8280400 h 12611100"/>
              <a:gd name="connsiteX1165" fmla="*/ 4622800 w 15227300"/>
              <a:gd name="connsiteY1165" fmla="*/ 8337550 h 12611100"/>
              <a:gd name="connsiteX1166" fmla="*/ 4610100 w 15227300"/>
              <a:gd name="connsiteY1166" fmla="*/ 8426450 h 12611100"/>
              <a:gd name="connsiteX1167" fmla="*/ 4591050 w 15227300"/>
              <a:gd name="connsiteY1167" fmla="*/ 8451850 h 12611100"/>
              <a:gd name="connsiteX1168" fmla="*/ 4521200 w 15227300"/>
              <a:gd name="connsiteY1168" fmla="*/ 8420100 h 12611100"/>
              <a:gd name="connsiteX1169" fmla="*/ 4457700 w 15227300"/>
              <a:gd name="connsiteY1169" fmla="*/ 8312150 h 12611100"/>
              <a:gd name="connsiteX1170" fmla="*/ 4457700 w 15227300"/>
              <a:gd name="connsiteY1170" fmla="*/ 8274050 h 12611100"/>
              <a:gd name="connsiteX1171" fmla="*/ 4419600 w 15227300"/>
              <a:gd name="connsiteY1171" fmla="*/ 8274050 h 12611100"/>
              <a:gd name="connsiteX1172" fmla="*/ 4324350 w 15227300"/>
              <a:gd name="connsiteY1172" fmla="*/ 8318500 h 12611100"/>
              <a:gd name="connsiteX1173" fmla="*/ 4298950 w 15227300"/>
              <a:gd name="connsiteY1173" fmla="*/ 8318500 h 12611100"/>
              <a:gd name="connsiteX1174" fmla="*/ 4267200 w 15227300"/>
              <a:gd name="connsiteY1174" fmla="*/ 8255000 h 12611100"/>
              <a:gd name="connsiteX1175" fmla="*/ 4267200 w 15227300"/>
              <a:gd name="connsiteY1175" fmla="*/ 8121650 h 12611100"/>
              <a:gd name="connsiteX1176" fmla="*/ 4292600 w 15227300"/>
              <a:gd name="connsiteY1176" fmla="*/ 8083550 h 12611100"/>
              <a:gd name="connsiteX1177" fmla="*/ 4343400 w 15227300"/>
              <a:gd name="connsiteY1177" fmla="*/ 8058150 h 12611100"/>
              <a:gd name="connsiteX1178" fmla="*/ 4387850 w 15227300"/>
              <a:gd name="connsiteY1178" fmla="*/ 8102600 h 12611100"/>
              <a:gd name="connsiteX1179" fmla="*/ 4425950 w 15227300"/>
              <a:gd name="connsiteY1179" fmla="*/ 8128000 h 12611100"/>
              <a:gd name="connsiteX1180" fmla="*/ 4438650 w 15227300"/>
              <a:gd name="connsiteY1180" fmla="*/ 8191500 h 12611100"/>
              <a:gd name="connsiteX1181" fmla="*/ 4495800 w 15227300"/>
              <a:gd name="connsiteY1181" fmla="*/ 8191500 h 12611100"/>
              <a:gd name="connsiteX1182" fmla="*/ 4533900 w 15227300"/>
              <a:gd name="connsiteY1182" fmla="*/ 8070850 h 12611100"/>
              <a:gd name="connsiteX1183" fmla="*/ 4610100 w 15227300"/>
              <a:gd name="connsiteY1183" fmla="*/ 8070850 h 12611100"/>
              <a:gd name="connsiteX1184" fmla="*/ 4610100 w 15227300"/>
              <a:gd name="connsiteY1184" fmla="*/ 8026400 h 12611100"/>
              <a:gd name="connsiteX1185" fmla="*/ 4718050 w 15227300"/>
              <a:gd name="connsiteY1185" fmla="*/ 8089900 h 12611100"/>
              <a:gd name="connsiteX1186" fmla="*/ 2863850 w 15227300"/>
              <a:gd name="connsiteY1186" fmla="*/ 8070850 h 12611100"/>
              <a:gd name="connsiteX1187" fmla="*/ 2844800 w 15227300"/>
              <a:gd name="connsiteY1187" fmla="*/ 8159750 h 12611100"/>
              <a:gd name="connsiteX1188" fmla="*/ 2825750 w 15227300"/>
              <a:gd name="connsiteY1188" fmla="*/ 8197850 h 12611100"/>
              <a:gd name="connsiteX1189" fmla="*/ 2806700 w 15227300"/>
              <a:gd name="connsiteY1189" fmla="*/ 8197850 h 12611100"/>
              <a:gd name="connsiteX1190" fmla="*/ 2806700 w 15227300"/>
              <a:gd name="connsiteY1190" fmla="*/ 8020050 h 12611100"/>
              <a:gd name="connsiteX1191" fmla="*/ 2825750 w 15227300"/>
              <a:gd name="connsiteY1191" fmla="*/ 8020050 h 12611100"/>
              <a:gd name="connsiteX1192" fmla="*/ 2863850 w 15227300"/>
              <a:gd name="connsiteY1192" fmla="*/ 8070850 h 12611100"/>
              <a:gd name="connsiteX1193" fmla="*/ 2609850 w 15227300"/>
              <a:gd name="connsiteY1193" fmla="*/ 8020050 h 12611100"/>
              <a:gd name="connsiteX1194" fmla="*/ 2667000 w 15227300"/>
              <a:gd name="connsiteY1194" fmla="*/ 8255000 h 12611100"/>
              <a:gd name="connsiteX1195" fmla="*/ 2686050 w 15227300"/>
              <a:gd name="connsiteY1195" fmla="*/ 8350250 h 12611100"/>
              <a:gd name="connsiteX1196" fmla="*/ 2686050 w 15227300"/>
              <a:gd name="connsiteY1196" fmla="*/ 8477250 h 12611100"/>
              <a:gd name="connsiteX1197" fmla="*/ 2660650 w 15227300"/>
              <a:gd name="connsiteY1197" fmla="*/ 8496300 h 12611100"/>
              <a:gd name="connsiteX1198" fmla="*/ 2635250 w 15227300"/>
              <a:gd name="connsiteY1198" fmla="*/ 8502650 h 12611100"/>
              <a:gd name="connsiteX1199" fmla="*/ 2603500 w 15227300"/>
              <a:gd name="connsiteY1199" fmla="*/ 8496300 h 12611100"/>
              <a:gd name="connsiteX1200" fmla="*/ 2571750 w 15227300"/>
              <a:gd name="connsiteY1200" fmla="*/ 8477250 h 12611100"/>
              <a:gd name="connsiteX1201" fmla="*/ 2501900 w 15227300"/>
              <a:gd name="connsiteY1201" fmla="*/ 8350250 h 12611100"/>
              <a:gd name="connsiteX1202" fmla="*/ 2501900 w 15227300"/>
              <a:gd name="connsiteY1202" fmla="*/ 8229600 h 12611100"/>
              <a:gd name="connsiteX1203" fmla="*/ 2590800 w 15227300"/>
              <a:gd name="connsiteY1203" fmla="*/ 8020050 h 12611100"/>
              <a:gd name="connsiteX1204" fmla="*/ 2609850 w 15227300"/>
              <a:gd name="connsiteY1204" fmla="*/ 8020050 h 12611100"/>
              <a:gd name="connsiteX1205" fmla="*/ 4083050 w 15227300"/>
              <a:gd name="connsiteY1205" fmla="*/ 8026400 h 12611100"/>
              <a:gd name="connsiteX1206" fmla="*/ 4114800 w 15227300"/>
              <a:gd name="connsiteY1206" fmla="*/ 8147050 h 12611100"/>
              <a:gd name="connsiteX1207" fmla="*/ 3987800 w 15227300"/>
              <a:gd name="connsiteY1207" fmla="*/ 8375650 h 12611100"/>
              <a:gd name="connsiteX1208" fmla="*/ 3937000 w 15227300"/>
              <a:gd name="connsiteY1208" fmla="*/ 8401050 h 12611100"/>
              <a:gd name="connsiteX1209" fmla="*/ 3810000 w 15227300"/>
              <a:gd name="connsiteY1209" fmla="*/ 8350250 h 12611100"/>
              <a:gd name="connsiteX1210" fmla="*/ 3740150 w 15227300"/>
              <a:gd name="connsiteY1210" fmla="*/ 8305800 h 12611100"/>
              <a:gd name="connsiteX1211" fmla="*/ 3670300 w 15227300"/>
              <a:gd name="connsiteY1211" fmla="*/ 8407400 h 12611100"/>
              <a:gd name="connsiteX1212" fmla="*/ 3536950 w 15227300"/>
              <a:gd name="connsiteY1212" fmla="*/ 8312150 h 12611100"/>
              <a:gd name="connsiteX1213" fmla="*/ 3549650 w 15227300"/>
              <a:gd name="connsiteY1213" fmla="*/ 8235950 h 12611100"/>
              <a:gd name="connsiteX1214" fmla="*/ 3644900 w 15227300"/>
              <a:gd name="connsiteY1214" fmla="*/ 8020050 h 12611100"/>
              <a:gd name="connsiteX1215" fmla="*/ 3771900 w 15227300"/>
              <a:gd name="connsiteY1215" fmla="*/ 8204200 h 12611100"/>
              <a:gd name="connsiteX1216" fmla="*/ 3867150 w 15227300"/>
              <a:gd name="connsiteY1216" fmla="*/ 8185150 h 12611100"/>
              <a:gd name="connsiteX1217" fmla="*/ 4013200 w 15227300"/>
              <a:gd name="connsiteY1217" fmla="*/ 8058150 h 12611100"/>
              <a:gd name="connsiteX1218" fmla="*/ 4057650 w 15227300"/>
              <a:gd name="connsiteY1218" fmla="*/ 8013700 h 12611100"/>
              <a:gd name="connsiteX1219" fmla="*/ 4083050 w 15227300"/>
              <a:gd name="connsiteY1219" fmla="*/ 8026400 h 12611100"/>
              <a:gd name="connsiteX1220" fmla="*/ 2012950 w 15227300"/>
              <a:gd name="connsiteY1220" fmla="*/ 8013700 h 12611100"/>
              <a:gd name="connsiteX1221" fmla="*/ 2025650 w 15227300"/>
              <a:gd name="connsiteY1221" fmla="*/ 8045450 h 12611100"/>
              <a:gd name="connsiteX1222" fmla="*/ 2012950 w 15227300"/>
              <a:gd name="connsiteY1222" fmla="*/ 8089900 h 12611100"/>
              <a:gd name="connsiteX1223" fmla="*/ 1917700 w 15227300"/>
              <a:gd name="connsiteY1223" fmla="*/ 8039100 h 12611100"/>
              <a:gd name="connsiteX1224" fmla="*/ 1797050 w 15227300"/>
              <a:gd name="connsiteY1224" fmla="*/ 8039100 h 12611100"/>
              <a:gd name="connsiteX1225" fmla="*/ 1784350 w 15227300"/>
              <a:gd name="connsiteY1225" fmla="*/ 8089900 h 12611100"/>
              <a:gd name="connsiteX1226" fmla="*/ 1625600 w 15227300"/>
              <a:gd name="connsiteY1226" fmla="*/ 8089900 h 12611100"/>
              <a:gd name="connsiteX1227" fmla="*/ 1619250 w 15227300"/>
              <a:gd name="connsiteY1227" fmla="*/ 8058150 h 12611100"/>
              <a:gd name="connsiteX1228" fmla="*/ 1606550 w 15227300"/>
              <a:gd name="connsiteY1228" fmla="*/ 8051800 h 12611100"/>
              <a:gd name="connsiteX1229" fmla="*/ 1758950 w 15227300"/>
              <a:gd name="connsiteY1229" fmla="*/ 8013700 h 12611100"/>
              <a:gd name="connsiteX1230" fmla="*/ 2012950 w 15227300"/>
              <a:gd name="connsiteY1230" fmla="*/ 8013700 h 12611100"/>
              <a:gd name="connsiteX1231" fmla="*/ 3816350 w 15227300"/>
              <a:gd name="connsiteY1231" fmla="*/ 7956550 h 12611100"/>
              <a:gd name="connsiteX1232" fmla="*/ 3810000 w 15227300"/>
              <a:gd name="connsiteY1232" fmla="*/ 7937500 h 12611100"/>
              <a:gd name="connsiteX1233" fmla="*/ 3816350 w 15227300"/>
              <a:gd name="connsiteY1233" fmla="*/ 7956550 h 12611100"/>
              <a:gd name="connsiteX1234" fmla="*/ 13106400 w 15227300"/>
              <a:gd name="connsiteY1234" fmla="*/ 7924800 h 12611100"/>
              <a:gd name="connsiteX1235" fmla="*/ 13106400 w 15227300"/>
              <a:gd name="connsiteY1235" fmla="*/ 7937500 h 12611100"/>
              <a:gd name="connsiteX1236" fmla="*/ 13068300 w 15227300"/>
              <a:gd name="connsiteY1236" fmla="*/ 7937500 h 12611100"/>
              <a:gd name="connsiteX1237" fmla="*/ 13068300 w 15227300"/>
              <a:gd name="connsiteY1237" fmla="*/ 7924800 h 12611100"/>
              <a:gd name="connsiteX1238" fmla="*/ 13106400 w 15227300"/>
              <a:gd name="connsiteY1238" fmla="*/ 7924800 h 12611100"/>
              <a:gd name="connsiteX1239" fmla="*/ 2374900 w 15227300"/>
              <a:gd name="connsiteY1239" fmla="*/ 7912100 h 12611100"/>
              <a:gd name="connsiteX1240" fmla="*/ 2393950 w 15227300"/>
              <a:gd name="connsiteY1240" fmla="*/ 7956550 h 12611100"/>
              <a:gd name="connsiteX1241" fmla="*/ 2374900 w 15227300"/>
              <a:gd name="connsiteY1241" fmla="*/ 8045450 h 12611100"/>
              <a:gd name="connsiteX1242" fmla="*/ 2349500 w 15227300"/>
              <a:gd name="connsiteY1242" fmla="*/ 8032750 h 12611100"/>
              <a:gd name="connsiteX1243" fmla="*/ 2349500 w 15227300"/>
              <a:gd name="connsiteY1243" fmla="*/ 7912100 h 12611100"/>
              <a:gd name="connsiteX1244" fmla="*/ 2374900 w 15227300"/>
              <a:gd name="connsiteY1244" fmla="*/ 7912100 h 12611100"/>
              <a:gd name="connsiteX1245" fmla="*/ 2895600 w 15227300"/>
              <a:gd name="connsiteY1245" fmla="*/ 7854950 h 12611100"/>
              <a:gd name="connsiteX1246" fmla="*/ 2895600 w 15227300"/>
              <a:gd name="connsiteY1246" fmla="*/ 7880350 h 12611100"/>
              <a:gd name="connsiteX1247" fmla="*/ 2870200 w 15227300"/>
              <a:gd name="connsiteY1247" fmla="*/ 7893050 h 12611100"/>
              <a:gd name="connsiteX1248" fmla="*/ 2832100 w 15227300"/>
              <a:gd name="connsiteY1248" fmla="*/ 7874000 h 12611100"/>
              <a:gd name="connsiteX1249" fmla="*/ 2819400 w 15227300"/>
              <a:gd name="connsiteY1249" fmla="*/ 7854950 h 12611100"/>
              <a:gd name="connsiteX1250" fmla="*/ 2895600 w 15227300"/>
              <a:gd name="connsiteY1250" fmla="*/ 7854950 h 12611100"/>
              <a:gd name="connsiteX1251" fmla="*/ 5187950 w 15227300"/>
              <a:gd name="connsiteY1251" fmla="*/ 7816850 h 12611100"/>
              <a:gd name="connsiteX1252" fmla="*/ 5137150 w 15227300"/>
              <a:gd name="connsiteY1252" fmla="*/ 7854950 h 12611100"/>
              <a:gd name="connsiteX1253" fmla="*/ 5137150 w 15227300"/>
              <a:gd name="connsiteY1253" fmla="*/ 7816850 h 12611100"/>
              <a:gd name="connsiteX1254" fmla="*/ 5187950 w 15227300"/>
              <a:gd name="connsiteY1254" fmla="*/ 7816850 h 12611100"/>
              <a:gd name="connsiteX1255" fmla="*/ 4565650 w 15227300"/>
              <a:gd name="connsiteY1255" fmla="*/ 7829550 h 12611100"/>
              <a:gd name="connsiteX1256" fmla="*/ 4572000 w 15227300"/>
              <a:gd name="connsiteY1256" fmla="*/ 7816850 h 12611100"/>
              <a:gd name="connsiteX1257" fmla="*/ 4565650 w 15227300"/>
              <a:gd name="connsiteY1257" fmla="*/ 7829550 h 12611100"/>
              <a:gd name="connsiteX1258" fmla="*/ 3651250 w 15227300"/>
              <a:gd name="connsiteY1258" fmla="*/ 7835900 h 12611100"/>
              <a:gd name="connsiteX1259" fmla="*/ 3600450 w 15227300"/>
              <a:gd name="connsiteY1259" fmla="*/ 7867650 h 12611100"/>
              <a:gd name="connsiteX1260" fmla="*/ 3498850 w 15227300"/>
              <a:gd name="connsiteY1260" fmla="*/ 7829550 h 12611100"/>
              <a:gd name="connsiteX1261" fmla="*/ 3505200 w 15227300"/>
              <a:gd name="connsiteY1261" fmla="*/ 7816850 h 12611100"/>
              <a:gd name="connsiteX1262" fmla="*/ 3651250 w 15227300"/>
              <a:gd name="connsiteY1262" fmla="*/ 7835900 h 12611100"/>
              <a:gd name="connsiteX1263" fmla="*/ 4781550 w 15227300"/>
              <a:gd name="connsiteY1263" fmla="*/ 7823200 h 12611100"/>
              <a:gd name="connsiteX1264" fmla="*/ 4781550 w 15227300"/>
              <a:gd name="connsiteY1264" fmla="*/ 7804150 h 12611100"/>
              <a:gd name="connsiteX1265" fmla="*/ 4781550 w 15227300"/>
              <a:gd name="connsiteY1265" fmla="*/ 7823200 h 12611100"/>
              <a:gd name="connsiteX1266" fmla="*/ 4089400 w 15227300"/>
              <a:gd name="connsiteY1266" fmla="*/ 7829550 h 12611100"/>
              <a:gd name="connsiteX1267" fmla="*/ 4089400 w 15227300"/>
              <a:gd name="connsiteY1267" fmla="*/ 7848600 h 12611100"/>
              <a:gd name="connsiteX1268" fmla="*/ 4013200 w 15227300"/>
              <a:gd name="connsiteY1268" fmla="*/ 7854950 h 12611100"/>
              <a:gd name="connsiteX1269" fmla="*/ 4044950 w 15227300"/>
              <a:gd name="connsiteY1269" fmla="*/ 7804150 h 12611100"/>
              <a:gd name="connsiteX1270" fmla="*/ 4089400 w 15227300"/>
              <a:gd name="connsiteY1270" fmla="*/ 7829550 h 12611100"/>
              <a:gd name="connsiteX1271" fmla="*/ 3784600 w 15227300"/>
              <a:gd name="connsiteY1271" fmla="*/ 7848600 h 12611100"/>
              <a:gd name="connsiteX1272" fmla="*/ 3784600 w 15227300"/>
              <a:gd name="connsiteY1272" fmla="*/ 7804150 h 12611100"/>
              <a:gd name="connsiteX1273" fmla="*/ 3829050 w 15227300"/>
              <a:gd name="connsiteY1273" fmla="*/ 7816850 h 12611100"/>
              <a:gd name="connsiteX1274" fmla="*/ 3784600 w 15227300"/>
              <a:gd name="connsiteY1274" fmla="*/ 7848600 h 12611100"/>
              <a:gd name="connsiteX1275" fmla="*/ 13284200 w 15227300"/>
              <a:gd name="connsiteY1275" fmla="*/ 7778750 h 12611100"/>
              <a:gd name="connsiteX1276" fmla="*/ 13328650 w 15227300"/>
              <a:gd name="connsiteY1276" fmla="*/ 7854950 h 12611100"/>
              <a:gd name="connsiteX1277" fmla="*/ 13385800 w 15227300"/>
              <a:gd name="connsiteY1277" fmla="*/ 7778750 h 12611100"/>
              <a:gd name="connsiteX1278" fmla="*/ 13430250 w 15227300"/>
              <a:gd name="connsiteY1278" fmla="*/ 7816850 h 12611100"/>
              <a:gd name="connsiteX1279" fmla="*/ 13341350 w 15227300"/>
              <a:gd name="connsiteY1279" fmla="*/ 7880350 h 12611100"/>
              <a:gd name="connsiteX1280" fmla="*/ 13322300 w 15227300"/>
              <a:gd name="connsiteY1280" fmla="*/ 7899400 h 12611100"/>
              <a:gd name="connsiteX1281" fmla="*/ 13347700 w 15227300"/>
              <a:gd name="connsiteY1281" fmla="*/ 7975600 h 12611100"/>
              <a:gd name="connsiteX1282" fmla="*/ 13385800 w 15227300"/>
              <a:gd name="connsiteY1282" fmla="*/ 8039100 h 12611100"/>
              <a:gd name="connsiteX1283" fmla="*/ 13436600 w 15227300"/>
              <a:gd name="connsiteY1283" fmla="*/ 8045450 h 12611100"/>
              <a:gd name="connsiteX1284" fmla="*/ 13525500 w 15227300"/>
              <a:gd name="connsiteY1284" fmla="*/ 7962900 h 12611100"/>
              <a:gd name="connsiteX1285" fmla="*/ 13569950 w 15227300"/>
              <a:gd name="connsiteY1285" fmla="*/ 8115300 h 12611100"/>
              <a:gd name="connsiteX1286" fmla="*/ 13582650 w 15227300"/>
              <a:gd name="connsiteY1286" fmla="*/ 8197850 h 12611100"/>
              <a:gd name="connsiteX1287" fmla="*/ 13500100 w 15227300"/>
              <a:gd name="connsiteY1287" fmla="*/ 8375650 h 12611100"/>
              <a:gd name="connsiteX1288" fmla="*/ 13404850 w 15227300"/>
              <a:gd name="connsiteY1288" fmla="*/ 8407400 h 12611100"/>
              <a:gd name="connsiteX1289" fmla="*/ 13347700 w 15227300"/>
              <a:gd name="connsiteY1289" fmla="*/ 8426450 h 12611100"/>
              <a:gd name="connsiteX1290" fmla="*/ 13042900 w 15227300"/>
              <a:gd name="connsiteY1290" fmla="*/ 8426450 h 12611100"/>
              <a:gd name="connsiteX1291" fmla="*/ 12922250 w 15227300"/>
              <a:gd name="connsiteY1291" fmla="*/ 8191500 h 12611100"/>
              <a:gd name="connsiteX1292" fmla="*/ 12941300 w 15227300"/>
              <a:gd name="connsiteY1292" fmla="*/ 8102600 h 12611100"/>
              <a:gd name="connsiteX1293" fmla="*/ 12954000 w 15227300"/>
              <a:gd name="connsiteY1293" fmla="*/ 8020050 h 12611100"/>
              <a:gd name="connsiteX1294" fmla="*/ 13125450 w 15227300"/>
              <a:gd name="connsiteY1294" fmla="*/ 8058150 h 12611100"/>
              <a:gd name="connsiteX1295" fmla="*/ 13252450 w 15227300"/>
              <a:gd name="connsiteY1295" fmla="*/ 7950200 h 12611100"/>
              <a:gd name="connsiteX1296" fmla="*/ 13252450 w 15227300"/>
              <a:gd name="connsiteY1296" fmla="*/ 7912100 h 12611100"/>
              <a:gd name="connsiteX1297" fmla="*/ 13208000 w 15227300"/>
              <a:gd name="connsiteY1297" fmla="*/ 7848600 h 12611100"/>
              <a:gd name="connsiteX1298" fmla="*/ 13214350 w 15227300"/>
              <a:gd name="connsiteY1298" fmla="*/ 7778750 h 12611100"/>
              <a:gd name="connsiteX1299" fmla="*/ 13284200 w 15227300"/>
              <a:gd name="connsiteY1299" fmla="*/ 7778750 h 12611100"/>
              <a:gd name="connsiteX1300" fmla="*/ 13150850 w 15227300"/>
              <a:gd name="connsiteY1300" fmla="*/ 7778750 h 12611100"/>
              <a:gd name="connsiteX1301" fmla="*/ 13150850 w 15227300"/>
              <a:gd name="connsiteY1301" fmla="*/ 7797800 h 12611100"/>
              <a:gd name="connsiteX1302" fmla="*/ 13138150 w 15227300"/>
              <a:gd name="connsiteY1302" fmla="*/ 7810500 h 12611100"/>
              <a:gd name="connsiteX1303" fmla="*/ 13119100 w 15227300"/>
              <a:gd name="connsiteY1303" fmla="*/ 7810500 h 12611100"/>
              <a:gd name="connsiteX1304" fmla="*/ 13112750 w 15227300"/>
              <a:gd name="connsiteY1304" fmla="*/ 7778750 h 12611100"/>
              <a:gd name="connsiteX1305" fmla="*/ 13150850 w 15227300"/>
              <a:gd name="connsiteY1305" fmla="*/ 7778750 h 12611100"/>
              <a:gd name="connsiteX1306" fmla="*/ 3054350 w 15227300"/>
              <a:gd name="connsiteY1306" fmla="*/ 7778750 h 12611100"/>
              <a:gd name="connsiteX1307" fmla="*/ 3054350 w 15227300"/>
              <a:gd name="connsiteY1307" fmla="*/ 7797800 h 12611100"/>
              <a:gd name="connsiteX1308" fmla="*/ 3035300 w 15227300"/>
              <a:gd name="connsiteY1308" fmla="*/ 7797800 h 12611100"/>
              <a:gd name="connsiteX1309" fmla="*/ 3035300 w 15227300"/>
              <a:gd name="connsiteY1309" fmla="*/ 7778750 h 12611100"/>
              <a:gd name="connsiteX1310" fmla="*/ 3054350 w 15227300"/>
              <a:gd name="connsiteY1310" fmla="*/ 7778750 h 12611100"/>
              <a:gd name="connsiteX1311" fmla="*/ 2413000 w 15227300"/>
              <a:gd name="connsiteY1311" fmla="*/ 7778750 h 12611100"/>
              <a:gd name="connsiteX1312" fmla="*/ 2425700 w 15227300"/>
              <a:gd name="connsiteY1312" fmla="*/ 7778750 h 12611100"/>
              <a:gd name="connsiteX1313" fmla="*/ 2419350 w 15227300"/>
              <a:gd name="connsiteY1313" fmla="*/ 7810500 h 12611100"/>
              <a:gd name="connsiteX1314" fmla="*/ 2413000 w 15227300"/>
              <a:gd name="connsiteY1314" fmla="*/ 7778750 h 12611100"/>
              <a:gd name="connsiteX1315" fmla="*/ 4972050 w 15227300"/>
              <a:gd name="connsiteY1315" fmla="*/ 7740650 h 12611100"/>
              <a:gd name="connsiteX1316" fmla="*/ 4972050 w 15227300"/>
              <a:gd name="connsiteY1316" fmla="*/ 7772400 h 12611100"/>
              <a:gd name="connsiteX1317" fmla="*/ 4946650 w 15227300"/>
              <a:gd name="connsiteY1317" fmla="*/ 7772400 h 12611100"/>
              <a:gd name="connsiteX1318" fmla="*/ 4921250 w 15227300"/>
              <a:gd name="connsiteY1318" fmla="*/ 7740650 h 12611100"/>
              <a:gd name="connsiteX1319" fmla="*/ 4972050 w 15227300"/>
              <a:gd name="connsiteY1319" fmla="*/ 7740650 h 12611100"/>
              <a:gd name="connsiteX1320" fmla="*/ 4730750 w 15227300"/>
              <a:gd name="connsiteY1320" fmla="*/ 7740650 h 12611100"/>
              <a:gd name="connsiteX1321" fmla="*/ 4730750 w 15227300"/>
              <a:gd name="connsiteY1321" fmla="*/ 7785100 h 12611100"/>
              <a:gd name="connsiteX1322" fmla="*/ 4711700 w 15227300"/>
              <a:gd name="connsiteY1322" fmla="*/ 7810500 h 12611100"/>
              <a:gd name="connsiteX1323" fmla="*/ 4679950 w 15227300"/>
              <a:gd name="connsiteY1323" fmla="*/ 7810500 h 12611100"/>
              <a:gd name="connsiteX1324" fmla="*/ 4679950 w 15227300"/>
              <a:gd name="connsiteY1324" fmla="*/ 7740650 h 12611100"/>
              <a:gd name="connsiteX1325" fmla="*/ 4730750 w 15227300"/>
              <a:gd name="connsiteY1325" fmla="*/ 7740650 h 12611100"/>
              <a:gd name="connsiteX1326" fmla="*/ 3937000 w 15227300"/>
              <a:gd name="connsiteY1326" fmla="*/ 7747000 h 12611100"/>
              <a:gd name="connsiteX1327" fmla="*/ 3930650 w 15227300"/>
              <a:gd name="connsiteY1327" fmla="*/ 7727950 h 12611100"/>
              <a:gd name="connsiteX1328" fmla="*/ 3943350 w 15227300"/>
              <a:gd name="connsiteY1328" fmla="*/ 7715250 h 12611100"/>
              <a:gd name="connsiteX1329" fmla="*/ 3937000 w 15227300"/>
              <a:gd name="connsiteY1329" fmla="*/ 7747000 h 12611100"/>
              <a:gd name="connsiteX1330" fmla="*/ 2622550 w 15227300"/>
              <a:gd name="connsiteY1330" fmla="*/ 7715250 h 12611100"/>
              <a:gd name="connsiteX1331" fmla="*/ 2609850 w 15227300"/>
              <a:gd name="connsiteY1331" fmla="*/ 7734300 h 12611100"/>
              <a:gd name="connsiteX1332" fmla="*/ 2590800 w 15227300"/>
              <a:gd name="connsiteY1332" fmla="*/ 7848600 h 12611100"/>
              <a:gd name="connsiteX1333" fmla="*/ 2520950 w 15227300"/>
              <a:gd name="connsiteY1333" fmla="*/ 7962900 h 12611100"/>
              <a:gd name="connsiteX1334" fmla="*/ 2476500 w 15227300"/>
              <a:gd name="connsiteY1334" fmla="*/ 7931150 h 12611100"/>
              <a:gd name="connsiteX1335" fmla="*/ 2533650 w 15227300"/>
              <a:gd name="connsiteY1335" fmla="*/ 7715250 h 12611100"/>
              <a:gd name="connsiteX1336" fmla="*/ 2571750 w 15227300"/>
              <a:gd name="connsiteY1336" fmla="*/ 7683500 h 12611100"/>
              <a:gd name="connsiteX1337" fmla="*/ 2622550 w 15227300"/>
              <a:gd name="connsiteY1337" fmla="*/ 7715250 h 12611100"/>
              <a:gd name="connsiteX1338" fmla="*/ 2489200 w 15227300"/>
              <a:gd name="connsiteY1338" fmla="*/ 7708900 h 12611100"/>
              <a:gd name="connsiteX1339" fmla="*/ 2476500 w 15227300"/>
              <a:gd name="connsiteY1339" fmla="*/ 7727950 h 12611100"/>
              <a:gd name="connsiteX1340" fmla="*/ 2413000 w 15227300"/>
              <a:gd name="connsiteY1340" fmla="*/ 7727950 h 12611100"/>
              <a:gd name="connsiteX1341" fmla="*/ 2413000 w 15227300"/>
              <a:gd name="connsiteY1341" fmla="*/ 7696200 h 12611100"/>
              <a:gd name="connsiteX1342" fmla="*/ 2444750 w 15227300"/>
              <a:gd name="connsiteY1342" fmla="*/ 7683500 h 12611100"/>
              <a:gd name="connsiteX1343" fmla="*/ 2489200 w 15227300"/>
              <a:gd name="connsiteY1343" fmla="*/ 7708900 h 12611100"/>
              <a:gd name="connsiteX1344" fmla="*/ 12915900 w 15227300"/>
              <a:gd name="connsiteY1344" fmla="*/ 7702550 h 12611100"/>
              <a:gd name="connsiteX1345" fmla="*/ 12871450 w 15227300"/>
              <a:gd name="connsiteY1345" fmla="*/ 7854950 h 12611100"/>
              <a:gd name="connsiteX1346" fmla="*/ 12814300 w 15227300"/>
              <a:gd name="connsiteY1346" fmla="*/ 7956550 h 12611100"/>
              <a:gd name="connsiteX1347" fmla="*/ 12814300 w 15227300"/>
              <a:gd name="connsiteY1347" fmla="*/ 7854950 h 12611100"/>
              <a:gd name="connsiteX1348" fmla="*/ 12820650 w 15227300"/>
              <a:gd name="connsiteY1348" fmla="*/ 7785100 h 12611100"/>
              <a:gd name="connsiteX1349" fmla="*/ 12896850 w 15227300"/>
              <a:gd name="connsiteY1349" fmla="*/ 7670800 h 12611100"/>
              <a:gd name="connsiteX1350" fmla="*/ 12915900 w 15227300"/>
              <a:gd name="connsiteY1350" fmla="*/ 7702550 h 12611100"/>
              <a:gd name="connsiteX1351" fmla="*/ 2952750 w 15227300"/>
              <a:gd name="connsiteY1351" fmla="*/ 7658100 h 12611100"/>
              <a:gd name="connsiteX1352" fmla="*/ 2959100 w 15227300"/>
              <a:gd name="connsiteY1352" fmla="*/ 7702550 h 12611100"/>
              <a:gd name="connsiteX1353" fmla="*/ 2952750 w 15227300"/>
              <a:gd name="connsiteY1353" fmla="*/ 7727950 h 12611100"/>
              <a:gd name="connsiteX1354" fmla="*/ 2921000 w 15227300"/>
              <a:gd name="connsiteY1354" fmla="*/ 7778750 h 12611100"/>
              <a:gd name="connsiteX1355" fmla="*/ 2813050 w 15227300"/>
              <a:gd name="connsiteY1355" fmla="*/ 7810500 h 12611100"/>
              <a:gd name="connsiteX1356" fmla="*/ 2781300 w 15227300"/>
              <a:gd name="connsiteY1356" fmla="*/ 7810500 h 12611100"/>
              <a:gd name="connsiteX1357" fmla="*/ 2774950 w 15227300"/>
              <a:gd name="connsiteY1357" fmla="*/ 7791450 h 12611100"/>
              <a:gd name="connsiteX1358" fmla="*/ 2787650 w 15227300"/>
              <a:gd name="connsiteY1358" fmla="*/ 7740650 h 12611100"/>
              <a:gd name="connsiteX1359" fmla="*/ 2825750 w 15227300"/>
              <a:gd name="connsiteY1359" fmla="*/ 7645400 h 12611100"/>
              <a:gd name="connsiteX1360" fmla="*/ 2952750 w 15227300"/>
              <a:gd name="connsiteY1360" fmla="*/ 7658100 h 12611100"/>
              <a:gd name="connsiteX1361" fmla="*/ 4749800 w 15227300"/>
              <a:gd name="connsiteY1361" fmla="*/ 7626350 h 12611100"/>
              <a:gd name="connsiteX1362" fmla="*/ 4749800 w 15227300"/>
              <a:gd name="connsiteY1362" fmla="*/ 7664450 h 12611100"/>
              <a:gd name="connsiteX1363" fmla="*/ 4724400 w 15227300"/>
              <a:gd name="connsiteY1363" fmla="*/ 7664450 h 12611100"/>
              <a:gd name="connsiteX1364" fmla="*/ 4705350 w 15227300"/>
              <a:gd name="connsiteY1364" fmla="*/ 7645400 h 12611100"/>
              <a:gd name="connsiteX1365" fmla="*/ 4705350 w 15227300"/>
              <a:gd name="connsiteY1365" fmla="*/ 7626350 h 12611100"/>
              <a:gd name="connsiteX1366" fmla="*/ 4749800 w 15227300"/>
              <a:gd name="connsiteY1366" fmla="*/ 7626350 h 12611100"/>
              <a:gd name="connsiteX1367" fmla="*/ 4381500 w 15227300"/>
              <a:gd name="connsiteY1367" fmla="*/ 7607300 h 12611100"/>
              <a:gd name="connsiteX1368" fmla="*/ 4394200 w 15227300"/>
              <a:gd name="connsiteY1368" fmla="*/ 7620000 h 12611100"/>
              <a:gd name="connsiteX1369" fmla="*/ 4438650 w 15227300"/>
              <a:gd name="connsiteY1369" fmla="*/ 7632700 h 12611100"/>
              <a:gd name="connsiteX1370" fmla="*/ 4483100 w 15227300"/>
              <a:gd name="connsiteY1370" fmla="*/ 7658100 h 12611100"/>
              <a:gd name="connsiteX1371" fmla="*/ 4584700 w 15227300"/>
              <a:gd name="connsiteY1371" fmla="*/ 7658100 h 12611100"/>
              <a:gd name="connsiteX1372" fmla="*/ 4584700 w 15227300"/>
              <a:gd name="connsiteY1372" fmla="*/ 7607300 h 12611100"/>
              <a:gd name="connsiteX1373" fmla="*/ 4679950 w 15227300"/>
              <a:gd name="connsiteY1373" fmla="*/ 7607300 h 12611100"/>
              <a:gd name="connsiteX1374" fmla="*/ 4648200 w 15227300"/>
              <a:gd name="connsiteY1374" fmla="*/ 7632700 h 12611100"/>
              <a:gd name="connsiteX1375" fmla="*/ 4629150 w 15227300"/>
              <a:gd name="connsiteY1375" fmla="*/ 7670800 h 12611100"/>
              <a:gd name="connsiteX1376" fmla="*/ 4616450 w 15227300"/>
              <a:gd name="connsiteY1376" fmla="*/ 7683500 h 12611100"/>
              <a:gd name="connsiteX1377" fmla="*/ 4483100 w 15227300"/>
              <a:gd name="connsiteY1377" fmla="*/ 7740650 h 12611100"/>
              <a:gd name="connsiteX1378" fmla="*/ 4394200 w 15227300"/>
              <a:gd name="connsiteY1378" fmla="*/ 7747000 h 12611100"/>
              <a:gd name="connsiteX1379" fmla="*/ 4337050 w 15227300"/>
              <a:gd name="connsiteY1379" fmla="*/ 7848600 h 12611100"/>
              <a:gd name="connsiteX1380" fmla="*/ 4318000 w 15227300"/>
              <a:gd name="connsiteY1380" fmla="*/ 7848600 h 12611100"/>
              <a:gd name="connsiteX1381" fmla="*/ 4305300 w 15227300"/>
              <a:gd name="connsiteY1381" fmla="*/ 7766050 h 12611100"/>
              <a:gd name="connsiteX1382" fmla="*/ 4267200 w 15227300"/>
              <a:gd name="connsiteY1382" fmla="*/ 7683500 h 12611100"/>
              <a:gd name="connsiteX1383" fmla="*/ 4337050 w 15227300"/>
              <a:gd name="connsiteY1383" fmla="*/ 7600950 h 12611100"/>
              <a:gd name="connsiteX1384" fmla="*/ 4381500 w 15227300"/>
              <a:gd name="connsiteY1384" fmla="*/ 7607300 h 12611100"/>
              <a:gd name="connsiteX1385" fmla="*/ 4133850 w 15227300"/>
              <a:gd name="connsiteY1385" fmla="*/ 7607300 h 12611100"/>
              <a:gd name="connsiteX1386" fmla="*/ 4114800 w 15227300"/>
              <a:gd name="connsiteY1386" fmla="*/ 7651750 h 12611100"/>
              <a:gd name="connsiteX1387" fmla="*/ 4089400 w 15227300"/>
              <a:gd name="connsiteY1387" fmla="*/ 7874000 h 12611100"/>
              <a:gd name="connsiteX1388" fmla="*/ 4025900 w 15227300"/>
              <a:gd name="connsiteY1388" fmla="*/ 7905750 h 12611100"/>
              <a:gd name="connsiteX1389" fmla="*/ 4000500 w 15227300"/>
              <a:gd name="connsiteY1389" fmla="*/ 7835900 h 12611100"/>
              <a:gd name="connsiteX1390" fmla="*/ 4013200 w 15227300"/>
              <a:gd name="connsiteY1390" fmla="*/ 7797800 h 12611100"/>
              <a:gd name="connsiteX1391" fmla="*/ 4013200 w 15227300"/>
              <a:gd name="connsiteY1391" fmla="*/ 7677150 h 12611100"/>
              <a:gd name="connsiteX1392" fmla="*/ 3994150 w 15227300"/>
              <a:gd name="connsiteY1392" fmla="*/ 7639050 h 12611100"/>
              <a:gd name="connsiteX1393" fmla="*/ 4051300 w 15227300"/>
              <a:gd name="connsiteY1393" fmla="*/ 7600950 h 12611100"/>
              <a:gd name="connsiteX1394" fmla="*/ 4133850 w 15227300"/>
              <a:gd name="connsiteY1394" fmla="*/ 7607300 h 12611100"/>
              <a:gd name="connsiteX1395" fmla="*/ 1657350 w 15227300"/>
              <a:gd name="connsiteY1395" fmla="*/ 7575550 h 12611100"/>
              <a:gd name="connsiteX1396" fmla="*/ 1663700 w 15227300"/>
              <a:gd name="connsiteY1396" fmla="*/ 7588250 h 12611100"/>
              <a:gd name="connsiteX1397" fmla="*/ 1612900 w 15227300"/>
              <a:gd name="connsiteY1397" fmla="*/ 7626350 h 12611100"/>
              <a:gd name="connsiteX1398" fmla="*/ 1587500 w 15227300"/>
              <a:gd name="connsiteY1398" fmla="*/ 7613650 h 12611100"/>
              <a:gd name="connsiteX1399" fmla="*/ 1600200 w 15227300"/>
              <a:gd name="connsiteY1399" fmla="*/ 7575550 h 12611100"/>
              <a:gd name="connsiteX1400" fmla="*/ 1657350 w 15227300"/>
              <a:gd name="connsiteY1400" fmla="*/ 7575550 h 12611100"/>
              <a:gd name="connsiteX1401" fmla="*/ 3727450 w 15227300"/>
              <a:gd name="connsiteY1401" fmla="*/ 7556500 h 12611100"/>
              <a:gd name="connsiteX1402" fmla="*/ 3797300 w 15227300"/>
              <a:gd name="connsiteY1402" fmla="*/ 7651750 h 12611100"/>
              <a:gd name="connsiteX1403" fmla="*/ 3771900 w 15227300"/>
              <a:gd name="connsiteY1403" fmla="*/ 7639050 h 12611100"/>
              <a:gd name="connsiteX1404" fmla="*/ 3657600 w 15227300"/>
              <a:gd name="connsiteY1404" fmla="*/ 7797800 h 12611100"/>
              <a:gd name="connsiteX1405" fmla="*/ 3606800 w 15227300"/>
              <a:gd name="connsiteY1405" fmla="*/ 7797800 h 12611100"/>
              <a:gd name="connsiteX1406" fmla="*/ 3581400 w 15227300"/>
              <a:gd name="connsiteY1406" fmla="*/ 7785100 h 12611100"/>
              <a:gd name="connsiteX1407" fmla="*/ 3581400 w 15227300"/>
              <a:gd name="connsiteY1407" fmla="*/ 7727950 h 12611100"/>
              <a:gd name="connsiteX1408" fmla="*/ 3600450 w 15227300"/>
              <a:gd name="connsiteY1408" fmla="*/ 7658100 h 12611100"/>
              <a:gd name="connsiteX1409" fmla="*/ 3651250 w 15227300"/>
              <a:gd name="connsiteY1409" fmla="*/ 7556500 h 12611100"/>
              <a:gd name="connsiteX1410" fmla="*/ 3727450 w 15227300"/>
              <a:gd name="connsiteY1410" fmla="*/ 7556500 h 12611100"/>
              <a:gd name="connsiteX1411" fmla="*/ 3365500 w 15227300"/>
              <a:gd name="connsiteY1411" fmla="*/ 7537450 h 12611100"/>
              <a:gd name="connsiteX1412" fmla="*/ 3448050 w 15227300"/>
              <a:gd name="connsiteY1412" fmla="*/ 7556500 h 12611100"/>
              <a:gd name="connsiteX1413" fmla="*/ 3454400 w 15227300"/>
              <a:gd name="connsiteY1413" fmla="*/ 7575550 h 12611100"/>
              <a:gd name="connsiteX1414" fmla="*/ 3384550 w 15227300"/>
              <a:gd name="connsiteY1414" fmla="*/ 7607300 h 12611100"/>
              <a:gd name="connsiteX1415" fmla="*/ 3384550 w 15227300"/>
              <a:gd name="connsiteY1415" fmla="*/ 7721600 h 12611100"/>
              <a:gd name="connsiteX1416" fmla="*/ 3403600 w 15227300"/>
              <a:gd name="connsiteY1416" fmla="*/ 7810500 h 12611100"/>
              <a:gd name="connsiteX1417" fmla="*/ 3359150 w 15227300"/>
              <a:gd name="connsiteY1417" fmla="*/ 7905750 h 12611100"/>
              <a:gd name="connsiteX1418" fmla="*/ 3282950 w 15227300"/>
              <a:gd name="connsiteY1418" fmla="*/ 7905750 h 12611100"/>
              <a:gd name="connsiteX1419" fmla="*/ 3282950 w 15227300"/>
              <a:gd name="connsiteY1419" fmla="*/ 7874000 h 12611100"/>
              <a:gd name="connsiteX1420" fmla="*/ 3378200 w 15227300"/>
              <a:gd name="connsiteY1420" fmla="*/ 7842250 h 12611100"/>
              <a:gd name="connsiteX1421" fmla="*/ 3378200 w 15227300"/>
              <a:gd name="connsiteY1421" fmla="*/ 7791450 h 12611100"/>
              <a:gd name="connsiteX1422" fmla="*/ 3359150 w 15227300"/>
              <a:gd name="connsiteY1422" fmla="*/ 7785100 h 12611100"/>
              <a:gd name="connsiteX1423" fmla="*/ 3302000 w 15227300"/>
              <a:gd name="connsiteY1423" fmla="*/ 7823200 h 12611100"/>
              <a:gd name="connsiteX1424" fmla="*/ 3257550 w 15227300"/>
              <a:gd name="connsiteY1424" fmla="*/ 7829550 h 12611100"/>
              <a:gd name="connsiteX1425" fmla="*/ 3187700 w 15227300"/>
              <a:gd name="connsiteY1425" fmla="*/ 7816850 h 12611100"/>
              <a:gd name="connsiteX1426" fmla="*/ 3130550 w 15227300"/>
              <a:gd name="connsiteY1426" fmla="*/ 7708900 h 12611100"/>
              <a:gd name="connsiteX1427" fmla="*/ 3130550 w 15227300"/>
              <a:gd name="connsiteY1427" fmla="*/ 7683500 h 12611100"/>
              <a:gd name="connsiteX1428" fmla="*/ 3213100 w 15227300"/>
              <a:gd name="connsiteY1428" fmla="*/ 7664450 h 12611100"/>
              <a:gd name="connsiteX1429" fmla="*/ 3251200 w 15227300"/>
              <a:gd name="connsiteY1429" fmla="*/ 7575550 h 12611100"/>
              <a:gd name="connsiteX1430" fmla="*/ 3270250 w 15227300"/>
              <a:gd name="connsiteY1430" fmla="*/ 7594600 h 12611100"/>
              <a:gd name="connsiteX1431" fmla="*/ 3327400 w 15227300"/>
              <a:gd name="connsiteY1431" fmla="*/ 7537450 h 12611100"/>
              <a:gd name="connsiteX1432" fmla="*/ 3365500 w 15227300"/>
              <a:gd name="connsiteY1432" fmla="*/ 7537450 h 12611100"/>
              <a:gd name="connsiteX1433" fmla="*/ 13385800 w 15227300"/>
              <a:gd name="connsiteY1433" fmla="*/ 7499350 h 12611100"/>
              <a:gd name="connsiteX1434" fmla="*/ 13468350 w 15227300"/>
              <a:gd name="connsiteY1434" fmla="*/ 7524750 h 12611100"/>
              <a:gd name="connsiteX1435" fmla="*/ 13557250 w 15227300"/>
              <a:gd name="connsiteY1435" fmla="*/ 7658100 h 12611100"/>
              <a:gd name="connsiteX1436" fmla="*/ 13557250 w 15227300"/>
              <a:gd name="connsiteY1436" fmla="*/ 7715250 h 12611100"/>
              <a:gd name="connsiteX1437" fmla="*/ 13538200 w 15227300"/>
              <a:gd name="connsiteY1437" fmla="*/ 7727950 h 12611100"/>
              <a:gd name="connsiteX1438" fmla="*/ 13525500 w 15227300"/>
              <a:gd name="connsiteY1438" fmla="*/ 7708900 h 12611100"/>
              <a:gd name="connsiteX1439" fmla="*/ 13442950 w 15227300"/>
              <a:gd name="connsiteY1439" fmla="*/ 7651750 h 12611100"/>
              <a:gd name="connsiteX1440" fmla="*/ 13360400 w 15227300"/>
              <a:gd name="connsiteY1440" fmla="*/ 7620000 h 12611100"/>
              <a:gd name="connsiteX1441" fmla="*/ 13227050 w 15227300"/>
              <a:gd name="connsiteY1441" fmla="*/ 7620000 h 12611100"/>
              <a:gd name="connsiteX1442" fmla="*/ 13119100 w 15227300"/>
              <a:gd name="connsiteY1442" fmla="*/ 7600950 h 12611100"/>
              <a:gd name="connsiteX1443" fmla="*/ 13112750 w 15227300"/>
              <a:gd name="connsiteY1443" fmla="*/ 7581900 h 12611100"/>
              <a:gd name="connsiteX1444" fmla="*/ 13195300 w 15227300"/>
              <a:gd name="connsiteY1444" fmla="*/ 7499350 h 12611100"/>
              <a:gd name="connsiteX1445" fmla="*/ 13385800 w 15227300"/>
              <a:gd name="connsiteY1445" fmla="*/ 7499350 h 12611100"/>
              <a:gd name="connsiteX1446" fmla="*/ 1955800 w 15227300"/>
              <a:gd name="connsiteY1446" fmla="*/ 7473950 h 12611100"/>
              <a:gd name="connsiteX1447" fmla="*/ 2038350 w 15227300"/>
              <a:gd name="connsiteY1447" fmla="*/ 7550150 h 12611100"/>
              <a:gd name="connsiteX1448" fmla="*/ 1879600 w 15227300"/>
              <a:gd name="connsiteY1448" fmla="*/ 7689850 h 12611100"/>
              <a:gd name="connsiteX1449" fmla="*/ 1955800 w 15227300"/>
              <a:gd name="connsiteY1449" fmla="*/ 7816850 h 12611100"/>
              <a:gd name="connsiteX1450" fmla="*/ 2127250 w 15227300"/>
              <a:gd name="connsiteY1450" fmla="*/ 7797800 h 12611100"/>
              <a:gd name="connsiteX1451" fmla="*/ 2139950 w 15227300"/>
              <a:gd name="connsiteY1451" fmla="*/ 7759700 h 12611100"/>
              <a:gd name="connsiteX1452" fmla="*/ 2032000 w 15227300"/>
              <a:gd name="connsiteY1452" fmla="*/ 7689850 h 12611100"/>
              <a:gd name="connsiteX1453" fmla="*/ 2032000 w 15227300"/>
              <a:gd name="connsiteY1453" fmla="*/ 7670800 h 12611100"/>
              <a:gd name="connsiteX1454" fmla="*/ 2082800 w 15227300"/>
              <a:gd name="connsiteY1454" fmla="*/ 7670800 h 12611100"/>
              <a:gd name="connsiteX1455" fmla="*/ 2159000 w 15227300"/>
              <a:gd name="connsiteY1455" fmla="*/ 7740650 h 12611100"/>
              <a:gd name="connsiteX1456" fmla="*/ 2171700 w 15227300"/>
              <a:gd name="connsiteY1456" fmla="*/ 7797800 h 12611100"/>
              <a:gd name="connsiteX1457" fmla="*/ 2228850 w 15227300"/>
              <a:gd name="connsiteY1457" fmla="*/ 7880350 h 12611100"/>
              <a:gd name="connsiteX1458" fmla="*/ 2260600 w 15227300"/>
              <a:gd name="connsiteY1458" fmla="*/ 7899400 h 12611100"/>
              <a:gd name="connsiteX1459" fmla="*/ 2266950 w 15227300"/>
              <a:gd name="connsiteY1459" fmla="*/ 7912100 h 12611100"/>
              <a:gd name="connsiteX1460" fmla="*/ 2247900 w 15227300"/>
              <a:gd name="connsiteY1460" fmla="*/ 8007350 h 12611100"/>
              <a:gd name="connsiteX1461" fmla="*/ 2235200 w 15227300"/>
              <a:gd name="connsiteY1461" fmla="*/ 8020050 h 12611100"/>
              <a:gd name="connsiteX1462" fmla="*/ 2146300 w 15227300"/>
              <a:gd name="connsiteY1462" fmla="*/ 8197850 h 12611100"/>
              <a:gd name="connsiteX1463" fmla="*/ 2063750 w 15227300"/>
              <a:gd name="connsiteY1463" fmla="*/ 8267700 h 12611100"/>
              <a:gd name="connsiteX1464" fmla="*/ 1993900 w 15227300"/>
              <a:gd name="connsiteY1464" fmla="*/ 8286750 h 12611100"/>
              <a:gd name="connsiteX1465" fmla="*/ 1905000 w 15227300"/>
              <a:gd name="connsiteY1465" fmla="*/ 8293100 h 12611100"/>
              <a:gd name="connsiteX1466" fmla="*/ 1879600 w 15227300"/>
              <a:gd name="connsiteY1466" fmla="*/ 8305800 h 12611100"/>
              <a:gd name="connsiteX1467" fmla="*/ 1727200 w 15227300"/>
              <a:gd name="connsiteY1467" fmla="*/ 8305800 h 12611100"/>
              <a:gd name="connsiteX1468" fmla="*/ 1638300 w 15227300"/>
              <a:gd name="connsiteY1468" fmla="*/ 8267700 h 12611100"/>
              <a:gd name="connsiteX1469" fmla="*/ 1352550 w 15227300"/>
              <a:gd name="connsiteY1469" fmla="*/ 8013700 h 12611100"/>
              <a:gd name="connsiteX1470" fmla="*/ 1352550 w 15227300"/>
              <a:gd name="connsiteY1470" fmla="*/ 8001000 h 12611100"/>
              <a:gd name="connsiteX1471" fmla="*/ 1352550 w 15227300"/>
              <a:gd name="connsiteY1471" fmla="*/ 7988300 h 12611100"/>
              <a:gd name="connsiteX1472" fmla="*/ 1454150 w 15227300"/>
              <a:gd name="connsiteY1472" fmla="*/ 7905750 h 12611100"/>
              <a:gd name="connsiteX1473" fmla="*/ 1543050 w 15227300"/>
              <a:gd name="connsiteY1473" fmla="*/ 7696200 h 12611100"/>
              <a:gd name="connsiteX1474" fmla="*/ 1612900 w 15227300"/>
              <a:gd name="connsiteY1474" fmla="*/ 7708900 h 12611100"/>
              <a:gd name="connsiteX1475" fmla="*/ 1593850 w 15227300"/>
              <a:gd name="connsiteY1475" fmla="*/ 7721600 h 12611100"/>
              <a:gd name="connsiteX1476" fmla="*/ 1555750 w 15227300"/>
              <a:gd name="connsiteY1476" fmla="*/ 7727950 h 12611100"/>
              <a:gd name="connsiteX1477" fmla="*/ 1549400 w 15227300"/>
              <a:gd name="connsiteY1477" fmla="*/ 7747000 h 12611100"/>
              <a:gd name="connsiteX1478" fmla="*/ 1606550 w 15227300"/>
              <a:gd name="connsiteY1478" fmla="*/ 7810500 h 12611100"/>
              <a:gd name="connsiteX1479" fmla="*/ 1695450 w 15227300"/>
              <a:gd name="connsiteY1479" fmla="*/ 7816850 h 12611100"/>
              <a:gd name="connsiteX1480" fmla="*/ 1758950 w 15227300"/>
              <a:gd name="connsiteY1480" fmla="*/ 7975600 h 12611100"/>
              <a:gd name="connsiteX1481" fmla="*/ 1790700 w 15227300"/>
              <a:gd name="connsiteY1481" fmla="*/ 7962900 h 12611100"/>
              <a:gd name="connsiteX1482" fmla="*/ 1841500 w 15227300"/>
              <a:gd name="connsiteY1482" fmla="*/ 7950200 h 12611100"/>
              <a:gd name="connsiteX1483" fmla="*/ 1968500 w 15227300"/>
              <a:gd name="connsiteY1483" fmla="*/ 7950200 h 12611100"/>
              <a:gd name="connsiteX1484" fmla="*/ 1968500 w 15227300"/>
              <a:gd name="connsiteY1484" fmla="*/ 7899400 h 12611100"/>
              <a:gd name="connsiteX1485" fmla="*/ 1949450 w 15227300"/>
              <a:gd name="connsiteY1485" fmla="*/ 7880350 h 12611100"/>
              <a:gd name="connsiteX1486" fmla="*/ 1822450 w 15227300"/>
              <a:gd name="connsiteY1486" fmla="*/ 7854950 h 12611100"/>
              <a:gd name="connsiteX1487" fmla="*/ 1822450 w 15227300"/>
              <a:gd name="connsiteY1487" fmla="*/ 7785100 h 12611100"/>
              <a:gd name="connsiteX1488" fmla="*/ 1860550 w 15227300"/>
              <a:gd name="connsiteY1488" fmla="*/ 7670800 h 12611100"/>
              <a:gd name="connsiteX1489" fmla="*/ 1714500 w 15227300"/>
              <a:gd name="connsiteY1489" fmla="*/ 7626350 h 12611100"/>
              <a:gd name="connsiteX1490" fmla="*/ 1714500 w 15227300"/>
              <a:gd name="connsiteY1490" fmla="*/ 7607300 h 12611100"/>
              <a:gd name="connsiteX1491" fmla="*/ 1892300 w 15227300"/>
              <a:gd name="connsiteY1491" fmla="*/ 7467600 h 12611100"/>
              <a:gd name="connsiteX1492" fmla="*/ 1955800 w 15227300"/>
              <a:gd name="connsiteY1492" fmla="*/ 7473950 h 12611100"/>
              <a:gd name="connsiteX1493" fmla="*/ 9963150 w 15227300"/>
              <a:gd name="connsiteY1493" fmla="*/ 7442200 h 12611100"/>
              <a:gd name="connsiteX1494" fmla="*/ 10007600 w 15227300"/>
              <a:gd name="connsiteY1494" fmla="*/ 7524750 h 12611100"/>
              <a:gd name="connsiteX1495" fmla="*/ 10007600 w 15227300"/>
              <a:gd name="connsiteY1495" fmla="*/ 7664450 h 12611100"/>
              <a:gd name="connsiteX1496" fmla="*/ 9975850 w 15227300"/>
              <a:gd name="connsiteY1496" fmla="*/ 7823200 h 12611100"/>
              <a:gd name="connsiteX1497" fmla="*/ 9944100 w 15227300"/>
              <a:gd name="connsiteY1497" fmla="*/ 7829550 h 12611100"/>
              <a:gd name="connsiteX1498" fmla="*/ 9918700 w 15227300"/>
              <a:gd name="connsiteY1498" fmla="*/ 7721600 h 12611100"/>
              <a:gd name="connsiteX1499" fmla="*/ 9906000 w 15227300"/>
              <a:gd name="connsiteY1499" fmla="*/ 7708900 h 12611100"/>
              <a:gd name="connsiteX1500" fmla="*/ 9867900 w 15227300"/>
              <a:gd name="connsiteY1500" fmla="*/ 7740650 h 12611100"/>
              <a:gd name="connsiteX1501" fmla="*/ 9829800 w 15227300"/>
              <a:gd name="connsiteY1501" fmla="*/ 7842250 h 12611100"/>
              <a:gd name="connsiteX1502" fmla="*/ 9829800 w 15227300"/>
              <a:gd name="connsiteY1502" fmla="*/ 8007350 h 12611100"/>
              <a:gd name="connsiteX1503" fmla="*/ 9772650 w 15227300"/>
              <a:gd name="connsiteY1503" fmla="*/ 7950200 h 12611100"/>
              <a:gd name="connsiteX1504" fmla="*/ 9817100 w 15227300"/>
              <a:gd name="connsiteY1504" fmla="*/ 7829550 h 12611100"/>
              <a:gd name="connsiteX1505" fmla="*/ 9823450 w 15227300"/>
              <a:gd name="connsiteY1505" fmla="*/ 7797800 h 12611100"/>
              <a:gd name="connsiteX1506" fmla="*/ 9855200 w 15227300"/>
              <a:gd name="connsiteY1506" fmla="*/ 7696200 h 12611100"/>
              <a:gd name="connsiteX1507" fmla="*/ 9931400 w 15227300"/>
              <a:gd name="connsiteY1507" fmla="*/ 7442200 h 12611100"/>
              <a:gd name="connsiteX1508" fmla="*/ 9963150 w 15227300"/>
              <a:gd name="connsiteY1508" fmla="*/ 7442200 h 12611100"/>
              <a:gd name="connsiteX1509" fmla="*/ 11760200 w 15227300"/>
              <a:gd name="connsiteY1509" fmla="*/ 7353300 h 12611100"/>
              <a:gd name="connsiteX1510" fmla="*/ 11766550 w 15227300"/>
              <a:gd name="connsiteY1510" fmla="*/ 7366000 h 12611100"/>
              <a:gd name="connsiteX1511" fmla="*/ 11715750 w 15227300"/>
              <a:gd name="connsiteY1511" fmla="*/ 7423150 h 12611100"/>
              <a:gd name="connsiteX1512" fmla="*/ 11709400 w 15227300"/>
              <a:gd name="connsiteY1512" fmla="*/ 7410450 h 12611100"/>
              <a:gd name="connsiteX1513" fmla="*/ 11741150 w 15227300"/>
              <a:gd name="connsiteY1513" fmla="*/ 7353300 h 12611100"/>
              <a:gd name="connsiteX1514" fmla="*/ 11760200 w 15227300"/>
              <a:gd name="connsiteY1514" fmla="*/ 7353300 h 12611100"/>
              <a:gd name="connsiteX1515" fmla="*/ 10534650 w 15227300"/>
              <a:gd name="connsiteY1515" fmla="*/ 7264400 h 12611100"/>
              <a:gd name="connsiteX1516" fmla="*/ 10560050 w 15227300"/>
              <a:gd name="connsiteY1516" fmla="*/ 7283450 h 12611100"/>
              <a:gd name="connsiteX1517" fmla="*/ 10560050 w 15227300"/>
              <a:gd name="connsiteY1517" fmla="*/ 7327900 h 12611100"/>
              <a:gd name="connsiteX1518" fmla="*/ 10515600 w 15227300"/>
              <a:gd name="connsiteY1518" fmla="*/ 7327900 h 12611100"/>
              <a:gd name="connsiteX1519" fmla="*/ 10477500 w 15227300"/>
              <a:gd name="connsiteY1519" fmla="*/ 7264400 h 12611100"/>
              <a:gd name="connsiteX1520" fmla="*/ 10534650 w 15227300"/>
              <a:gd name="connsiteY1520" fmla="*/ 7264400 h 12611100"/>
              <a:gd name="connsiteX1521" fmla="*/ 10655300 w 15227300"/>
              <a:gd name="connsiteY1521" fmla="*/ 7245350 h 12611100"/>
              <a:gd name="connsiteX1522" fmla="*/ 10648950 w 15227300"/>
              <a:gd name="connsiteY1522" fmla="*/ 7245350 h 12611100"/>
              <a:gd name="connsiteX1523" fmla="*/ 10655300 w 15227300"/>
              <a:gd name="connsiteY1523" fmla="*/ 7245350 h 12611100"/>
              <a:gd name="connsiteX1524" fmla="*/ 2419350 w 15227300"/>
              <a:gd name="connsiteY1524" fmla="*/ 7245350 h 12611100"/>
              <a:gd name="connsiteX1525" fmla="*/ 2476500 w 15227300"/>
              <a:gd name="connsiteY1525" fmla="*/ 7283450 h 12611100"/>
              <a:gd name="connsiteX1526" fmla="*/ 2540000 w 15227300"/>
              <a:gd name="connsiteY1526" fmla="*/ 7378700 h 12611100"/>
              <a:gd name="connsiteX1527" fmla="*/ 2552700 w 15227300"/>
              <a:gd name="connsiteY1527" fmla="*/ 7454900 h 12611100"/>
              <a:gd name="connsiteX1528" fmla="*/ 2527300 w 15227300"/>
              <a:gd name="connsiteY1528" fmla="*/ 7454900 h 12611100"/>
              <a:gd name="connsiteX1529" fmla="*/ 2406650 w 15227300"/>
              <a:gd name="connsiteY1529" fmla="*/ 7258050 h 12611100"/>
              <a:gd name="connsiteX1530" fmla="*/ 2400300 w 15227300"/>
              <a:gd name="connsiteY1530" fmla="*/ 7245350 h 12611100"/>
              <a:gd name="connsiteX1531" fmla="*/ 2419350 w 15227300"/>
              <a:gd name="connsiteY1531" fmla="*/ 7245350 h 12611100"/>
              <a:gd name="connsiteX1532" fmla="*/ 12592050 w 15227300"/>
              <a:gd name="connsiteY1532" fmla="*/ 7308850 h 12611100"/>
              <a:gd name="connsiteX1533" fmla="*/ 12585700 w 15227300"/>
              <a:gd name="connsiteY1533" fmla="*/ 7346950 h 12611100"/>
              <a:gd name="connsiteX1534" fmla="*/ 12522200 w 15227300"/>
              <a:gd name="connsiteY1534" fmla="*/ 7346950 h 12611100"/>
              <a:gd name="connsiteX1535" fmla="*/ 12522200 w 15227300"/>
              <a:gd name="connsiteY1535" fmla="*/ 7258050 h 12611100"/>
              <a:gd name="connsiteX1536" fmla="*/ 12534900 w 15227300"/>
              <a:gd name="connsiteY1536" fmla="*/ 7207250 h 12611100"/>
              <a:gd name="connsiteX1537" fmla="*/ 12592050 w 15227300"/>
              <a:gd name="connsiteY1537" fmla="*/ 7308850 h 12611100"/>
              <a:gd name="connsiteX1538" fmla="*/ 11798300 w 15227300"/>
              <a:gd name="connsiteY1538" fmla="*/ 7219950 h 12611100"/>
              <a:gd name="connsiteX1539" fmla="*/ 11798300 w 15227300"/>
              <a:gd name="connsiteY1539" fmla="*/ 7239000 h 12611100"/>
              <a:gd name="connsiteX1540" fmla="*/ 11753850 w 15227300"/>
              <a:gd name="connsiteY1540" fmla="*/ 7251700 h 12611100"/>
              <a:gd name="connsiteX1541" fmla="*/ 11741150 w 15227300"/>
              <a:gd name="connsiteY1541" fmla="*/ 7226300 h 12611100"/>
              <a:gd name="connsiteX1542" fmla="*/ 11766550 w 15227300"/>
              <a:gd name="connsiteY1542" fmla="*/ 7207250 h 12611100"/>
              <a:gd name="connsiteX1543" fmla="*/ 11798300 w 15227300"/>
              <a:gd name="connsiteY1543" fmla="*/ 7219950 h 12611100"/>
              <a:gd name="connsiteX1544" fmla="*/ 8978900 w 15227300"/>
              <a:gd name="connsiteY1544" fmla="*/ 7207250 h 12611100"/>
              <a:gd name="connsiteX1545" fmla="*/ 9017000 w 15227300"/>
              <a:gd name="connsiteY1545" fmla="*/ 7239000 h 12611100"/>
              <a:gd name="connsiteX1546" fmla="*/ 9048750 w 15227300"/>
              <a:gd name="connsiteY1546" fmla="*/ 7448550 h 12611100"/>
              <a:gd name="connsiteX1547" fmla="*/ 9086850 w 15227300"/>
              <a:gd name="connsiteY1547" fmla="*/ 7581900 h 12611100"/>
              <a:gd name="connsiteX1548" fmla="*/ 9213850 w 15227300"/>
              <a:gd name="connsiteY1548" fmla="*/ 7829550 h 12611100"/>
              <a:gd name="connsiteX1549" fmla="*/ 9417050 w 15227300"/>
              <a:gd name="connsiteY1549" fmla="*/ 8058150 h 12611100"/>
              <a:gd name="connsiteX1550" fmla="*/ 9505950 w 15227300"/>
              <a:gd name="connsiteY1550" fmla="*/ 8255000 h 12611100"/>
              <a:gd name="connsiteX1551" fmla="*/ 9537700 w 15227300"/>
              <a:gd name="connsiteY1551" fmla="*/ 8299450 h 12611100"/>
              <a:gd name="connsiteX1552" fmla="*/ 9537700 w 15227300"/>
              <a:gd name="connsiteY1552" fmla="*/ 8356600 h 12611100"/>
              <a:gd name="connsiteX1553" fmla="*/ 9404350 w 15227300"/>
              <a:gd name="connsiteY1553" fmla="*/ 8191500 h 12611100"/>
              <a:gd name="connsiteX1554" fmla="*/ 8978900 w 15227300"/>
              <a:gd name="connsiteY1554" fmla="*/ 7499350 h 12611100"/>
              <a:gd name="connsiteX1555" fmla="*/ 8909050 w 15227300"/>
              <a:gd name="connsiteY1555" fmla="*/ 7296150 h 12611100"/>
              <a:gd name="connsiteX1556" fmla="*/ 8959850 w 15227300"/>
              <a:gd name="connsiteY1556" fmla="*/ 7207250 h 12611100"/>
              <a:gd name="connsiteX1557" fmla="*/ 8978900 w 15227300"/>
              <a:gd name="connsiteY1557" fmla="*/ 7207250 h 12611100"/>
              <a:gd name="connsiteX1558" fmla="*/ 10464800 w 15227300"/>
              <a:gd name="connsiteY1558" fmla="*/ 7150100 h 12611100"/>
              <a:gd name="connsiteX1559" fmla="*/ 10560050 w 15227300"/>
              <a:gd name="connsiteY1559" fmla="*/ 7181850 h 12611100"/>
              <a:gd name="connsiteX1560" fmla="*/ 10591800 w 15227300"/>
              <a:gd name="connsiteY1560" fmla="*/ 7200900 h 12611100"/>
              <a:gd name="connsiteX1561" fmla="*/ 10604500 w 15227300"/>
              <a:gd name="connsiteY1561" fmla="*/ 7340600 h 12611100"/>
              <a:gd name="connsiteX1562" fmla="*/ 10610850 w 15227300"/>
              <a:gd name="connsiteY1562" fmla="*/ 7499350 h 12611100"/>
              <a:gd name="connsiteX1563" fmla="*/ 10560050 w 15227300"/>
              <a:gd name="connsiteY1563" fmla="*/ 7956550 h 12611100"/>
              <a:gd name="connsiteX1564" fmla="*/ 10547350 w 15227300"/>
              <a:gd name="connsiteY1564" fmla="*/ 7975600 h 12611100"/>
              <a:gd name="connsiteX1565" fmla="*/ 10541000 w 15227300"/>
              <a:gd name="connsiteY1565" fmla="*/ 8039100 h 12611100"/>
              <a:gd name="connsiteX1566" fmla="*/ 10452100 w 15227300"/>
              <a:gd name="connsiteY1566" fmla="*/ 8369300 h 12611100"/>
              <a:gd name="connsiteX1567" fmla="*/ 10452100 w 15227300"/>
              <a:gd name="connsiteY1567" fmla="*/ 8483600 h 12611100"/>
              <a:gd name="connsiteX1568" fmla="*/ 10439400 w 15227300"/>
              <a:gd name="connsiteY1568" fmla="*/ 8515350 h 12611100"/>
              <a:gd name="connsiteX1569" fmla="*/ 10394950 w 15227300"/>
              <a:gd name="connsiteY1569" fmla="*/ 8572500 h 12611100"/>
              <a:gd name="connsiteX1570" fmla="*/ 10414000 w 15227300"/>
              <a:gd name="connsiteY1570" fmla="*/ 8693150 h 12611100"/>
              <a:gd name="connsiteX1571" fmla="*/ 10388600 w 15227300"/>
              <a:gd name="connsiteY1571" fmla="*/ 8769350 h 12611100"/>
              <a:gd name="connsiteX1572" fmla="*/ 10325100 w 15227300"/>
              <a:gd name="connsiteY1572" fmla="*/ 8813800 h 12611100"/>
              <a:gd name="connsiteX1573" fmla="*/ 10445750 w 15227300"/>
              <a:gd name="connsiteY1573" fmla="*/ 8966200 h 12611100"/>
              <a:gd name="connsiteX1574" fmla="*/ 10509250 w 15227300"/>
              <a:gd name="connsiteY1574" fmla="*/ 9055100 h 12611100"/>
              <a:gd name="connsiteX1575" fmla="*/ 10515600 w 15227300"/>
              <a:gd name="connsiteY1575" fmla="*/ 9105900 h 12611100"/>
              <a:gd name="connsiteX1576" fmla="*/ 10553700 w 15227300"/>
              <a:gd name="connsiteY1576" fmla="*/ 9245600 h 12611100"/>
              <a:gd name="connsiteX1577" fmla="*/ 10515600 w 15227300"/>
              <a:gd name="connsiteY1577" fmla="*/ 9277350 h 12611100"/>
              <a:gd name="connsiteX1578" fmla="*/ 10515600 w 15227300"/>
              <a:gd name="connsiteY1578" fmla="*/ 9417050 h 12611100"/>
              <a:gd name="connsiteX1579" fmla="*/ 10452100 w 15227300"/>
              <a:gd name="connsiteY1579" fmla="*/ 9505950 h 12611100"/>
              <a:gd name="connsiteX1580" fmla="*/ 10426700 w 15227300"/>
              <a:gd name="connsiteY1580" fmla="*/ 9493250 h 12611100"/>
              <a:gd name="connsiteX1581" fmla="*/ 10502900 w 15227300"/>
              <a:gd name="connsiteY1581" fmla="*/ 9385300 h 12611100"/>
              <a:gd name="connsiteX1582" fmla="*/ 10502900 w 15227300"/>
              <a:gd name="connsiteY1582" fmla="*/ 9359900 h 12611100"/>
              <a:gd name="connsiteX1583" fmla="*/ 10483850 w 15227300"/>
              <a:gd name="connsiteY1583" fmla="*/ 9353550 h 12611100"/>
              <a:gd name="connsiteX1584" fmla="*/ 10388600 w 15227300"/>
              <a:gd name="connsiteY1584" fmla="*/ 9391650 h 12611100"/>
              <a:gd name="connsiteX1585" fmla="*/ 10255250 w 15227300"/>
              <a:gd name="connsiteY1585" fmla="*/ 9429750 h 12611100"/>
              <a:gd name="connsiteX1586" fmla="*/ 10204450 w 15227300"/>
              <a:gd name="connsiteY1586" fmla="*/ 9429750 h 12611100"/>
              <a:gd name="connsiteX1587" fmla="*/ 10204450 w 15227300"/>
              <a:gd name="connsiteY1587" fmla="*/ 9296400 h 12611100"/>
              <a:gd name="connsiteX1588" fmla="*/ 10160000 w 15227300"/>
              <a:gd name="connsiteY1588" fmla="*/ 9207500 h 12611100"/>
              <a:gd name="connsiteX1589" fmla="*/ 10255250 w 15227300"/>
              <a:gd name="connsiteY1589" fmla="*/ 9271000 h 12611100"/>
              <a:gd name="connsiteX1590" fmla="*/ 10312400 w 15227300"/>
              <a:gd name="connsiteY1590" fmla="*/ 9353550 h 12611100"/>
              <a:gd name="connsiteX1591" fmla="*/ 10375900 w 15227300"/>
              <a:gd name="connsiteY1591" fmla="*/ 9353550 h 12611100"/>
              <a:gd name="connsiteX1592" fmla="*/ 10382250 w 15227300"/>
              <a:gd name="connsiteY1592" fmla="*/ 9340850 h 12611100"/>
              <a:gd name="connsiteX1593" fmla="*/ 10166350 w 15227300"/>
              <a:gd name="connsiteY1593" fmla="*/ 9112250 h 12611100"/>
              <a:gd name="connsiteX1594" fmla="*/ 10033000 w 15227300"/>
              <a:gd name="connsiteY1594" fmla="*/ 8909050 h 12611100"/>
              <a:gd name="connsiteX1595" fmla="*/ 10001250 w 15227300"/>
              <a:gd name="connsiteY1595" fmla="*/ 8928100 h 12611100"/>
              <a:gd name="connsiteX1596" fmla="*/ 10013950 w 15227300"/>
              <a:gd name="connsiteY1596" fmla="*/ 8883650 h 12611100"/>
              <a:gd name="connsiteX1597" fmla="*/ 9950450 w 15227300"/>
              <a:gd name="connsiteY1597" fmla="*/ 8864600 h 12611100"/>
              <a:gd name="connsiteX1598" fmla="*/ 9886950 w 15227300"/>
              <a:gd name="connsiteY1598" fmla="*/ 8921750 h 12611100"/>
              <a:gd name="connsiteX1599" fmla="*/ 9842500 w 15227300"/>
              <a:gd name="connsiteY1599" fmla="*/ 9010650 h 12611100"/>
              <a:gd name="connsiteX1600" fmla="*/ 9759950 w 15227300"/>
              <a:gd name="connsiteY1600" fmla="*/ 9163050 h 12611100"/>
              <a:gd name="connsiteX1601" fmla="*/ 9728200 w 15227300"/>
              <a:gd name="connsiteY1601" fmla="*/ 9017000 h 12611100"/>
              <a:gd name="connsiteX1602" fmla="*/ 9690100 w 15227300"/>
              <a:gd name="connsiteY1602" fmla="*/ 9010650 h 12611100"/>
              <a:gd name="connsiteX1603" fmla="*/ 9690100 w 15227300"/>
              <a:gd name="connsiteY1603" fmla="*/ 9112250 h 12611100"/>
              <a:gd name="connsiteX1604" fmla="*/ 9740900 w 15227300"/>
              <a:gd name="connsiteY1604" fmla="*/ 9321800 h 12611100"/>
              <a:gd name="connsiteX1605" fmla="*/ 9620250 w 15227300"/>
              <a:gd name="connsiteY1605" fmla="*/ 9321800 h 12611100"/>
              <a:gd name="connsiteX1606" fmla="*/ 9486900 w 15227300"/>
              <a:gd name="connsiteY1606" fmla="*/ 9175750 h 12611100"/>
              <a:gd name="connsiteX1607" fmla="*/ 9398000 w 15227300"/>
              <a:gd name="connsiteY1607" fmla="*/ 9131300 h 12611100"/>
              <a:gd name="connsiteX1608" fmla="*/ 9537700 w 15227300"/>
              <a:gd name="connsiteY1608" fmla="*/ 8890000 h 12611100"/>
              <a:gd name="connsiteX1609" fmla="*/ 9645650 w 15227300"/>
              <a:gd name="connsiteY1609" fmla="*/ 8820150 h 12611100"/>
              <a:gd name="connsiteX1610" fmla="*/ 9652000 w 15227300"/>
              <a:gd name="connsiteY1610" fmla="*/ 8756650 h 12611100"/>
              <a:gd name="connsiteX1611" fmla="*/ 9823450 w 15227300"/>
              <a:gd name="connsiteY1611" fmla="*/ 8318500 h 12611100"/>
              <a:gd name="connsiteX1612" fmla="*/ 9823450 w 15227300"/>
              <a:gd name="connsiteY1612" fmla="*/ 8115300 h 12611100"/>
              <a:gd name="connsiteX1613" fmla="*/ 9804400 w 15227300"/>
              <a:gd name="connsiteY1613" fmla="*/ 8108950 h 12611100"/>
              <a:gd name="connsiteX1614" fmla="*/ 9766300 w 15227300"/>
              <a:gd name="connsiteY1614" fmla="*/ 8185150 h 12611100"/>
              <a:gd name="connsiteX1615" fmla="*/ 9747250 w 15227300"/>
              <a:gd name="connsiteY1615" fmla="*/ 8185150 h 12611100"/>
              <a:gd name="connsiteX1616" fmla="*/ 9544050 w 15227300"/>
              <a:gd name="connsiteY1616" fmla="*/ 7575550 h 12611100"/>
              <a:gd name="connsiteX1617" fmla="*/ 9575800 w 15227300"/>
              <a:gd name="connsiteY1617" fmla="*/ 7448550 h 12611100"/>
              <a:gd name="connsiteX1618" fmla="*/ 9607550 w 15227300"/>
              <a:gd name="connsiteY1618" fmla="*/ 7416800 h 12611100"/>
              <a:gd name="connsiteX1619" fmla="*/ 9715500 w 15227300"/>
              <a:gd name="connsiteY1619" fmla="*/ 7366000 h 12611100"/>
              <a:gd name="connsiteX1620" fmla="*/ 9886950 w 15227300"/>
              <a:gd name="connsiteY1620" fmla="*/ 7302500 h 12611100"/>
              <a:gd name="connsiteX1621" fmla="*/ 9931400 w 15227300"/>
              <a:gd name="connsiteY1621" fmla="*/ 7245350 h 12611100"/>
              <a:gd name="connsiteX1622" fmla="*/ 10026650 w 15227300"/>
              <a:gd name="connsiteY1622" fmla="*/ 7219950 h 12611100"/>
              <a:gd name="connsiteX1623" fmla="*/ 10128250 w 15227300"/>
              <a:gd name="connsiteY1623" fmla="*/ 7258050 h 12611100"/>
              <a:gd name="connsiteX1624" fmla="*/ 10299700 w 15227300"/>
              <a:gd name="connsiteY1624" fmla="*/ 7181850 h 12611100"/>
              <a:gd name="connsiteX1625" fmla="*/ 10344150 w 15227300"/>
              <a:gd name="connsiteY1625" fmla="*/ 7162800 h 12611100"/>
              <a:gd name="connsiteX1626" fmla="*/ 10420350 w 15227300"/>
              <a:gd name="connsiteY1626" fmla="*/ 7150100 h 12611100"/>
              <a:gd name="connsiteX1627" fmla="*/ 10464800 w 15227300"/>
              <a:gd name="connsiteY1627" fmla="*/ 7150100 h 12611100"/>
              <a:gd name="connsiteX1628" fmla="*/ 2819400 w 15227300"/>
              <a:gd name="connsiteY1628" fmla="*/ 7105650 h 12611100"/>
              <a:gd name="connsiteX1629" fmla="*/ 2825750 w 15227300"/>
              <a:gd name="connsiteY1629" fmla="*/ 7143750 h 12611100"/>
              <a:gd name="connsiteX1630" fmla="*/ 2819400 w 15227300"/>
              <a:gd name="connsiteY1630" fmla="*/ 7105650 h 12611100"/>
              <a:gd name="connsiteX1631" fmla="*/ 2667000 w 15227300"/>
              <a:gd name="connsiteY1631" fmla="*/ 7086600 h 12611100"/>
              <a:gd name="connsiteX1632" fmla="*/ 2673350 w 15227300"/>
              <a:gd name="connsiteY1632" fmla="*/ 7258050 h 12611100"/>
              <a:gd name="connsiteX1633" fmla="*/ 2635250 w 15227300"/>
              <a:gd name="connsiteY1633" fmla="*/ 7277100 h 12611100"/>
              <a:gd name="connsiteX1634" fmla="*/ 2603500 w 15227300"/>
              <a:gd name="connsiteY1634" fmla="*/ 7258050 h 12611100"/>
              <a:gd name="connsiteX1635" fmla="*/ 2501900 w 15227300"/>
              <a:gd name="connsiteY1635" fmla="*/ 7226300 h 12611100"/>
              <a:gd name="connsiteX1636" fmla="*/ 2603500 w 15227300"/>
              <a:gd name="connsiteY1636" fmla="*/ 7086600 h 12611100"/>
              <a:gd name="connsiteX1637" fmla="*/ 2667000 w 15227300"/>
              <a:gd name="connsiteY1637" fmla="*/ 7086600 h 12611100"/>
              <a:gd name="connsiteX1638" fmla="*/ 3638550 w 15227300"/>
              <a:gd name="connsiteY1638" fmla="*/ 7067550 h 12611100"/>
              <a:gd name="connsiteX1639" fmla="*/ 3619500 w 15227300"/>
              <a:gd name="connsiteY1639" fmla="*/ 7067550 h 12611100"/>
              <a:gd name="connsiteX1640" fmla="*/ 3638550 w 15227300"/>
              <a:gd name="connsiteY1640" fmla="*/ 7016750 h 12611100"/>
              <a:gd name="connsiteX1641" fmla="*/ 3638550 w 15227300"/>
              <a:gd name="connsiteY1641" fmla="*/ 7067550 h 12611100"/>
              <a:gd name="connsiteX1642" fmla="*/ 2235200 w 15227300"/>
              <a:gd name="connsiteY1642" fmla="*/ 6915150 h 12611100"/>
              <a:gd name="connsiteX1643" fmla="*/ 2330450 w 15227300"/>
              <a:gd name="connsiteY1643" fmla="*/ 6927850 h 12611100"/>
              <a:gd name="connsiteX1644" fmla="*/ 2349500 w 15227300"/>
              <a:gd name="connsiteY1644" fmla="*/ 6940550 h 12611100"/>
              <a:gd name="connsiteX1645" fmla="*/ 2419350 w 15227300"/>
              <a:gd name="connsiteY1645" fmla="*/ 6953250 h 12611100"/>
              <a:gd name="connsiteX1646" fmla="*/ 2508250 w 15227300"/>
              <a:gd name="connsiteY1646" fmla="*/ 6978650 h 12611100"/>
              <a:gd name="connsiteX1647" fmla="*/ 2527300 w 15227300"/>
              <a:gd name="connsiteY1647" fmla="*/ 7023100 h 12611100"/>
              <a:gd name="connsiteX1648" fmla="*/ 2444750 w 15227300"/>
              <a:gd name="connsiteY1648" fmla="*/ 7042150 h 12611100"/>
              <a:gd name="connsiteX1649" fmla="*/ 2324100 w 15227300"/>
              <a:gd name="connsiteY1649" fmla="*/ 6985000 h 12611100"/>
              <a:gd name="connsiteX1650" fmla="*/ 2260600 w 15227300"/>
              <a:gd name="connsiteY1650" fmla="*/ 6991350 h 12611100"/>
              <a:gd name="connsiteX1651" fmla="*/ 2222500 w 15227300"/>
              <a:gd name="connsiteY1651" fmla="*/ 7042150 h 12611100"/>
              <a:gd name="connsiteX1652" fmla="*/ 2178050 w 15227300"/>
              <a:gd name="connsiteY1652" fmla="*/ 7048500 h 12611100"/>
              <a:gd name="connsiteX1653" fmla="*/ 2095500 w 15227300"/>
              <a:gd name="connsiteY1653" fmla="*/ 7004050 h 12611100"/>
              <a:gd name="connsiteX1654" fmla="*/ 2146300 w 15227300"/>
              <a:gd name="connsiteY1654" fmla="*/ 6902450 h 12611100"/>
              <a:gd name="connsiteX1655" fmla="*/ 2182368 w 15227300"/>
              <a:gd name="connsiteY1655" fmla="*/ 6899339 h 12611100"/>
              <a:gd name="connsiteX1656" fmla="*/ 2235200 w 15227300"/>
              <a:gd name="connsiteY1656" fmla="*/ 6915150 h 12611100"/>
              <a:gd name="connsiteX1657" fmla="*/ 4089400 w 15227300"/>
              <a:gd name="connsiteY1657" fmla="*/ 6889750 h 12611100"/>
              <a:gd name="connsiteX1658" fmla="*/ 3956050 w 15227300"/>
              <a:gd name="connsiteY1658" fmla="*/ 7175500 h 12611100"/>
              <a:gd name="connsiteX1659" fmla="*/ 3898900 w 15227300"/>
              <a:gd name="connsiteY1659" fmla="*/ 7175500 h 12611100"/>
              <a:gd name="connsiteX1660" fmla="*/ 3898900 w 15227300"/>
              <a:gd name="connsiteY1660" fmla="*/ 7131050 h 12611100"/>
              <a:gd name="connsiteX1661" fmla="*/ 3962400 w 15227300"/>
              <a:gd name="connsiteY1661" fmla="*/ 7023100 h 12611100"/>
              <a:gd name="connsiteX1662" fmla="*/ 4057650 w 15227300"/>
              <a:gd name="connsiteY1662" fmla="*/ 6858000 h 12611100"/>
              <a:gd name="connsiteX1663" fmla="*/ 4089400 w 15227300"/>
              <a:gd name="connsiteY1663" fmla="*/ 6889750 h 12611100"/>
              <a:gd name="connsiteX1664" fmla="*/ 3092450 w 15227300"/>
              <a:gd name="connsiteY1664" fmla="*/ 6775450 h 12611100"/>
              <a:gd name="connsiteX1665" fmla="*/ 3111500 w 15227300"/>
              <a:gd name="connsiteY1665" fmla="*/ 6927850 h 12611100"/>
              <a:gd name="connsiteX1666" fmla="*/ 3136900 w 15227300"/>
              <a:gd name="connsiteY1666" fmla="*/ 7118350 h 12611100"/>
              <a:gd name="connsiteX1667" fmla="*/ 3181350 w 15227300"/>
              <a:gd name="connsiteY1667" fmla="*/ 7239000 h 12611100"/>
              <a:gd name="connsiteX1668" fmla="*/ 3162300 w 15227300"/>
              <a:gd name="connsiteY1668" fmla="*/ 7283450 h 12611100"/>
              <a:gd name="connsiteX1669" fmla="*/ 3136900 w 15227300"/>
              <a:gd name="connsiteY1669" fmla="*/ 7283450 h 12611100"/>
              <a:gd name="connsiteX1670" fmla="*/ 3086100 w 15227300"/>
              <a:gd name="connsiteY1670" fmla="*/ 7200900 h 12611100"/>
              <a:gd name="connsiteX1671" fmla="*/ 3028950 w 15227300"/>
              <a:gd name="connsiteY1671" fmla="*/ 7334250 h 12611100"/>
              <a:gd name="connsiteX1672" fmla="*/ 2978150 w 15227300"/>
              <a:gd name="connsiteY1672" fmla="*/ 7131050 h 12611100"/>
              <a:gd name="connsiteX1673" fmla="*/ 2971800 w 15227300"/>
              <a:gd name="connsiteY1673" fmla="*/ 7118350 h 12611100"/>
              <a:gd name="connsiteX1674" fmla="*/ 2971800 w 15227300"/>
              <a:gd name="connsiteY1674" fmla="*/ 6934200 h 12611100"/>
              <a:gd name="connsiteX1675" fmla="*/ 2984500 w 15227300"/>
              <a:gd name="connsiteY1675" fmla="*/ 6889750 h 12611100"/>
              <a:gd name="connsiteX1676" fmla="*/ 3035300 w 15227300"/>
              <a:gd name="connsiteY1676" fmla="*/ 6794500 h 12611100"/>
              <a:gd name="connsiteX1677" fmla="*/ 3067050 w 15227300"/>
              <a:gd name="connsiteY1677" fmla="*/ 6775450 h 12611100"/>
              <a:gd name="connsiteX1678" fmla="*/ 3092450 w 15227300"/>
              <a:gd name="connsiteY1678" fmla="*/ 6775450 h 12611100"/>
              <a:gd name="connsiteX1679" fmla="*/ 10102850 w 15227300"/>
              <a:gd name="connsiteY1679" fmla="*/ 6737350 h 12611100"/>
              <a:gd name="connsiteX1680" fmla="*/ 10102850 w 15227300"/>
              <a:gd name="connsiteY1680" fmla="*/ 6756400 h 12611100"/>
              <a:gd name="connsiteX1681" fmla="*/ 10026650 w 15227300"/>
              <a:gd name="connsiteY1681" fmla="*/ 6794500 h 12611100"/>
              <a:gd name="connsiteX1682" fmla="*/ 10045700 w 15227300"/>
              <a:gd name="connsiteY1682" fmla="*/ 6838950 h 12611100"/>
              <a:gd name="connsiteX1683" fmla="*/ 10083800 w 15227300"/>
              <a:gd name="connsiteY1683" fmla="*/ 6845300 h 12611100"/>
              <a:gd name="connsiteX1684" fmla="*/ 10210800 w 15227300"/>
              <a:gd name="connsiteY1684" fmla="*/ 6832600 h 12611100"/>
              <a:gd name="connsiteX1685" fmla="*/ 10223500 w 15227300"/>
              <a:gd name="connsiteY1685" fmla="*/ 6819900 h 12611100"/>
              <a:gd name="connsiteX1686" fmla="*/ 10483850 w 15227300"/>
              <a:gd name="connsiteY1686" fmla="*/ 6819900 h 12611100"/>
              <a:gd name="connsiteX1687" fmla="*/ 10553700 w 15227300"/>
              <a:gd name="connsiteY1687" fmla="*/ 6845300 h 12611100"/>
              <a:gd name="connsiteX1688" fmla="*/ 10629900 w 15227300"/>
              <a:gd name="connsiteY1688" fmla="*/ 6877050 h 12611100"/>
              <a:gd name="connsiteX1689" fmla="*/ 10680700 w 15227300"/>
              <a:gd name="connsiteY1689" fmla="*/ 6915150 h 12611100"/>
              <a:gd name="connsiteX1690" fmla="*/ 10718800 w 15227300"/>
              <a:gd name="connsiteY1690" fmla="*/ 6927850 h 12611100"/>
              <a:gd name="connsiteX1691" fmla="*/ 10718800 w 15227300"/>
              <a:gd name="connsiteY1691" fmla="*/ 7016750 h 12611100"/>
              <a:gd name="connsiteX1692" fmla="*/ 10699750 w 15227300"/>
              <a:gd name="connsiteY1692" fmla="*/ 7067550 h 12611100"/>
              <a:gd name="connsiteX1693" fmla="*/ 10661650 w 15227300"/>
              <a:gd name="connsiteY1693" fmla="*/ 7067550 h 12611100"/>
              <a:gd name="connsiteX1694" fmla="*/ 10509250 w 15227300"/>
              <a:gd name="connsiteY1694" fmla="*/ 7016750 h 12611100"/>
              <a:gd name="connsiteX1695" fmla="*/ 10483850 w 15227300"/>
              <a:gd name="connsiteY1695" fmla="*/ 6959600 h 12611100"/>
              <a:gd name="connsiteX1696" fmla="*/ 9925050 w 15227300"/>
              <a:gd name="connsiteY1696" fmla="*/ 6959600 h 12611100"/>
              <a:gd name="connsiteX1697" fmla="*/ 9836150 w 15227300"/>
              <a:gd name="connsiteY1697" fmla="*/ 6972300 h 12611100"/>
              <a:gd name="connsiteX1698" fmla="*/ 9823450 w 15227300"/>
              <a:gd name="connsiteY1698" fmla="*/ 6978650 h 12611100"/>
              <a:gd name="connsiteX1699" fmla="*/ 9709150 w 15227300"/>
              <a:gd name="connsiteY1699" fmla="*/ 7023100 h 12611100"/>
              <a:gd name="connsiteX1700" fmla="*/ 9664700 w 15227300"/>
              <a:gd name="connsiteY1700" fmla="*/ 7023100 h 12611100"/>
              <a:gd name="connsiteX1701" fmla="*/ 9664700 w 15227300"/>
              <a:gd name="connsiteY1701" fmla="*/ 7004050 h 12611100"/>
              <a:gd name="connsiteX1702" fmla="*/ 9874250 w 15227300"/>
              <a:gd name="connsiteY1702" fmla="*/ 6845300 h 12611100"/>
              <a:gd name="connsiteX1703" fmla="*/ 9918700 w 15227300"/>
              <a:gd name="connsiteY1703" fmla="*/ 6845300 h 12611100"/>
              <a:gd name="connsiteX1704" fmla="*/ 9899650 w 15227300"/>
              <a:gd name="connsiteY1704" fmla="*/ 6788150 h 12611100"/>
              <a:gd name="connsiteX1705" fmla="*/ 9842500 w 15227300"/>
              <a:gd name="connsiteY1705" fmla="*/ 6807200 h 12611100"/>
              <a:gd name="connsiteX1706" fmla="*/ 9556750 w 15227300"/>
              <a:gd name="connsiteY1706" fmla="*/ 6921500 h 12611100"/>
              <a:gd name="connsiteX1707" fmla="*/ 9486900 w 15227300"/>
              <a:gd name="connsiteY1707" fmla="*/ 7029450 h 12611100"/>
              <a:gd name="connsiteX1708" fmla="*/ 9378950 w 15227300"/>
              <a:gd name="connsiteY1708" fmla="*/ 7131050 h 12611100"/>
              <a:gd name="connsiteX1709" fmla="*/ 9378950 w 15227300"/>
              <a:gd name="connsiteY1709" fmla="*/ 7054850 h 12611100"/>
              <a:gd name="connsiteX1710" fmla="*/ 9410700 w 15227300"/>
              <a:gd name="connsiteY1710" fmla="*/ 7016750 h 12611100"/>
              <a:gd name="connsiteX1711" fmla="*/ 9410700 w 15227300"/>
              <a:gd name="connsiteY1711" fmla="*/ 6965950 h 12611100"/>
              <a:gd name="connsiteX1712" fmla="*/ 9398000 w 15227300"/>
              <a:gd name="connsiteY1712" fmla="*/ 6959600 h 12611100"/>
              <a:gd name="connsiteX1713" fmla="*/ 9328150 w 15227300"/>
              <a:gd name="connsiteY1713" fmla="*/ 6997700 h 12611100"/>
              <a:gd name="connsiteX1714" fmla="*/ 9328150 w 15227300"/>
              <a:gd name="connsiteY1714" fmla="*/ 6978650 h 12611100"/>
              <a:gd name="connsiteX1715" fmla="*/ 9378950 w 15227300"/>
              <a:gd name="connsiteY1715" fmla="*/ 6896100 h 12611100"/>
              <a:gd name="connsiteX1716" fmla="*/ 9404350 w 15227300"/>
              <a:gd name="connsiteY1716" fmla="*/ 6889750 h 12611100"/>
              <a:gd name="connsiteX1717" fmla="*/ 9505950 w 15227300"/>
              <a:gd name="connsiteY1717" fmla="*/ 6845300 h 12611100"/>
              <a:gd name="connsiteX1718" fmla="*/ 9569450 w 15227300"/>
              <a:gd name="connsiteY1718" fmla="*/ 6819900 h 12611100"/>
              <a:gd name="connsiteX1719" fmla="*/ 9626600 w 15227300"/>
              <a:gd name="connsiteY1719" fmla="*/ 6807200 h 12611100"/>
              <a:gd name="connsiteX1720" fmla="*/ 9639300 w 15227300"/>
              <a:gd name="connsiteY1720" fmla="*/ 6794500 h 12611100"/>
              <a:gd name="connsiteX1721" fmla="*/ 9880600 w 15227300"/>
              <a:gd name="connsiteY1721" fmla="*/ 6724650 h 12611100"/>
              <a:gd name="connsiteX1722" fmla="*/ 9982200 w 15227300"/>
              <a:gd name="connsiteY1722" fmla="*/ 6718300 h 12611100"/>
              <a:gd name="connsiteX1723" fmla="*/ 10102850 w 15227300"/>
              <a:gd name="connsiteY1723" fmla="*/ 6737350 h 12611100"/>
              <a:gd name="connsiteX1724" fmla="*/ 2254250 w 15227300"/>
              <a:gd name="connsiteY1724" fmla="*/ 6673850 h 12611100"/>
              <a:gd name="connsiteX1725" fmla="*/ 2540000 w 15227300"/>
              <a:gd name="connsiteY1725" fmla="*/ 6794500 h 12611100"/>
              <a:gd name="connsiteX1726" fmla="*/ 2622550 w 15227300"/>
              <a:gd name="connsiteY1726" fmla="*/ 6845300 h 12611100"/>
              <a:gd name="connsiteX1727" fmla="*/ 2609850 w 15227300"/>
              <a:gd name="connsiteY1727" fmla="*/ 6870700 h 12611100"/>
              <a:gd name="connsiteX1728" fmla="*/ 2571750 w 15227300"/>
              <a:gd name="connsiteY1728" fmla="*/ 6870700 h 12611100"/>
              <a:gd name="connsiteX1729" fmla="*/ 2559050 w 15227300"/>
              <a:gd name="connsiteY1729" fmla="*/ 6832600 h 12611100"/>
              <a:gd name="connsiteX1730" fmla="*/ 2374900 w 15227300"/>
              <a:gd name="connsiteY1730" fmla="*/ 6762750 h 12611100"/>
              <a:gd name="connsiteX1731" fmla="*/ 2324100 w 15227300"/>
              <a:gd name="connsiteY1731" fmla="*/ 6769100 h 12611100"/>
              <a:gd name="connsiteX1732" fmla="*/ 2171700 w 15227300"/>
              <a:gd name="connsiteY1732" fmla="*/ 6826250 h 12611100"/>
              <a:gd name="connsiteX1733" fmla="*/ 2019300 w 15227300"/>
              <a:gd name="connsiteY1733" fmla="*/ 6680200 h 12611100"/>
              <a:gd name="connsiteX1734" fmla="*/ 2101850 w 15227300"/>
              <a:gd name="connsiteY1734" fmla="*/ 6629400 h 12611100"/>
              <a:gd name="connsiteX1735" fmla="*/ 2254250 w 15227300"/>
              <a:gd name="connsiteY1735" fmla="*/ 6673850 h 12611100"/>
              <a:gd name="connsiteX1736" fmla="*/ 3429000 w 15227300"/>
              <a:gd name="connsiteY1736" fmla="*/ 6565900 h 12611100"/>
              <a:gd name="connsiteX1737" fmla="*/ 3454400 w 15227300"/>
              <a:gd name="connsiteY1737" fmla="*/ 6623050 h 12611100"/>
              <a:gd name="connsiteX1738" fmla="*/ 3524250 w 15227300"/>
              <a:gd name="connsiteY1738" fmla="*/ 6692900 h 12611100"/>
              <a:gd name="connsiteX1739" fmla="*/ 3435350 w 15227300"/>
              <a:gd name="connsiteY1739" fmla="*/ 6896100 h 12611100"/>
              <a:gd name="connsiteX1740" fmla="*/ 3409950 w 15227300"/>
              <a:gd name="connsiteY1740" fmla="*/ 6864350 h 12611100"/>
              <a:gd name="connsiteX1741" fmla="*/ 3378200 w 15227300"/>
              <a:gd name="connsiteY1741" fmla="*/ 6724650 h 12611100"/>
              <a:gd name="connsiteX1742" fmla="*/ 3378200 w 15227300"/>
              <a:gd name="connsiteY1742" fmla="*/ 6565900 h 12611100"/>
              <a:gd name="connsiteX1743" fmla="*/ 3429000 w 15227300"/>
              <a:gd name="connsiteY1743" fmla="*/ 6565900 h 12611100"/>
              <a:gd name="connsiteX1744" fmla="*/ 2641600 w 15227300"/>
              <a:gd name="connsiteY1744" fmla="*/ 6597650 h 12611100"/>
              <a:gd name="connsiteX1745" fmla="*/ 2628900 w 15227300"/>
              <a:gd name="connsiteY1745" fmla="*/ 6648450 h 12611100"/>
              <a:gd name="connsiteX1746" fmla="*/ 2603500 w 15227300"/>
              <a:gd name="connsiteY1746" fmla="*/ 6648450 h 12611100"/>
              <a:gd name="connsiteX1747" fmla="*/ 2571750 w 15227300"/>
              <a:gd name="connsiteY1747" fmla="*/ 6629400 h 12611100"/>
              <a:gd name="connsiteX1748" fmla="*/ 2609850 w 15227300"/>
              <a:gd name="connsiteY1748" fmla="*/ 6565900 h 12611100"/>
              <a:gd name="connsiteX1749" fmla="*/ 2641600 w 15227300"/>
              <a:gd name="connsiteY1749" fmla="*/ 6597650 h 12611100"/>
              <a:gd name="connsiteX1750" fmla="*/ 3054350 w 15227300"/>
              <a:gd name="connsiteY1750" fmla="*/ 6419850 h 12611100"/>
              <a:gd name="connsiteX1751" fmla="*/ 3016250 w 15227300"/>
              <a:gd name="connsiteY1751" fmla="*/ 6534150 h 12611100"/>
              <a:gd name="connsiteX1752" fmla="*/ 2921000 w 15227300"/>
              <a:gd name="connsiteY1752" fmla="*/ 6870700 h 12611100"/>
              <a:gd name="connsiteX1753" fmla="*/ 2857500 w 15227300"/>
              <a:gd name="connsiteY1753" fmla="*/ 6838950 h 12611100"/>
              <a:gd name="connsiteX1754" fmla="*/ 2946400 w 15227300"/>
              <a:gd name="connsiteY1754" fmla="*/ 6546850 h 12611100"/>
              <a:gd name="connsiteX1755" fmla="*/ 2965450 w 15227300"/>
              <a:gd name="connsiteY1755" fmla="*/ 6470650 h 12611100"/>
              <a:gd name="connsiteX1756" fmla="*/ 3028950 w 15227300"/>
              <a:gd name="connsiteY1756" fmla="*/ 6419850 h 12611100"/>
              <a:gd name="connsiteX1757" fmla="*/ 3054350 w 15227300"/>
              <a:gd name="connsiteY1757" fmla="*/ 6419850 h 12611100"/>
              <a:gd name="connsiteX1758" fmla="*/ 3625850 w 15227300"/>
              <a:gd name="connsiteY1758" fmla="*/ 6388100 h 12611100"/>
              <a:gd name="connsiteX1759" fmla="*/ 3587750 w 15227300"/>
              <a:gd name="connsiteY1759" fmla="*/ 6477000 h 12611100"/>
              <a:gd name="connsiteX1760" fmla="*/ 3543300 w 15227300"/>
              <a:gd name="connsiteY1760" fmla="*/ 6546850 h 12611100"/>
              <a:gd name="connsiteX1761" fmla="*/ 3524250 w 15227300"/>
              <a:gd name="connsiteY1761" fmla="*/ 6546850 h 12611100"/>
              <a:gd name="connsiteX1762" fmla="*/ 3505200 w 15227300"/>
              <a:gd name="connsiteY1762" fmla="*/ 6496050 h 12611100"/>
              <a:gd name="connsiteX1763" fmla="*/ 3556000 w 15227300"/>
              <a:gd name="connsiteY1763" fmla="*/ 6362700 h 12611100"/>
              <a:gd name="connsiteX1764" fmla="*/ 3625850 w 15227300"/>
              <a:gd name="connsiteY1764" fmla="*/ 6350000 h 12611100"/>
              <a:gd name="connsiteX1765" fmla="*/ 3625850 w 15227300"/>
              <a:gd name="connsiteY1765" fmla="*/ 6388100 h 12611100"/>
              <a:gd name="connsiteX1766" fmla="*/ 2622550 w 15227300"/>
              <a:gd name="connsiteY1766" fmla="*/ 6362700 h 12611100"/>
              <a:gd name="connsiteX1767" fmla="*/ 2603500 w 15227300"/>
              <a:gd name="connsiteY1767" fmla="*/ 6394450 h 12611100"/>
              <a:gd name="connsiteX1768" fmla="*/ 2603500 w 15227300"/>
              <a:gd name="connsiteY1768" fmla="*/ 6350000 h 12611100"/>
              <a:gd name="connsiteX1769" fmla="*/ 2622550 w 15227300"/>
              <a:gd name="connsiteY1769" fmla="*/ 6362700 h 12611100"/>
              <a:gd name="connsiteX1770" fmla="*/ 2273300 w 15227300"/>
              <a:gd name="connsiteY1770" fmla="*/ 6394450 h 12611100"/>
              <a:gd name="connsiteX1771" fmla="*/ 2470150 w 15227300"/>
              <a:gd name="connsiteY1771" fmla="*/ 6470650 h 12611100"/>
              <a:gd name="connsiteX1772" fmla="*/ 2470150 w 15227300"/>
              <a:gd name="connsiteY1772" fmla="*/ 6559550 h 12611100"/>
              <a:gd name="connsiteX1773" fmla="*/ 2368550 w 15227300"/>
              <a:gd name="connsiteY1773" fmla="*/ 6559550 h 12611100"/>
              <a:gd name="connsiteX1774" fmla="*/ 2336800 w 15227300"/>
              <a:gd name="connsiteY1774" fmla="*/ 6578600 h 12611100"/>
              <a:gd name="connsiteX1775" fmla="*/ 2298700 w 15227300"/>
              <a:gd name="connsiteY1775" fmla="*/ 6584950 h 12611100"/>
              <a:gd name="connsiteX1776" fmla="*/ 2127250 w 15227300"/>
              <a:gd name="connsiteY1776" fmla="*/ 6496050 h 12611100"/>
              <a:gd name="connsiteX1777" fmla="*/ 2216150 w 15227300"/>
              <a:gd name="connsiteY1777" fmla="*/ 6496050 h 12611100"/>
              <a:gd name="connsiteX1778" fmla="*/ 2222500 w 15227300"/>
              <a:gd name="connsiteY1778" fmla="*/ 6477000 h 12611100"/>
              <a:gd name="connsiteX1779" fmla="*/ 2146300 w 15227300"/>
              <a:gd name="connsiteY1779" fmla="*/ 6426200 h 12611100"/>
              <a:gd name="connsiteX1780" fmla="*/ 2108200 w 15227300"/>
              <a:gd name="connsiteY1780" fmla="*/ 6489700 h 12611100"/>
              <a:gd name="connsiteX1781" fmla="*/ 2070100 w 15227300"/>
              <a:gd name="connsiteY1781" fmla="*/ 6445250 h 12611100"/>
              <a:gd name="connsiteX1782" fmla="*/ 2114550 w 15227300"/>
              <a:gd name="connsiteY1782" fmla="*/ 6350000 h 12611100"/>
              <a:gd name="connsiteX1783" fmla="*/ 2273300 w 15227300"/>
              <a:gd name="connsiteY1783" fmla="*/ 6394450 h 12611100"/>
              <a:gd name="connsiteX1784" fmla="*/ 3295650 w 15227300"/>
              <a:gd name="connsiteY1784" fmla="*/ 6223000 h 12611100"/>
              <a:gd name="connsiteX1785" fmla="*/ 3295650 w 15227300"/>
              <a:gd name="connsiteY1785" fmla="*/ 6235700 h 12611100"/>
              <a:gd name="connsiteX1786" fmla="*/ 3263900 w 15227300"/>
              <a:gd name="connsiteY1786" fmla="*/ 6305550 h 12611100"/>
              <a:gd name="connsiteX1787" fmla="*/ 3232150 w 15227300"/>
              <a:gd name="connsiteY1787" fmla="*/ 6305550 h 12611100"/>
              <a:gd name="connsiteX1788" fmla="*/ 3225800 w 15227300"/>
              <a:gd name="connsiteY1788" fmla="*/ 6280150 h 12611100"/>
              <a:gd name="connsiteX1789" fmla="*/ 3270250 w 15227300"/>
              <a:gd name="connsiteY1789" fmla="*/ 6216650 h 12611100"/>
              <a:gd name="connsiteX1790" fmla="*/ 3295650 w 15227300"/>
              <a:gd name="connsiteY1790" fmla="*/ 6223000 h 12611100"/>
              <a:gd name="connsiteX1791" fmla="*/ 2387600 w 15227300"/>
              <a:gd name="connsiteY1791" fmla="*/ 6108700 h 12611100"/>
              <a:gd name="connsiteX1792" fmla="*/ 2501900 w 15227300"/>
              <a:gd name="connsiteY1792" fmla="*/ 6235700 h 12611100"/>
              <a:gd name="connsiteX1793" fmla="*/ 2584450 w 15227300"/>
              <a:gd name="connsiteY1793" fmla="*/ 6299200 h 12611100"/>
              <a:gd name="connsiteX1794" fmla="*/ 2559050 w 15227300"/>
              <a:gd name="connsiteY1794" fmla="*/ 6318250 h 12611100"/>
              <a:gd name="connsiteX1795" fmla="*/ 2451100 w 15227300"/>
              <a:gd name="connsiteY1795" fmla="*/ 6229350 h 12611100"/>
              <a:gd name="connsiteX1796" fmla="*/ 2393950 w 15227300"/>
              <a:gd name="connsiteY1796" fmla="*/ 6242050 h 12611100"/>
              <a:gd name="connsiteX1797" fmla="*/ 2349500 w 15227300"/>
              <a:gd name="connsiteY1797" fmla="*/ 6292850 h 12611100"/>
              <a:gd name="connsiteX1798" fmla="*/ 2266950 w 15227300"/>
              <a:gd name="connsiteY1798" fmla="*/ 6261100 h 12611100"/>
              <a:gd name="connsiteX1799" fmla="*/ 2266950 w 15227300"/>
              <a:gd name="connsiteY1799" fmla="*/ 6210300 h 12611100"/>
              <a:gd name="connsiteX1800" fmla="*/ 2266950 w 15227300"/>
              <a:gd name="connsiteY1800" fmla="*/ 6184900 h 12611100"/>
              <a:gd name="connsiteX1801" fmla="*/ 2336800 w 15227300"/>
              <a:gd name="connsiteY1801" fmla="*/ 6108700 h 12611100"/>
              <a:gd name="connsiteX1802" fmla="*/ 2387600 w 15227300"/>
              <a:gd name="connsiteY1802" fmla="*/ 6108700 h 12611100"/>
              <a:gd name="connsiteX1803" fmla="*/ 3702050 w 15227300"/>
              <a:gd name="connsiteY1803" fmla="*/ 6064250 h 12611100"/>
              <a:gd name="connsiteX1804" fmla="*/ 3689350 w 15227300"/>
              <a:gd name="connsiteY1804" fmla="*/ 6134100 h 12611100"/>
              <a:gd name="connsiteX1805" fmla="*/ 3644900 w 15227300"/>
              <a:gd name="connsiteY1805" fmla="*/ 6134100 h 12611100"/>
              <a:gd name="connsiteX1806" fmla="*/ 3644900 w 15227300"/>
              <a:gd name="connsiteY1806" fmla="*/ 6070600 h 12611100"/>
              <a:gd name="connsiteX1807" fmla="*/ 3689350 w 15227300"/>
              <a:gd name="connsiteY1807" fmla="*/ 6026150 h 12611100"/>
              <a:gd name="connsiteX1808" fmla="*/ 3702050 w 15227300"/>
              <a:gd name="connsiteY1808" fmla="*/ 6064250 h 12611100"/>
              <a:gd name="connsiteX1809" fmla="*/ 9290050 w 15227300"/>
              <a:gd name="connsiteY1809" fmla="*/ 6013450 h 12611100"/>
              <a:gd name="connsiteX1810" fmla="*/ 9258300 w 15227300"/>
              <a:gd name="connsiteY1810" fmla="*/ 6064250 h 12611100"/>
              <a:gd name="connsiteX1811" fmla="*/ 9264650 w 15227300"/>
              <a:gd name="connsiteY1811" fmla="*/ 5981700 h 12611100"/>
              <a:gd name="connsiteX1812" fmla="*/ 9290050 w 15227300"/>
              <a:gd name="connsiteY1812" fmla="*/ 6013450 h 12611100"/>
              <a:gd name="connsiteX1813" fmla="*/ 2781300 w 15227300"/>
              <a:gd name="connsiteY1813" fmla="*/ 5969000 h 12611100"/>
              <a:gd name="connsiteX1814" fmla="*/ 2768600 w 15227300"/>
              <a:gd name="connsiteY1814" fmla="*/ 5975350 h 12611100"/>
              <a:gd name="connsiteX1815" fmla="*/ 2762250 w 15227300"/>
              <a:gd name="connsiteY1815" fmla="*/ 5956300 h 12611100"/>
              <a:gd name="connsiteX1816" fmla="*/ 2781300 w 15227300"/>
              <a:gd name="connsiteY1816" fmla="*/ 5969000 h 12611100"/>
              <a:gd name="connsiteX1817" fmla="*/ 2749550 w 15227300"/>
              <a:gd name="connsiteY1817" fmla="*/ 6057900 h 12611100"/>
              <a:gd name="connsiteX1818" fmla="*/ 2787650 w 15227300"/>
              <a:gd name="connsiteY1818" fmla="*/ 6235700 h 12611100"/>
              <a:gd name="connsiteX1819" fmla="*/ 2908300 w 15227300"/>
              <a:gd name="connsiteY1819" fmla="*/ 6292850 h 12611100"/>
              <a:gd name="connsiteX1820" fmla="*/ 2927350 w 15227300"/>
              <a:gd name="connsiteY1820" fmla="*/ 6343650 h 12611100"/>
              <a:gd name="connsiteX1821" fmla="*/ 2882900 w 15227300"/>
              <a:gd name="connsiteY1821" fmla="*/ 6483350 h 12611100"/>
              <a:gd name="connsiteX1822" fmla="*/ 2876550 w 15227300"/>
              <a:gd name="connsiteY1822" fmla="*/ 6565900 h 12611100"/>
              <a:gd name="connsiteX1823" fmla="*/ 2832100 w 15227300"/>
              <a:gd name="connsiteY1823" fmla="*/ 6604000 h 12611100"/>
              <a:gd name="connsiteX1824" fmla="*/ 2794000 w 15227300"/>
              <a:gd name="connsiteY1824" fmla="*/ 6591300 h 12611100"/>
              <a:gd name="connsiteX1825" fmla="*/ 2730500 w 15227300"/>
              <a:gd name="connsiteY1825" fmla="*/ 6553200 h 12611100"/>
              <a:gd name="connsiteX1826" fmla="*/ 2724150 w 15227300"/>
              <a:gd name="connsiteY1826" fmla="*/ 6521450 h 12611100"/>
              <a:gd name="connsiteX1827" fmla="*/ 2762250 w 15227300"/>
              <a:gd name="connsiteY1827" fmla="*/ 6248400 h 12611100"/>
              <a:gd name="connsiteX1828" fmla="*/ 2755900 w 15227300"/>
              <a:gd name="connsiteY1828" fmla="*/ 6229350 h 12611100"/>
              <a:gd name="connsiteX1829" fmla="*/ 2698750 w 15227300"/>
              <a:gd name="connsiteY1829" fmla="*/ 6223000 h 12611100"/>
              <a:gd name="connsiteX1830" fmla="*/ 2616200 w 15227300"/>
              <a:gd name="connsiteY1830" fmla="*/ 6140450 h 12611100"/>
              <a:gd name="connsiteX1831" fmla="*/ 2616200 w 15227300"/>
              <a:gd name="connsiteY1831" fmla="*/ 6102350 h 12611100"/>
              <a:gd name="connsiteX1832" fmla="*/ 2647950 w 15227300"/>
              <a:gd name="connsiteY1832" fmla="*/ 5956300 h 12611100"/>
              <a:gd name="connsiteX1833" fmla="*/ 2749550 w 15227300"/>
              <a:gd name="connsiteY1833" fmla="*/ 6057900 h 12611100"/>
              <a:gd name="connsiteX1834" fmla="*/ 3124200 w 15227300"/>
              <a:gd name="connsiteY1834" fmla="*/ 5886450 h 12611100"/>
              <a:gd name="connsiteX1835" fmla="*/ 3105150 w 15227300"/>
              <a:gd name="connsiteY1835" fmla="*/ 5930900 h 12611100"/>
              <a:gd name="connsiteX1836" fmla="*/ 2997200 w 15227300"/>
              <a:gd name="connsiteY1836" fmla="*/ 6121400 h 12611100"/>
              <a:gd name="connsiteX1837" fmla="*/ 2933700 w 15227300"/>
              <a:gd name="connsiteY1837" fmla="*/ 6096000 h 12611100"/>
              <a:gd name="connsiteX1838" fmla="*/ 2908300 w 15227300"/>
              <a:gd name="connsiteY1838" fmla="*/ 6076950 h 12611100"/>
              <a:gd name="connsiteX1839" fmla="*/ 2908300 w 15227300"/>
              <a:gd name="connsiteY1839" fmla="*/ 5937250 h 12611100"/>
              <a:gd name="connsiteX1840" fmla="*/ 3035300 w 15227300"/>
              <a:gd name="connsiteY1840" fmla="*/ 5873750 h 12611100"/>
              <a:gd name="connsiteX1841" fmla="*/ 3086100 w 15227300"/>
              <a:gd name="connsiteY1841" fmla="*/ 5867400 h 12611100"/>
              <a:gd name="connsiteX1842" fmla="*/ 3124200 w 15227300"/>
              <a:gd name="connsiteY1842" fmla="*/ 5886450 h 12611100"/>
              <a:gd name="connsiteX1843" fmla="*/ 9493250 w 15227300"/>
              <a:gd name="connsiteY1843" fmla="*/ 5829300 h 12611100"/>
              <a:gd name="connsiteX1844" fmla="*/ 9518650 w 15227300"/>
              <a:gd name="connsiteY1844" fmla="*/ 5994400 h 12611100"/>
              <a:gd name="connsiteX1845" fmla="*/ 9493250 w 15227300"/>
              <a:gd name="connsiteY1845" fmla="*/ 6127750 h 12611100"/>
              <a:gd name="connsiteX1846" fmla="*/ 9455150 w 15227300"/>
              <a:gd name="connsiteY1846" fmla="*/ 6134100 h 12611100"/>
              <a:gd name="connsiteX1847" fmla="*/ 9404350 w 15227300"/>
              <a:gd name="connsiteY1847" fmla="*/ 6165850 h 12611100"/>
              <a:gd name="connsiteX1848" fmla="*/ 9359900 w 15227300"/>
              <a:gd name="connsiteY1848" fmla="*/ 6330950 h 12611100"/>
              <a:gd name="connsiteX1849" fmla="*/ 9340850 w 15227300"/>
              <a:gd name="connsiteY1849" fmla="*/ 6330950 h 12611100"/>
              <a:gd name="connsiteX1850" fmla="*/ 9340850 w 15227300"/>
              <a:gd name="connsiteY1850" fmla="*/ 6248400 h 12611100"/>
              <a:gd name="connsiteX1851" fmla="*/ 9436100 w 15227300"/>
              <a:gd name="connsiteY1851" fmla="*/ 5829300 h 12611100"/>
              <a:gd name="connsiteX1852" fmla="*/ 9493250 w 15227300"/>
              <a:gd name="connsiteY1852" fmla="*/ 5829300 h 12611100"/>
              <a:gd name="connsiteX1853" fmla="*/ 3810000 w 15227300"/>
              <a:gd name="connsiteY1853" fmla="*/ 5791200 h 12611100"/>
              <a:gd name="connsiteX1854" fmla="*/ 3816350 w 15227300"/>
              <a:gd name="connsiteY1854" fmla="*/ 5886450 h 12611100"/>
              <a:gd name="connsiteX1855" fmla="*/ 3829050 w 15227300"/>
              <a:gd name="connsiteY1855" fmla="*/ 5899150 h 12611100"/>
              <a:gd name="connsiteX1856" fmla="*/ 3905250 w 15227300"/>
              <a:gd name="connsiteY1856" fmla="*/ 5848350 h 12611100"/>
              <a:gd name="connsiteX1857" fmla="*/ 3937000 w 15227300"/>
              <a:gd name="connsiteY1857" fmla="*/ 5829300 h 12611100"/>
              <a:gd name="connsiteX1858" fmla="*/ 3962400 w 15227300"/>
              <a:gd name="connsiteY1858" fmla="*/ 5829300 h 12611100"/>
              <a:gd name="connsiteX1859" fmla="*/ 3829050 w 15227300"/>
              <a:gd name="connsiteY1859" fmla="*/ 5988050 h 12611100"/>
              <a:gd name="connsiteX1860" fmla="*/ 3816350 w 15227300"/>
              <a:gd name="connsiteY1860" fmla="*/ 6140450 h 12611100"/>
              <a:gd name="connsiteX1861" fmla="*/ 3765550 w 15227300"/>
              <a:gd name="connsiteY1861" fmla="*/ 6229350 h 12611100"/>
              <a:gd name="connsiteX1862" fmla="*/ 3708400 w 15227300"/>
              <a:gd name="connsiteY1862" fmla="*/ 6184900 h 12611100"/>
              <a:gd name="connsiteX1863" fmla="*/ 3670300 w 15227300"/>
              <a:gd name="connsiteY1863" fmla="*/ 6184900 h 12611100"/>
              <a:gd name="connsiteX1864" fmla="*/ 3632200 w 15227300"/>
              <a:gd name="connsiteY1864" fmla="*/ 6248400 h 12611100"/>
              <a:gd name="connsiteX1865" fmla="*/ 3498850 w 15227300"/>
              <a:gd name="connsiteY1865" fmla="*/ 6324600 h 12611100"/>
              <a:gd name="connsiteX1866" fmla="*/ 3441700 w 15227300"/>
              <a:gd name="connsiteY1866" fmla="*/ 6407150 h 12611100"/>
              <a:gd name="connsiteX1867" fmla="*/ 3168650 w 15227300"/>
              <a:gd name="connsiteY1867" fmla="*/ 6464300 h 12611100"/>
              <a:gd name="connsiteX1868" fmla="*/ 3143250 w 15227300"/>
              <a:gd name="connsiteY1868" fmla="*/ 6413500 h 12611100"/>
              <a:gd name="connsiteX1869" fmla="*/ 3155950 w 15227300"/>
              <a:gd name="connsiteY1869" fmla="*/ 6362700 h 12611100"/>
              <a:gd name="connsiteX1870" fmla="*/ 3155950 w 15227300"/>
              <a:gd name="connsiteY1870" fmla="*/ 6369050 h 12611100"/>
              <a:gd name="connsiteX1871" fmla="*/ 3257550 w 15227300"/>
              <a:gd name="connsiteY1871" fmla="*/ 6400800 h 12611100"/>
              <a:gd name="connsiteX1872" fmla="*/ 3378200 w 15227300"/>
              <a:gd name="connsiteY1872" fmla="*/ 6280150 h 12611100"/>
              <a:gd name="connsiteX1873" fmla="*/ 3403600 w 15227300"/>
              <a:gd name="connsiteY1873" fmla="*/ 6305550 h 12611100"/>
              <a:gd name="connsiteX1874" fmla="*/ 3454400 w 15227300"/>
              <a:gd name="connsiteY1874" fmla="*/ 6210300 h 12611100"/>
              <a:gd name="connsiteX1875" fmla="*/ 3454400 w 15227300"/>
              <a:gd name="connsiteY1875" fmla="*/ 6184900 h 12611100"/>
              <a:gd name="connsiteX1876" fmla="*/ 3441700 w 15227300"/>
              <a:gd name="connsiteY1876" fmla="*/ 6083300 h 12611100"/>
              <a:gd name="connsiteX1877" fmla="*/ 3517900 w 15227300"/>
              <a:gd name="connsiteY1877" fmla="*/ 5930900 h 12611100"/>
              <a:gd name="connsiteX1878" fmla="*/ 3543300 w 15227300"/>
              <a:gd name="connsiteY1878" fmla="*/ 5918200 h 12611100"/>
              <a:gd name="connsiteX1879" fmla="*/ 3746500 w 15227300"/>
              <a:gd name="connsiteY1879" fmla="*/ 5753100 h 12611100"/>
              <a:gd name="connsiteX1880" fmla="*/ 3810000 w 15227300"/>
              <a:gd name="connsiteY1880" fmla="*/ 5791200 h 12611100"/>
              <a:gd name="connsiteX1881" fmla="*/ 3556000 w 15227300"/>
              <a:gd name="connsiteY1881" fmla="*/ 5753100 h 12611100"/>
              <a:gd name="connsiteX1882" fmla="*/ 3556000 w 15227300"/>
              <a:gd name="connsiteY1882" fmla="*/ 5772150 h 12611100"/>
              <a:gd name="connsiteX1883" fmla="*/ 3492500 w 15227300"/>
              <a:gd name="connsiteY1883" fmla="*/ 5822950 h 12611100"/>
              <a:gd name="connsiteX1884" fmla="*/ 3473450 w 15227300"/>
              <a:gd name="connsiteY1884" fmla="*/ 5810250 h 12611100"/>
              <a:gd name="connsiteX1885" fmla="*/ 3517900 w 15227300"/>
              <a:gd name="connsiteY1885" fmla="*/ 5753100 h 12611100"/>
              <a:gd name="connsiteX1886" fmla="*/ 3556000 w 15227300"/>
              <a:gd name="connsiteY1886" fmla="*/ 5753100 h 12611100"/>
              <a:gd name="connsiteX1887" fmla="*/ 3143250 w 15227300"/>
              <a:gd name="connsiteY1887" fmla="*/ 5791200 h 12611100"/>
              <a:gd name="connsiteX1888" fmla="*/ 2940050 w 15227300"/>
              <a:gd name="connsiteY1888" fmla="*/ 5835650 h 12611100"/>
              <a:gd name="connsiteX1889" fmla="*/ 2724150 w 15227300"/>
              <a:gd name="connsiteY1889" fmla="*/ 5835650 h 12611100"/>
              <a:gd name="connsiteX1890" fmla="*/ 2724150 w 15227300"/>
              <a:gd name="connsiteY1890" fmla="*/ 5803900 h 12611100"/>
              <a:gd name="connsiteX1891" fmla="*/ 2940050 w 15227300"/>
              <a:gd name="connsiteY1891" fmla="*/ 5803900 h 12611100"/>
              <a:gd name="connsiteX1892" fmla="*/ 2952750 w 15227300"/>
              <a:gd name="connsiteY1892" fmla="*/ 5791200 h 12611100"/>
              <a:gd name="connsiteX1893" fmla="*/ 3067050 w 15227300"/>
              <a:gd name="connsiteY1893" fmla="*/ 5791200 h 12611100"/>
              <a:gd name="connsiteX1894" fmla="*/ 3175000 w 15227300"/>
              <a:gd name="connsiteY1894" fmla="*/ 5753100 h 12611100"/>
              <a:gd name="connsiteX1895" fmla="*/ 3194050 w 15227300"/>
              <a:gd name="connsiteY1895" fmla="*/ 5753100 h 12611100"/>
              <a:gd name="connsiteX1896" fmla="*/ 3143250 w 15227300"/>
              <a:gd name="connsiteY1896" fmla="*/ 5791200 h 12611100"/>
              <a:gd name="connsiteX1897" fmla="*/ 11569700 w 15227300"/>
              <a:gd name="connsiteY1897" fmla="*/ 5753100 h 12611100"/>
              <a:gd name="connsiteX1898" fmla="*/ 11696700 w 15227300"/>
              <a:gd name="connsiteY1898" fmla="*/ 5848350 h 12611100"/>
              <a:gd name="connsiteX1899" fmla="*/ 11855450 w 15227300"/>
              <a:gd name="connsiteY1899" fmla="*/ 6032500 h 12611100"/>
              <a:gd name="connsiteX1900" fmla="*/ 11938000 w 15227300"/>
              <a:gd name="connsiteY1900" fmla="*/ 6159500 h 12611100"/>
              <a:gd name="connsiteX1901" fmla="*/ 12039600 w 15227300"/>
              <a:gd name="connsiteY1901" fmla="*/ 6273800 h 12611100"/>
              <a:gd name="connsiteX1902" fmla="*/ 12128500 w 15227300"/>
              <a:gd name="connsiteY1902" fmla="*/ 6394450 h 12611100"/>
              <a:gd name="connsiteX1903" fmla="*/ 12299950 w 15227300"/>
              <a:gd name="connsiteY1903" fmla="*/ 6667500 h 12611100"/>
              <a:gd name="connsiteX1904" fmla="*/ 12382500 w 15227300"/>
              <a:gd name="connsiteY1904" fmla="*/ 6819900 h 12611100"/>
              <a:gd name="connsiteX1905" fmla="*/ 12452350 w 15227300"/>
              <a:gd name="connsiteY1905" fmla="*/ 6902450 h 12611100"/>
              <a:gd name="connsiteX1906" fmla="*/ 12484100 w 15227300"/>
              <a:gd name="connsiteY1906" fmla="*/ 7080250 h 12611100"/>
              <a:gd name="connsiteX1907" fmla="*/ 12484100 w 15227300"/>
              <a:gd name="connsiteY1907" fmla="*/ 7264400 h 12611100"/>
              <a:gd name="connsiteX1908" fmla="*/ 12401550 w 15227300"/>
              <a:gd name="connsiteY1908" fmla="*/ 7391400 h 12611100"/>
              <a:gd name="connsiteX1909" fmla="*/ 12363450 w 15227300"/>
              <a:gd name="connsiteY1909" fmla="*/ 7537450 h 12611100"/>
              <a:gd name="connsiteX1910" fmla="*/ 12357100 w 15227300"/>
              <a:gd name="connsiteY1910" fmla="*/ 7632700 h 12611100"/>
              <a:gd name="connsiteX1911" fmla="*/ 12331700 w 15227300"/>
              <a:gd name="connsiteY1911" fmla="*/ 7721600 h 12611100"/>
              <a:gd name="connsiteX1912" fmla="*/ 12261850 w 15227300"/>
              <a:gd name="connsiteY1912" fmla="*/ 8001000 h 12611100"/>
              <a:gd name="connsiteX1913" fmla="*/ 12211050 w 15227300"/>
              <a:gd name="connsiteY1913" fmla="*/ 8077200 h 12611100"/>
              <a:gd name="connsiteX1914" fmla="*/ 12211050 w 15227300"/>
              <a:gd name="connsiteY1914" fmla="*/ 8153400 h 12611100"/>
              <a:gd name="connsiteX1915" fmla="*/ 12255500 w 15227300"/>
              <a:gd name="connsiteY1915" fmla="*/ 8153400 h 12611100"/>
              <a:gd name="connsiteX1916" fmla="*/ 12287250 w 15227300"/>
              <a:gd name="connsiteY1916" fmla="*/ 8032750 h 12611100"/>
              <a:gd name="connsiteX1917" fmla="*/ 12319000 w 15227300"/>
              <a:gd name="connsiteY1917" fmla="*/ 8026400 h 12611100"/>
              <a:gd name="connsiteX1918" fmla="*/ 12433300 w 15227300"/>
              <a:gd name="connsiteY1918" fmla="*/ 7753350 h 12611100"/>
              <a:gd name="connsiteX1919" fmla="*/ 12484100 w 15227300"/>
              <a:gd name="connsiteY1919" fmla="*/ 7594600 h 12611100"/>
              <a:gd name="connsiteX1920" fmla="*/ 12534900 w 15227300"/>
              <a:gd name="connsiteY1920" fmla="*/ 7448550 h 12611100"/>
              <a:gd name="connsiteX1921" fmla="*/ 12547600 w 15227300"/>
              <a:gd name="connsiteY1921" fmla="*/ 7524750 h 12611100"/>
              <a:gd name="connsiteX1922" fmla="*/ 12509500 w 15227300"/>
              <a:gd name="connsiteY1922" fmla="*/ 7702550 h 12611100"/>
              <a:gd name="connsiteX1923" fmla="*/ 12465050 w 15227300"/>
              <a:gd name="connsiteY1923" fmla="*/ 7893050 h 12611100"/>
              <a:gd name="connsiteX1924" fmla="*/ 12465050 w 15227300"/>
              <a:gd name="connsiteY1924" fmla="*/ 8153400 h 12611100"/>
              <a:gd name="connsiteX1925" fmla="*/ 12484100 w 15227300"/>
              <a:gd name="connsiteY1925" fmla="*/ 8350250 h 12611100"/>
              <a:gd name="connsiteX1926" fmla="*/ 12490450 w 15227300"/>
              <a:gd name="connsiteY1926" fmla="*/ 8705850 h 12611100"/>
              <a:gd name="connsiteX1927" fmla="*/ 12509500 w 15227300"/>
              <a:gd name="connsiteY1927" fmla="*/ 8794750 h 12611100"/>
              <a:gd name="connsiteX1928" fmla="*/ 12509500 w 15227300"/>
              <a:gd name="connsiteY1928" fmla="*/ 8997950 h 12611100"/>
              <a:gd name="connsiteX1929" fmla="*/ 12528550 w 15227300"/>
              <a:gd name="connsiteY1929" fmla="*/ 9213850 h 12611100"/>
              <a:gd name="connsiteX1930" fmla="*/ 12541250 w 15227300"/>
              <a:gd name="connsiteY1930" fmla="*/ 9226550 h 12611100"/>
              <a:gd name="connsiteX1931" fmla="*/ 12541250 w 15227300"/>
              <a:gd name="connsiteY1931" fmla="*/ 9366250 h 12611100"/>
              <a:gd name="connsiteX1932" fmla="*/ 12573000 w 15227300"/>
              <a:gd name="connsiteY1932" fmla="*/ 9512300 h 12611100"/>
              <a:gd name="connsiteX1933" fmla="*/ 12573000 w 15227300"/>
              <a:gd name="connsiteY1933" fmla="*/ 9690100 h 12611100"/>
              <a:gd name="connsiteX1934" fmla="*/ 12560300 w 15227300"/>
              <a:gd name="connsiteY1934" fmla="*/ 9715500 h 12611100"/>
              <a:gd name="connsiteX1935" fmla="*/ 12560300 w 15227300"/>
              <a:gd name="connsiteY1935" fmla="*/ 10236200 h 12611100"/>
              <a:gd name="connsiteX1936" fmla="*/ 12585700 w 15227300"/>
              <a:gd name="connsiteY1936" fmla="*/ 10299700 h 12611100"/>
              <a:gd name="connsiteX1937" fmla="*/ 12566650 w 15227300"/>
              <a:gd name="connsiteY1937" fmla="*/ 10363200 h 12611100"/>
              <a:gd name="connsiteX1938" fmla="*/ 12541250 w 15227300"/>
              <a:gd name="connsiteY1938" fmla="*/ 10401300 h 12611100"/>
              <a:gd name="connsiteX1939" fmla="*/ 12420600 w 15227300"/>
              <a:gd name="connsiteY1939" fmla="*/ 10401300 h 12611100"/>
              <a:gd name="connsiteX1940" fmla="*/ 12407900 w 15227300"/>
              <a:gd name="connsiteY1940" fmla="*/ 10388600 h 12611100"/>
              <a:gd name="connsiteX1941" fmla="*/ 12249150 w 15227300"/>
              <a:gd name="connsiteY1941" fmla="*/ 10388600 h 12611100"/>
              <a:gd name="connsiteX1942" fmla="*/ 12236450 w 15227300"/>
              <a:gd name="connsiteY1942" fmla="*/ 10375900 h 12611100"/>
              <a:gd name="connsiteX1943" fmla="*/ 12103100 w 15227300"/>
              <a:gd name="connsiteY1943" fmla="*/ 10375900 h 12611100"/>
              <a:gd name="connsiteX1944" fmla="*/ 11982450 w 15227300"/>
              <a:gd name="connsiteY1944" fmla="*/ 10363200 h 12611100"/>
              <a:gd name="connsiteX1945" fmla="*/ 11791950 w 15227300"/>
              <a:gd name="connsiteY1945" fmla="*/ 10204450 h 12611100"/>
              <a:gd name="connsiteX1946" fmla="*/ 11696700 w 15227300"/>
              <a:gd name="connsiteY1946" fmla="*/ 10115550 h 12611100"/>
              <a:gd name="connsiteX1947" fmla="*/ 11671300 w 15227300"/>
              <a:gd name="connsiteY1947" fmla="*/ 9963150 h 12611100"/>
              <a:gd name="connsiteX1948" fmla="*/ 11639550 w 15227300"/>
              <a:gd name="connsiteY1948" fmla="*/ 9861550 h 12611100"/>
              <a:gd name="connsiteX1949" fmla="*/ 11499850 w 15227300"/>
              <a:gd name="connsiteY1949" fmla="*/ 9620250 h 12611100"/>
              <a:gd name="connsiteX1950" fmla="*/ 11525250 w 15227300"/>
              <a:gd name="connsiteY1950" fmla="*/ 9505950 h 12611100"/>
              <a:gd name="connsiteX1951" fmla="*/ 11258550 w 15227300"/>
              <a:gd name="connsiteY1951" fmla="*/ 9042400 h 12611100"/>
              <a:gd name="connsiteX1952" fmla="*/ 11258550 w 15227300"/>
              <a:gd name="connsiteY1952" fmla="*/ 9017000 h 12611100"/>
              <a:gd name="connsiteX1953" fmla="*/ 11283950 w 15227300"/>
              <a:gd name="connsiteY1953" fmla="*/ 9017000 h 12611100"/>
              <a:gd name="connsiteX1954" fmla="*/ 11341100 w 15227300"/>
              <a:gd name="connsiteY1954" fmla="*/ 9074150 h 12611100"/>
              <a:gd name="connsiteX1955" fmla="*/ 11404600 w 15227300"/>
              <a:gd name="connsiteY1955" fmla="*/ 9169400 h 12611100"/>
              <a:gd name="connsiteX1956" fmla="*/ 11423650 w 15227300"/>
              <a:gd name="connsiteY1956" fmla="*/ 9220200 h 12611100"/>
              <a:gd name="connsiteX1957" fmla="*/ 11493500 w 15227300"/>
              <a:gd name="connsiteY1957" fmla="*/ 9309100 h 12611100"/>
              <a:gd name="connsiteX1958" fmla="*/ 11512550 w 15227300"/>
              <a:gd name="connsiteY1958" fmla="*/ 9353550 h 12611100"/>
              <a:gd name="connsiteX1959" fmla="*/ 11550650 w 15227300"/>
              <a:gd name="connsiteY1959" fmla="*/ 9353550 h 12611100"/>
              <a:gd name="connsiteX1960" fmla="*/ 11550650 w 15227300"/>
              <a:gd name="connsiteY1960" fmla="*/ 9334500 h 12611100"/>
              <a:gd name="connsiteX1961" fmla="*/ 11633200 w 15227300"/>
              <a:gd name="connsiteY1961" fmla="*/ 9378950 h 12611100"/>
              <a:gd name="connsiteX1962" fmla="*/ 11658600 w 15227300"/>
              <a:gd name="connsiteY1962" fmla="*/ 9378950 h 12611100"/>
              <a:gd name="connsiteX1963" fmla="*/ 11664950 w 15227300"/>
              <a:gd name="connsiteY1963" fmla="*/ 9353550 h 12611100"/>
              <a:gd name="connsiteX1964" fmla="*/ 11582400 w 15227300"/>
              <a:gd name="connsiteY1964" fmla="*/ 9150350 h 12611100"/>
              <a:gd name="connsiteX1965" fmla="*/ 11595100 w 15227300"/>
              <a:gd name="connsiteY1965" fmla="*/ 8997950 h 12611100"/>
              <a:gd name="connsiteX1966" fmla="*/ 11391900 w 15227300"/>
              <a:gd name="connsiteY1966" fmla="*/ 8547100 h 12611100"/>
              <a:gd name="connsiteX1967" fmla="*/ 11391900 w 15227300"/>
              <a:gd name="connsiteY1967" fmla="*/ 8528050 h 12611100"/>
              <a:gd name="connsiteX1968" fmla="*/ 11410950 w 15227300"/>
              <a:gd name="connsiteY1968" fmla="*/ 8528050 h 12611100"/>
              <a:gd name="connsiteX1969" fmla="*/ 11531600 w 15227300"/>
              <a:gd name="connsiteY1969" fmla="*/ 8718550 h 12611100"/>
              <a:gd name="connsiteX1970" fmla="*/ 11569700 w 15227300"/>
              <a:gd name="connsiteY1970" fmla="*/ 8763000 h 12611100"/>
              <a:gd name="connsiteX1971" fmla="*/ 11588750 w 15227300"/>
              <a:gd name="connsiteY1971" fmla="*/ 8801100 h 12611100"/>
              <a:gd name="connsiteX1972" fmla="*/ 11601450 w 15227300"/>
              <a:gd name="connsiteY1972" fmla="*/ 8775700 h 12611100"/>
              <a:gd name="connsiteX1973" fmla="*/ 11595100 w 15227300"/>
              <a:gd name="connsiteY1973" fmla="*/ 8534400 h 12611100"/>
              <a:gd name="connsiteX1974" fmla="*/ 11544300 w 15227300"/>
              <a:gd name="connsiteY1974" fmla="*/ 8128000 h 12611100"/>
              <a:gd name="connsiteX1975" fmla="*/ 11506200 w 15227300"/>
              <a:gd name="connsiteY1975" fmla="*/ 7912100 h 12611100"/>
              <a:gd name="connsiteX1976" fmla="*/ 11709400 w 15227300"/>
              <a:gd name="connsiteY1976" fmla="*/ 7658100 h 12611100"/>
              <a:gd name="connsiteX1977" fmla="*/ 11811000 w 15227300"/>
              <a:gd name="connsiteY1977" fmla="*/ 7569200 h 12611100"/>
              <a:gd name="connsiteX1978" fmla="*/ 11823700 w 15227300"/>
              <a:gd name="connsiteY1978" fmla="*/ 7537450 h 12611100"/>
              <a:gd name="connsiteX1979" fmla="*/ 11817350 w 15227300"/>
              <a:gd name="connsiteY1979" fmla="*/ 7505700 h 12611100"/>
              <a:gd name="connsiteX1980" fmla="*/ 11741150 w 15227300"/>
              <a:gd name="connsiteY1980" fmla="*/ 7505700 h 12611100"/>
              <a:gd name="connsiteX1981" fmla="*/ 11696700 w 15227300"/>
              <a:gd name="connsiteY1981" fmla="*/ 7524750 h 12611100"/>
              <a:gd name="connsiteX1982" fmla="*/ 11512550 w 15227300"/>
              <a:gd name="connsiteY1982" fmla="*/ 7727950 h 12611100"/>
              <a:gd name="connsiteX1983" fmla="*/ 11506200 w 15227300"/>
              <a:gd name="connsiteY1983" fmla="*/ 7708900 h 12611100"/>
              <a:gd name="connsiteX1984" fmla="*/ 11512550 w 15227300"/>
              <a:gd name="connsiteY1984" fmla="*/ 7689850 h 12611100"/>
              <a:gd name="connsiteX1985" fmla="*/ 11709400 w 15227300"/>
              <a:gd name="connsiteY1985" fmla="*/ 7454900 h 12611100"/>
              <a:gd name="connsiteX1986" fmla="*/ 11690350 w 15227300"/>
              <a:gd name="connsiteY1986" fmla="*/ 7423150 h 12611100"/>
              <a:gd name="connsiteX1987" fmla="*/ 11620500 w 15227300"/>
              <a:gd name="connsiteY1987" fmla="*/ 7454900 h 12611100"/>
              <a:gd name="connsiteX1988" fmla="*/ 11544300 w 15227300"/>
              <a:gd name="connsiteY1988" fmla="*/ 7537450 h 12611100"/>
              <a:gd name="connsiteX1989" fmla="*/ 11728450 w 15227300"/>
              <a:gd name="connsiteY1989" fmla="*/ 7327900 h 12611100"/>
              <a:gd name="connsiteX1990" fmla="*/ 11728450 w 15227300"/>
              <a:gd name="connsiteY1990" fmla="*/ 7264400 h 12611100"/>
              <a:gd name="connsiteX1991" fmla="*/ 11709400 w 15227300"/>
              <a:gd name="connsiteY1991" fmla="*/ 7258050 h 12611100"/>
              <a:gd name="connsiteX1992" fmla="*/ 11645900 w 15227300"/>
              <a:gd name="connsiteY1992" fmla="*/ 7296150 h 12611100"/>
              <a:gd name="connsiteX1993" fmla="*/ 11239500 w 15227300"/>
              <a:gd name="connsiteY1993" fmla="*/ 7747000 h 12611100"/>
              <a:gd name="connsiteX1994" fmla="*/ 11214100 w 15227300"/>
              <a:gd name="connsiteY1994" fmla="*/ 7747000 h 12611100"/>
              <a:gd name="connsiteX1995" fmla="*/ 11201400 w 15227300"/>
              <a:gd name="connsiteY1995" fmla="*/ 7734300 h 12611100"/>
              <a:gd name="connsiteX1996" fmla="*/ 11296650 w 15227300"/>
              <a:gd name="connsiteY1996" fmla="*/ 7473950 h 12611100"/>
              <a:gd name="connsiteX1997" fmla="*/ 11423650 w 15227300"/>
              <a:gd name="connsiteY1997" fmla="*/ 7289800 h 12611100"/>
              <a:gd name="connsiteX1998" fmla="*/ 11506200 w 15227300"/>
              <a:gd name="connsiteY1998" fmla="*/ 7207250 h 12611100"/>
              <a:gd name="connsiteX1999" fmla="*/ 11595100 w 15227300"/>
              <a:gd name="connsiteY1999" fmla="*/ 7112000 h 12611100"/>
              <a:gd name="connsiteX2000" fmla="*/ 11563350 w 15227300"/>
              <a:gd name="connsiteY2000" fmla="*/ 7067550 h 12611100"/>
              <a:gd name="connsiteX2001" fmla="*/ 11347450 w 15227300"/>
              <a:gd name="connsiteY2001" fmla="*/ 7131050 h 12611100"/>
              <a:gd name="connsiteX2002" fmla="*/ 11188700 w 15227300"/>
              <a:gd name="connsiteY2002" fmla="*/ 7067550 h 12611100"/>
              <a:gd name="connsiteX2003" fmla="*/ 11137900 w 15227300"/>
              <a:gd name="connsiteY2003" fmla="*/ 7080250 h 12611100"/>
              <a:gd name="connsiteX2004" fmla="*/ 11017250 w 15227300"/>
              <a:gd name="connsiteY2004" fmla="*/ 7080250 h 12611100"/>
              <a:gd name="connsiteX2005" fmla="*/ 11023600 w 15227300"/>
              <a:gd name="connsiteY2005" fmla="*/ 7061200 h 12611100"/>
              <a:gd name="connsiteX2006" fmla="*/ 11474450 w 15227300"/>
              <a:gd name="connsiteY2006" fmla="*/ 6826250 h 12611100"/>
              <a:gd name="connsiteX2007" fmla="*/ 11372850 w 15227300"/>
              <a:gd name="connsiteY2007" fmla="*/ 6762750 h 12611100"/>
              <a:gd name="connsiteX2008" fmla="*/ 11195050 w 15227300"/>
              <a:gd name="connsiteY2008" fmla="*/ 6762750 h 12611100"/>
              <a:gd name="connsiteX2009" fmla="*/ 11169650 w 15227300"/>
              <a:gd name="connsiteY2009" fmla="*/ 6775450 h 12611100"/>
              <a:gd name="connsiteX2010" fmla="*/ 11214100 w 15227300"/>
              <a:gd name="connsiteY2010" fmla="*/ 6724650 h 12611100"/>
              <a:gd name="connsiteX2011" fmla="*/ 11290300 w 15227300"/>
              <a:gd name="connsiteY2011" fmla="*/ 6699250 h 12611100"/>
              <a:gd name="connsiteX2012" fmla="*/ 11296650 w 15227300"/>
              <a:gd name="connsiteY2012" fmla="*/ 6686550 h 12611100"/>
              <a:gd name="connsiteX2013" fmla="*/ 11182350 w 15227300"/>
              <a:gd name="connsiteY2013" fmla="*/ 6572250 h 12611100"/>
              <a:gd name="connsiteX2014" fmla="*/ 11150600 w 15227300"/>
              <a:gd name="connsiteY2014" fmla="*/ 6572250 h 12611100"/>
              <a:gd name="connsiteX2015" fmla="*/ 11074400 w 15227300"/>
              <a:gd name="connsiteY2015" fmla="*/ 6591300 h 12611100"/>
              <a:gd name="connsiteX2016" fmla="*/ 10909300 w 15227300"/>
              <a:gd name="connsiteY2016" fmla="*/ 6756400 h 12611100"/>
              <a:gd name="connsiteX2017" fmla="*/ 10883900 w 15227300"/>
              <a:gd name="connsiteY2017" fmla="*/ 6756400 h 12611100"/>
              <a:gd name="connsiteX2018" fmla="*/ 10833100 w 15227300"/>
              <a:gd name="connsiteY2018" fmla="*/ 6724650 h 12611100"/>
              <a:gd name="connsiteX2019" fmla="*/ 10775950 w 15227300"/>
              <a:gd name="connsiteY2019" fmla="*/ 6667500 h 12611100"/>
              <a:gd name="connsiteX2020" fmla="*/ 10750550 w 15227300"/>
              <a:gd name="connsiteY2020" fmla="*/ 6610350 h 12611100"/>
              <a:gd name="connsiteX2021" fmla="*/ 10718800 w 15227300"/>
              <a:gd name="connsiteY2021" fmla="*/ 6553200 h 12611100"/>
              <a:gd name="connsiteX2022" fmla="*/ 10604500 w 15227300"/>
              <a:gd name="connsiteY2022" fmla="*/ 6394450 h 12611100"/>
              <a:gd name="connsiteX2023" fmla="*/ 10617200 w 15227300"/>
              <a:gd name="connsiteY2023" fmla="*/ 6350000 h 12611100"/>
              <a:gd name="connsiteX2024" fmla="*/ 10693400 w 15227300"/>
              <a:gd name="connsiteY2024" fmla="*/ 6223000 h 12611100"/>
              <a:gd name="connsiteX2025" fmla="*/ 10782300 w 15227300"/>
              <a:gd name="connsiteY2025" fmla="*/ 6159500 h 12611100"/>
              <a:gd name="connsiteX2026" fmla="*/ 10852150 w 15227300"/>
              <a:gd name="connsiteY2026" fmla="*/ 6102350 h 12611100"/>
              <a:gd name="connsiteX2027" fmla="*/ 10909300 w 15227300"/>
              <a:gd name="connsiteY2027" fmla="*/ 6019800 h 12611100"/>
              <a:gd name="connsiteX2028" fmla="*/ 11042650 w 15227300"/>
              <a:gd name="connsiteY2028" fmla="*/ 5803900 h 12611100"/>
              <a:gd name="connsiteX2029" fmla="*/ 11150600 w 15227300"/>
              <a:gd name="connsiteY2029" fmla="*/ 5873750 h 12611100"/>
              <a:gd name="connsiteX2030" fmla="*/ 11220450 w 15227300"/>
              <a:gd name="connsiteY2030" fmla="*/ 5765800 h 12611100"/>
              <a:gd name="connsiteX2031" fmla="*/ 11341100 w 15227300"/>
              <a:gd name="connsiteY2031" fmla="*/ 5867400 h 12611100"/>
              <a:gd name="connsiteX2032" fmla="*/ 11436350 w 15227300"/>
              <a:gd name="connsiteY2032" fmla="*/ 5721350 h 12611100"/>
              <a:gd name="connsiteX2033" fmla="*/ 11569700 w 15227300"/>
              <a:gd name="connsiteY2033" fmla="*/ 5753100 h 12611100"/>
              <a:gd name="connsiteX2034" fmla="*/ 7435850 w 15227300"/>
              <a:gd name="connsiteY2034" fmla="*/ 5619750 h 12611100"/>
              <a:gd name="connsiteX2035" fmla="*/ 7531100 w 15227300"/>
              <a:gd name="connsiteY2035" fmla="*/ 5740400 h 12611100"/>
              <a:gd name="connsiteX2036" fmla="*/ 7518400 w 15227300"/>
              <a:gd name="connsiteY2036" fmla="*/ 5753100 h 12611100"/>
              <a:gd name="connsiteX2037" fmla="*/ 7454900 w 15227300"/>
              <a:gd name="connsiteY2037" fmla="*/ 5880100 h 12611100"/>
              <a:gd name="connsiteX2038" fmla="*/ 7366000 w 15227300"/>
              <a:gd name="connsiteY2038" fmla="*/ 5899150 h 12611100"/>
              <a:gd name="connsiteX2039" fmla="*/ 7264400 w 15227300"/>
              <a:gd name="connsiteY2039" fmla="*/ 5854700 h 12611100"/>
              <a:gd name="connsiteX2040" fmla="*/ 7245350 w 15227300"/>
              <a:gd name="connsiteY2040" fmla="*/ 5816600 h 12611100"/>
              <a:gd name="connsiteX2041" fmla="*/ 7258050 w 15227300"/>
              <a:gd name="connsiteY2041" fmla="*/ 5759450 h 12611100"/>
              <a:gd name="connsiteX2042" fmla="*/ 7258050 w 15227300"/>
              <a:gd name="connsiteY2042" fmla="*/ 5721350 h 12611100"/>
              <a:gd name="connsiteX2043" fmla="*/ 7385050 w 15227300"/>
              <a:gd name="connsiteY2043" fmla="*/ 5619750 h 12611100"/>
              <a:gd name="connsiteX2044" fmla="*/ 7435850 w 15227300"/>
              <a:gd name="connsiteY2044" fmla="*/ 5619750 h 12611100"/>
              <a:gd name="connsiteX2045" fmla="*/ 11747500 w 15227300"/>
              <a:gd name="connsiteY2045" fmla="*/ 5486400 h 12611100"/>
              <a:gd name="connsiteX2046" fmla="*/ 11791950 w 15227300"/>
              <a:gd name="connsiteY2046" fmla="*/ 5626100 h 12611100"/>
              <a:gd name="connsiteX2047" fmla="*/ 11779250 w 15227300"/>
              <a:gd name="connsiteY2047" fmla="*/ 5689600 h 12611100"/>
              <a:gd name="connsiteX2048" fmla="*/ 11741150 w 15227300"/>
              <a:gd name="connsiteY2048" fmla="*/ 5676900 h 12611100"/>
              <a:gd name="connsiteX2049" fmla="*/ 11760200 w 15227300"/>
              <a:gd name="connsiteY2049" fmla="*/ 5594350 h 12611100"/>
              <a:gd name="connsiteX2050" fmla="*/ 11677650 w 15227300"/>
              <a:gd name="connsiteY2050" fmla="*/ 5518150 h 12611100"/>
              <a:gd name="connsiteX2051" fmla="*/ 11677650 w 15227300"/>
              <a:gd name="connsiteY2051" fmla="*/ 5486400 h 12611100"/>
              <a:gd name="connsiteX2052" fmla="*/ 11747500 w 15227300"/>
              <a:gd name="connsiteY2052" fmla="*/ 5486400 h 12611100"/>
              <a:gd name="connsiteX2053" fmla="*/ 6413500 w 15227300"/>
              <a:gd name="connsiteY2053" fmla="*/ 5378450 h 12611100"/>
              <a:gd name="connsiteX2054" fmla="*/ 6445250 w 15227300"/>
              <a:gd name="connsiteY2054" fmla="*/ 5365750 h 12611100"/>
              <a:gd name="connsiteX2055" fmla="*/ 6438900 w 15227300"/>
              <a:gd name="connsiteY2055" fmla="*/ 5403850 h 12611100"/>
              <a:gd name="connsiteX2056" fmla="*/ 6388100 w 15227300"/>
              <a:gd name="connsiteY2056" fmla="*/ 5397500 h 12611100"/>
              <a:gd name="connsiteX2057" fmla="*/ 6388100 w 15227300"/>
              <a:gd name="connsiteY2057" fmla="*/ 5365750 h 12611100"/>
              <a:gd name="connsiteX2058" fmla="*/ 6413500 w 15227300"/>
              <a:gd name="connsiteY2058" fmla="*/ 5378450 h 12611100"/>
              <a:gd name="connsiteX2059" fmla="*/ 9213850 w 15227300"/>
              <a:gd name="connsiteY2059" fmla="*/ 5499100 h 12611100"/>
              <a:gd name="connsiteX2060" fmla="*/ 9182100 w 15227300"/>
              <a:gd name="connsiteY2060" fmla="*/ 5575300 h 12611100"/>
              <a:gd name="connsiteX2061" fmla="*/ 9156700 w 15227300"/>
              <a:gd name="connsiteY2061" fmla="*/ 5575300 h 12611100"/>
              <a:gd name="connsiteX2062" fmla="*/ 9175750 w 15227300"/>
              <a:gd name="connsiteY2062" fmla="*/ 5346700 h 12611100"/>
              <a:gd name="connsiteX2063" fmla="*/ 9213850 w 15227300"/>
              <a:gd name="connsiteY2063" fmla="*/ 5353050 h 12611100"/>
              <a:gd name="connsiteX2064" fmla="*/ 9213850 w 15227300"/>
              <a:gd name="connsiteY2064" fmla="*/ 5499100 h 12611100"/>
              <a:gd name="connsiteX2065" fmla="*/ 7981950 w 15227300"/>
              <a:gd name="connsiteY2065" fmla="*/ 5346700 h 12611100"/>
              <a:gd name="connsiteX2066" fmla="*/ 7956550 w 15227300"/>
              <a:gd name="connsiteY2066" fmla="*/ 5391150 h 12611100"/>
              <a:gd name="connsiteX2067" fmla="*/ 7867650 w 15227300"/>
              <a:gd name="connsiteY2067" fmla="*/ 5511800 h 12611100"/>
              <a:gd name="connsiteX2068" fmla="*/ 7772400 w 15227300"/>
              <a:gd name="connsiteY2068" fmla="*/ 5530850 h 12611100"/>
              <a:gd name="connsiteX2069" fmla="*/ 7658100 w 15227300"/>
              <a:gd name="connsiteY2069" fmla="*/ 5530850 h 12611100"/>
              <a:gd name="connsiteX2070" fmla="*/ 7588250 w 15227300"/>
              <a:gd name="connsiteY2070" fmla="*/ 5448300 h 12611100"/>
              <a:gd name="connsiteX2071" fmla="*/ 7639050 w 15227300"/>
              <a:gd name="connsiteY2071" fmla="*/ 5346700 h 12611100"/>
              <a:gd name="connsiteX2072" fmla="*/ 7632700 w 15227300"/>
              <a:gd name="connsiteY2072" fmla="*/ 5441950 h 12611100"/>
              <a:gd name="connsiteX2073" fmla="*/ 7645400 w 15227300"/>
              <a:gd name="connsiteY2073" fmla="*/ 5454650 h 12611100"/>
              <a:gd name="connsiteX2074" fmla="*/ 7842250 w 15227300"/>
              <a:gd name="connsiteY2074" fmla="*/ 5454650 h 12611100"/>
              <a:gd name="connsiteX2075" fmla="*/ 7950200 w 15227300"/>
              <a:gd name="connsiteY2075" fmla="*/ 5334000 h 12611100"/>
              <a:gd name="connsiteX2076" fmla="*/ 7981950 w 15227300"/>
              <a:gd name="connsiteY2076" fmla="*/ 5346700 h 12611100"/>
              <a:gd name="connsiteX2077" fmla="*/ 7854950 w 15227300"/>
              <a:gd name="connsiteY2077" fmla="*/ 5302250 h 12611100"/>
              <a:gd name="connsiteX2078" fmla="*/ 7823200 w 15227300"/>
              <a:gd name="connsiteY2078" fmla="*/ 5353050 h 12611100"/>
              <a:gd name="connsiteX2079" fmla="*/ 7785100 w 15227300"/>
              <a:gd name="connsiteY2079" fmla="*/ 5334000 h 12611100"/>
              <a:gd name="connsiteX2080" fmla="*/ 7797800 w 15227300"/>
              <a:gd name="connsiteY2080" fmla="*/ 5295900 h 12611100"/>
              <a:gd name="connsiteX2081" fmla="*/ 7854950 w 15227300"/>
              <a:gd name="connsiteY2081" fmla="*/ 5302250 h 12611100"/>
              <a:gd name="connsiteX2082" fmla="*/ 4743450 w 15227300"/>
              <a:gd name="connsiteY2082" fmla="*/ 5219700 h 12611100"/>
              <a:gd name="connsiteX2083" fmla="*/ 4756150 w 15227300"/>
              <a:gd name="connsiteY2083" fmla="*/ 5232400 h 12611100"/>
              <a:gd name="connsiteX2084" fmla="*/ 4857750 w 15227300"/>
              <a:gd name="connsiteY2084" fmla="*/ 5238750 h 12611100"/>
              <a:gd name="connsiteX2085" fmla="*/ 4857750 w 15227300"/>
              <a:gd name="connsiteY2085" fmla="*/ 5264150 h 12611100"/>
              <a:gd name="connsiteX2086" fmla="*/ 4762500 w 15227300"/>
              <a:gd name="connsiteY2086" fmla="*/ 5334000 h 12611100"/>
              <a:gd name="connsiteX2087" fmla="*/ 4692650 w 15227300"/>
              <a:gd name="connsiteY2087" fmla="*/ 5378450 h 12611100"/>
              <a:gd name="connsiteX2088" fmla="*/ 4616450 w 15227300"/>
              <a:gd name="connsiteY2088" fmla="*/ 5416550 h 12611100"/>
              <a:gd name="connsiteX2089" fmla="*/ 4565650 w 15227300"/>
              <a:gd name="connsiteY2089" fmla="*/ 5429250 h 12611100"/>
              <a:gd name="connsiteX2090" fmla="*/ 4546600 w 15227300"/>
              <a:gd name="connsiteY2090" fmla="*/ 5441950 h 12611100"/>
              <a:gd name="connsiteX2091" fmla="*/ 4400550 w 15227300"/>
              <a:gd name="connsiteY2091" fmla="*/ 5461000 h 12611100"/>
              <a:gd name="connsiteX2092" fmla="*/ 4425950 w 15227300"/>
              <a:gd name="connsiteY2092" fmla="*/ 5486400 h 12611100"/>
              <a:gd name="connsiteX2093" fmla="*/ 4375150 w 15227300"/>
              <a:gd name="connsiteY2093" fmla="*/ 5537200 h 12611100"/>
              <a:gd name="connsiteX2094" fmla="*/ 4241800 w 15227300"/>
              <a:gd name="connsiteY2094" fmla="*/ 5568950 h 12611100"/>
              <a:gd name="connsiteX2095" fmla="*/ 4159250 w 15227300"/>
              <a:gd name="connsiteY2095" fmla="*/ 5575300 h 12611100"/>
              <a:gd name="connsiteX2096" fmla="*/ 4032250 w 15227300"/>
              <a:gd name="connsiteY2096" fmla="*/ 5613400 h 12611100"/>
              <a:gd name="connsiteX2097" fmla="*/ 3949700 w 15227300"/>
              <a:gd name="connsiteY2097" fmla="*/ 5581650 h 12611100"/>
              <a:gd name="connsiteX2098" fmla="*/ 3949700 w 15227300"/>
              <a:gd name="connsiteY2098" fmla="*/ 5340350 h 12611100"/>
              <a:gd name="connsiteX2099" fmla="*/ 4241800 w 15227300"/>
              <a:gd name="connsiteY2099" fmla="*/ 5314950 h 12611100"/>
              <a:gd name="connsiteX2100" fmla="*/ 4254500 w 15227300"/>
              <a:gd name="connsiteY2100" fmla="*/ 5302250 h 12611100"/>
              <a:gd name="connsiteX2101" fmla="*/ 4286250 w 15227300"/>
              <a:gd name="connsiteY2101" fmla="*/ 5302250 h 12611100"/>
              <a:gd name="connsiteX2102" fmla="*/ 4311650 w 15227300"/>
              <a:gd name="connsiteY2102" fmla="*/ 5302250 h 12611100"/>
              <a:gd name="connsiteX2103" fmla="*/ 4381500 w 15227300"/>
              <a:gd name="connsiteY2103" fmla="*/ 5346700 h 12611100"/>
              <a:gd name="connsiteX2104" fmla="*/ 4521200 w 15227300"/>
              <a:gd name="connsiteY2104" fmla="*/ 5276850 h 12611100"/>
              <a:gd name="connsiteX2105" fmla="*/ 4597400 w 15227300"/>
              <a:gd name="connsiteY2105" fmla="*/ 5245100 h 12611100"/>
              <a:gd name="connsiteX2106" fmla="*/ 4660900 w 15227300"/>
              <a:gd name="connsiteY2106" fmla="*/ 5219700 h 12611100"/>
              <a:gd name="connsiteX2107" fmla="*/ 4705350 w 15227300"/>
              <a:gd name="connsiteY2107" fmla="*/ 5219700 h 12611100"/>
              <a:gd name="connsiteX2108" fmla="*/ 4743450 w 15227300"/>
              <a:gd name="connsiteY2108" fmla="*/ 5219700 h 12611100"/>
              <a:gd name="connsiteX2109" fmla="*/ 4038600 w 15227300"/>
              <a:gd name="connsiteY2109" fmla="*/ 5162550 h 12611100"/>
              <a:gd name="connsiteX2110" fmla="*/ 4038600 w 15227300"/>
              <a:gd name="connsiteY2110" fmla="*/ 5213350 h 12611100"/>
              <a:gd name="connsiteX2111" fmla="*/ 4013200 w 15227300"/>
              <a:gd name="connsiteY2111" fmla="*/ 5213350 h 12611100"/>
              <a:gd name="connsiteX2112" fmla="*/ 4013200 w 15227300"/>
              <a:gd name="connsiteY2112" fmla="*/ 5162550 h 12611100"/>
              <a:gd name="connsiteX2113" fmla="*/ 4038600 w 15227300"/>
              <a:gd name="connsiteY2113" fmla="*/ 5162550 h 12611100"/>
              <a:gd name="connsiteX2114" fmla="*/ 10852150 w 15227300"/>
              <a:gd name="connsiteY2114" fmla="*/ 5124450 h 12611100"/>
              <a:gd name="connsiteX2115" fmla="*/ 10947400 w 15227300"/>
              <a:gd name="connsiteY2115" fmla="*/ 5137150 h 12611100"/>
              <a:gd name="connsiteX2116" fmla="*/ 11042650 w 15227300"/>
              <a:gd name="connsiteY2116" fmla="*/ 5219700 h 12611100"/>
              <a:gd name="connsiteX2117" fmla="*/ 11150600 w 15227300"/>
              <a:gd name="connsiteY2117" fmla="*/ 5302250 h 12611100"/>
              <a:gd name="connsiteX2118" fmla="*/ 11353800 w 15227300"/>
              <a:gd name="connsiteY2118" fmla="*/ 5454650 h 12611100"/>
              <a:gd name="connsiteX2119" fmla="*/ 11271250 w 15227300"/>
              <a:gd name="connsiteY2119" fmla="*/ 5530850 h 12611100"/>
              <a:gd name="connsiteX2120" fmla="*/ 11252200 w 15227300"/>
              <a:gd name="connsiteY2120" fmla="*/ 5518150 h 12611100"/>
              <a:gd name="connsiteX2121" fmla="*/ 11029950 w 15227300"/>
              <a:gd name="connsiteY2121" fmla="*/ 5416550 h 12611100"/>
              <a:gd name="connsiteX2122" fmla="*/ 10871200 w 15227300"/>
              <a:gd name="connsiteY2122" fmla="*/ 5283200 h 12611100"/>
              <a:gd name="connsiteX2123" fmla="*/ 10756900 w 15227300"/>
              <a:gd name="connsiteY2123" fmla="*/ 5181600 h 12611100"/>
              <a:gd name="connsiteX2124" fmla="*/ 10756900 w 15227300"/>
              <a:gd name="connsiteY2124" fmla="*/ 5124450 h 12611100"/>
              <a:gd name="connsiteX2125" fmla="*/ 10852150 w 15227300"/>
              <a:gd name="connsiteY2125" fmla="*/ 5124450 h 12611100"/>
              <a:gd name="connsiteX2126" fmla="*/ 10375900 w 15227300"/>
              <a:gd name="connsiteY2126" fmla="*/ 5060950 h 12611100"/>
              <a:gd name="connsiteX2127" fmla="*/ 10610850 w 15227300"/>
              <a:gd name="connsiteY2127" fmla="*/ 5289550 h 12611100"/>
              <a:gd name="connsiteX2128" fmla="*/ 10629900 w 15227300"/>
              <a:gd name="connsiteY2128" fmla="*/ 5302250 h 12611100"/>
              <a:gd name="connsiteX2129" fmla="*/ 10680700 w 15227300"/>
              <a:gd name="connsiteY2129" fmla="*/ 5378450 h 12611100"/>
              <a:gd name="connsiteX2130" fmla="*/ 10826750 w 15227300"/>
              <a:gd name="connsiteY2130" fmla="*/ 5683250 h 12611100"/>
              <a:gd name="connsiteX2131" fmla="*/ 10820400 w 15227300"/>
              <a:gd name="connsiteY2131" fmla="*/ 5721350 h 12611100"/>
              <a:gd name="connsiteX2132" fmla="*/ 10801350 w 15227300"/>
              <a:gd name="connsiteY2132" fmla="*/ 5746750 h 12611100"/>
              <a:gd name="connsiteX2133" fmla="*/ 10591800 w 15227300"/>
              <a:gd name="connsiteY2133" fmla="*/ 6045200 h 12611100"/>
              <a:gd name="connsiteX2134" fmla="*/ 10515600 w 15227300"/>
              <a:gd name="connsiteY2134" fmla="*/ 6108700 h 12611100"/>
              <a:gd name="connsiteX2135" fmla="*/ 10496550 w 15227300"/>
              <a:gd name="connsiteY2135" fmla="*/ 5911850 h 12611100"/>
              <a:gd name="connsiteX2136" fmla="*/ 10553700 w 15227300"/>
              <a:gd name="connsiteY2136" fmla="*/ 5727700 h 12611100"/>
              <a:gd name="connsiteX2137" fmla="*/ 10553700 w 15227300"/>
              <a:gd name="connsiteY2137" fmla="*/ 5537200 h 12611100"/>
              <a:gd name="connsiteX2138" fmla="*/ 10534650 w 15227300"/>
              <a:gd name="connsiteY2138" fmla="*/ 5530850 h 12611100"/>
              <a:gd name="connsiteX2139" fmla="*/ 10477500 w 15227300"/>
              <a:gd name="connsiteY2139" fmla="*/ 5619750 h 12611100"/>
              <a:gd name="connsiteX2140" fmla="*/ 10439400 w 15227300"/>
              <a:gd name="connsiteY2140" fmla="*/ 5753100 h 12611100"/>
              <a:gd name="connsiteX2141" fmla="*/ 10414000 w 15227300"/>
              <a:gd name="connsiteY2141" fmla="*/ 5822950 h 12611100"/>
              <a:gd name="connsiteX2142" fmla="*/ 10388600 w 15227300"/>
              <a:gd name="connsiteY2142" fmla="*/ 5822950 h 12611100"/>
              <a:gd name="connsiteX2143" fmla="*/ 10388600 w 15227300"/>
              <a:gd name="connsiteY2143" fmla="*/ 5791200 h 12611100"/>
              <a:gd name="connsiteX2144" fmla="*/ 10439400 w 15227300"/>
              <a:gd name="connsiteY2144" fmla="*/ 5613400 h 12611100"/>
              <a:gd name="connsiteX2145" fmla="*/ 10407650 w 15227300"/>
              <a:gd name="connsiteY2145" fmla="*/ 5575300 h 12611100"/>
              <a:gd name="connsiteX2146" fmla="*/ 10293350 w 15227300"/>
              <a:gd name="connsiteY2146" fmla="*/ 5727700 h 12611100"/>
              <a:gd name="connsiteX2147" fmla="*/ 10236200 w 15227300"/>
              <a:gd name="connsiteY2147" fmla="*/ 5689600 h 12611100"/>
              <a:gd name="connsiteX2148" fmla="*/ 10236200 w 15227300"/>
              <a:gd name="connsiteY2148" fmla="*/ 5435600 h 12611100"/>
              <a:gd name="connsiteX2149" fmla="*/ 10248900 w 15227300"/>
              <a:gd name="connsiteY2149" fmla="*/ 5422900 h 12611100"/>
              <a:gd name="connsiteX2150" fmla="*/ 10248900 w 15227300"/>
              <a:gd name="connsiteY2150" fmla="*/ 5302250 h 12611100"/>
              <a:gd name="connsiteX2151" fmla="*/ 10261600 w 15227300"/>
              <a:gd name="connsiteY2151" fmla="*/ 5264150 h 12611100"/>
              <a:gd name="connsiteX2152" fmla="*/ 10261600 w 15227300"/>
              <a:gd name="connsiteY2152" fmla="*/ 5137150 h 12611100"/>
              <a:gd name="connsiteX2153" fmla="*/ 10267950 w 15227300"/>
              <a:gd name="connsiteY2153" fmla="*/ 5099050 h 12611100"/>
              <a:gd name="connsiteX2154" fmla="*/ 10267950 w 15227300"/>
              <a:gd name="connsiteY2154" fmla="*/ 5080000 h 12611100"/>
              <a:gd name="connsiteX2155" fmla="*/ 10331450 w 15227300"/>
              <a:gd name="connsiteY2155" fmla="*/ 5029200 h 12611100"/>
              <a:gd name="connsiteX2156" fmla="*/ 10375900 w 15227300"/>
              <a:gd name="connsiteY2156" fmla="*/ 5060950 h 12611100"/>
              <a:gd name="connsiteX2157" fmla="*/ 7410450 w 15227300"/>
              <a:gd name="connsiteY2157" fmla="*/ 4914900 h 12611100"/>
              <a:gd name="connsiteX2158" fmla="*/ 7385050 w 15227300"/>
              <a:gd name="connsiteY2158" fmla="*/ 4940300 h 12611100"/>
              <a:gd name="connsiteX2159" fmla="*/ 7302500 w 15227300"/>
              <a:gd name="connsiteY2159" fmla="*/ 4959350 h 12611100"/>
              <a:gd name="connsiteX2160" fmla="*/ 7264400 w 15227300"/>
              <a:gd name="connsiteY2160" fmla="*/ 4953000 h 12611100"/>
              <a:gd name="connsiteX2161" fmla="*/ 7289800 w 15227300"/>
              <a:gd name="connsiteY2161" fmla="*/ 4914900 h 12611100"/>
              <a:gd name="connsiteX2162" fmla="*/ 7346950 w 15227300"/>
              <a:gd name="connsiteY2162" fmla="*/ 4895850 h 12611100"/>
              <a:gd name="connsiteX2163" fmla="*/ 7410450 w 15227300"/>
              <a:gd name="connsiteY2163" fmla="*/ 4914900 h 12611100"/>
              <a:gd name="connsiteX2164" fmla="*/ 9029700 w 15227300"/>
              <a:gd name="connsiteY2164" fmla="*/ 4902200 h 12611100"/>
              <a:gd name="connsiteX2165" fmla="*/ 9029700 w 15227300"/>
              <a:gd name="connsiteY2165" fmla="*/ 4921250 h 12611100"/>
              <a:gd name="connsiteX2166" fmla="*/ 8934450 w 15227300"/>
              <a:gd name="connsiteY2166" fmla="*/ 4959350 h 12611100"/>
              <a:gd name="connsiteX2167" fmla="*/ 8915400 w 15227300"/>
              <a:gd name="connsiteY2167" fmla="*/ 4959350 h 12611100"/>
              <a:gd name="connsiteX2168" fmla="*/ 8915400 w 15227300"/>
              <a:gd name="connsiteY2168" fmla="*/ 4940300 h 12611100"/>
              <a:gd name="connsiteX2169" fmla="*/ 8985250 w 15227300"/>
              <a:gd name="connsiteY2169" fmla="*/ 4883150 h 12611100"/>
              <a:gd name="connsiteX2170" fmla="*/ 9029700 w 15227300"/>
              <a:gd name="connsiteY2170" fmla="*/ 4902200 h 12611100"/>
              <a:gd name="connsiteX2171" fmla="*/ 8089900 w 15227300"/>
              <a:gd name="connsiteY2171" fmla="*/ 4800600 h 12611100"/>
              <a:gd name="connsiteX2172" fmla="*/ 7886700 w 15227300"/>
              <a:gd name="connsiteY2172" fmla="*/ 5003800 h 12611100"/>
              <a:gd name="connsiteX2173" fmla="*/ 7696200 w 15227300"/>
              <a:gd name="connsiteY2173" fmla="*/ 4946650 h 12611100"/>
              <a:gd name="connsiteX2174" fmla="*/ 7721600 w 15227300"/>
              <a:gd name="connsiteY2174" fmla="*/ 4914900 h 12611100"/>
              <a:gd name="connsiteX2175" fmla="*/ 7931150 w 15227300"/>
              <a:gd name="connsiteY2175" fmla="*/ 4870450 h 12611100"/>
              <a:gd name="connsiteX2176" fmla="*/ 8089900 w 15227300"/>
              <a:gd name="connsiteY2176" fmla="*/ 4781550 h 12611100"/>
              <a:gd name="connsiteX2177" fmla="*/ 8089900 w 15227300"/>
              <a:gd name="connsiteY2177" fmla="*/ 4800600 h 12611100"/>
              <a:gd name="connsiteX2178" fmla="*/ 9277350 w 15227300"/>
              <a:gd name="connsiteY2178" fmla="*/ 4724400 h 12611100"/>
              <a:gd name="connsiteX2179" fmla="*/ 9366250 w 15227300"/>
              <a:gd name="connsiteY2179" fmla="*/ 4743450 h 12611100"/>
              <a:gd name="connsiteX2180" fmla="*/ 9442450 w 15227300"/>
              <a:gd name="connsiteY2180" fmla="*/ 4768850 h 12611100"/>
              <a:gd name="connsiteX2181" fmla="*/ 9715500 w 15227300"/>
              <a:gd name="connsiteY2181" fmla="*/ 5137150 h 12611100"/>
              <a:gd name="connsiteX2182" fmla="*/ 9817100 w 15227300"/>
              <a:gd name="connsiteY2182" fmla="*/ 5397500 h 12611100"/>
              <a:gd name="connsiteX2183" fmla="*/ 9867900 w 15227300"/>
              <a:gd name="connsiteY2183" fmla="*/ 5473700 h 12611100"/>
              <a:gd name="connsiteX2184" fmla="*/ 9817100 w 15227300"/>
              <a:gd name="connsiteY2184" fmla="*/ 5524500 h 12611100"/>
              <a:gd name="connsiteX2185" fmla="*/ 9696450 w 15227300"/>
              <a:gd name="connsiteY2185" fmla="*/ 5416550 h 12611100"/>
              <a:gd name="connsiteX2186" fmla="*/ 9632950 w 15227300"/>
              <a:gd name="connsiteY2186" fmla="*/ 5321300 h 12611100"/>
              <a:gd name="connsiteX2187" fmla="*/ 9582150 w 15227300"/>
              <a:gd name="connsiteY2187" fmla="*/ 5321300 h 12611100"/>
              <a:gd name="connsiteX2188" fmla="*/ 9582150 w 15227300"/>
              <a:gd name="connsiteY2188" fmla="*/ 5353050 h 12611100"/>
              <a:gd name="connsiteX2189" fmla="*/ 9715500 w 15227300"/>
              <a:gd name="connsiteY2189" fmla="*/ 5568950 h 12611100"/>
              <a:gd name="connsiteX2190" fmla="*/ 9798050 w 15227300"/>
              <a:gd name="connsiteY2190" fmla="*/ 5632450 h 12611100"/>
              <a:gd name="connsiteX2191" fmla="*/ 9829800 w 15227300"/>
              <a:gd name="connsiteY2191" fmla="*/ 5645150 h 12611100"/>
              <a:gd name="connsiteX2192" fmla="*/ 9912350 w 15227300"/>
              <a:gd name="connsiteY2192" fmla="*/ 5727700 h 12611100"/>
              <a:gd name="connsiteX2193" fmla="*/ 10058400 w 15227300"/>
              <a:gd name="connsiteY2193" fmla="*/ 5880100 h 12611100"/>
              <a:gd name="connsiteX2194" fmla="*/ 10007600 w 15227300"/>
              <a:gd name="connsiteY2194" fmla="*/ 5930900 h 12611100"/>
              <a:gd name="connsiteX2195" fmla="*/ 10077450 w 15227300"/>
              <a:gd name="connsiteY2195" fmla="*/ 6038850 h 12611100"/>
              <a:gd name="connsiteX2196" fmla="*/ 10115550 w 15227300"/>
              <a:gd name="connsiteY2196" fmla="*/ 6057900 h 12611100"/>
              <a:gd name="connsiteX2197" fmla="*/ 10140950 w 15227300"/>
              <a:gd name="connsiteY2197" fmla="*/ 6045200 h 12611100"/>
              <a:gd name="connsiteX2198" fmla="*/ 10166350 w 15227300"/>
              <a:gd name="connsiteY2198" fmla="*/ 6070600 h 12611100"/>
              <a:gd name="connsiteX2199" fmla="*/ 10166350 w 15227300"/>
              <a:gd name="connsiteY2199" fmla="*/ 6102350 h 12611100"/>
              <a:gd name="connsiteX2200" fmla="*/ 10102850 w 15227300"/>
              <a:gd name="connsiteY2200" fmla="*/ 6134100 h 12611100"/>
              <a:gd name="connsiteX2201" fmla="*/ 10121900 w 15227300"/>
              <a:gd name="connsiteY2201" fmla="*/ 6165850 h 12611100"/>
              <a:gd name="connsiteX2202" fmla="*/ 10185400 w 15227300"/>
              <a:gd name="connsiteY2202" fmla="*/ 6248400 h 12611100"/>
              <a:gd name="connsiteX2203" fmla="*/ 10471150 w 15227300"/>
              <a:gd name="connsiteY2203" fmla="*/ 6610350 h 12611100"/>
              <a:gd name="connsiteX2204" fmla="*/ 10471150 w 15227300"/>
              <a:gd name="connsiteY2204" fmla="*/ 6648450 h 12611100"/>
              <a:gd name="connsiteX2205" fmla="*/ 10325100 w 15227300"/>
              <a:gd name="connsiteY2205" fmla="*/ 6648450 h 12611100"/>
              <a:gd name="connsiteX2206" fmla="*/ 10318750 w 15227300"/>
              <a:gd name="connsiteY2206" fmla="*/ 6629400 h 12611100"/>
              <a:gd name="connsiteX2207" fmla="*/ 9836150 w 15227300"/>
              <a:gd name="connsiteY2207" fmla="*/ 6623050 h 12611100"/>
              <a:gd name="connsiteX2208" fmla="*/ 9639300 w 15227300"/>
              <a:gd name="connsiteY2208" fmla="*/ 6692900 h 12611100"/>
              <a:gd name="connsiteX2209" fmla="*/ 9556750 w 15227300"/>
              <a:gd name="connsiteY2209" fmla="*/ 6692900 h 12611100"/>
              <a:gd name="connsiteX2210" fmla="*/ 9556750 w 15227300"/>
              <a:gd name="connsiteY2210" fmla="*/ 6654800 h 12611100"/>
              <a:gd name="connsiteX2211" fmla="*/ 9563100 w 15227300"/>
              <a:gd name="connsiteY2211" fmla="*/ 6648450 h 12611100"/>
              <a:gd name="connsiteX2212" fmla="*/ 9575800 w 15227300"/>
              <a:gd name="connsiteY2212" fmla="*/ 6591300 h 12611100"/>
              <a:gd name="connsiteX2213" fmla="*/ 9937750 w 15227300"/>
              <a:gd name="connsiteY2213" fmla="*/ 6242050 h 12611100"/>
              <a:gd name="connsiteX2214" fmla="*/ 9937750 w 15227300"/>
              <a:gd name="connsiteY2214" fmla="*/ 6165850 h 12611100"/>
              <a:gd name="connsiteX2215" fmla="*/ 9918700 w 15227300"/>
              <a:gd name="connsiteY2215" fmla="*/ 6159500 h 12611100"/>
              <a:gd name="connsiteX2216" fmla="*/ 9734550 w 15227300"/>
              <a:gd name="connsiteY2216" fmla="*/ 6267450 h 12611100"/>
              <a:gd name="connsiteX2217" fmla="*/ 9436100 w 15227300"/>
              <a:gd name="connsiteY2217" fmla="*/ 6502400 h 12611100"/>
              <a:gd name="connsiteX2218" fmla="*/ 9359900 w 15227300"/>
              <a:gd name="connsiteY2218" fmla="*/ 6692900 h 12611100"/>
              <a:gd name="connsiteX2219" fmla="*/ 9340850 w 15227300"/>
              <a:gd name="connsiteY2219" fmla="*/ 6756400 h 12611100"/>
              <a:gd name="connsiteX2220" fmla="*/ 9283700 w 15227300"/>
              <a:gd name="connsiteY2220" fmla="*/ 6756400 h 12611100"/>
              <a:gd name="connsiteX2221" fmla="*/ 9258300 w 15227300"/>
              <a:gd name="connsiteY2221" fmla="*/ 6635750 h 12611100"/>
              <a:gd name="connsiteX2222" fmla="*/ 9251950 w 15227300"/>
              <a:gd name="connsiteY2222" fmla="*/ 6629400 h 12611100"/>
              <a:gd name="connsiteX2223" fmla="*/ 9251950 w 15227300"/>
              <a:gd name="connsiteY2223" fmla="*/ 6451600 h 12611100"/>
              <a:gd name="connsiteX2224" fmla="*/ 9271000 w 15227300"/>
              <a:gd name="connsiteY2224" fmla="*/ 6305550 h 12611100"/>
              <a:gd name="connsiteX2225" fmla="*/ 9169400 w 15227300"/>
              <a:gd name="connsiteY2225" fmla="*/ 6146800 h 12611100"/>
              <a:gd name="connsiteX2226" fmla="*/ 9175750 w 15227300"/>
              <a:gd name="connsiteY2226" fmla="*/ 5981700 h 12611100"/>
              <a:gd name="connsiteX2227" fmla="*/ 9201150 w 15227300"/>
              <a:gd name="connsiteY2227" fmla="*/ 5848350 h 12611100"/>
              <a:gd name="connsiteX2228" fmla="*/ 9271000 w 15227300"/>
              <a:gd name="connsiteY2228" fmla="*/ 5543550 h 12611100"/>
              <a:gd name="connsiteX2229" fmla="*/ 9271000 w 15227300"/>
              <a:gd name="connsiteY2229" fmla="*/ 5422900 h 12611100"/>
              <a:gd name="connsiteX2230" fmla="*/ 9207500 w 15227300"/>
              <a:gd name="connsiteY2230" fmla="*/ 5105400 h 12611100"/>
              <a:gd name="connsiteX2231" fmla="*/ 9156700 w 15227300"/>
              <a:gd name="connsiteY2231" fmla="*/ 5105400 h 12611100"/>
              <a:gd name="connsiteX2232" fmla="*/ 9118600 w 15227300"/>
              <a:gd name="connsiteY2232" fmla="*/ 5219700 h 12611100"/>
              <a:gd name="connsiteX2233" fmla="*/ 9118600 w 15227300"/>
              <a:gd name="connsiteY2233" fmla="*/ 5537200 h 12611100"/>
              <a:gd name="connsiteX2234" fmla="*/ 9105900 w 15227300"/>
              <a:gd name="connsiteY2234" fmla="*/ 5549900 h 12611100"/>
              <a:gd name="connsiteX2235" fmla="*/ 9080500 w 15227300"/>
              <a:gd name="connsiteY2235" fmla="*/ 5695950 h 12611100"/>
              <a:gd name="connsiteX2236" fmla="*/ 8997950 w 15227300"/>
              <a:gd name="connsiteY2236" fmla="*/ 5988050 h 12611100"/>
              <a:gd name="connsiteX2237" fmla="*/ 9029700 w 15227300"/>
              <a:gd name="connsiteY2237" fmla="*/ 6127750 h 12611100"/>
              <a:gd name="connsiteX2238" fmla="*/ 9004300 w 15227300"/>
              <a:gd name="connsiteY2238" fmla="*/ 6191250 h 12611100"/>
              <a:gd name="connsiteX2239" fmla="*/ 9074150 w 15227300"/>
              <a:gd name="connsiteY2239" fmla="*/ 6273800 h 12611100"/>
              <a:gd name="connsiteX2240" fmla="*/ 9055100 w 15227300"/>
              <a:gd name="connsiteY2240" fmla="*/ 6381750 h 12611100"/>
              <a:gd name="connsiteX2241" fmla="*/ 9004300 w 15227300"/>
              <a:gd name="connsiteY2241" fmla="*/ 6381750 h 12611100"/>
              <a:gd name="connsiteX2242" fmla="*/ 8858250 w 15227300"/>
              <a:gd name="connsiteY2242" fmla="*/ 6273800 h 12611100"/>
              <a:gd name="connsiteX2243" fmla="*/ 8845550 w 15227300"/>
              <a:gd name="connsiteY2243" fmla="*/ 5886450 h 12611100"/>
              <a:gd name="connsiteX2244" fmla="*/ 8851900 w 15227300"/>
              <a:gd name="connsiteY2244" fmla="*/ 5816600 h 12611100"/>
              <a:gd name="connsiteX2245" fmla="*/ 8826500 w 15227300"/>
              <a:gd name="connsiteY2245" fmla="*/ 5588000 h 12611100"/>
              <a:gd name="connsiteX2246" fmla="*/ 8813800 w 15227300"/>
              <a:gd name="connsiteY2246" fmla="*/ 5549900 h 12611100"/>
              <a:gd name="connsiteX2247" fmla="*/ 8813800 w 15227300"/>
              <a:gd name="connsiteY2247" fmla="*/ 5429250 h 12611100"/>
              <a:gd name="connsiteX2248" fmla="*/ 8788400 w 15227300"/>
              <a:gd name="connsiteY2248" fmla="*/ 5403850 h 12611100"/>
              <a:gd name="connsiteX2249" fmla="*/ 8756650 w 15227300"/>
              <a:gd name="connsiteY2249" fmla="*/ 5429250 h 12611100"/>
              <a:gd name="connsiteX2250" fmla="*/ 8724900 w 15227300"/>
              <a:gd name="connsiteY2250" fmla="*/ 5537200 h 12611100"/>
              <a:gd name="connsiteX2251" fmla="*/ 8724900 w 15227300"/>
              <a:gd name="connsiteY2251" fmla="*/ 5810250 h 12611100"/>
              <a:gd name="connsiteX2252" fmla="*/ 8699500 w 15227300"/>
              <a:gd name="connsiteY2252" fmla="*/ 5810250 h 12611100"/>
              <a:gd name="connsiteX2253" fmla="*/ 8642350 w 15227300"/>
              <a:gd name="connsiteY2253" fmla="*/ 5607050 h 12611100"/>
              <a:gd name="connsiteX2254" fmla="*/ 8610600 w 15227300"/>
              <a:gd name="connsiteY2254" fmla="*/ 5689600 h 12611100"/>
              <a:gd name="connsiteX2255" fmla="*/ 8629650 w 15227300"/>
              <a:gd name="connsiteY2255" fmla="*/ 5797550 h 12611100"/>
              <a:gd name="connsiteX2256" fmla="*/ 8604250 w 15227300"/>
              <a:gd name="connsiteY2256" fmla="*/ 5797550 h 12611100"/>
              <a:gd name="connsiteX2257" fmla="*/ 8572500 w 15227300"/>
              <a:gd name="connsiteY2257" fmla="*/ 5772150 h 12611100"/>
              <a:gd name="connsiteX2258" fmla="*/ 8572500 w 15227300"/>
              <a:gd name="connsiteY2258" fmla="*/ 5353050 h 12611100"/>
              <a:gd name="connsiteX2259" fmla="*/ 8642350 w 15227300"/>
              <a:gd name="connsiteY2259" fmla="*/ 5194300 h 12611100"/>
              <a:gd name="connsiteX2260" fmla="*/ 8788400 w 15227300"/>
              <a:gd name="connsiteY2260" fmla="*/ 5073650 h 12611100"/>
              <a:gd name="connsiteX2261" fmla="*/ 8845550 w 15227300"/>
              <a:gd name="connsiteY2261" fmla="*/ 5003800 h 12611100"/>
              <a:gd name="connsiteX2262" fmla="*/ 8864600 w 15227300"/>
              <a:gd name="connsiteY2262" fmla="*/ 4984750 h 12611100"/>
              <a:gd name="connsiteX2263" fmla="*/ 8813800 w 15227300"/>
              <a:gd name="connsiteY2263" fmla="*/ 4921250 h 12611100"/>
              <a:gd name="connsiteX2264" fmla="*/ 8851900 w 15227300"/>
              <a:gd name="connsiteY2264" fmla="*/ 4876800 h 12611100"/>
              <a:gd name="connsiteX2265" fmla="*/ 8928100 w 15227300"/>
              <a:gd name="connsiteY2265" fmla="*/ 4806950 h 12611100"/>
              <a:gd name="connsiteX2266" fmla="*/ 9036050 w 15227300"/>
              <a:gd name="connsiteY2266" fmla="*/ 4724400 h 12611100"/>
              <a:gd name="connsiteX2267" fmla="*/ 9277350 w 15227300"/>
              <a:gd name="connsiteY2267" fmla="*/ 4724400 h 12611100"/>
              <a:gd name="connsiteX2268" fmla="*/ 8928100 w 15227300"/>
              <a:gd name="connsiteY2268" fmla="*/ 4692650 h 12611100"/>
              <a:gd name="connsiteX2269" fmla="*/ 8864600 w 15227300"/>
              <a:gd name="connsiteY2269" fmla="*/ 4762500 h 12611100"/>
              <a:gd name="connsiteX2270" fmla="*/ 8718550 w 15227300"/>
              <a:gd name="connsiteY2270" fmla="*/ 4851400 h 12611100"/>
              <a:gd name="connsiteX2271" fmla="*/ 8616950 w 15227300"/>
              <a:gd name="connsiteY2271" fmla="*/ 4940300 h 12611100"/>
              <a:gd name="connsiteX2272" fmla="*/ 8547100 w 15227300"/>
              <a:gd name="connsiteY2272" fmla="*/ 5080000 h 12611100"/>
              <a:gd name="connsiteX2273" fmla="*/ 8509000 w 15227300"/>
              <a:gd name="connsiteY2273" fmla="*/ 5207000 h 12611100"/>
              <a:gd name="connsiteX2274" fmla="*/ 8477250 w 15227300"/>
              <a:gd name="connsiteY2274" fmla="*/ 5308600 h 12611100"/>
              <a:gd name="connsiteX2275" fmla="*/ 8439150 w 15227300"/>
              <a:gd name="connsiteY2275" fmla="*/ 5403850 h 12611100"/>
              <a:gd name="connsiteX2276" fmla="*/ 8458200 w 15227300"/>
              <a:gd name="connsiteY2276" fmla="*/ 5441950 h 12611100"/>
              <a:gd name="connsiteX2277" fmla="*/ 8401050 w 15227300"/>
              <a:gd name="connsiteY2277" fmla="*/ 5670550 h 12611100"/>
              <a:gd name="connsiteX2278" fmla="*/ 8509000 w 15227300"/>
              <a:gd name="connsiteY2278" fmla="*/ 5911850 h 12611100"/>
              <a:gd name="connsiteX2279" fmla="*/ 8521700 w 15227300"/>
              <a:gd name="connsiteY2279" fmla="*/ 5956300 h 12611100"/>
              <a:gd name="connsiteX2280" fmla="*/ 8528050 w 15227300"/>
              <a:gd name="connsiteY2280" fmla="*/ 6026150 h 12611100"/>
              <a:gd name="connsiteX2281" fmla="*/ 8547100 w 15227300"/>
              <a:gd name="connsiteY2281" fmla="*/ 6064250 h 12611100"/>
              <a:gd name="connsiteX2282" fmla="*/ 8547100 w 15227300"/>
              <a:gd name="connsiteY2282" fmla="*/ 6305550 h 12611100"/>
              <a:gd name="connsiteX2283" fmla="*/ 8464550 w 15227300"/>
              <a:gd name="connsiteY2283" fmla="*/ 6191250 h 12611100"/>
              <a:gd name="connsiteX2284" fmla="*/ 8382000 w 15227300"/>
              <a:gd name="connsiteY2284" fmla="*/ 6140450 h 12611100"/>
              <a:gd name="connsiteX2285" fmla="*/ 8350250 w 15227300"/>
              <a:gd name="connsiteY2285" fmla="*/ 6045200 h 12611100"/>
              <a:gd name="connsiteX2286" fmla="*/ 8343900 w 15227300"/>
              <a:gd name="connsiteY2286" fmla="*/ 5988050 h 12611100"/>
              <a:gd name="connsiteX2287" fmla="*/ 8324850 w 15227300"/>
              <a:gd name="connsiteY2287" fmla="*/ 5930900 h 12611100"/>
              <a:gd name="connsiteX2288" fmla="*/ 8223250 w 15227300"/>
              <a:gd name="connsiteY2288" fmla="*/ 5791200 h 12611100"/>
              <a:gd name="connsiteX2289" fmla="*/ 8178800 w 15227300"/>
              <a:gd name="connsiteY2289" fmla="*/ 5581650 h 12611100"/>
              <a:gd name="connsiteX2290" fmla="*/ 8153400 w 15227300"/>
              <a:gd name="connsiteY2290" fmla="*/ 5378450 h 12611100"/>
              <a:gd name="connsiteX2291" fmla="*/ 8096250 w 15227300"/>
              <a:gd name="connsiteY2291" fmla="*/ 5245100 h 12611100"/>
              <a:gd name="connsiteX2292" fmla="*/ 8115300 w 15227300"/>
              <a:gd name="connsiteY2292" fmla="*/ 5187950 h 12611100"/>
              <a:gd name="connsiteX2293" fmla="*/ 8178800 w 15227300"/>
              <a:gd name="connsiteY2293" fmla="*/ 5314950 h 12611100"/>
              <a:gd name="connsiteX2294" fmla="*/ 8242300 w 15227300"/>
              <a:gd name="connsiteY2294" fmla="*/ 5416550 h 12611100"/>
              <a:gd name="connsiteX2295" fmla="*/ 8267700 w 15227300"/>
              <a:gd name="connsiteY2295" fmla="*/ 5365750 h 12611100"/>
              <a:gd name="connsiteX2296" fmla="*/ 8286750 w 15227300"/>
              <a:gd name="connsiteY2296" fmla="*/ 5289550 h 12611100"/>
              <a:gd name="connsiteX2297" fmla="*/ 8337550 w 15227300"/>
              <a:gd name="connsiteY2297" fmla="*/ 5162550 h 12611100"/>
              <a:gd name="connsiteX2298" fmla="*/ 8312150 w 15227300"/>
              <a:gd name="connsiteY2298" fmla="*/ 5092700 h 12611100"/>
              <a:gd name="connsiteX2299" fmla="*/ 8274050 w 15227300"/>
              <a:gd name="connsiteY2299" fmla="*/ 5067300 h 12611100"/>
              <a:gd name="connsiteX2300" fmla="*/ 8210550 w 15227300"/>
              <a:gd name="connsiteY2300" fmla="*/ 5105400 h 12611100"/>
              <a:gd name="connsiteX2301" fmla="*/ 8210550 w 15227300"/>
              <a:gd name="connsiteY2301" fmla="*/ 5086350 h 12611100"/>
              <a:gd name="connsiteX2302" fmla="*/ 8870950 w 15227300"/>
              <a:gd name="connsiteY2302" fmla="*/ 4705350 h 12611100"/>
              <a:gd name="connsiteX2303" fmla="*/ 8909050 w 15227300"/>
              <a:gd name="connsiteY2303" fmla="*/ 4692650 h 12611100"/>
              <a:gd name="connsiteX2304" fmla="*/ 8928100 w 15227300"/>
              <a:gd name="connsiteY2304" fmla="*/ 4692650 h 12611100"/>
              <a:gd name="connsiteX2305" fmla="*/ 7004050 w 15227300"/>
              <a:gd name="connsiteY2305" fmla="*/ 4616450 h 12611100"/>
              <a:gd name="connsiteX2306" fmla="*/ 6985000 w 15227300"/>
              <a:gd name="connsiteY2306" fmla="*/ 4641850 h 12611100"/>
              <a:gd name="connsiteX2307" fmla="*/ 6959600 w 15227300"/>
              <a:gd name="connsiteY2307" fmla="*/ 4768850 h 12611100"/>
              <a:gd name="connsiteX2308" fmla="*/ 6896100 w 15227300"/>
              <a:gd name="connsiteY2308" fmla="*/ 4845050 h 12611100"/>
              <a:gd name="connsiteX2309" fmla="*/ 6832600 w 15227300"/>
              <a:gd name="connsiteY2309" fmla="*/ 4883150 h 12611100"/>
              <a:gd name="connsiteX2310" fmla="*/ 6756400 w 15227300"/>
              <a:gd name="connsiteY2310" fmla="*/ 4908550 h 12611100"/>
              <a:gd name="connsiteX2311" fmla="*/ 6724650 w 15227300"/>
              <a:gd name="connsiteY2311" fmla="*/ 4908550 h 12611100"/>
              <a:gd name="connsiteX2312" fmla="*/ 6724650 w 15227300"/>
              <a:gd name="connsiteY2312" fmla="*/ 4851400 h 12611100"/>
              <a:gd name="connsiteX2313" fmla="*/ 6997700 w 15227300"/>
              <a:gd name="connsiteY2313" fmla="*/ 4603750 h 12611100"/>
              <a:gd name="connsiteX2314" fmla="*/ 7004050 w 15227300"/>
              <a:gd name="connsiteY2314" fmla="*/ 4616450 h 12611100"/>
              <a:gd name="connsiteX2315" fmla="*/ 7194550 w 15227300"/>
              <a:gd name="connsiteY2315" fmla="*/ 4578350 h 12611100"/>
              <a:gd name="connsiteX2316" fmla="*/ 7245350 w 15227300"/>
              <a:gd name="connsiteY2316" fmla="*/ 4591050 h 12611100"/>
              <a:gd name="connsiteX2317" fmla="*/ 7245350 w 15227300"/>
              <a:gd name="connsiteY2317" fmla="*/ 4603750 h 12611100"/>
              <a:gd name="connsiteX2318" fmla="*/ 7156450 w 15227300"/>
              <a:gd name="connsiteY2318" fmla="*/ 4724400 h 12611100"/>
              <a:gd name="connsiteX2319" fmla="*/ 7118350 w 15227300"/>
              <a:gd name="connsiteY2319" fmla="*/ 4914900 h 12611100"/>
              <a:gd name="connsiteX2320" fmla="*/ 6845300 w 15227300"/>
              <a:gd name="connsiteY2320" fmla="*/ 5105400 h 12611100"/>
              <a:gd name="connsiteX2321" fmla="*/ 6927850 w 15227300"/>
              <a:gd name="connsiteY2321" fmla="*/ 4965700 h 12611100"/>
              <a:gd name="connsiteX2322" fmla="*/ 6965950 w 15227300"/>
              <a:gd name="connsiteY2322" fmla="*/ 4953000 h 12611100"/>
              <a:gd name="connsiteX2323" fmla="*/ 7073900 w 15227300"/>
              <a:gd name="connsiteY2323" fmla="*/ 4870450 h 12611100"/>
              <a:gd name="connsiteX2324" fmla="*/ 7099300 w 15227300"/>
              <a:gd name="connsiteY2324" fmla="*/ 4838700 h 12611100"/>
              <a:gd name="connsiteX2325" fmla="*/ 7099300 w 15227300"/>
              <a:gd name="connsiteY2325" fmla="*/ 4699000 h 12611100"/>
              <a:gd name="connsiteX2326" fmla="*/ 7169150 w 15227300"/>
              <a:gd name="connsiteY2326" fmla="*/ 4565650 h 12611100"/>
              <a:gd name="connsiteX2327" fmla="*/ 7194550 w 15227300"/>
              <a:gd name="connsiteY2327" fmla="*/ 4578350 h 12611100"/>
              <a:gd name="connsiteX2328" fmla="*/ 11277600 w 15227300"/>
              <a:gd name="connsiteY2328" fmla="*/ 4540250 h 12611100"/>
              <a:gd name="connsiteX2329" fmla="*/ 11341100 w 15227300"/>
              <a:gd name="connsiteY2329" fmla="*/ 4565650 h 12611100"/>
              <a:gd name="connsiteX2330" fmla="*/ 11366500 w 15227300"/>
              <a:gd name="connsiteY2330" fmla="*/ 4584700 h 12611100"/>
              <a:gd name="connsiteX2331" fmla="*/ 11347450 w 15227300"/>
              <a:gd name="connsiteY2331" fmla="*/ 4616450 h 12611100"/>
              <a:gd name="connsiteX2332" fmla="*/ 11150600 w 15227300"/>
              <a:gd name="connsiteY2332" fmla="*/ 4610100 h 12611100"/>
              <a:gd name="connsiteX2333" fmla="*/ 11131550 w 15227300"/>
              <a:gd name="connsiteY2333" fmla="*/ 4597400 h 12611100"/>
              <a:gd name="connsiteX2334" fmla="*/ 10991850 w 15227300"/>
              <a:gd name="connsiteY2334" fmla="*/ 4559300 h 12611100"/>
              <a:gd name="connsiteX2335" fmla="*/ 11017250 w 15227300"/>
              <a:gd name="connsiteY2335" fmla="*/ 4540250 h 12611100"/>
              <a:gd name="connsiteX2336" fmla="*/ 11125200 w 15227300"/>
              <a:gd name="connsiteY2336" fmla="*/ 4533900 h 12611100"/>
              <a:gd name="connsiteX2337" fmla="*/ 11277600 w 15227300"/>
              <a:gd name="connsiteY2337" fmla="*/ 4540250 h 12611100"/>
              <a:gd name="connsiteX2338" fmla="*/ 4540250 w 15227300"/>
              <a:gd name="connsiteY2338" fmla="*/ 4527550 h 12611100"/>
              <a:gd name="connsiteX2339" fmla="*/ 4597400 w 15227300"/>
              <a:gd name="connsiteY2339" fmla="*/ 4540250 h 12611100"/>
              <a:gd name="connsiteX2340" fmla="*/ 4660900 w 15227300"/>
              <a:gd name="connsiteY2340" fmla="*/ 4565650 h 12611100"/>
              <a:gd name="connsiteX2341" fmla="*/ 4673600 w 15227300"/>
              <a:gd name="connsiteY2341" fmla="*/ 4578350 h 12611100"/>
              <a:gd name="connsiteX2342" fmla="*/ 4749800 w 15227300"/>
              <a:gd name="connsiteY2342" fmla="*/ 4610100 h 12611100"/>
              <a:gd name="connsiteX2343" fmla="*/ 4832350 w 15227300"/>
              <a:gd name="connsiteY2343" fmla="*/ 4616450 h 12611100"/>
              <a:gd name="connsiteX2344" fmla="*/ 4876800 w 15227300"/>
              <a:gd name="connsiteY2344" fmla="*/ 4667250 h 12611100"/>
              <a:gd name="connsiteX2345" fmla="*/ 4876800 w 15227300"/>
              <a:gd name="connsiteY2345" fmla="*/ 4686300 h 12611100"/>
              <a:gd name="connsiteX2346" fmla="*/ 4787900 w 15227300"/>
              <a:gd name="connsiteY2346" fmla="*/ 4705350 h 12611100"/>
              <a:gd name="connsiteX2347" fmla="*/ 4724400 w 15227300"/>
              <a:gd name="connsiteY2347" fmla="*/ 4832350 h 12611100"/>
              <a:gd name="connsiteX2348" fmla="*/ 4699000 w 15227300"/>
              <a:gd name="connsiteY2348" fmla="*/ 4876800 h 12611100"/>
              <a:gd name="connsiteX2349" fmla="*/ 4394200 w 15227300"/>
              <a:gd name="connsiteY2349" fmla="*/ 4876800 h 12611100"/>
              <a:gd name="connsiteX2350" fmla="*/ 4375150 w 15227300"/>
              <a:gd name="connsiteY2350" fmla="*/ 4845050 h 12611100"/>
              <a:gd name="connsiteX2351" fmla="*/ 4394200 w 15227300"/>
              <a:gd name="connsiteY2351" fmla="*/ 4806950 h 12611100"/>
              <a:gd name="connsiteX2352" fmla="*/ 4457700 w 15227300"/>
              <a:gd name="connsiteY2352" fmla="*/ 4756150 h 12611100"/>
              <a:gd name="connsiteX2353" fmla="*/ 4641850 w 15227300"/>
              <a:gd name="connsiteY2353" fmla="*/ 4737100 h 12611100"/>
              <a:gd name="connsiteX2354" fmla="*/ 4641850 w 15227300"/>
              <a:gd name="connsiteY2354" fmla="*/ 4673600 h 12611100"/>
              <a:gd name="connsiteX2355" fmla="*/ 4559300 w 15227300"/>
              <a:gd name="connsiteY2355" fmla="*/ 4641850 h 12611100"/>
              <a:gd name="connsiteX2356" fmla="*/ 4451350 w 15227300"/>
              <a:gd name="connsiteY2356" fmla="*/ 4641850 h 12611100"/>
              <a:gd name="connsiteX2357" fmla="*/ 4292600 w 15227300"/>
              <a:gd name="connsiteY2357" fmla="*/ 4705350 h 12611100"/>
              <a:gd name="connsiteX2358" fmla="*/ 4184650 w 15227300"/>
              <a:gd name="connsiteY2358" fmla="*/ 4705350 h 12611100"/>
              <a:gd name="connsiteX2359" fmla="*/ 4184650 w 15227300"/>
              <a:gd name="connsiteY2359" fmla="*/ 4673600 h 12611100"/>
              <a:gd name="connsiteX2360" fmla="*/ 4235450 w 15227300"/>
              <a:gd name="connsiteY2360" fmla="*/ 4591050 h 12611100"/>
              <a:gd name="connsiteX2361" fmla="*/ 4343400 w 15227300"/>
              <a:gd name="connsiteY2361" fmla="*/ 4565650 h 12611100"/>
              <a:gd name="connsiteX2362" fmla="*/ 4438650 w 15227300"/>
              <a:gd name="connsiteY2362" fmla="*/ 4527550 h 12611100"/>
              <a:gd name="connsiteX2363" fmla="*/ 4540250 w 15227300"/>
              <a:gd name="connsiteY2363" fmla="*/ 4527550 h 12611100"/>
              <a:gd name="connsiteX2364" fmla="*/ 11410950 w 15227300"/>
              <a:gd name="connsiteY2364" fmla="*/ 4464050 h 12611100"/>
              <a:gd name="connsiteX2365" fmla="*/ 11341100 w 15227300"/>
              <a:gd name="connsiteY2365" fmla="*/ 4464050 h 12611100"/>
              <a:gd name="connsiteX2366" fmla="*/ 11334750 w 15227300"/>
              <a:gd name="connsiteY2366" fmla="*/ 4451350 h 12611100"/>
              <a:gd name="connsiteX2367" fmla="*/ 11264900 w 15227300"/>
              <a:gd name="connsiteY2367" fmla="*/ 4445000 h 12611100"/>
              <a:gd name="connsiteX2368" fmla="*/ 11201400 w 15227300"/>
              <a:gd name="connsiteY2368" fmla="*/ 4425950 h 12611100"/>
              <a:gd name="connsiteX2369" fmla="*/ 11303000 w 15227300"/>
              <a:gd name="connsiteY2369" fmla="*/ 4406900 h 12611100"/>
              <a:gd name="connsiteX2370" fmla="*/ 11328400 w 15227300"/>
              <a:gd name="connsiteY2370" fmla="*/ 4400550 h 12611100"/>
              <a:gd name="connsiteX2371" fmla="*/ 11410950 w 15227300"/>
              <a:gd name="connsiteY2371" fmla="*/ 4464050 h 12611100"/>
              <a:gd name="connsiteX2372" fmla="*/ 7620000 w 15227300"/>
              <a:gd name="connsiteY2372" fmla="*/ 4400550 h 12611100"/>
              <a:gd name="connsiteX2373" fmla="*/ 7620000 w 15227300"/>
              <a:gd name="connsiteY2373" fmla="*/ 4451350 h 12611100"/>
              <a:gd name="connsiteX2374" fmla="*/ 7569200 w 15227300"/>
              <a:gd name="connsiteY2374" fmla="*/ 4451350 h 12611100"/>
              <a:gd name="connsiteX2375" fmla="*/ 7569200 w 15227300"/>
              <a:gd name="connsiteY2375" fmla="*/ 4425950 h 12611100"/>
              <a:gd name="connsiteX2376" fmla="*/ 7600950 w 15227300"/>
              <a:gd name="connsiteY2376" fmla="*/ 4400550 h 12611100"/>
              <a:gd name="connsiteX2377" fmla="*/ 7620000 w 15227300"/>
              <a:gd name="connsiteY2377" fmla="*/ 4400550 h 12611100"/>
              <a:gd name="connsiteX2378" fmla="*/ 11093450 w 15227300"/>
              <a:gd name="connsiteY2378" fmla="*/ 4400550 h 12611100"/>
              <a:gd name="connsiteX2379" fmla="*/ 10934700 w 15227300"/>
              <a:gd name="connsiteY2379" fmla="*/ 4451350 h 12611100"/>
              <a:gd name="connsiteX2380" fmla="*/ 10902950 w 15227300"/>
              <a:gd name="connsiteY2380" fmla="*/ 4451350 h 12611100"/>
              <a:gd name="connsiteX2381" fmla="*/ 10902950 w 15227300"/>
              <a:gd name="connsiteY2381" fmla="*/ 4432300 h 12611100"/>
              <a:gd name="connsiteX2382" fmla="*/ 10934700 w 15227300"/>
              <a:gd name="connsiteY2382" fmla="*/ 4375150 h 12611100"/>
              <a:gd name="connsiteX2383" fmla="*/ 10972800 w 15227300"/>
              <a:gd name="connsiteY2383" fmla="*/ 4375150 h 12611100"/>
              <a:gd name="connsiteX2384" fmla="*/ 11093450 w 15227300"/>
              <a:gd name="connsiteY2384" fmla="*/ 4400550 h 12611100"/>
              <a:gd name="connsiteX2385" fmla="*/ 7473950 w 15227300"/>
              <a:gd name="connsiteY2385" fmla="*/ 4337050 h 12611100"/>
              <a:gd name="connsiteX2386" fmla="*/ 7435850 w 15227300"/>
              <a:gd name="connsiteY2386" fmla="*/ 4502150 h 12611100"/>
              <a:gd name="connsiteX2387" fmla="*/ 7372350 w 15227300"/>
              <a:gd name="connsiteY2387" fmla="*/ 4597400 h 12611100"/>
              <a:gd name="connsiteX2388" fmla="*/ 7321550 w 15227300"/>
              <a:gd name="connsiteY2388" fmla="*/ 4597400 h 12611100"/>
              <a:gd name="connsiteX2389" fmla="*/ 7321550 w 15227300"/>
              <a:gd name="connsiteY2389" fmla="*/ 4495800 h 12611100"/>
              <a:gd name="connsiteX2390" fmla="*/ 7340600 w 15227300"/>
              <a:gd name="connsiteY2390" fmla="*/ 4305300 h 12611100"/>
              <a:gd name="connsiteX2391" fmla="*/ 7473950 w 15227300"/>
              <a:gd name="connsiteY2391" fmla="*/ 4337050 h 12611100"/>
              <a:gd name="connsiteX2392" fmla="*/ 8477250 w 15227300"/>
              <a:gd name="connsiteY2392" fmla="*/ 4286250 h 12611100"/>
              <a:gd name="connsiteX2393" fmla="*/ 8496300 w 15227300"/>
              <a:gd name="connsiteY2393" fmla="*/ 4298950 h 12611100"/>
              <a:gd name="connsiteX2394" fmla="*/ 8547100 w 15227300"/>
              <a:gd name="connsiteY2394" fmla="*/ 4305300 h 12611100"/>
              <a:gd name="connsiteX2395" fmla="*/ 8458200 w 15227300"/>
              <a:gd name="connsiteY2395" fmla="*/ 4362450 h 12611100"/>
              <a:gd name="connsiteX2396" fmla="*/ 8324850 w 15227300"/>
              <a:gd name="connsiteY2396" fmla="*/ 4387850 h 12611100"/>
              <a:gd name="connsiteX2397" fmla="*/ 8147050 w 15227300"/>
              <a:gd name="connsiteY2397" fmla="*/ 4400550 h 12611100"/>
              <a:gd name="connsiteX2398" fmla="*/ 8121650 w 15227300"/>
              <a:gd name="connsiteY2398" fmla="*/ 4425950 h 12611100"/>
              <a:gd name="connsiteX2399" fmla="*/ 8121650 w 15227300"/>
              <a:gd name="connsiteY2399" fmla="*/ 4464050 h 12611100"/>
              <a:gd name="connsiteX2400" fmla="*/ 8134350 w 15227300"/>
              <a:gd name="connsiteY2400" fmla="*/ 4470400 h 12611100"/>
              <a:gd name="connsiteX2401" fmla="*/ 8223250 w 15227300"/>
              <a:gd name="connsiteY2401" fmla="*/ 4445000 h 12611100"/>
              <a:gd name="connsiteX2402" fmla="*/ 8470900 w 15227300"/>
              <a:gd name="connsiteY2402" fmla="*/ 4413250 h 12611100"/>
              <a:gd name="connsiteX2403" fmla="*/ 8572500 w 15227300"/>
              <a:gd name="connsiteY2403" fmla="*/ 4413250 h 12611100"/>
              <a:gd name="connsiteX2404" fmla="*/ 8585200 w 15227300"/>
              <a:gd name="connsiteY2404" fmla="*/ 4476750 h 12611100"/>
              <a:gd name="connsiteX2405" fmla="*/ 8445500 w 15227300"/>
              <a:gd name="connsiteY2405" fmla="*/ 4559300 h 12611100"/>
              <a:gd name="connsiteX2406" fmla="*/ 8229600 w 15227300"/>
              <a:gd name="connsiteY2406" fmla="*/ 4559300 h 12611100"/>
              <a:gd name="connsiteX2407" fmla="*/ 8216900 w 15227300"/>
              <a:gd name="connsiteY2407" fmla="*/ 4572000 h 12611100"/>
              <a:gd name="connsiteX2408" fmla="*/ 8083550 w 15227300"/>
              <a:gd name="connsiteY2408" fmla="*/ 4603750 h 12611100"/>
              <a:gd name="connsiteX2409" fmla="*/ 8020050 w 15227300"/>
              <a:gd name="connsiteY2409" fmla="*/ 4629150 h 12611100"/>
              <a:gd name="connsiteX2410" fmla="*/ 7912100 w 15227300"/>
              <a:gd name="connsiteY2410" fmla="*/ 4667250 h 12611100"/>
              <a:gd name="connsiteX2411" fmla="*/ 7899400 w 15227300"/>
              <a:gd name="connsiteY2411" fmla="*/ 4679950 h 12611100"/>
              <a:gd name="connsiteX2412" fmla="*/ 7740650 w 15227300"/>
              <a:gd name="connsiteY2412" fmla="*/ 4749800 h 12611100"/>
              <a:gd name="connsiteX2413" fmla="*/ 7613650 w 15227300"/>
              <a:gd name="connsiteY2413" fmla="*/ 4845050 h 12611100"/>
              <a:gd name="connsiteX2414" fmla="*/ 7588250 w 15227300"/>
              <a:gd name="connsiteY2414" fmla="*/ 4851400 h 12611100"/>
              <a:gd name="connsiteX2415" fmla="*/ 7543800 w 15227300"/>
              <a:gd name="connsiteY2415" fmla="*/ 4832350 h 12611100"/>
              <a:gd name="connsiteX2416" fmla="*/ 7467600 w 15227300"/>
              <a:gd name="connsiteY2416" fmla="*/ 4718050 h 12611100"/>
              <a:gd name="connsiteX2417" fmla="*/ 7385050 w 15227300"/>
              <a:gd name="connsiteY2417" fmla="*/ 4749800 h 12611100"/>
              <a:gd name="connsiteX2418" fmla="*/ 7346950 w 15227300"/>
              <a:gd name="connsiteY2418" fmla="*/ 4800600 h 12611100"/>
              <a:gd name="connsiteX2419" fmla="*/ 7308850 w 15227300"/>
              <a:gd name="connsiteY2419" fmla="*/ 4787900 h 12611100"/>
              <a:gd name="connsiteX2420" fmla="*/ 7308850 w 15227300"/>
              <a:gd name="connsiteY2420" fmla="*/ 4749800 h 12611100"/>
              <a:gd name="connsiteX2421" fmla="*/ 7385050 w 15227300"/>
              <a:gd name="connsiteY2421" fmla="*/ 4648200 h 12611100"/>
              <a:gd name="connsiteX2422" fmla="*/ 7448550 w 15227300"/>
              <a:gd name="connsiteY2422" fmla="*/ 4622800 h 12611100"/>
              <a:gd name="connsiteX2423" fmla="*/ 7670800 w 15227300"/>
              <a:gd name="connsiteY2423" fmla="*/ 4540250 h 12611100"/>
              <a:gd name="connsiteX2424" fmla="*/ 7721600 w 15227300"/>
              <a:gd name="connsiteY2424" fmla="*/ 4514850 h 12611100"/>
              <a:gd name="connsiteX2425" fmla="*/ 7880350 w 15227300"/>
              <a:gd name="connsiteY2425" fmla="*/ 4445000 h 12611100"/>
              <a:gd name="connsiteX2426" fmla="*/ 8020050 w 15227300"/>
              <a:gd name="connsiteY2426" fmla="*/ 4400550 h 12611100"/>
              <a:gd name="connsiteX2427" fmla="*/ 8293100 w 15227300"/>
              <a:gd name="connsiteY2427" fmla="*/ 4343400 h 12611100"/>
              <a:gd name="connsiteX2428" fmla="*/ 8337550 w 15227300"/>
              <a:gd name="connsiteY2428" fmla="*/ 4324350 h 12611100"/>
              <a:gd name="connsiteX2429" fmla="*/ 8413750 w 15227300"/>
              <a:gd name="connsiteY2429" fmla="*/ 4286250 h 12611100"/>
              <a:gd name="connsiteX2430" fmla="*/ 8445500 w 15227300"/>
              <a:gd name="connsiteY2430" fmla="*/ 4286250 h 12611100"/>
              <a:gd name="connsiteX2431" fmla="*/ 8477250 w 15227300"/>
              <a:gd name="connsiteY2431" fmla="*/ 4286250 h 12611100"/>
              <a:gd name="connsiteX2432" fmla="*/ 11258550 w 15227300"/>
              <a:gd name="connsiteY2432" fmla="*/ 4248150 h 12611100"/>
              <a:gd name="connsiteX2433" fmla="*/ 11328400 w 15227300"/>
              <a:gd name="connsiteY2433" fmla="*/ 4260850 h 12611100"/>
              <a:gd name="connsiteX2434" fmla="*/ 11525250 w 15227300"/>
              <a:gd name="connsiteY2434" fmla="*/ 4356100 h 12611100"/>
              <a:gd name="connsiteX2435" fmla="*/ 11537950 w 15227300"/>
              <a:gd name="connsiteY2435" fmla="*/ 4368800 h 12611100"/>
              <a:gd name="connsiteX2436" fmla="*/ 11722100 w 15227300"/>
              <a:gd name="connsiteY2436" fmla="*/ 4406900 h 12611100"/>
              <a:gd name="connsiteX2437" fmla="*/ 11722100 w 15227300"/>
              <a:gd name="connsiteY2437" fmla="*/ 4527550 h 12611100"/>
              <a:gd name="connsiteX2438" fmla="*/ 11664950 w 15227300"/>
              <a:gd name="connsiteY2438" fmla="*/ 4552950 h 12611100"/>
              <a:gd name="connsiteX2439" fmla="*/ 11620500 w 15227300"/>
              <a:gd name="connsiteY2439" fmla="*/ 4533900 h 12611100"/>
              <a:gd name="connsiteX2440" fmla="*/ 11607800 w 15227300"/>
              <a:gd name="connsiteY2440" fmla="*/ 4533900 h 12611100"/>
              <a:gd name="connsiteX2441" fmla="*/ 11557000 w 15227300"/>
              <a:gd name="connsiteY2441" fmla="*/ 4610100 h 12611100"/>
              <a:gd name="connsiteX2442" fmla="*/ 11525250 w 15227300"/>
              <a:gd name="connsiteY2442" fmla="*/ 4629150 h 12611100"/>
              <a:gd name="connsiteX2443" fmla="*/ 11379200 w 15227300"/>
              <a:gd name="connsiteY2443" fmla="*/ 4654550 h 12611100"/>
              <a:gd name="connsiteX2444" fmla="*/ 11341100 w 15227300"/>
              <a:gd name="connsiteY2444" fmla="*/ 4660900 h 12611100"/>
              <a:gd name="connsiteX2445" fmla="*/ 11036300 w 15227300"/>
              <a:gd name="connsiteY2445" fmla="*/ 4692650 h 12611100"/>
              <a:gd name="connsiteX2446" fmla="*/ 11106150 w 15227300"/>
              <a:gd name="connsiteY2446" fmla="*/ 4749800 h 12611100"/>
              <a:gd name="connsiteX2447" fmla="*/ 11303000 w 15227300"/>
              <a:gd name="connsiteY2447" fmla="*/ 4749800 h 12611100"/>
              <a:gd name="connsiteX2448" fmla="*/ 11334750 w 15227300"/>
              <a:gd name="connsiteY2448" fmla="*/ 4800600 h 12611100"/>
              <a:gd name="connsiteX2449" fmla="*/ 11283950 w 15227300"/>
              <a:gd name="connsiteY2449" fmla="*/ 4819650 h 12611100"/>
              <a:gd name="connsiteX2450" fmla="*/ 11252200 w 15227300"/>
              <a:gd name="connsiteY2450" fmla="*/ 4826000 h 12611100"/>
              <a:gd name="connsiteX2451" fmla="*/ 11239500 w 15227300"/>
              <a:gd name="connsiteY2451" fmla="*/ 4838700 h 12611100"/>
              <a:gd name="connsiteX2452" fmla="*/ 11182350 w 15227300"/>
              <a:gd name="connsiteY2452" fmla="*/ 4851400 h 12611100"/>
              <a:gd name="connsiteX2453" fmla="*/ 11074400 w 15227300"/>
              <a:gd name="connsiteY2453" fmla="*/ 4851400 h 12611100"/>
              <a:gd name="connsiteX2454" fmla="*/ 11010900 w 15227300"/>
              <a:gd name="connsiteY2454" fmla="*/ 4762500 h 12611100"/>
              <a:gd name="connsiteX2455" fmla="*/ 11004550 w 15227300"/>
              <a:gd name="connsiteY2455" fmla="*/ 4679950 h 12611100"/>
              <a:gd name="connsiteX2456" fmla="*/ 10928350 w 15227300"/>
              <a:gd name="connsiteY2456" fmla="*/ 4629150 h 12611100"/>
              <a:gd name="connsiteX2457" fmla="*/ 10922000 w 15227300"/>
              <a:gd name="connsiteY2457" fmla="*/ 4616450 h 12611100"/>
              <a:gd name="connsiteX2458" fmla="*/ 10852150 w 15227300"/>
              <a:gd name="connsiteY2458" fmla="*/ 4584700 h 12611100"/>
              <a:gd name="connsiteX2459" fmla="*/ 10795000 w 15227300"/>
              <a:gd name="connsiteY2459" fmla="*/ 4572000 h 12611100"/>
              <a:gd name="connsiteX2460" fmla="*/ 10782300 w 15227300"/>
              <a:gd name="connsiteY2460" fmla="*/ 4559300 h 12611100"/>
              <a:gd name="connsiteX2461" fmla="*/ 10725150 w 15227300"/>
              <a:gd name="connsiteY2461" fmla="*/ 4559300 h 12611100"/>
              <a:gd name="connsiteX2462" fmla="*/ 10699750 w 15227300"/>
              <a:gd name="connsiteY2462" fmla="*/ 4387850 h 12611100"/>
              <a:gd name="connsiteX2463" fmla="*/ 10699750 w 15227300"/>
              <a:gd name="connsiteY2463" fmla="*/ 4375150 h 12611100"/>
              <a:gd name="connsiteX2464" fmla="*/ 10756900 w 15227300"/>
              <a:gd name="connsiteY2464" fmla="*/ 4330700 h 12611100"/>
              <a:gd name="connsiteX2465" fmla="*/ 11049000 w 15227300"/>
              <a:gd name="connsiteY2465" fmla="*/ 4248150 h 12611100"/>
              <a:gd name="connsiteX2466" fmla="*/ 11258550 w 15227300"/>
              <a:gd name="connsiteY2466" fmla="*/ 4248150 h 12611100"/>
              <a:gd name="connsiteX2467" fmla="*/ 3790950 w 15227300"/>
              <a:gd name="connsiteY2467" fmla="*/ 4178300 h 12611100"/>
              <a:gd name="connsiteX2468" fmla="*/ 3797300 w 15227300"/>
              <a:gd name="connsiteY2468" fmla="*/ 4197350 h 12611100"/>
              <a:gd name="connsiteX2469" fmla="*/ 3778250 w 15227300"/>
              <a:gd name="connsiteY2469" fmla="*/ 4229100 h 12611100"/>
              <a:gd name="connsiteX2470" fmla="*/ 3727450 w 15227300"/>
              <a:gd name="connsiteY2470" fmla="*/ 4305300 h 12611100"/>
              <a:gd name="connsiteX2471" fmla="*/ 3721100 w 15227300"/>
              <a:gd name="connsiteY2471" fmla="*/ 4273550 h 12611100"/>
              <a:gd name="connsiteX2472" fmla="*/ 3740150 w 15227300"/>
              <a:gd name="connsiteY2472" fmla="*/ 4178300 h 12611100"/>
              <a:gd name="connsiteX2473" fmla="*/ 3790950 w 15227300"/>
              <a:gd name="connsiteY2473" fmla="*/ 4178300 h 12611100"/>
              <a:gd name="connsiteX2474" fmla="*/ 7137400 w 15227300"/>
              <a:gd name="connsiteY2474" fmla="*/ 4127500 h 12611100"/>
              <a:gd name="connsiteX2475" fmla="*/ 7137400 w 15227300"/>
              <a:gd name="connsiteY2475" fmla="*/ 4140200 h 12611100"/>
              <a:gd name="connsiteX2476" fmla="*/ 7124700 w 15227300"/>
              <a:gd name="connsiteY2476" fmla="*/ 4152900 h 12611100"/>
              <a:gd name="connsiteX2477" fmla="*/ 7035800 w 15227300"/>
              <a:gd name="connsiteY2477" fmla="*/ 4387850 h 12611100"/>
              <a:gd name="connsiteX2478" fmla="*/ 7016750 w 15227300"/>
              <a:gd name="connsiteY2478" fmla="*/ 4406900 h 12611100"/>
              <a:gd name="connsiteX2479" fmla="*/ 6813550 w 15227300"/>
              <a:gd name="connsiteY2479" fmla="*/ 4648200 h 12611100"/>
              <a:gd name="connsiteX2480" fmla="*/ 6718300 w 15227300"/>
              <a:gd name="connsiteY2480" fmla="*/ 4768850 h 12611100"/>
              <a:gd name="connsiteX2481" fmla="*/ 6711950 w 15227300"/>
              <a:gd name="connsiteY2481" fmla="*/ 4749800 h 12611100"/>
              <a:gd name="connsiteX2482" fmla="*/ 6838950 w 15227300"/>
              <a:gd name="connsiteY2482" fmla="*/ 4597400 h 12611100"/>
              <a:gd name="connsiteX2483" fmla="*/ 6877050 w 15227300"/>
              <a:gd name="connsiteY2483" fmla="*/ 4514850 h 12611100"/>
              <a:gd name="connsiteX2484" fmla="*/ 7112000 w 15227300"/>
              <a:gd name="connsiteY2484" fmla="*/ 4127500 h 12611100"/>
              <a:gd name="connsiteX2485" fmla="*/ 7137400 w 15227300"/>
              <a:gd name="connsiteY2485" fmla="*/ 4127500 h 12611100"/>
              <a:gd name="connsiteX2486" fmla="*/ 5842000 w 15227300"/>
              <a:gd name="connsiteY2486" fmla="*/ 4057650 h 12611100"/>
              <a:gd name="connsiteX2487" fmla="*/ 5842000 w 15227300"/>
              <a:gd name="connsiteY2487" fmla="*/ 4203700 h 12611100"/>
              <a:gd name="connsiteX2488" fmla="*/ 5829300 w 15227300"/>
              <a:gd name="connsiteY2488" fmla="*/ 4222750 h 12611100"/>
              <a:gd name="connsiteX2489" fmla="*/ 5797550 w 15227300"/>
              <a:gd name="connsiteY2489" fmla="*/ 4445000 h 12611100"/>
              <a:gd name="connsiteX2490" fmla="*/ 5791200 w 15227300"/>
              <a:gd name="connsiteY2490" fmla="*/ 4521200 h 12611100"/>
              <a:gd name="connsiteX2491" fmla="*/ 5765800 w 15227300"/>
              <a:gd name="connsiteY2491" fmla="*/ 4603750 h 12611100"/>
              <a:gd name="connsiteX2492" fmla="*/ 5759450 w 15227300"/>
              <a:gd name="connsiteY2492" fmla="*/ 4679950 h 12611100"/>
              <a:gd name="connsiteX2493" fmla="*/ 5734050 w 15227300"/>
              <a:gd name="connsiteY2493" fmla="*/ 4787900 h 12611100"/>
              <a:gd name="connsiteX2494" fmla="*/ 5689600 w 15227300"/>
              <a:gd name="connsiteY2494" fmla="*/ 4787900 h 12611100"/>
              <a:gd name="connsiteX2495" fmla="*/ 5816600 w 15227300"/>
              <a:gd name="connsiteY2495" fmla="*/ 4032250 h 12611100"/>
              <a:gd name="connsiteX2496" fmla="*/ 5842000 w 15227300"/>
              <a:gd name="connsiteY2496" fmla="*/ 4057650 h 12611100"/>
              <a:gd name="connsiteX2497" fmla="*/ 4305300 w 15227300"/>
              <a:gd name="connsiteY2497" fmla="*/ 3886200 h 12611100"/>
              <a:gd name="connsiteX2498" fmla="*/ 4318000 w 15227300"/>
              <a:gd name="connsiteY2498" fmla="*/ 3905250 h 12611100"/>
              <a:gd name="connsiteX2499" fmla="*/ 4298950 w 15227300"/>
              <a:gd name="connsiteY2499" fmla="*/ 3924300 h 12611100"/>
              <a:gd name="connsiteX2500" fmla="*/ 4222750 w 15227300"/>
              <a:gd name="connsiteY2500" fmla="*/ 3886200 h 12611100"/>
              <a:gd name="connsiteX2501" fmla="*/ 4210050 w 15227300"/>
              <a:gd name="connsiteY2501" fmla="*/ 3892550 h 12611100"/>
              <a:gd name="connsiteX2502" fmla="*/ 4127500 w 15227300"/>
              <a:gd name="connsiteY2502" fmla="*/ 3905250 h 12611100"/>
              <a:gd name="connsiteX2503" fmla="*/ 4108450 w 15227300"/>
              <a:gd name="connsiteY2503" fmla="*/ 3917950 h 12611100"/>
              <a:gd name="connsiteX2504" fmla="*/ 3987800 w 15227300"/>
              <a:gd name="connsiteY2504" fmla="*/ 3987800 h 12611100"/>
              <a:gd name="connsiteX2505" fmla="*/ 3962400 w 15227300"/>
              <a:gd name="connsiteY2505" fmla="*/ 3987800 h 12611100"/>
              <a:gd name="connsiteX2506" fmla="*/ 3962400 w 15227300"/>
              <a:gd name="connsiteY2506" fmla="*/ 3968750 h 12611100"/>
              <a:gd name="connsiteX2507" fmla="*/ 4025900 w 15227300"/>
              <a:gd name="connsiteY2507" fmla="*/ 3886200 h 12611100"/>
              <a:gd name="connsiteX2508" fmla="*/ 4184650 w 15227300"/>
              <a:gd name="connsiteY2508" fmla="*/ 3879850 h 12611100"/>
              <a:gd name="connsiteX2509" fmla="*/ 4305300 w 15227300"/>
              <a:gd name="connsiteY2509" fmla="*/ 3886200 h 12611100"/>
              <a:gd name="connsiteX2510" fmla="*/ 7816850 w 15227300"/>
              <a:gd name="connsiteY2510" fmla="*/ 3829050 h 12611100"/>
              <a:gd name="connsiteX2511" fmla="*/ 7975600 w 15227300"/>
              <a:gd name="connsiteY2511" fmla="*/ 3854450 h 12611100"/>
              <a:gd name="connsiteX2512" fmla="*/ 8058150 w 15227300"/>
              <a:gd name="connsiteY2512" fmla="*/ 3873500 h 12611100"/>
              <a:gd name="connsiteX2513" fmla="*/ 8077200 w 15227300"/>
              <a:gd name="connsiteY2513" fmla="*/ 3924300 h 12611100"/>
              <a:gd name="connsiteX2514" fmla="*/ 8001000 w 15227300"/>
              <a:gd name="connsiteY2514" fmla="*/ 3981450 h 12611100"/>
              <a:gd name="connsiteX2515" fmla="*/ 7810500 w 15227300"/>
              <a:gd name="connsiteY2515" fmla="*/ 3981450 h 12611100"/>
              <a:gd name="connsiteX2516" fmla="*/ 7753350 w 15227300"/>
              <a:gd name="connsiteY2516" fmla="*/ 3848100 h 12611100"/>
              <a:gd name="connsiteX2517" fmla="*/ 7753350 w 15227300"/>
              <a:gd name="connsiteY2517" fmla="*/ 3829050 h 12611100"/>
              <a:gd name="connsiteX2518" fmla="*/ 7816850 w 15227300"/>
              <a:gd name="connsiteY2518" fmla="*/ 3829050 h 12611100"/>
              <a:gd name="connsiteX2519" fmla="*/ 11156950 w 15227300"/>
              <a:gd name="connsiteY2519" fmla="*/ 3746500 h 12611100"/>
              <a:gd name="connsiteX2520" fmla="*/ 11099800 w 15227300"/>
              <a:gd name="connsiteY2520" fmla="*/ 3810000 h 12611100"/>
              <a:gd name="connsiteX2521" fmla="*/ 11061700 w 15227300"/>
              <a:gd name="connsiteY2521" fmla="*/ 3810000 h 12611100"/>
              <a:gd name="connsiteX2522" fmla="*/ 11042650 w 15227300"/>
              <a:gd name="connsiteY2522" fmla="*/ 3778250 h 12611100"/>
              <a:gd name="connsiteX2523" fmla="*/ 11099800 w 15227300"/>
              <a:gd name="connsiteY2523" fmla="*/ 3746500 h 12611100"/>
              <a:gd name="connsiteX2524" fmla="*/ 11156950 w 15227300"/>
              <a:gd name="connsiteY2524" fmla="*/ 3746500 h 12611100"/>
              <a:gd name="connsiteX2525" fmla="*/ 11588750 w 15227300"/>
              <a:gd name="connsiteY2525" fmla="*/ 3797300 h 12611100"/>
              <a:gd name="connsiteX2526" fmla="*/ 11576050 w 15227300"/>
              <a:gd name="connsiteY2526" fmla="*/ 3822700 h 12611100"/>
              <a:gd name="connsiteX2527" fmla="*/ 11423650 w 15227300"/>
              <a:gd name="connsiteY2527" fmla="*/ 3822700 h 12611100"/>
              <a:gd name="connsiteX2528" fmla="*/ 11341100 w 15227300"/>
              <a:gd name="connsiteY2528" fmla="*/ 3835400 h 12611100"/>
              <a:gd name="connsiteX2529" fmla="*/ 11296650 w 15227300"/>
              <a:gd name="connsiteY2529" fmla="*/ 3930650 h 12611100"/>
              <a:gd name="connsiteX2530" fmla="*/ 11258550 w 15227300"/>
              <a:gd name="connsiteY2530" fmla="*/ 3987800 h 12611100"/>
              <a:gd name="connsiteX2531" fmla="*/ 11258550 w 15227300"/>
              <a:gd name="connsiteY2531" fmla="*/ 4019550 h 12611100"/>
              <a:gd name="connsiteX2532" fmla="*/ 11283950 w 15227300"/>
              <a:gd name="connsiteY2532" fmla="*/ 4095750 h 12611100"/>
              <a:gd name="connsiteX2533" fmla="*/ 11487150 w 15227300"/>
              <a:gd name="connsiteY2533" fmla="*/ 4095750 h 12611100"/>
              <a:gd name="connsiteX2534" fmla="*/ 11531600 w 15227300"/>
              <a:gd name="connsiteY2534" fmla="*/ 4114800 h 12611100"/>
              <a:gd name="connsiteX2535" fmla="*/ 11626850 w 15227300"/>
              <a:gd name="connsiteY2535" fmla="*/ 4089400 h 12611100"/>
              <a:gd name="connsiteX2536" fmla="*/ 11626850 w 15227300"/>
              <a:gd name="connsiteY2536" fmla="*/ 4064000 h 12611100"/>
              <a:gd name="connsiteX2537" fmla="*/ 11442700 w 15227300"/>
              <a:gd name="connsiteY2537" fmla="*/ 3981450 h 12611100"/>
              <a:gd name="connsiteX2538" fmla="*/ 11442700 w 15227300"/>
              <a:gd name="connsiteY2538" fmla="*/ 3962400 h 12611100"/>
              <a:gd name="connsiteX2539" fmla="*/ 11474450 w 15227300"/>
              <a:gd name="connsiteY2539" fmla="*/ 3943350 h 12611100"/>
              <a:gd name="connsiteX2540" fmla="*/ 11506200 w 15227300"/>
              <a:gd name="connsiteY2540" fmla="*/ 3962400 h 12611100"/>
              <a:gd name="connsiteX2541" fmla="*/ 11595100 w 15227300"/>
              <a:gd name="connsiteY2541" fmla="*/ 3962400 h 12611100"/>
              <a:gd name="connsiteX2542" fmla="*/ 11626850 w 15227300"/>
              <a:gd name="connsiteY2542" fmla="*/ 3879850 h 12611100"/>
              <a:gd name="connsiteX2543" fmla="*/ 11652250 w 15227300"/>
              <a:gd name="connsiteY2543" fmla="*/ 3911600 h 12611100"/>
              <a:gd name="connsiteX2544" fmla="*/ 11696700 w 15227300"/>
              <a:gd name="connsiteY2544" fmla="*/ 4064000 h 12611100"/>
              <a:gd name="connsiteX2545" fmla="*/ 11772900 w 15227300"/>
              <a:gd name="connsiteY2545" fmla="*/ 4260850 h 12611100"/>
              <a:gd name="connsiteX2546" fmla="*/ 11798300 w 15227300"/>
              <a:gd name="connsiteY2546" fmla="*/ 4432300 h 12611100"/>
              <a:gd name="connsiteX2547" fmla="*/ 11703050 w 15227300"/>
              <a:gd name="connsiteY2547" fmla="*/ 4724400 h 12611100"/>
              <a:gd name="connsiteX2548" fmla="*/ 11633200 w 15227300"/>
              <a:gd name="connsiteY2548" fmla="*/ 4889500 h 12611100"/>
              <a:gd name="connsiteX2549" fmla="*/ 11493500 w 15227300"/>
              <a:gd name="connsiteY2549" fmla="*/ 4978400 h 12611100"/>
              <a:gd name="connsiteX2550" fmla="*/ 11410950 w 15227300"/>
              <a:gd name="connsiteY2550" fmla="*/ 5073650 h 12611100"/>
              <a:gd name="connsiteX2551" fmla="*/ 11372850 w 15227300"/>
              <a:gd name="connsiteY2551" fmla="*/ 5086350 h 12611100"/>
              <a:gd name="connsiteX2552" fmla="*/ 11271250 w 15227300"/>
              <a:gd name="connsiteY2552" fmla="*/ 5105400 h 12611100"/>
              <a:gd name="connsiteX2553" fmla="*/ 11055350 w 15227300"/>
              <a:gd name="connsiteY2553" fmla="*/ 5105400 h 12611100"/>
              <a:gd name="connsiteX2554" fmla="*/ 10991850 w 15227300"/>
              <a:gd name="connsiteY2554" fmla="*/ 5086350 h 12611100"/>
              <a:gd name="connsiteX2555" fmla="*/ 10985500 w 15227300"/>
              <a:gd name="connsiteY2555" fmla="*/ 5080000 h 12611100"/>
              <a:gd name="connsiteX2556" fmla="*/ 10871200 w 15227300"/>
              <a:gd name="connsiteY2556" fmla="*/ 5041900 h 12611100"/>
              <a:gd name="connsiteX2557" fmla="*/ 10782300 w 15227300"/>
              <a:gd name="connsiteY2557" fmla="*/ 4940300 h 12611100"/>
              <a:gd name="connsiteX2558" fmla="*/ 10725150 w 15227300"/>
              <a:gd name="connsiteY2558" fmla="*/ 4895850 h 12611100"/>
              <a:gd name="connsiteX2559" fmla="*/ 10680700 w 15227300"/>
              <a:gd name="connsiteY2559" fmla="*/ 4883150 h 12611100"/>
              <a:gd name="connsiteX2560" fmla="*/ 10572750 w 15227300"/>
              <a:gd name="connsiteY2560" fmla="*/ 4819650 h 12611100"/>
              <a:gd name="connsiteX2561" fmla="*/ 10509250 w 15227300"/>
              <a:gd name="connsiteY2561" fmla="*/ 4724400 h 12611100"/>
              <a:gd name="connsiteX2562" fmla="*/ 10464800 w 15227300"/>
              <a:gd name="connsiteY2562" fmla="*/ 4432300 h 12611100"/>
              <a:gd name="connsiteX2563" fmla="*/ 10464800 w 15227300"/>
              <a:gd name="connsiteY2563" fmla="*/ 4197350 h 12611100"/>
              <a:gd name="connsiteX2564" fmla="*/ 10604500 w 15227300"/>
              <a:gd name="connsiteY2564" fmla="*/ 3994150 h 12611100"/>
              <a:gd name="connsiteX2565" fmla="*/ 10648950 w 15227300"/>
              <a:gd name="connsiteY2565" fmla="*/ 3968750 h 12611100"/>
              <a:gd name="connsiteX2566" fmla="*/ 10858500 w 15227300"/>
              <a:gd name="connsiteY2566" fmla="*/ 3911600 h 12611100"/>
              <a:gd name="connsiteX2567" fmla="*/ 10909300 w 15227300"/>
              <a:gd name="connsiteY2567" fmla="*/ 3930650 h 12611100"/>
              <a:gd name="connsiteX2568" fmla="*/ 10852150 w 15227300"/>
              <a:gd name="connsiteY2568" fmla="*/ 3949700 h 12611100"/>
              <a:gd name="connsiteX2569" fmla="*/ 10788650 w 15227300"/>
              <a:gd name="connsiteY2569" fmla="*/ 3962400 h 12611100"/>
              <a:gd name="connsiteX2570" fmla="*/ 10775950 w 15227300"/>
              <a:gd name="connsiteY2570" fmla="*/ 3975100 h 12611100"/>
              <a:gd name="connsiteX2571" fmla="*/ 10674350 w 15227300"/>
              <a:gd name="connsiteY2571" fmla="*/ 4051300 h 12611100"/>
              <a:gd name="connsiteX2572" fmla="*/ 10674350 w 15227300"/>
              <a:gd name="connsiteY2572" fmla="*/ 4070350 h 12611100"/>
              <a:gd name="connsiteX2573" fmla="*/ 10820400 w 15227300"/>
              <a:gd name="connsiteY2573" fmla="*/ 4070350 h 12611100"/>
              <a:gd name="connsiteX2574" fmla="*/ 10826750 w 15227300"/>
              <a:gd name="connsiteY2574" fmla="*/ 4127500 h 12611100"/>
              <a:gd name="connsiteX2575" fmla="*/ 10890250 w 15227300"/>
              <a:gd name="connsiteY2575" fmla="*/ 4127500 h 12611100"/>
              <a:gd name="connsiteX2576" fmla="*/ 11137900 w 15227300"/>
              <a:gd name="connsiteY2576" fmla="*/ 3956050 h 12611100"/>
              <a:gd name="connsiteX2577" fmla="*/ 11131550 w 15227300"/>
              <a:gd name="connsiteY2577" fmla="*/ 3860800 h 12611100"/>
              <a:gd name="connsiteX2578" fmla="*/ 11137900 w 15227300"/>
              <a:gd name="connsiteY2578" fmla="*/ 3841750 h 12611100"/>
              <a:gd name="connsiteX2579" fmla="*/ 11322050 w 15227300"/>
              <a:gd name="connsiteY2579" fmla="*/ 3784600 h 12611100"/>
              <a:gd name="connsiteX2580" fmla="*/ 11449050 w 15227300"/>
              <a:gd name="connsiteY2580" fmla="*/ 3721100 h 12611100"/>
              <a:gd name="connsiteX2581" fmla="*/ 11588750 w 15227300"/>
              <a:gd name="connsiteY2581" fmla="*/ 3797300 h 12611100"/>
              <a:gd name="connsiteX2582" fmla="*/ 8807450 w 15227300"/>
              <a:gd name="connsiteY2582" fmla="*/ 3695700 h 12611100"/>
              <a:gd name="connsiteX2583" fmla="*/ 8851900 w 15227300"/>
              <a:gd name="connsiteY2583" fmla="*/ 3721100 h 12611100"/>
              <a:gd name="connsiteX2584" fmla="*/ 8845550 w 15227300"/>
              <a:gd name="connsiteY2584" fmla="*/ 4038600 h 12611100"/>
              <a:gd name="connsiteX2585" fmla="*/ 8928100 w 15227300"/>
              <a:gd name="connsiteY2585" fmla="*/ 4254500 h 12611100"/>
              <a:gd name="connsiteX2586" fmla="*/ 8928100 w 15227300"/>
              <a:gd name="connsiteY2586" fmla="*/ 4394200 h 12611100"/>
              <a:gd name="connsiteX2587" fmla="*/ 8851900 w 15227300"/>
              <a:gd name="connsiteY2587" fmla="*/ 4464050 h 12611100"/>
              <a:gd name="connsiteX2588" fmla="*/ 8731250 w 15227300"/>
              <a:gd name="connsiteY2588" fmla="*/ 4381500 h 12611100"/>
              <a:gd name="connsiteX2589" fmla="*/ 8731250 w 15227300"/>
              <a:gd name="connsiteY2589" fmla="*/ 4260850 h 12611100"/>
              <a:gd name="connsiteX2590" fmla="*/ 8693150 w 15227300"/>
              <a:gd name="connsiteY2590" fmla="*/ 4216400 h 12611100"/>
              <a:gd name="connsiteX2591" fmla="*/ 8591550 w 15227300"/>
              <a:gd name="connsiteY2591" fmla="*/ 4133850 h 12611100"/>
              <a:gd name="connsiteX2592" fmla="*/ 8648700 w 15227300"/>
              <a:gd name="connsiteY2592" fmla="*/ 3943350 h 12611100"/>
              <a:gd name="connsiteX2593" fmla="*/ 8661400 w 15227300"/>
              <a:gd name="connsiteY2593" fmla="*/ 3924300 h 12611100"/>
              <a:gd name="connsiteX2594" fmla="*/ 8763000 w 15227300"/>
              <a:gd name="connsiteY2594" fmla="*/ 3740150 h 12611100"/>
              <a:gd name="connsiteX2595" fmla="*/ 8782050 w 15227300"/>
              <a:gd name="connsiteY2595" fmla="*/ 3695700 h 12611100"/>
              <a:gd name="connsiteX2596" fmla="*/ 8807450 w 15227300"/>
              <a:gd name="connsiteY2596" fmla="*/ 3695700 h 12611100"/>
              <a:gd name="connsiteX2597" fmla="*/ 8058150 w 15227300"/>
              <a:gd name="connsiteY2597" fmla="*/ 3695700 h 12611100"/>
              <a:gd name="connsiteX2598" fmla="*/ 8096250 w 15227300"/>
              <a:gd name="connsiteY2598" fmla="*/ 3714750 h 12611100"/>
              <a:gd name="connsiteX2599" fmla="*/ 8153400 w 15227300"/>
              <a:gd name="connsiteY2599" fmla="*/ 3727450 h 12611100"/>
              <a:gd name="connsiteX2600" fmla="*/ 8166100 w 15227300"/>
              <a:gd name="connsiteY2600" fmla="*/ 3740150 h 12611100"/>
              <a:gd name="connsiteX2601" fmla="*/ 8248650 w 15227300"/>
              <a:gd name="connsiteY2601" fmla="*/ 3752850 h 12611100"/>
              <a:gd name="connsiteX2602" fmla="*/ 8248650 w 15227300"/>
              <a:gd name="connsiteY2602" fmla="*/ 3803650 h 12611100"/>
              <a:gd name="connsiteX2603" fmla="*/ 8191500 w 15227300"/>
              <a:gd name="connsiteY2603" fmla="*/ 3854450 h 12611100"/>
              <a:gd name="connsiteX2604" fmla="*/ 8039100 w 15227300"/>
              <a:gd name="connsiteY2604" fmla="*/ 3784600 h 12611100"/>
              <a:gd name="connsiteX2605" fmla="*/ 7874000 w 15227300"/>
              <a:gd name="connsiteY2605" fmla="*/ 3784600 h 12611100"/>
              <a:gd name="connsiteX2606" fmla="*/ 7861300 w 15227300"/>
              <a:gd name="connsiteY2606" fmla="*/ 3790950 h 12611100"/>
              <a:gd name="connsiteX2607" fmla="*/ 7734300 w 15227300"/>
              <a:gd name="connsiteY2607" fmla="*/ 3810000 h 12611100"/>
              <a:gd name="connsiteX2608" fmla="*/ 7721600 w 15227300"/>
              <a:gd name="connsiteY2608" fmla="*/ 3816350 h 12611100"/>
              <a:gd name="connsiteX2609" fmla="*/ 7607300 w 15227300"/>
              <a:gd name="connsiteY2609" fmla="*/ 3835400 h 12611100"/>
              <a:gd name="connsiteX2610" fmla="*/ 7588250 w 15227300"/>
              <a:gd name="connsiteY2610" fmla="*/ 3803650 h 12611100"/>
              <a:gd name="connsiteX2611" fmla="*/ 7607300 w 15227300"/>
              <a:gd name="connsiteY2611" fmla="*/ 3752850 h 12611100"/>
              <a:gd name="connsiteX2612" fmla="*/ 7696200 w 15227300"/>
              <a:gd name="connsiteY2612" fmla="*/ 3740150 h 12611100"/>
              <a:gd name="connsiteX2613" fmla="*/ 7835900 w 15227300"/>
              <a:gd name="connsiteY2613" fmla="*/ 3714750 h 12611100"/>
              <a:gd name="connsiteX2614" fmla="*/ 7842250 w 15227300"/>
              <a:gd name="connsiteY2614" fmla="*/ 3702050 h 12611100"/>
              <a:gd name="connsiteX2615" fmla="*/ 7981950 w 15227300"/>
              <a:gd name="connsiteY2615" fmla="*/ 3695700 h 12611100"/>
              <a:gd name="connsiteX2616" fmla="*/ 8058150 w 15227300"/>
              <a:gd name="connsiteY2616" fmla="*/ 3695700 h 12611100"/>
              <a:gd name="connsiteX2617" fmla="*/ 10896600 w 15227300"/>
              <a:gd name="connsiteY2617" fmla="*/ 3657600 h 12611100"/>
              <a:gd name="connsiteX2618" fmla="*/ 10807700 w 15227300"/>
              <a:gd name="connsiteY2618" fmla="*/ 3778250 h 12611100"/>
              <a:gd name="connsiteX2619" fmla="*/ 10756900 w 15227300"/>
              <a:gd name="connsiteY2619" fmla="*/ 3797300 h 12611100"/>
              <a:gd name="connsiteX2620" fmla="*/ 10712450 w 15227300"/>
              <a:gd name="connsiteY2620" fmla="*/ 3797300 h 12611100"/>
              <a:gd name="connsiteX2621" fmla="*/ 10706100 w 15227300"/>
              <a:gd name="connsiteY2621" fmla="*/ 3778250 h 12611100"/>
              <a:gd name="connsiteX2622" fmla="*/ 10782300 w 15227300"/>
              <a:gd name="connsiteY2622" fmla="*/ 3689350 h 12611100"/>
              <a:gd name="connsiteX2623" fmla="*/ 10807700 w 15227300"/>
              <a:gd name="connsiteY2623" fmla="*/ 3657600 h 12611100"/>
              <a:gd name="connsiteX2624" fmla="*/ 10852150 w 15227300"/>
              <a:gd name="connsiteY2624" fmla="*/ 3651250 h 12611100"/>
              <a:gd name="connsiteX2625" fmla="*/ 10896600 w 15227300"/>
              <a:gd name="connsiteY2625" fmla="*/ 3657600 h 12611100"/>
              <a:gd name="connsiteX2626" fmla="*/ 4711700 w 15227300"/>
              <a:gd name="connsiteY2626" fmla="*/ 3632200 h 12611100"/>
              <a:gd name="connsiteX2627" fmla="*/ 4730750 w 15227300"/>
              <a:gd name="connsiteY2627" fmla="*/ 3644900 h 12611100"/>
              <a:gd name="connsiteX2628" fmla="*/ 4908550 w 15227300"/>
              <a:gd name="connsiteY2628" fmla="*/ 3708400 h 12611100"/>
              <a:gd name="connsiteX2629" fmla="*/ 4902200 w 15227300"/>
              <a:gd name="connsiteY2629" fmla="*/ 3714750 h 12611100"/>
              <a:gd name="connsiteX2630" fmla="*/ 4876800 w 15227300"/>
              <a:gd name="connsiteY2630" fmla="*/ 3733800 h 12611100"/>
              <a:gd name="connsiteX2631" fmla="*/ 4692650 w 15227300"/>
              <a:gd name="connsiteY2631" fmla="*/ 3790950 h 12611100"/>
              <a:gd name="connsiteX2632" fmla="*/ 4622800 w 15227300"/>
              <a:gd name="connsiteY2632" fmla="*/ 3829050 h 12611100"/>
              <a:gd name="connsiteX2633" fmla="*/ 4622800 w 15227300"/>
              <a:gd name="connsiteY2633" fmla="*/ 3873500 h 12611100"/>
              <a:gd name="connsiteX2634" fmla="*/ 4635500 w 15227300"/>
              <a:gd name="connsiteY2634" fmla="*/ 4006850 h 12611100"/>
              <a:gd name="connsiteX2635" fmla="*/ 4673600 w 15227300"/>
              <a:gd name="connsiteY2635" fmla="*/ 4044950 h 12611100"/>
              <a:gd name="connsiteX2636" fmla="*/ 4756150 w 15227300"/>
              <a:gd name="connsiteY2636" fmla="*/ 4127500 h 12611100"/>
              <a:gd name="connsiteX2637" fmla="*/ 4806950 w 15227300"/>
              <a:gd name="connsiteY2637" fmla="*/ 4070350 h 12611100"/>
              <a:gd name="connsiteX2638" fmla="*/ 4921250 w 15227300"/>
              <a:gd name="connsiteY2638" fmla="*/ 4032250 h 12611100"/>
              <a:gd name="connsiteX2639" fmla="*/ 4984750 w 15227300"/>
              <a:gd name="connsiteY2639" fmla="*/ 4044950 h 12611100"/>
              <a:gd name="connsiteX2640" fmla="*/ 4997450 w 15227300"/>
              <a:gd name="connsiteY2640" fmla="*/ 4057650 h 12611100"/>
              <a:gd name="connsiteX2641" fmla="*/ 5067300 w 15227300"/>
              <a:gd name="connsiteY2641" fmla="*/ 4057650 h 12611100"/>
              <a:gd name="connsiteX2642" fmla="*/ 5073650 w 15227300"/>
              <a:gd name="connsiteY2642" fmla="*/ 4038600 h 12611100"/>
              <a:gd name="connsiteX2643" fmla="*/ 4965700 w 15227300"/>
              <a:gd name="connsiteY2643" fmla="*/ 3949700 h 12611100"/>
              <a:gd name="connsiteX2644" fmla="*/ 4959350 w 15227300"/>
              <a:gd name="connsiteY2644" fmla="*/ 3937000 h 12611100"/>
              <a:gd name="connsiteX2645" fmla="*/ 4902200 w 15227300"/>
              <a:gd name="connsiteY2645" fmla="*/ 3930650 h 12611100"/>
              <a:gd name="connsiteX2646" fmla="*/ 4902200 w 15227300"/>
              <a:gd name="connsiteY2646" fmla="*/ 3911600 h 12611100"/>
              <a:gd name="connsiteX2647" fmla="*/ 4927600 w 15227300"/>
              <a:gd name="connsiteY2647" fmla="*/ 3886200 h 12611100"/>
              <a:gd name="connsiteX2648" fmla="*/ 4953000 w 15227300"/>
              <a:gd name="connsiteY2648" fmla="*/ 3898900 h 12611100"/>
              <a:gd name="connsiteX2649" fmla="*/ 5029200 w 15227300"/>
              <a:gd name="connsiteY2649" fmla="*/ 3911600 h 12611100"/>
              <a:gd name="connsiteX2650" fmla="*/ 5041900 w 15227300"/>
              <a:gd name="connsiteY2650" fmla="*/ 3924300 h 12611100"/>
              <a:gd name="connsiteX2651" fmla="*/ 5092700 w 15227300"/>
              <a:gd name="connsiteY2651" fmla="*/ 3930650 h 12611100"/>
              <a:gd name="connsiteX2652" fmla="*/ 5118100 w 15227300"/>
              <a:gd name="connsiteY2652" fmla="*/ 4121150 h 12611100"/>
              <a:gd name="connsiteX2653" fmla="*/ 5118100 w 15227300"/>
              <a:gd name="connsiteY2653" fmla="*/ 4457700 h 12611100"/>
              <a:gd name="connsiteX2654" fmla="*/ 5099050 w 15227300"/>
              <a:gd name="connsiteY2654" fmla="*/ 4578350 h 12611100"/>
              <a:gd name="connsiteX2655" fmla="*/ 5118100 w 15227300"/>
              <a:gd name="connsiteY2655" fmla="*/ 4699000 h 12611100"/>
              <a:gd name="connsiteX2656" fmla="*/ 4851400 w 15227300"/>
              <a:gd name="connsiteY2656" fmla="*/ 4978400 h 12611100"/>
              <a:gd name="connsiteX2657" fmla="*/ 4838700 w 15227300"/>
              <a:gd name="connsiteY2657" fmla="*/ 4991100 h 12611100"/>
              <a:gd name="connsiteX2658" fmla="*/ 4794250 w 15227300"/>
              <a:gd name="connsiteY2658" fmla="*/ 5016500 h 12611100"/>
              <a:gd name="connsiteX2659" fmla="*/ 4572000 w 15227300"/>
              <a:gd name="connsiteY2659" fmla="*/ 5105400 h 12611100"/>
              <a:gd name="connsiteX2660" fmla="*/ 4438650 w 15227300"/>
              <a:gd name="connsiteY2660" fmla="*/ 5105400 h 12611100"/>
              <a:gd name="connsiteX2661" fmla="*/ 4432300 w 15227300"/>
              <a:gd name="connsiteY2661" fmla="*/ 5092700 h 12611100"/>
              <a:gd name="connsiteX2662" fmla="*/ 4267200 w 15227300"/>
              <a:gd name="connsiteY2662" fmla="*/ 5041900 h 12611100"/>
              <a:gd name="connsiteX2663" fmla="*/ 4191000 w 15227300"/>
              <a:gd name="connsiteY2663" fmla="*/ 4991100 h 12611100"/>
              <a:gd name="connsiteX2664" fmla="*/ 3987800 w 15227300"/>
              <a:gd name="connsiteY2664" fmla="*/ 4883150 h 12611100"/>
              <a:gd name="connsiteX2665" fmla="*/ 3905250 w 15227300"/>
              <a:gd name="connsiteY2665" fmla="*/ 4737100 h 12611100"/>
              <a:gd name="connsiteX2666" fmla="*/ 3886200 w 15227300"/>
              <a:gd name="connsiteY2666" fmla="*/ 4635500 h 12611100"/>
              <a:gd name="connsiteX2667" fmla="*/ 3886200 w 15227300"/>
              <a:gd name="connsiteY2667" fmla="*/ 4432300 h 12611100"/>
              <a:gd name="connsiteX2668" fmla="*/ 3949700 w 15227300"/>
              <a:gd name="connsiteY2668" fmla="*/ 4032250 h 12611100"/>
              <a:gd name="connsiteX2669" fmla="*/ 3968750 w 15227300"/>
              <a:gd name="connsiteY2669" fmla="*/ 4032250 h 12611100"/>
              <a:gd name="connsiteX2670" fmla="*/ 3981450 w 15227300"/>
              <a:gd name="connsiteY2670" fmla="*/ 4057650 h 12611100"/>
              <a:gd name="connsiteX2671" fmla="*/ 4089400 w 15227300"/>
              <a:gd name="connsiteY2671" fmla="*/ 4057650 h 12611100"/>
              <a:gd name="connsiteX2672" fmla="*/ 4216400 w 15227300"/>
              <a:gd name="connsiteY2672" fmla="*/ 4038600 h 12611100"/>
              <a:gd name="connsiteX2673" fmla="*/ 4248150 w 15227300"/>
              <a:gd name="connsiteY2673" fmla="*/ 4044950 h 12611100"/>
              <a:gd name="connsiteX2674" fmla="*/ 4292600 w 15227300"/>
              <a:gd name="connsiteY2674" fmla="*/ 4089400 h 12611100"/>
              <a:gd name="connsiteX2675" fmla="*/ 4368800 w 15227300"/>
              <a:gd name="connsiteY2675" fmla="*/ 4095750 h 12611100"/>
              <a:gd name="connsiteX2676" fmla="*/ 4260850 w 15227300"/>
              <a:gd name="connsiteY2676" fmla="*/ 4273550 h 12611100"/>
              <a:gd name="connsiteX2677" fmla="*/ 4311650 w 15227300"/>
              <a:gd name="connsiteY2677" fmla="*/ 4413250 h 12611100"/>
              <a:gd name="connsiteX2678" fmla="*/ 4508500 w 15227300"/>
              <a:gd name="connsiteY2678" fmla="*/ 4413250 h 12611100"/>
              <a:gd name="connsiteX2679" fmla="*/ 4737100 w 15227300"/>
              <a:gd name="connsiteY2679" fmla="*/ 4432300 h 12611100"/>
              <a:gd name="connsiteX2680" fmla="*/ 4775200 w 15227300"/>
              <a:gd name="connsiteY2680" fmla="*/ 4381500 h 12611100"/>
              <a:gd name="connsiteX2681" fmla="*/ 4787900 w 15227300"/>
              <a:gd name="connsiteY2681" fmla="*/ 4324350 h 12611100"/>
              <a:gd name="connsiteX2682" fmla="*/ 4768850 w 15227300"/>
              <a:gd name="connsiteY2682" fmla="*/ 4254500 h 12611100"/>
              <a:gd name="connsiteX2683" fmla="*/ 4718050 w 15227300"/>
              <a:gd name="connsiteY2683" fmla="*/ 4241800 h 12611100"/>
              <a:gd name="connsiteX2684" fmla="*/ 4616450 w 15227300"/>
              <a:gd name="connsiteY2684" fmla="*/ 4254500 h 12611100"/>
              <a:gd name="connsiteX2685" fmla="*/ 4514850 w 15227300"/>
              <a:gd name="connsiteY2685" fmla="*/ 4235450 h 12611100"/>
              <a:gd name="connsiteX2686" fmla="*/ 4533900 w 15227300"/>
              <a:gd name="connsiteY2686" fmla="*/ 4095750 h 12611100"/>
              <a:gd name="connsiteX2687" fmla="*/ 4533900 w 15227300"/>
              <a:gd name="connsiteY2687" fmla="*/ 3911600 h 12611100"/>
              <a:gd name="connsiteX2688" fmla="*/ 4451350 w 15227300"/>
              <a:gd name="connsiteY2688" fmla="*/ 3784600 h 12611100"/>
              <a:gd name="connsiteX2689" fmla="*/ 4235450 w 15227300"/>
              <a:gd name="connsiteY2689" fmla="*/ 3740150 h 12611100"/>
              <a:gd name="connsiteX2690" fmla="*/ 4229100 w 15227300"/>
              <a:gd name="connsiteY2690" fmla="*/ 3721100 h 12611100"/>
              <a:gd name="connsiteX2691" fmla="*/ 4260850 w 15227300"/>
              <a:gd name="connsiteY2691" fmla="*/ 3670300 h 12611100"/>
              <a:gd name="connsiteX2692" fmla="*/ 4337050 w 15227300"/>
              <a:gd name="connsiteY2692" fmla="*/ 3644900 h 12611100"/>
              <a:gd name="connsiteX2693" fmla="*/ 4349750 w 15227300"/>
              <a:gd name="connsiteY2693" fmla="*/ 3632200 h 12611100"/>
              <a:gd name="connsiteX2694" fmla="*/ 4527550 w 15227300"/>
              <a:gd name="connsiteY2694" fmla="*/ 3625850 h 12611100"/>
              <a:gd name="connsiteX2695" fmla="*/ 4711700 w 15227300"/>
              <a:gd name="connsiteY2695" fmla="*/ 3632200 h 12611100"/>
              <a:gd name="connsiteX2696" fmla="*/ 5918200 w 15227300"/>
              <a:gd name="connsiteY2696" fmla="*/ 3556000 h 12611100"/>
              <a:gd name="connsiteX2697" fmla="*/ 5918200 w 15227300"/>
              <a:gd name="connsiteY2697" fmla="*/ 3587750 h 12611100"/>
              <a:gd name="connsiteX2698" fmla="*/ 5899150 w 15227300"/>
              <a:gd name="connsiteY2698" fmla="*/ 3594100 h 12611100"/>
              <a:gd name="connsiteX2699" fmla="*/ 5892800 w 15227300"/>
              <a:gd name="connsiteY2699" fmla="*/ 3530600 h 12611100"/>
              <a:gd name="connsiteX2700" fmla="*/ 5918200 w 15227300"/>
              <a:gd name="connsiteY2700" fmla="*/ 3556000 h 12611100"/>
              <a:gd name="connsiteX2701" fmla="*/ 10420350 w 15227300"/>
              <a:gd name="connsiteY2701" fmla="*/ 3606800 h 12611100"/>
              <a:gd name="connsiteX2702" fmla="*/ 10363200 w 15227300"/>
              <a:gd name="connsiteY2702" fmla="*/ 3689350 h 12611100"/>
              <a:gd name="connsiteX2703" fmla="*/ 10312400 w 15227300"/>
              <a:gd name="connsiteY2703" fmla="*/ 3638550 h 12611100"/>
              <a:gd name="connsiteX2704" fmla="*/ 10287000 w 15227300"/>
              <a:gd name="connsiteY2704" fmla="*/ 3562350 h 12611100"/>
              <a:gd name="connsiteX2705" fmla="*/ 10312400 w 15227300"/>
              <a:gd name="connsiteY2705" fmla="*/ 3517900 h 12611100"/>
              <a:gd name="connsiteX2706" fmla="*/ 10420350 w 15227300"/>
              <a:gd name="connsiteY2706" fmla="*/ 3606800 h 12611100"/>
              <a:gd name="connsiteX2707" fmla="*/ 6794500 w 15227300"/>
              <a:gd name="connsiteY2707" fmla="*/ 3429000 h 12611100"/>
              <a:gd name="connsiteX2708" fmla="*/ 6794500 w 15227300"/>
              <a:gd name="connsiteY2708" fmla="*/ 3441700 h 12611100"/>
              <a:gd name="connsiteX2709" fmla="*/ 6731000 w 15227300"/>
              <a:gd name="connsiteY2709" fmla="*/ 3606800 h 12611100"/>
              <a:gd name="connsiteX2710" fmla="*/ 6692900 w 15227300"/>
              <a:gd name="connsiteY2710" fmla="*/ 3708400 h 12611100"/>
              <a:gd name="connsiteX2711" fmla="*/ 6521450 w 15227300"/>
              <a:gd name="connsiteY2711" fmla="*/ 4013200 h 12611100"/>
              <a:gd name="connsiteX2712" fmla="*/ 6521450 w 15227300"/>
              <a:gd name="connsiteY2712" fmla="*/ 4051300 h 12611100"/>
              <a:gd name="connsiteX2713" fmla="*/ 6534150 w 15227300"/>
              <a:gd name="connsiteY2713" fmla="*/ 4057650 h 12611100"/>
              <a:gd name="connsiteX2714" fmla="*/ 6591300 w 15227300"/>
              <a:gd name="connsiteY2714" fmla="*/ 4000500 h 12611100"/>
              <a:gd name="connsiteX2715" fmla="*/ 6819900 w 15227300"/>
              <a:gd name="connsiteY2715" fmla="*/ 3606800 h 12611100"/>
              <a:gd name="connsiteX2716" fmla="*/ 6889750 w 15227300"/>
              <a:gd name="connsiteY2716" fmla="*/ 3562350 h 12611100"/>
              <a:gd name="connsiteX2717" fmla="*/ 6889750 w 15227300"/>
              <a:gd name="connsiteY2717" fmla="*/ 3581400 h 12611100"/>
              <a:gd name="connsiteX2718" fmla="*/ 6762750 w 15227300"/>
              <a:gd name="connsiteY2718" fmla="*/ 3911600 h 12611100"/>
              <a:gd name="connsiteX2719" fmla="*/ 6762750 w 15227300"/>
              <a:gd name="connsiteY2719" fmla="*/ 3956050 h 12611100"/>
              <a:gd name="connsiteX2720" fmla="*/ 6775450 w 15227300"/>
              <a:gd name="connsiteY2720" fmla="*/ 3962400 h 12611100"/>
              <a:gd name="connsiteX2721" fmla="*/ 6946900 w 15227300"/>
              <a:gd name="connsiteY2721" fmla="*/ 3803650 h 12611100"/>
              <a:gd name="connsiteX2722" fmla="*/ 7004050 w 15227300"/>
              <a:gd name="connsiteY2722" fmla="*/ 3879850 h 12611100"/>
              <a:gd name="connsiteX2723" fmla="*/ 6997700 w 15227300"/>
              <a:gd name="connsiteY2723" fmla="*/ 4000500 h 12611100"/>
              <a:gd name="connsiteX2724" fmla="*/ 6959600 w 15227300"/>
              <a:gd name="connsiteY2724" fmla="*/ 4114800 h 12611100"/>
              <a:gd name="connsiteX2725" fmla="*/ 6699250 w 15227300"/>
              <a:gd name="connsiteY2725" fmla="*/ 4603750 h 12611100"/>
              <a:gd name="connsiteX2726" fmla="*/ 6692900 w 15227300"/>
              <a:gd name="connsiteY2726" fmla="*/ 4629150 h 12611100"/>
              <a:gd name="connsiteX2727" fmla="*/ 6432550 w 15227300"/>
              <a:gd name="connsiteY2727" fmla="*/ 5111750 h 12611100"/>
              <a:gd name="connsiteX2728" fmla="*/ 6400800 w 15227300"/>
              <a:gd name="connsiteY2728" fmla="*/ 5156200 h 12611100"/>
              <a:gd name="connsiteX2729" fmla="*/ 6400800 w 15227300"/>
              <a:gd name="connsiteY2729" fmla="*/ 5124450 h 12611100"/>
              <a:gd name="connsiteX2730" fmla="*/ 6546850 w 15227300"/>
              <a:gd name="connsiteY2730" fmla="*/ 4711700 h 12611100"/>
              <a:gd name="connsiteX2731" fmla="*/ 6762750 w 15227300"/>
              <a:gd name="connsiteY2731" fmla="*/ 4279900 h 12611100"/>
              <a:gd name="connsiteX2732" fmla="*/ 6769100 w 15227300"/>
              <a:gd name="connsiteY2732" fmla="*/ 4241800 h 12611100"/>
              <a:gd name="connsiteX2733" fmla="*/ 6743700 w 15227300"/>
              <a:gd name="connsiteY2733" fmla="*/ 4184650 h 12611100"/>
              <a:gd name="connsiteX2734" fmla="*/ 6661150 w 15227300"/>
              <a:gd name="connsiteY2734" fmla="*/ 4337050 h 12611100"/>
              <a:gd name="connsiteX2735" fmla="*/ 6394450 w 15227300"/>
              <a:gd name="connsiteY2735" fmla="*/ 4730750 h 12611100"/>
              <a:gd name="connsiteX2736" fmla="*/ 6381750 w 15227300"/>
              <a:gd name="connsiteY2736" fmla="*/ 4724400 h 12611100"/>
              <a:gd name="connsiteX2737" fmla="*/ 6324600 w 15227300"/>
              <a:gd name="connsiteY2737" fmla="*/ 4527550 h 12611100"/>
              <a:gd name="connsiteX2738" fmla="*/ 6546850 w 15227300"/>
              <a:gd name="connsiteY2738" fmla="*/ 4133850 h 12611100"/>
              <a:gd name="connsiteX2739" fmla="*/ 6546850 w 15227300"/>
              <a:gd name="connsiteY2739" fmla="*/ 4070350 h 12611100"/>
              <a:gd name="connsiteX2740" fmla="*/ 6527800 w 15227300"/>
              <a:gd name="connsiteY2740" fmla="*/ 4064000 h 12611100"/>
              <a:gd name="connsiteX2741" fmla="*/ 6464300 w 15227300"/>
              <a:gd name="connsiteY2741" fmla="*/ 4108450 h 12611100"/>
              <a:gd name="connsiteX2742" fmla="*/ 6426200 w 15227300"/>
              <a:gd name="connsiteY2742" fmla="*/ 4146550 h 12611100"/>
              <a:gd name="connsiteX2743" fmla="*/ 6407150 w 15227300"/>
              <a:gd name="connsiteY2743" fmla="*/ 4133850 h 12611100"/>
              <a:gd name="connsiteX2744" fmla="*/ 6388100 w 15227300"/>
              <a:gd name="connsiteY2744" fmla="*/ 4051300 h 12611100"/>
              <a:gd name="connsiteX2745" fmla="*/ 6375400 w 15227300"/>
              <a:gd name="connsiteY2745" fmla="*/ 3790950 h 12611100"/>
              <a:gd name="connsiteX2746" fmla="*/ 6483350 w 15227300"/>
              <a:gd name="connsiteY2746" fmla="*/ 3606800 h 12611100"/>
              <a:gd name="connsiteX2747" fmla="*/ 6502400 w 15227300"/>
              <a:gd name="connsiteY2747" fmla="*/ 3594100 h 12611100"/>
              <a:gd name="connsiteX2748" fmla="*/ 6540500 w 15227300"/>
              <a:gd name="connsiteY2748" fmla="*/ 3524250 h 12611100"/>
              <a:gd name="connsiteX2749" fmla="*/ 6584950 w 15227300"/>
              <a:gd name="connsiteY2749" fmla="*/ 3524250 h 12611100"/>
              <a:gd name="connsiteX2750" fmla="*/ 6584950 w 15227300"/>
              <a:gd name="connsiteY2750" fmla="*/ 3562350 h 12611100"/>
              <a:gd name="connsiteX2751" fmla="*/ 6426200 w 15227300"/>
              <a:gd name="connsiteY2751" fmla="*/ 3829050 h 12611100"/>
              <a:gd name="connsiteX2752" fmla="*/ 6426200 w 15227300"/>
              <a:gd name="connsiteY2752" fmla="*/ 3854450 h 12611100"/>
              <a:gd name="connsiteX2753" fmla="*/ 6445250 w 15227300"/>
              <a:gd name="connsiteY2753" fmla="*/ 3860800 h 12611100"/>
              <a:gd name="connsiteX2754" fmla="*/ 6661150 w 15227300"/>
              <a:gd name="connsiteY2754" fmla="*/ 3606800 h 12611100"/>
              <a:gd name="connsiteX2755" fmla="*/ 6769100 w 15227300"/>
              <a:gd name="connsiteY2755" fmla="*/ 3467100 h 12611100"/>
              <a:gd name="connsiteX2756" fmla="*/ 6750050 w 15227300"/>
              <a:gd name="connsiteY2756" fmla="*/ 3429000 h 12611100"/>
              <a:gd name="connsiteX2757" fmla="*/ 6794500 w 15227300"/>
              <a:gd name="connsiteY2757" fmla="*/ 3429000 h 12611100"/>
              <a:gd name="connsiteX2758" fmla="*/ 4654550 w 15227300"/>
              <a:gd name="connsiteY2758" fmla="*/ 3435350 h 12611100"/>
              <a:gd name="connsiteX2759" fmla="*/ 4679950 w 15227300"/>
              <a:gd name="connsiteY2759" fmla="*/ 3435350 h 12611100"/>
              <a:gd name="connsiteX2760" fmla="*/ 4654550 w 15227300"/>
              <a:gd name="connsiteY2760" fmla="*/ 3435350 h 12611100"/>
              <a:gd name="connsiteX2761" fmla="*/ 6921500 w 15227300"/>
              <a:gd name="connsiteY2761" fmla="*/ 3282950 h 12611100"/>
              <a:gd name="connsiteX2762" fmla="*/ 6870700 w 15227300"/>
              <a:gd name="connsiteY2762" fmla="*/ 3327400 h 12611100"/>
              <a:gd name="connsiteX2763" fmla="*/ 6851650 w 15227300"/>
              <a:gd name="connsiteY2763" fmla="*/ 3327400 h 12611100"/>
              <a:gd name="connsiteX2764" fmla="*/ 6845300 w 15227300"/>
              <a:gd name="connsiteY2764" fmla="*/ 3308350 h 12611100"/>
              <a:gd name="connsiteX2765" fmla="*/ 6877050 w 15227300"/>
              <a:gd name="connsiteY2765" fmla="*/ 3282950 h 12611100"/>
              <a:gd name="connsiteX2766" fmla="*/ 6921500 w 15227300"/>
              <a:gd name="connsiteY2766" fmla="*/ 3282950 h 12611100"/>
              <a:gd name="connsiteX2767" fmla="*/ 5975350 w 15227300"/>
              <a:gd name="connsiteY2767" fmla="*/ 3295650 h 12611100"/>
              <a:gd name="connsiteX2768" fmla="*/ 5949950 w 15227300"/>
              <a:gd name="connsiteY2768" fmla="*/ 3403600 h 12611100"/>
              <a:gd name="connsiteX2769" fmla="*/ 5911850 w 15227300"/>
              <a:gd name="connsiteY2769" fmla="*/ 3435350 h 12611100"/>
              <a:gd name="connsiteX2770" fmla="*/ 5861050 w 15227300"/>
              <a:gd name="connsiteY2770" fmla="*/ 3397250 h 12611100"/>
              <a:gd name="connsiteX2771" fmla="*/ 5861050 w 15227300"/>
              <a:gd name="connsiteY2771" fmla="*/ 3378200 h 12611100"/>
              <a:gd name="connsiteX2772" fmla="*/ 5886450 w 15227300"/>
              <a:gd name="connsiteY2772" fmla="*/ 3352800 h 12611100"/>
              <a:gd name="connsiteX2773" fmla="*/ 5943600 w 15227300"/>
              <a:gd name="connsiteY2773" fmla="*/ 3270250 h 12611100"/>
              <a:gd name="connsiteX2774" fmla="*/ 5975350 w 15227300"/>
              <a:gd name="connsiteY2774" fmla="*/ 3295650 h 12611100"/>
              <a:gd name="connsiteX2775" fmla="*/ 7188200 w 15227300"/>
              <a:gd name="connsiteY2775" fmla="*/ 3282950 h 12611100"/>
              <a:gd name="connsiteX2776" fmla="*/ 7188200 w 15227300"/>
              <a:gd name="connsiteY2776" fmla="*/ 3308350 h 12611100"/>
              <a:gd name="connsiteX2777" fmla="*/ 7131050 w 15227300"/>
              <a:gd name="connsiteY2777" fmla="*/ 3308350 h 12611100"/>
              <a:gd name="connsiteX2778" fmla="*/ 7080250 w 15227300"/>
              <a:gd name="connsiteY2778" fmla="*/ 3460750 h 12611100"/>
              <a:gd name="connsiteX2779" fmla="*/ 7143750 w 15227300"/>
              <a:gd name="connsiteY2779" fmla="*/ 3663950 h 12611100"/>
              <a:gd name="connsiteX2780" fmla="*/ 7137400 w 15227300"/>
              <a:gd name="connsiteY2780" fmla="*/ 3721100 h 12611100"/>
              <a:gd name="connsiteX2781" fmla="*/ 7112000 w 15227300"/>
              <a:gd name="connsiteY2781" fmla="*/ 3721100 h 12611100"/>
              <a:gd name="connsiteX2782" fmla="*/ 7067550 w 15227300"/>
              <a:gd name="connsiteY2782" fmla="*/ 3517900 h 12611100"/>
              <a:gd name="connsiteX2783" fmla="*/ 7067550 w 15227300"/>
              <a:gd name="connsiteY2783" fmla="*/ 3314700 h 12611100"/>
              <a:gd name="connsiteX2784" fmla="*/ 7124700 w 15227300"/>
              <a:gd name="connsiteY2784" fmla="*/ 3257550 h 12611100"/>
              <a:gd name="connsiteX2785" fmla="*/ 7188200 w 15227300"/>
              <a:gd name="connsiteY2785" fmla="*/ 3282950 h 12611100"/>
              <a:gd name="connsiteX2786" fmla="*/ 8724900 w 15227300"/>
              <a:gd name="connsiteY2786" fmla="*/ 3136900 h 12611100"/>
              <a:gd name="connsiteX2787" fmla="*/ 8724900 w 15227300"/>
              <a:gd name="connsiteY2787" fmla="*/ 3327400 h 12611100"/>
              <a:gd name="connsiteX2788" fmla="*/ 8743950 w 15227300"/>
              <a:gd name="connsiteY2788" fmla="*/ 3498850 h 12611100"/>
              <a:gd name="connsiteX2789" fmla="*/ 8705850 w 15227300"/>
              <a:gd name="connsiteY2789" fmla="*/ 3587750 h 12611100"/>
              <a:gd name="connsiteX2790" fmla="*/ 8686800 w 15227300"/>
              <a:gd name="connsiteY2790" fmla="*/ 3587750 h 12611100"/>
              <a:gd name="connsiteX2791" fmla="*/ 8718550 w 15227300"/>
              <a:gd name="connsiteY2791" fmla="*/ 3403600 h 12611100"/>
              <a:gd name="connsiteX2792" fmla="*/ 8655050 w 15227300"/>
              <a:gd name="connsiteY2792" fmla="*/ 3359150 h 12611100"/>
              <a:gd name="connsiteX2793" fmla="*/ 8648700 w 15227300"/>
              <a:gd name="connsiteY2793" fmla="*/ 3340100 h 12611100"/>
              <a:gd name="connsiteX2794" fmla="*/ 8674100 w 15227300"/>
              <a:gd name="connsiteY2794" fmla="*/ 3232150 h 12611100"/>
              <a:gd name="connsiteX2795" fmla="*/ 8648700 w 15227300"/>
              <a:gd name="connsiteY2795" fmla="*/ 3162300 h 12611100"/>
              <a:gd name="connsiteX2796" fmla="*/ 8667750 w 15227300"/>
              <a:gd name="connsiteY2796" fmla="*/ 3111500 h 12611100"/>
              <a:gd name="connsiteX2797" fmla="*/ 8724900 w 15227300"/>
              <a:gd name="connsiteY2797" fmla="*/ 3136900 h 12611100"/>
              <a:gd name="connsiteX2798" fmla="*/ 6851650 w 15227300"/>
              <a:gd name="connsiteY2798" fmla="*/ 3079750 h 12611100"/>
              <a:gd name="connsiteX2799" fmla="*/ 6800850 w 15227300"/>
              <a:gd name="connsiteY2799" fmla="*/ 3136900 h 12611100"/>
              <a:gd name="connsiteX2800" fmla="*/ 6686550 w 15227300"/>
              <a:gd name="connsiteY2800" fmla="*/ 3238500 h 12611100"/>
              <a:gd name="connsiteX2801" fmla="*/ 6699250 w 15227300"/>
              <a:gd name="connsiteY2801" fmla="*/ 3251200 h 12611100"/>
              <a:gd name="connsiteX2802" fmla="*/ 6699250 w 15227300"/>
              <a:gd name="connsiteY2802" fmla="*/ 3276600 h 12611100"/>
              <a:gd name="connsiteX2803" fmla="*/ 6680200 w 15227300"/>
              <a:gd name="connsiteY2803" fmla="*/ 3263900 h 12611100"/>
              <a:gd name="connsiteX2804" fmla="*/ 6565900 w 15227300"/>
              <a:gd name="connsiteY2804" fmla="*/ 3378200 h 12611100"/>
              <a:gd name="connsiteX2805" fmla="*/ 6337300 w 15227300"/>
              <a:gd name="connsiteY2805" fmla="*/ 3587750 h 12611100"/>
              <a:gd name="connsiteX2806" fmla="*/ 6318250 w 15227300"/>
              <a:gd name="connsiteY2806" fmla="*/ 3587750 h 12611100"/>
              <a:gd name="connsiteX2807" fmla="*/ 6311900 w 15227300"/>
              <a:gd name="connsiteY2807" fmla="*/ 3517900 h 12611100"/>
              <a:gd name="connsiteX2808" fmla="*/ 6318250 w 15227300"/>
              <a:gd name="connsiteY2808" fmla="*/ 3448050 h 12611100"/>
              <a:gd name="connsiteX2809" fmla="*/ 6356350 w 15227300"/>
              <a:gd name="connsiteY2809" fmla="*/ 3333750 h 12611100"/>
              <a:gd name="connsiteX2810" fmla="*/ 6362700 w 15227300"/>
              <a:gd name="connsiteY2810" fmla="*/ 3352800 h 12611100"/>
              <a:gd name="connsiteX2811" fmla="*/ 6350000 w 15227300"/>
              <a:gd name="connsiteY2811" fmla="*/ 3390900 h 12611100"/>
              <a:gd name="connsiteX2812" fmla="*/ 6350000 w 15227300"/>
              <a:gd name="connsiteY2812" fmla="*/ 3435350 h 12611100"/>
              <a:gd name="connsiteX2813" fmla="*/ 6369050 w 15227300"/>
              <a:gd name="connsiteY2813" fmla="*/ 3441700 h 12611100"/>
              <a:gd name="connsiteX2814" fmla="*/ 6496050 w 15227300"/>
              <a:gd name="connsiteY2814" fmla="*/ 3251200 h 12611100"/>
              <a:gd name="connsiteX2815" fmla="*/ 6578600 w 15227300"/>
              <a:gd name="connsiteY2815" fmla="*/ 3162300 h 12611100"/>
              <a:gd name="connsiteX2816" fmla="*/ 6718300 w 15227300"/>
              <a:gd name="connsiteY2816" fmla="*/ 3086100 h 12611100"/>
              <a:gd name="connsiteX2817" fmla="*/ 6762750 w 15227300"/>
              <a:gd name="connsiteY2817" fmla="*/ 3054350 h 12611100"/>
              <a:gd name="connsiteX2818" fmla="*/ 6851650 w 15227300"/>
              <a:gd name="connsiteY2818" fmla="*/ 3079750 h 12611100"/>
              <a:gd name="connsiteX2819" fmla="*/ 7258050 w 15227300"/>
              <a:gd name="connsiteY2819" fmla="*/ 2832100 h 12611100"/>
              <a:gd name="connsiteX2820" fmla="*/ 7258050 w 15227300"/>
              <a:gd name="connsiteY2820" fmla="*/ 2870200 h 12611100"/>
              <a:gd name="connsiteX2821" fmla="*/ 7264400 w 15227300"/>
              <a:gd name="connsiteY2821" fmla="*/ 2921000 h 12611100"/>
              <a:gd name="connsiteX2822" fmla="*/ 7251700 w 15227300"/>
              <a:gd name="connsiteY2822" fmla="*/ 2978150 h 12611100"/>
              <a:gd name="connsiteX2823" fmla="*/ 7226300 w 15227300"/>
              <a:gd name="connsiteY2823" fmla="*/ 3054350 h 12611100"/>
              <a:gd name="connsiteX2824" fmla="*/ 7207250 w 15227300"/>
              <a:gd name="connsiteY2824" fmla="*/ 3060700 h 12611100"/>
              <a:gd name="connsiteX2825" fmla="*/ 7162800 w 15227300"/>
              <a:gd name="connsiteY2825" fmla="*/ 2971800 h 12611100"/>
              <a:gd name="connsiteX2826" fmla="*/ 7175500 w 15227300"/>
              <a:gd name="connsiteY2826" fmla="*/ 2933700 h 12611100"/>
              <a:gd name="connsiteX2827" fmla="*/ 7181850 w 15227300"/>
              <a:gd name="connsiteY2827" fmla="*/ 2901950 h 12611100"/>
              <a:gd name="connsiteX2828" fmla="*/ 7188200 w 15227300"/>
              <a:gd name="connsiteY2828" fmla="*/ 2882900 h 12611100"/>
              <a:gd name="connsiteX2829" fmla="*/ 7194550 w 15227300"/>
              <a:gd name="connsiteY2829" fmla="*/ 2851150 h 12611100"/>
              <a:gd name="connsiteX2830" fmla="*/ 7232650 w 15227300"/>
              <a:gd name="connsiteY2830" fmla="*/ 2832100 h 12611100"/>
              <a:gd name="connsiteX2831" fmla="*/ 7258050 w 15227300"/>
              <a:gd name="connsiteY2831" fmla="*/ 2832100 h 12611100"/>
              <a:gd name="connsiteX2832" fmla="*/ 8280400 w 15227300"/>
              <a:gd name="connsiteY2832" fmla="*/ 2844800 h 12611100"/>
              <a:gd name="connsiteX2833" fmla="*/ 8147050 w 15227300"/>
              <a:gd name="connsiteY2833" fmla="*/ 2921000 h 12611100"/>
              <a:gd name="connsiteX2834" fmla="*/ 8007350 w 15227300"/>
              <a:gd name="connsiteY2834" fmla="*/ 2971800 h 12611100"/>
              <a:gd name="connsiteX2835" fmla="*/ 7981950 w 15227300"/>
              <a:gd name="connsiteY2835" fmla="*/ 2997200 h 12611100"/>
              <a:gd name="connsiteX2836" fmla="*/ 7950200 w 15227300"/>
              <a:gd name="connsiteY2836" fmla="*/ 3136900 h 12611100"/>
              <a:gd name="connsiteX2837" fmla="*/ 7994650 w 15227300"/>
              <a:gd name="connsiteY2837" fmla="*/ 3162300 h 12611100"/>
              <a:gd name="connsiteX2838" fmla="*/ 8045450 w 15227300"/>
              <a:gd name="connsiteY2838" fmla="*/ 3149600 h 12611100"/>
              <a:gd name="connsiteX2839" fmla="*/ 8058150 w 15227300"/>
              <a:gd name="connsiteY2839" fmla="*/ 3181350 h 12611100"/>
              <a:gd name="connsiteX2840" fmla="*/ 8045450 w 15227300"/>
              <a:gd name="connsiteY2840" fmla="*/ 3219450 h 12611100"/>
              <a:gd name="connsiteX2841" fmla="*/ 8064500 w 15227300"/>
              <a:gd name="connsiteY2841" fmla="*/ 3251200 h 12611100"/>
              <a:gd name="connsiteX2842" fmla="*/ 8083550 w 15227300"/>
              <a:gd name="connsiteY2842" fmla="*/ 3232150 h 12611100"/>
              <a:gd name="connsiteX2843" fmla="*/ 8172450 w 15227300"/>
              <a:gd name="connsiteY2843" fmla="*/ 3225800 h 12611100"/>
              <a:gd name="connsiteX2844" fmla="*/ 8235950 w 15227300"/>
              <a:gd name="connsiteY2844" fmla="*/ 3225800 h 12611100"/>
              <a:gd name="connsiteX2845" fmla="*/ 8210550 w 15227300"/>
              <a:gd name="connsiteY2845" fmla="*/ 3238500 h 12611100"/>
              <a:gd name="connsiteX2846" fmla="*/ 8121650 w 15227300"/>
              <a:gd name="connsiteY2846" fmla="*/ 3282950 h 12611100"/>
              <a:gd name="connsiteX2847" fmla="*/ 8140700 w 15227300"/>
              <a:gd name="connsiteY2847" fmla="*/ 3308350 h 12611100"/>
              <a:gd name="connsiteX2848" fmla="*/ 8191500 w 15227300"/>
              <a:gd name="connsiteY2848" fmla="*/ 3314700 h 12611100"/>
              <a:gd name="connsiteX2849" fmla="*/ 8223250 w 15227300"/>
              <a:gd name="connsiteY2849" fmla="*/ 3333750 h 12611100"/>
              <a:gd name="connsiteX2850" fmla="*/ 8261350 w 15227300"/>
              <a:gd name="connsiteY2850" fmla="*/ 3314700 h 12611100"/>
              <a:gd name="connsiteX2851" fmla="*/ 8369300 w 15227300"/>
              <a:gd name="connsiteY2851" fmla="*/ 3289300 h 12611100"/>
              <a:gd name="connsiteX2852" fmla="*/ 8426450 w 15227300"/>
              <a:gd name="connsiteY2852" fmla="*/ 3282950 h 12611100"/>
              <a:gd name="connsiteX2853" fmla="*/ 8426450 w 15227300"/>
              <a:gd name="connsiteY2853" fmla="*/ 3194050 h 12611100"/>
              <a:gd name="connsiteX2854" fmla="*/ 8407400 w 15227300"/>
              <a:gd name="connsiteY2854" fmla="*/ 3162300 h 12611100"/>
              <a:gd name="connsiteX2855" fmla="*/ 8343900 w 15227300"/>
              <a:gd name="connsiteY2855" fmla="*/ 3092450 h 12611100"/>
              <a:gd name="connsiteX2856" fmla="*/ 8242300 w 15227300"/>
              <a:gd name="connsiteY2856" fmla="*/ 3067050 h 12611100"/>
              <a:gd name="connsiteX2857" fmla="*/ 8274050 w 15227300"/>
              <a:gd name="connsiteY2857" fmla="*/ 3054350 h 12611100"/>
              <a:gd name="connsiteX2858" fmla="*/ 8312150 w 15227300"/>
              <a:gd name="connsiteY2858" fmla="*/ 3067050 h 12611100"/>
              <a:gd name="connsiteX2859" fmla="*/ 8356600 w 15227300"/>
              <a:gd name="connsiteY2859" fmla="*/ 3048000 h 12611100"/>
              <a:gd name="connsiteX2860" fmla="*/ 8375650 w 15227300"/>
              <a:gd name="connsiteY2860" fmla="*/ 2997200 h 12611100"/>
              <a:gd name="connsiteX2861" fmla="*/ 8388350 w 15227300"/>
              <a:gd name="connsiteY2861" fmla="*/ 3003550 h 12611100"/>
              <a:gd name="connsiteX2862" fmla="*/ 8458200 w 15227300"/>
              <a:gd name="connsiteY2862" fmla="*/ 3155950 h 12611100"/>
              <a:gd name="connsiteX2863" fmla="*/ 8445500 w 15227300"/>
              <a:gd name="connsiteY2863" fmla="*/ 3213100 h 12611100"/>
              <a:gd name="connsiteX2864" fmla="*/ 8432800 w 15227300"/>
              <a:gd name="connsiteY2864" fmla="*/ 3244850 h 12611100"/>
              <a:gd name="connsiteX2865" fmla="*/ 8496300 w 15227300"/>
              <a:gd name="connsiteY2865" fmla="*/ 3302000 h 12611100"/>
              <a:gd name="connsiteX2866" fmla="*/ 8534400 w 15227300"/>
              <a:gd name="connsiteY2866" fmla="*/ 3314700 h 12611100"/>
              <a:gd name="connsiteX2867" fmla="*/ 8559800 w 15227300"/>
              <a:gd name="connsiteY2867" fmla="*/ 3390900 h 12611100"/>
              <a:gd name="connsiteX2868" fmla="*/ 8566150 w 15227300"/>
              <a:gd name="connsiteY2868" fmla="*/ 3657600 h 12611100"/>
              <a:gd name="connsiteX2869" fmla="*/ 8540750 w 15227300"/>
              <a:gd name="connsiteY2869" fmla="*/ 3892550 h 12611100"/>
              <a:gd name="connsiteX2870" fmla="*/ 8458200 w 15227300"/>
              <a:gd name="connsiteY2870" fmla="*/ 4057650 h 12611100"/>
              <a:gd name="connsiteX2871" fmla="*/ 8394700 w 15227300"/>
              <a:gd name="connsiteY2871" fmla="*/ 4095750 h 12611100"/>
              <a:gd name="connsiteX2872" fmla="*/ 8382000 w 15227300"/>
              <a:gd name="connsiteY2872" fmla="*/ 4108450 h 12611100"/>
              <a:gd name="connsiteX2873" fmla="*/ 8147050 w 15227300"/>
              <a:gd name="connsiteY2873" fmla="*/ 4203700 h 12611100"/>
              <a:gd name="connsiteX2874" fmla="*/ 8115300 w 15227300"/>
              <a:gd name="connsiteY2874" fmla="*/ 4216400 h 12611100"/>
              <a:gd name="connsiteX2875" fmla="*/ 8102600 w 15227300"/>
              <a:gd name="connsiteY2875" fmla="*/ 4229100 h 12611100"/>
              <a:gd name="connsiteX2876" fmla="*/ 7956550 w 15227300"/>
              <a:gd name="connsiteY2876" fmla="*/ 4279900 h 12611100"/>
              <a:gd name="connsiteX2877" fmla="*/ 7473950 w 15227300"/>
              <a:gd name="connsiteY2877" fmla="*/ 4108450 h 12611100"/>
              <a:gd name="connsiteX2878" fmla="*/ 7467600 w 15227300"/>
              <a:gd name="connsiteY2878" fmla="*/ 4095750 h 12611100"/>
              <a:gd name="connsiteX2879" fmla="*/ 7321550 w 15227300"/>
              <a:gd name="connsiteY2879" fmla="*/ 4000500 h 12611100"/>
              <a:gd name="connsiteX2880" fmla="*/ 7270750 w 15227300"/>
              <a:gd name="connsiteY2880" fmla="*/ 3835400 h 12611100"/>
              <a:gd name="connsiteX2881" fmla="*/ 7264400 w 15227300"/>
              <a:gd name="connsiteY2881" fmla="*/ 3765550 h 12611100"/>
              <a:gd name="connsiteX2882" fmla="*/ 7258050 w 15227300"/>
              <a:gd name="connsiteY2882" fmla="*/ 3752850 h 12611100"/>
              <a:gd name="connsiteX2883" fmla="*/ 7258050 w 15227300"/>
              <a:gd name="connsiteY2883" fmla="*/ 3346450 h 12611100"/>
              <a:gd name="connsiteX2884" fmla="*/ 7289800 w 15227300"/>
              <a:gd name="connsiteY2884" fmla="*/ 3244850 h 12611100"/>
              <a:gd name="connsiteX2885" fmla="*/ 7289800 w 15227300"/>
              <a:gd name="connsiteY2885" fmla="*/ 3206750 h 12611100"/>
              <a:gd name="connsiteX2886" fmla="*/ 7359650 w 15227300"/>
              <a:gd name="connsiteY2886" fmla="*/ 3073400 h 12611100"/>
              <a:gd name="connsiteX2887" fmla="*/ 7385050 w 15227300"/>
              <a:gd name="connsiteY2887" fmla="*/ 2990850 h 12611100"/>
              <a:gd name="connsiteX2888" fmla="*/ 7499350 w 15227300"/>
              <a:gd name="connsiteY2888" fmla="*/ 2933700 h 12611100"/>
              <a:gd name="connsiteX2889" fmla="*/ 7391400 w 15227300"/>
              <a:gd name="connsiteY2889" fmla="*/ 3067050 h 12611100"/>
              <a:gd name="connsiteX2890" fmla="*/ 7378700 w 15227300"/>
              <a:gd name="connsiteY2890" fmla="*/ 3124200 h 12611100"/>
              <a:gd name="connsiteX2891" fmla="*/ 7423150 w 15227300"/>
              <a:gd name="connsiteY2891" fmla="*/ 3124200 h 12611100"/>
              <a:gd name="connsiteX2892" fmla="*/ 7505700 w 15227300"/>
              <a:gd name="connsiteY2892" fmla="*/ 3092450 h 12611100"/>
              <a:gd name="connsiteX2893" fmla="*/ 7594600 w 15227300"/>
              <a:gd name="connsiteY2893" fmla="*/ 3098800 h 12611100"/>
              <a:gd name="connsiteX2894" fmla="*/ 7512050 w 15227300"/>
              <a:gd name="connsiteY2894" fmla="*/ 3162300 h 12611100"/>
              <a:gd name="connsiteX2895" fmla="*/ 7391400 w 15227300"/>
              <a:gd name="connsiteY2895" fmla="*/ 3263900 h 12611100"/>
              <a:gd name="connsiteX2896" fmla="*/ 7461250 w 15227300"/>
              <a:gd name="connsiteY2896" fmla="*/ 3340100 h 12611100"/>
              <a:gd name="connsiteX2897" fmla="*/ 7473950 w 15227300"/>
              <a:gd name="connsiteY2897" fmla="*/ 3352800 h 12611100"/>
              <a:gd name="connsiteX2898" fmla="*/ 7550150 w 15227300"/>
              <a:gd name="connsiteY2898" fmla="*/ 3365500 h 12611100"/>
              <a:gd name="connsiteX2899" fmla="*/ 7620000 w 15227300"/>
              <a:gd name="connsiteY2899" fmla="*/ 3352800 h 12611100"/>
              <a:gd name="connsiteX2900" fmla="*/ 7664450 w 15227300"/>
              <a:gd name="connsiteY2900" fmla="*/ 3327400 h 12611100"/>
              <a:gd name="connsiteX2901" fmla="*/ 7677150 w 15227300"/>
              <a:gd name="connsiteY2901" fmla="*/ 3308350 h 12611100"/>
              <a:gd name="connsiteX2902" fmla="*/ 7670800 w 15227300"/>
              <a:gd name="connsiteY2902" fmla="*/ 3282950 h 12611100"/>
              <a:gd name="connsiteX2903" fmla="*/ 7600950 w 15227300"/>
              <a:gd name="connsiteY2903" fmla="*/ 3282950 h 12611100"/>
              <a:gd name="connsiteX2904" fmla="*/ 7569200 w 15227300"/>
              <a:gd name="connsiteY2904" fmla="*/ 3302000 h 12611100"/>
              <a:gd name="connsiteX2905" fmla="*/ 7543800 w 15227300"/>
              <a:gd name="connsiteY2905" fmla="*/ 3282950 h 12611100"/>
              <a:gd name="connsiteX2906" fmla="*/ 7588250 w 15227300"/>
              <a:gd name="connsiteY2906" fmla="*/ 3257550 h 12611100"/>
              <a:gd name="connsiteX2907" fmla="*/ 7778750 w 15227300"/>
              <a:gd name="connsiteY2907" fmla="*/ 3257550 h 12611100"/>
              <a:gd name="connsiteX2908" fmla="*/ 7778750 w 15227300"/>
              <a:gd name="connsiteY2908" fmla="*/ 3276600 h 12611100"/>
              <a:gd name="connsiteX2909" fmla="*/ 7683500 w 15227300"/>
              <a:gd name="connsiteY2909" fmla="*/ 3492500 h 12611100"/>
              <a:gd name="connsiteX2910" fmla="*/ 7721600 w 15227300"/>
              <a:gd name="connsiteY2910" fmla="*/ 3594100 h 12611100"/>
              <a:gd name="connsiteX2911" fmla="*/ 7842250 w 15227300"/>
              <a:gd name="connsiteY2911" fmla="*/ 3606800 h 12611100"/>
              <a:gd name="connsiteX2912" fmla="*/ 8013700 w 15227300"/>
              <a:gd name="connsiteY2912" fmla="*/ 3600450 h 12611100"/>
              <a:gd name="connsiteX2913" fmla="*/ 8070850 w 15227300"/>
              <a:gd name="connsiteY2913" fmla="*/ 3581400 h 12611100"/>
              <a:gd name="connsiteX2914" fmla="*/ 8134350 w 15227300"/>
              <a:gd name="connsiteY2914" fmla="*/ 3517900 h 12611100"/>
              <a:gd name="connsiteX2915" fmla="*/ 8140700 w 15227300"/>
              <a:gd name="connsiteY2915" fmla="*/ 3498850 h 12611100"/>
              <a:gd name="connsiteX2916" fmla="*/ 8001000 w 15227300"/>
              <a:gd name="connsiteY2916" fmla="*/ 3403600 h 12611100"/>
              <a:gd name="connsiteX2917" fmla="*/ 7988300 w 15227300"/>
              <a:gd name="connsiteY2917" fmla="*/ 3397250 h 12611100"/>
              <a:gd name="connsiteX2918" fmla="*/ 7861300 w 15227300"/>
              <a:gd name="connsiteY2918" fmla="*/ 3397250 h 12611100"/>
              <a:gd name="connsiteX2919" fmla="*/ 7866126 w 15227300"/>
              <a:gd name="connsiteY2919" fmla="*/ 3385947 h 12611100"/>
              <a:gd name="connsiteX2920" fmla="*/ 7861300 w 15227300"/>
              <a:gd name="connsiteY2920" fmla="*/ 3194050 h 12611100"/>
              <a:gd name="connsiteX2921" fmla="*/ 7848600 w 15227300"/>
              <a:gd name="connsiteY2921" fmla="*/ 3168650 h 12611100"/>
              <a:gd name="connsiteX2922" fmla="*/ 7721600 w 15227300"/>
              <a:gd name="connsiteY2922" fmla="*/ 2946400 h 12611100"/>
              <a:gd name="connsiteX2923" fmla="*/ 7778750 w 15227300"/>
              <a:gd name="connsiteY2923" fmla="*/ 2927350 h 12611100"/>
              <a:gd name="connsiteX2924" fmla="*/ 7893050 w 15227300"/>
              <a:gd name="connsiteY2924" fmla="*/ 2844800 h 12611100"/>
              <a:gd name="connsiteX2925" fmla="*/ 8045450 w 15227300"/>
              <a:gd name="connsiteY2925" fmla="*/ 2806700 h 12611100"/>
              <a:gd name="connsiteX2926" fmla="*/ 8280400 w 15227300"/>
              <a:gd name="connsiteY2926" fmla="*/ 2844800 h 12611100"/>
              <a:gd name="connsiteX2927" fmla="*/ 8597900 w 15227300"/>
              <a:gd name="connsiteY2927" fmla="*/ 2876550 h 12611100"/>
              <a:gd name="connsiteX2928" fmla="*/ 8648700 w 15227300"/>
              <a:gd name="connsiteY2928" fmla="*/ 2940050 h 12611100"/>
              <a:gd name="connsiteX2929" fmla="*/ 8648700 w 15227300"/>
              <a:gd name="connsiteY2929" fmla="*/ 2990850 h 12611100"/>
              <a:gd name="connsiteX2930" fmla="*/ 8502650 w 15227300"/>
              <a:gd name="connsiteY2930" fmla="*/ 2800350 h 12611100"/>
              <a:gd name="connsiteX2931" fmla="*/ 8509000 w 15227300"/>
              <a:gd name="connsiteY2931" fmla="*/ 2749550 h 12611100"/>
              <a:gd name="connsiteX2932" fmla="*/ 8597900 w 15227300"/>
              <a:gd name="connsiteY2932" fmla="*/ 2876550 h 12611100"/>
              <a:gd name="connsiteX2933" fmla="*/ 7023100 w 15227300"/>
              <a:gd name="connsiteY2933" fmla="*/ 2578100 h 12611100"/>
              <a:gd name="connsiteX2934" fmla="*/ 7035800 w 15227300"/>
              <a:gd name="connsiteY2934" fmla="*/ 2647950 h 12611100"/>
              <a:gd name="connsiteX2935" fmla="*/ 7004050 w 15227300"/>
              <a:gd name="connsiteY2935" fmla="*/ 2800350 h 12611100"/>
              <a:gd name="connsiteX2936" fmla="*/ 6959600 w 15227300"/>
              <a:gd name="connsiteY2936" fmla="*/ 2800350 h 12611100"/>
              <a:gd name="connsiteX2937" fmla="*/ 6953250 w 15227300"/>
              <a:gd name="connsiteY2937" fmla="*/ 2749550 h 12611100"/>
              <a:gd name="connsiteX2938" fmla="*/ 6991350 w 15227300"/>
              <a:gd name="connsiteY2938" fmla="*/ 2540000 h 12611100"/>
              <a:gd name="connsiteX2939" fmla="*/ 7023100 w 15227300"/>
              <a:gd name="connsiteY2939" fmla="*/ 2578100 h 12611100"/>
              <a:gd name="connsiteX2940" fmla="*/ 7550150 w 15227300"/>
              <a:gd name="connsiteY2940" fmla="*/ 2482850 h 12611100"/>
              <a:gd name="connsiteX2941" fmla="*/ 7537450 w 15227300"/>
              <a:gd name="connsiteY2941" fmla="*/ 2514600 h 12611100"/>
              <a:gd name="connsiteX2942" fmla="*/ 7480300 w 15227300"/>
              <a:gd name="connsiteY2942" fmla="*/ 2546350 h 12611100"/>
              <a:gd name="connsiteX2943" fmla="*/ 7378700 w 15227300"/>
              <a:gd name="connsiteY2943" fmla="*/ 2647950 h 12611100"/>
              <a:gd name="connsiteX2944" fmla="*/ 7353300 w 15227300"/>
              <a:gd name="connsiteY2944" fmla="*/ 2647950 h 12611100"/>
              <a:gd name="connsiteX2945" fmla="*/ 7346950 w 15227300"/>
              <a:gd name="connsiteY2945" fmla="*/ 2628900 h 12611100"/>
              <a:gd name="connsiteX2946" fmla="*/ 7429500 w 15227300"/>
              <a:gd name="connsiteY2946" fmla="*/ 2527300 h 12611100"/>
              <a:gd name="connsiteX2947" fmla="*/ 7480300 w 15227300"/>
              <a:gd name="connsiteY2947" fmla="*/ 2482850 h 12611100"/>
              <a:gd name="connsiteX2948" fmla="*/ 7550150 w 15227300"/>
              <a:gd name="connsiteY2948" fmla="*/ 2482850 h 12611100"/>
              <a:gd name="connsiteX2949" fmla="*/ 6889750 w 15227300"/>
              <a:gd name="connsiteY2949" fmla="*/ 2470150 h 12611100"/>
              <a:gd name="connsiteX2950" fmla="*/ 6883400 w 15227300"/>
              <a:gd name="connsiteY2950" fmla="*/ 2489200 h 12611100"/>
              <a:gd name="connsiteX2951" fmla="*/ 6864350 w 15227300"/>
              <a:gd name="connsiteY2951" fmla="*/ 2489200 h 12611100"/>
              <a:gd name="connsiteX2952" fmla="*/ 6870700 w 15227300"/>
              <a:gd name="connsiteY2952" fmla="*/ 2451100 h 12611100"/>
              <a:gd name="connsiteX2953" fmla="*/ 6889750 w 15227300"/>
              <a:gd name="connsiteY2953" fmla="*/ 2470150 h 12611100"/>
              <a:gd name="connsiteX2954" fmla="*/ 7962900 w 15227300"/>
              <a:gd name="connsiteY2954" fmla="*/ 2419350 h 12611100"/>
              <a:gd name="connsiteX2955" fmla="*/ 7962900 w 15227300"/>
              <a:gd name="connsiteY2955" fmla="*/ 2463800 h 12611100"/>
              <a:gd name="connsiteX2956" fmla="*/ 7734300 w 15227300"/>
              <a:gd name="connsiteY2956" fmla="*/ 2463800 h 12611100"/>
              <a:gd name="connsiteX2957" fmla="*/ 7721600 w 15227300"/>
              <a:gd name="connsiteY2957" fmla="*/ 2451100 h 12611100"/>
              <a:gd name="connsiteX2958" fmla="*/ 7747000 w 15227300"/>
              <a:gd name="connsiteY2958" fmla="*/ 2419350 h 12611100"/>
              <a:gd name="connsiteX2959" fmla="*/ 7962900 w 15227300"/>
              <a:gd name="connsiteY2959" fmla="*/ 2419350 h 12611100"/>
              <a:gd name="connsiteX2960" fmla="*/ 7423150 w 15227300"/>
              <a:gd name="connsiteY2960" fmla="*/ 2032000 h 12611100"/>
              <a:gd name="connsiteX2961" fmla="*/ 7442200 w 15227300"/>
              <a:gd name="connsiteY2961" fmla="*/ 2127250 h 12611100"/>
              <a:gd name="connsiteX2962" fmla="*/ 7486650 w 15227300"/>
              <a:gd name="connsiteY2962" fmla="*/ 2235200 h 12611100"/>
              <a:gd name="connsiteX2963" fmla="*/ 7486650 w 15227300"/>
              <a:gd name="connsiteY2963" fmla="*/ 2330450 h 12611100"/>
              <a:gd name="connsiteX2964" fmla="*/ 7423150 w 15227300"/>
              <a:gd name="connsiteY2964" fmla="*/ 2139950 h 12611100"/>
              <a:gd name="connsiteX2965" fmla="*/ 7385050 w 15227300"/>
              <a:gd name="connsiteY2965" fmla="*/ 2051050 h 12611100"/>
              <a:gd name="connsiteX2966" fmla="*/ 7397750 w 15227300"/>
              <a:gd name="connsiteY2966" fmla="*/ 2032000 h 12611100"/>
              <a:gd name="connsiteX2967" fmla="*/ 7423150 w 15227300"/>
              <a:gd name="connsiteY2967" fmla="*/ 2032000 h 12611100"/>
              <a:gd name="connsiteX2968" fmla="*/ 7099300 w 15227300"/>
              <a:gd name="connsiteY2968" fmla="*/ 2152650 h 12611100"/>
              <a:gd name="connsiteX2969" fmla="*/ 7054850 w 15227300"/>
              <a:gd name="connsiteY2969" fmla="*/ 2178050 h 12611100"/>
              <a:gd name="connsiteX2970" fmla="*/ 7023100 w 15227300"/>
              <a:gd name="connsiteY2970" fmla="*/ 2184400 h 12611100"/>
              <a:gd name="connsiteX2971" fmla="*/ 7010400 w 15227300"/>
              <a:gd name="connsiteY2971" fmla="*/ 2197100 h 12611100"/>
              <a:gd name="connsiteX2972" fmla="*/ 7035800 w 15227300"/>
              <a:gd name="connsiteY2972" fmla="*/ 2260600 h 12611100"/>
              <a:gd name="connsiteX2973" fmla="*/ 7004050 w 15227300"/>
              <a:gd name="connsiteY2973" fmla="*/ 2355850 h 12611100"/>
              <a:gd name="connsiteX2974" fmla="*/ 6959600 w 15227300"/>
              <a:gd name="connsiteY2974" fmla="*/ 2355850 h 12611100"/>
              <a:gd name="connsiteX2975" fmla="*/ 6959600 w 15227300"/>
              <a:gd name="connsiteY2975" fmla="*/ 2260600 h 12611100"/>
              <a:gd name="connsiteX2976" fmla="*/ 7016750 w 15227300"/>
              <a:gd name="connsiteY2976" fmla="*/ 2159000 h 12611100"/>
              <a:gd name="connsiteX2977" fmla="*/ 7023100 w 15227300"/>
              <a:gd name="connsiteY2977" fmla="*/ 2133600 h 12611100"/>
              <a:gd name="connsiteX2978" fmla="*/ 7004050 w 15227300"/>
              <a:gd name="connsiteY2978" fmla="*/ 2127250 h 12611100"/>
              <a:gd name="connsiteX2979" fmla="*/ 6921500 w 15227300"/>
              <a:gd name="connsiteY2979" fmla="*/ 2209800 h 12611100"/>
              <a:gd name="connsiteX2980" fmla="*/ 6915150 w 15227300"/>
              <a:gd name="connsiteY2980" fmla="*/ 2165350 h 12611100"/>
              <a:gd name="connsiteX2981" fmla="*/ 7023100 w 15227300"/>
              <a:gd name="connsiteY2981" fmla="*/ 1974850 h 12611100"/>
              <a:gd name="connsiteX2982" fmla="*/ 7118350 w 15227300"/>
              <a:gd name="connsiteY2982" fmla="*/ 1936750 h 12611100"/>
              <a:gd name="connsiteX2983" fmla="*/ 7131050 w 15227300"/>
              <a:gd name="connsiteY2983" fmla="*/ 1981200 h 12611100"/>
              <a:gd name="connsiteX2984" fmla="*/ 7099300 w 15227300"/>
              <a:gd name="connsiteY2984" fmla="*/ 2152650 h 12611100"/>
              <a:gd name="connsiteX2985" fmla="*/ 8724900 w 15227300"/>
              <a:gd name="connsiteY2985" fmla="*/ 2006600 h 12611100"/>
              <a:gd name="connsiteX2986" fmla="*/ 8724900 w 15227300"/>
              <a:gd name="connsiteY2986" fmla="*/ 2247900 h 12611100"/>
              <a:gd name="connsiteX2987" fmla="*/ 8699500 w 15227300"/>
              <a:gd name="connsiteY2987" fmla="*/ 2305050 h 12611100"/>
              <a:gd name="connsiteX2988" fmla="*/ 8667750 w 15227300"/>
              <a:gd name="connsiteY2988" fmla="*/ 2298700 h 12611100"/>
              <a:gd name="connsiteX2989" fmla="*/ 8648700 w 15227300"/>
              <a:gd name="connsiteY2989" fmla="*/ 2216150 h 12611100"/>
              <a:gd name="connsiteX2990" fmla="*/ 8648700 w 15227300"/>
              <a:gd name="connsiteY2990" fmla="*/ 2101850 h 12611100"/>
              <a:gd name="connsiteX2991" fmla="*/ 8655050 w 15227300"/>
              <a:gd name="connsiteY2991" fmla="*/ 2057400 h 12611100"/>
              <a:gd name="connsiteX2992" fmla="*/ 8680450 w 15227300"/>
              <a:gd name="connsiteY2992" fmla="*/ 2019300 h 12611100"/>
              <a:gd name="connsiteX2993" fmla="*/ 8680450 w 15227300"/>
              <a:gd name="connsiteY2993" fmla="*/ 1898650 h 12611100"/>
              <a:gd name="connsiteX2994" fmla="*/ 8693150 w 15227300"/>
              <a:gd name="connsiteY2994" fmla="*/ 1936750 h 12611100"/>
              <a:gd name="connsiteX2995" fmla="*/ 8724900 w 15227300"/>
              <a:gd name="connsiteY2995" fmla="*/ 2006600 h 12611100"/>
              <a:gd name="connsiteX2996" fmla="*/ 8610600 w 15227300"/>
              <a:gd name="connsiteY2996" fmla="*/ 1898650 h 12611100"/>
              <a:gd name="connsiteX2997" fmla="*/ 8610600 w 15227300"/>
              <a:gd name="connsiteY2997" fmla="*/ 1917700 h 12611100"/>
              <a:gd name="connsiteX2998" fmla="*/ 8591550 w 15227300"/>
              <a:gd name="connsiteY2998" fmla="*/ 1917700 h 12611100"/>
              <a:gd name="connsiteX2999" fmla="*/ 8591550 w 15227300"/>
              <a:gd name="connsiteY2999" fmla="*/ 1898650 h 12611100"/>
              <a:gd name="connsiteX3000" fmla="*/ 8610600 w 15227300"/>
              <a:gd name="connsiteY3000" fmla="*/ 1898650 h 12611100"/>
              <a:gd name="connsiteX3001" fmla="*/ 7423150 w 15227300"/>
              <a:gd name="connsiteY3001" fmla="*/ 1898650 h 12611100"/>
              <a:gd name="connsiteX3002" fmla="*/ 7423150 w 15227300"/>
              <a:gd name="connsiteY3002" fmla="*/ 1955800 h 12611100"/>
              <a:gd name="connsiteX3003" fmla="*/ 7378700 w 15227300"/>
              <a:gd name="connsiteY3003" fmla="*/ 1955800 h 12611100"/>
              <a:gd name="connsiteX3004" fmla="*/ 7378700 w 15227300"/>
              <a:gd name="connsiteY3004" fmla="*/ 1892300 h 12611100"/>
              <a:gd name="connsiteX3005" fmla="*/ 7423150 w 15227300"/>
              <a:gd name="connsiteY3005" fmla="*/ 1898650 h 12611100"/>
              <a:gd name="connsiteX3006" fmla="*/ 9417050 w 15227300"/>
              <a:gd name="connsiteY3006" fmla="*/ 1657350 h 12611100"/>
              <a:gd name="connsiteX3007" fmla="*/ 9417050 w 15227300"/>
              <a:gd name="connsiteY3007" fmla="*/ 1803400 h 12611100"/>
              <a:gd name="connsiteX3008" fmla="*/ 9429750 w 15227300"/>
              <a:gd name="connsiteY3008" fmla="*/ 1962150 h 12611100"/>
              <a:gd name="connsiteX3009" fmla="*/ 9448800 w 15227300"/>
              <a:gd name="connsiteY3009" fmla="*/ 2057400 h 12611100"/>
              <a:gd name="connsiteX3010" fmla="*/ 9448800 w 15227300"/>
              <a:gd name="connsiteY3010" fmla="*/ 2209800 h 12611100"/>
              <a:gd name="connsiteX3011" fmla="*/ 9461500 w 15227300"/>
              <a:gd name="connsiteY3011" fmla="*/ 2216150 h 12611100"/>
              <a:gd name="connsiteX3012" fmla="*/ 9525000 w 15227300"/>
              <a:gd name="connsiteY3012" fmla="*/ 2139950 h 12611100"/>
              <a:gd name="connsiteX3013" fmla="*/ 9544050 w 15227300"/>
              <a:gd name="connsiteY3013" fmla="*/ 2139950 h 12611100"/>
              <a:gd name="connsiteX3014" fmla="*/ 9563100 w 15227300"/>
              <a:gd name="connsiteY3014" fmla="*/ 2203450 h 12611100"/>
              <a:gd name="connsiteX3015" fmla="*/ 9512300 w 15227300"/>
              <a:gd name="connsiteY3015" fmla="*/ 2667000 h 12611100"/>
              <a:gd name="connsiteX3016" fmla="*/ 9512300 w 15227300"/>
              <a:gd name="connsiteY3016" fmla="*/ 2768600 h 12611100"/>
              <a:gd name="connsiteX3017" fmla="*/ 9493250 w 15227300"/>
              <a:gd name="connsiteY3017" fmla="*/ 2857500 h 12611100"/>
              <a:gd name="connsiteX3018" fmla="*/ 9493250 w 15227300"/>
              <a:gd name="connsiteY3018" fmla="*/ 3194050 h 12611100"/>
              <a:gd name="connsiteX3019" fmla="*/ 9512300 w 15227300"/>
              <a:gd name="connsiteY3019" fmla="*/ 3340100 h 12611100"/>
              <a:gd name="connsiteX3020" fmla="*/ 9512300 w 15227300"/>
              <a:gd name="connsiteY3020" fmla="*/ 3511550 h 12611100"/>
              <a:gd name="connsiteX3021" fmla="*/ 9512300 w 15227300"/>
              <a:gd name="connsiteY3021" fmla="*/ 3632200 h 12611100"/>
              <a:gd name="connsiteX3022" fmla="*/ 9531350 w 15227300"/>
              <a:gd name="connsiteY3022" fmla="*/ 3683000 h 12611100"/>
              <a:gd name="connsiteX3023" fmla="*/ 9556750 w 15227300"/>
              <a:gd name="connsiteY3023" fmla="*/ 3765550 h 12611100"/>
              <a:gd name="connsiteX3024" fmla="*/ 9563100 w 15227300"/>
              <a:gd name="connsiteY3024" fmla="*/ 3803650 h 12611100"/>
              <a:gd name="connsiteX3025" fmla="*/ 9601200 w 15227300"/>
              <a:gd name="connsiteY3025" fmla="*/ 3803650 h 12611100"/>
              <a:gd name="connsiteX3026" fmla="*/ 9620250 w 15227300"/>
              <a:gd name="connsiteY3026" fmla="*/ 3765550 h 12611100"/>
              <a:gd name="connsiteX3027" fmla="*/ 9588500 w 15227300"/>
              <a:gd name="connsiteY3027" fmla="*/ 3562350 h 12611100"/>
              <a:gd name="connsiteX3028" fmla="*/ 9588500 w 15227300"/>
              <a:gd name="connsiteY3028" fmla="*/ 3155950 h 12611100"/>
              <a:gd name="connsiteX3029" fmla="*/ 9601200 w 15227300"/>
              <a:gd name="connsiteY3029" fmla="*/ 3086100 h 12611100"/>
              <a:gd name="connsiteX3030" fmla="*/ 9658350 w 15227300"/>
              <a:gd name="connsiteY3030" fmla="*/ 2832100 h 12611100"/>
              <a:gd name="connsiteX3031" fmla="*/ 9683750 w 15227300"/>
              <a:gd name="connsiteY3031" fmla="*/ 2844800 h 12611100"/>
              <a:gd name="connsiteX3032" fmla="*/ 9715500 w 15227300"/>
              <a:gd name="connsiteY3032" fmla="*/ 2895600 h 12611100"/>
              <a:gd name="connsiteX3033" fmla="*/ 9772650 w 15227300"/>
              <a:gd name="connsiteY3033" fmla="*/ 3117850 h 12611100"/>
              <a:gd name="connsiteX3034" fmla="*/ 9810750 w 15227300"/>
              <a:gd name="connsiteY3034" fmla="*/ 3213100 h 12611100"/>
              <a:gd name="connsiteX3035" fmla="*/ 9817100 w 15227300"/>
              <a:gd name="connsiteY3035" fmla="*/ 3251200 h 12611100"/>
              <a:gd name="connsiteX3036" fmla="*/ 9842500 w 15227300"/>
              <a:gd name="connsiteY3036" fmla="*/ 3295650 h 12611100"/>
              <a:gd name="connsiteX3037" fmla="*/ 9848850 w 15227300"/>
              <a:gd name="connsiteY3037" fmla="*/ 3346450 h 12611100"/>
              <a:gd name="connsiteX3038" fmla="*/ 9906000 w 15227300"/>
              <a:gd name="connsiteY3038" fmla="*/ 3524250 h 12611100"/>
              <a:gd name="connsiteX3039" fmla="*/ 9912350 w 15227300"/>
              <a:gd name="connsiteY3039" fmla="*/ 4089400 h 12611100"/>
              <a:gd name="connsiteX3040" fmla="*/ 9944100 w 15227300"/>
              <a:gd name="connsiteY3040" fmla="*/ 4210050 h 12611100"/>
              <a:gd name="connsiteX3041" fmla="*/ 10071100 w 15227300"/>
              <a:gd name="connsiteY3041" fmla="*/ 4603750 h 12611100"/>
              <a:gd name="connsiteX3042" fmla="*/ 10083800 w 15227300"/>
              <a:gd name="connsiteY3042" fmla="*/ 4616450 h 12611100"/>
              <a:gd name="connsiteX3043" fmla="*/ 10083800 w 15227300"/>
              <a:gd name="connsiteY3043" fmla="*/ 4762500 h 12611100"/>
              <a:gd name="connsiteX3044" fmla="*/ 10121900 w 15227300"/>
              <a:gd name="connsiteY3044" fmla="*/ 4813300 h 12611100"/>
              <a:gd name="connsiteX3045" fmla="*/ 10121900 w 15227300"/>
              <a:gd name="connsiteY3045" fmla="*/ 4972050 h 12611100"/>
              <a:gd name="connsiteX3046" fmla="*/ 10058400 w 15227300"/>
              <a:gd name="connsiteY3046" fmla="*/ 5270500 h 12611100"/>
              <a:gd name="connsiteX3047" fmla="*/ 9874250 w 15227300"/>
              <a:gd name="connsiteY3047" fmla="*/ 5016500 h 12611100"/>
              <a:gd name="connsiteX3048" fmla="*/ 9861550 w 15227300"/>
              <a:gd name="connsiteY3048" fmla="*/ 4984750 h 12611100"/>
              <a:gd name="connsiteX3049" fmla="*/ 9639300 w 15227300"/>
              <a:gd name="connsiteY3049" fmla="*/ 4654550 h 12611100"/>
              <a:gd name="connsiteX3050" fmla="*/ 9632950 w 15227300"/>
              <a:gd name="connsiteY3050" fmla="*/ 4641850 h 12611100"/>
              <a:gd name="connsiteX3051" fmla="*/ 9569450 w 15227300"/>
              <a:gd name="connsiteY3051" fmla="*/ 4629150 h 12611100"/>
              <a:gd name="connsiteX3052" fmla="*/ 9563100 w 15227300"/>
              <a:gd name="connsiteY3052" fmla="*/ 4616450 h 12611100"/>
              <a:gd name="connsiteX3053" fmla="*/ 9334500 w 15227300"/>
              <a:gd name="connsiteY3053" fmla="*/ 4572000 h 12611100"/>
              <a:gd name="connsiteX3054" fmla="*/ 9232900 w 15227300"/>
              <a:gd name="connsiteY3054" fmla="*/ 4495800 h 12611100"/>
              <a:gd name="connsiteX3055" fmla="*/ 9207500 w 15227300"/>
              <a:gd name="connsiteY3055" fmla="*/ 4445000 h 12611100"/>
              <a:gd name="connsiteX3056" fmla="*/ 9175750 w 15227300"/>
              <a:gd name="connsiteY3056" fmla="*/ 4191000 h 12611100"/>
              <a:gd name="connsiteX3057" fmla="*/ 9150350 w 15227300"/>
              <a:gd name="connsiteY3057" fmla="*/ 4102100 h 12611100"/>
              <a:gd name="connsiteX3058" fmla="*/ 9112250 w 15227300"/>
              <a:gd name="connsiteY3058" fmla="*/ 4044950 h 12611100"/>
              <a:gd name="connsiteX3059" fmla="*/ 9061450 w 15227300"/>
              <a:gd name="connsiteY3059" fmla="*/ 3879850 h 12611100"/>
              <a:gd name="connsiteX3060" fmla="*/ 9080500 w 15227300"/>
              <a:gd name="connsiteY3060" fmla="*/ 3746500 h 12611100"/>
              <a:gd name="connsiteX3061" fmla="*/ 9105900 w 15227300"/>
              <a:gd name="connsiteY3061" fmla="*/ 3613150 h 12611100"/>
              <a:gd name="connsiteX3062" fmla="*/ 9131300 w 15227300"/>
              <a:gd name="connsiteY3062" fmla="*/ 3524250 h 12611100"/>
              <a:gd name="connsiteX3063" fmla="*/ 9220200 w 15227300"/>
              <a:gd name="connsiteY3063" fmla="*/ 3213100 h 12611100"/>
              <a:gd name="connsiteX3064" fmla="*/ 9232900 w 15227300"/>
              <a:gd name="connsiteY3064" fmla="*/ 3073400 h 12611100"/>
              <a:gd name="connsiteX3065" fmla="*/ 9328150 w 15227300"/>
              <a:gd name="connsiteY3065" fmla="*/ 2622550 h 12611100"/>
              <a:gd name="connsiteX3066" fmla="*/ 9328150 w 15227300"/>
              <a:gd name="connsiteY3066" fmla="*/ 2470150 h 12611100"/>
              <a:gd name="connsiteX3067" fmla="*/ 9302750 w 15227300"/>
              <a:gd name="connsiteY3067" fmla="*/ 2463800 h 12611100"/>
              <a:gd name="connsiteX3068" fmla="*/ 9213850 w 15227300"/>
              <a:gd name="connsiteY3068" fmla="*/ 2794000 h 12611100"/>
              <a:gd name="connsiteX3069" fmla="*/ 9150350 w 15227300"/>
              <a:gd name="connsiteY3069" fmla="*/ 2997200 h 12611100"/>
              <a:gd name="connsiteX3070" fmla="*/ 9112250 w 15227300"/>
              <a:gd name="connsiteY3070" fmla="*/ 3162300 h 12611100"/>
              <a:gd name="connsiteX3071" fmla="*/ 9048750 w 15227300"/>
              <a:gd name="connsiteY3071" fmla="*/ 3365500 h 12611100"/>
              <a:gd name="connsiteX3072" fmla="*/ 8959850 w 15227300"/>
              <a:gd name="connsiteY3072" fmla="*/ 3530600 h 12611100"/>
              <a:gd name="connsiteX3073" fmla="*/ 8940800 w 15227300"/>
              <a:gd name="connsiteY3073" fmla="*/ 3530600 h 12611100"/>
              <a:gd name="connsiteX3074" fmla="*/ 8921750 w 15227300"/>
              <a:gd name="connsiteY3074" fmla="*/ 3422650 h 12611100"/>
              <a:gd name="connsiteX3075" fmla="*/ 8934450 w 15227300"/>
              <a:gd name="connsiteY3075" fmla="*/ 3321050 h 12611100"/>
              <a:gd name="connsiteX3076" fmla="*/ 9099550 w 15227300"/>
              <a:gd name="connsiteY3076" fmla="*/ 2870200 h 12611100"/>
              <a:gd name="connsiteX3077" fmla="*/ 9086850 w 15227300"/>
              <a:gd name="connsiteY3077" fmla="*/ 2851150 h 12611100"/>
              <a:gd name="connsiteX3078" fmla="*/ 8940800 w 15227300"/>
              <a:gd name="connsiteY3078" fmla="*/ 3035300 h 12611100"/>
              <a:gd name="connsiteX3079" fmla="*/ 8902700 w 15227300"/>
              <a:gd name="connsiteY3079" fmla="*/ 3048000 h 12611100"/>
              <a:gd name="connsiteX3080" fmla="*/ 8902700 w 15227300"/>
              <a:gd name="connsiteY3080" fmla="*/ 2724150 h 12611100"/>
              <a:gd name="connsiteX3081" fmla="*/ 9017000 w 15227300"/>
              <a:gd name="connsiteY3081" fmla="*/ 2413000 h 12611100"/>
              <a:gd name="connsiteX3082" fmla="*/ 9004300 w 15227300"/>
              <a:gd name="connsiteY3082" fmla="*/ 2324100 h 12611100"/>
              <a:gd name="connsiteX3083" fmla="*/ 9080500 w 15227300"/>
              <a:gd name="connsiteY3083" fmla="*/ 2095500 h 12611100"/>
              <a:gd name="connsiteX3084" fmla="*/ 9226550 w 15227300"/>
              <a:gd name="connsiteY3084" fmla="*/ 1828800 h 12611100"/>
              <a:gd name="connsiteX3085" fmla="*/ 9283700 w 15227300"/>
              <a:gd name="connsiteY3085" fmla="*/ 1727200 h 12611100"/>
              <a:gd name="connsiteX3086" fmla="*/ 9391650 w 15227300"/>
              <a:gd name="connsiteY3086" fmla="*/ 1657350 h 12611100"/>
              <a:gd name="connsiteX3087" fmla="*/ 9417050 w 15227300"/>
              <a:gd name="connsiteY3087" fmla="*/ 1657350 h 12611100"/>
              <a:gd name="connsiteX3088" fmla="*/ 9239250 w 15227300"/>
              <a:gd name="connsiteY3088" fmla="*/ 1562100 h 12611100"/>
              <a:gd name="connsiteX3089" fmla="*/ 9245600 w 15227300"/>
              <a:gd name="connsiteY3089" fmla="*/ 1619250 h 12611100"/>
              <a:gd name="connsiteX3090" fmla="*/ 9213850 w 15227300"/>
              <a:gd name="connsiteY3090" fmla="*/ 1727200 h 12611100"/>
              <a:gd name="connsiteX3091" fmla="*/ 9137650 w 15227300"/>
              <a:gd name="connsiteY3091" fmla="*/ 1847850 h 12611100"/>
              <a:gd name="connsiteX3092" fmla="*/ 9048750 w 15227300"/>
              <a:gd name="connsiteY3092" fmla="*/ 2019300 h 12611100"/>
              <a:gd name="connsiteX3093" fmla="*/ 8947150 w 15227300"/>
              <a:gd name="connsiteY3093" fmla="*/ 2190750 h 12611100"/>
              <a:gd name="connsiteX3094" fmla="*/ 8877300 w 15227300"/>
              <a:gd name="connsiteY3094" fmla="*/ 2362200 h 12611100"/>
              <a:gd name="connsiteX3095" fmla="*/ 8858250 w 15227300"/>
              <a:gd name="connsiteY3095" fmla="*/ 2495550 h 12611100"/>
              <a:gd name="connsiteX3096" fmla="*/ 8832850 w 15227300"/>
              <a:gd name="connsiteY3096" fmla="*/ 2584450 h 12611100"/>
              <a:gd name="connsiteX3097" fmla="*/ 8813800 w 15227300"/>
              <a:gd name="connsiteY3097" fmla="*/ 2584450 h 12611100"/>
              <a:gd name="connsiteX3098" fmla="*/ 8813800 w 15227300"/>
              <a:gd name="connsiteY3098" fmla="*/ 2527300 h 12611100"/>
              <a:gd name="connsiteX3099" fmla="*/ 8826500 w 15227300"/>
              <a:gd name="connsiteY3099" fmla="*/ 2520950 h 12611100"/>
              <a:gd name="connsiteX3100" fmla="*/ 8826500 w 15227300"/>
              <a:gd name="connsiteY3100" fmla="*/ 2209800 h 12611100"/>
              <a:gd name="connsiteX3101" fmla="*/ 8801100 w 15227300"/>
              <a:gd name="connsiteY3101" fmla="*/ 2114550 h 12611100"/>
              <a:gd name="connsiteX3102" fmla="*/ 8801100 w 15227300"/>
              <a:gd name="connsiteY3102" fmla="*/ 1746250 h 12611100"/>
              <a:gd name="connsiteX3103" fmla="*/ 8972550 w 15227300"/>
              <a:gd name="connsiteY3103" fmla="*/ 1638300 h 12611100"/>
              <a:gd name="connsiteX3104" fmla="*/ 9010650 w 15227300"/>
              <a:gd name="connsiteY3104" fmla="*/ 1841500 h 12611100"/>
              <a:gd name="connsiteX3105" fmla="*/ 9029700 w 15227300"/>
              <a:gd name="connsiteY3105" fmla="*/ 1841500 h 12611100"/>
              <a:gd name="connsiteX3106" fmla="*/ 9029700 w 15227300"/>
              <a:gd name="connsiteY3106" fmla="*/ 1778000 h 12611100"/>
              <a:gd name="connsiteX3107" fmla="*/ 9061450 w 15227300"/>
              <a:gd name="connsiteY3107" fmla="*/ 1682750 h 12611100"/>
              <a:gd name="connsiteX3108" fmla="*/ 9112250 w 15227300"/>
              <a:gd name="connsiteY3108" fmla="*/ 1581150 h 12611100"/>
              <a:gd name="connsiteX3109" fmla="*/ 9169400 w 15227300"/>
              <a:gd name="connsiteY3109" fmla="*/ 1562100 h 12611100"/>
              <a:gd name="connsiteX3110" fmla="*/ 9239250 w 15227300"/>
              <a:gd name="connsiteY3110" fmla="*/ 1562100 h 12611100"/>
              <a:gd name="connsiteX3111" fmla="*/ 6724650 w 15227300"/>
              <a:gd name="connsiteY3111" fmla="*/ 1631950 h 12611100"/>
              <a:gd name="connsiteX3112" fmla="*/ 6731000 w 15227300"/>
              <a:gd name="connsiteY3112" fmla="*/ 1485900 h 12611100"/>
              <a:gd name="connsiteX3113" fmla="*/ 6724650 w 15227300"/>
              <a:gd name="connsiteY3113" fmla="*/ 1631950 h 12611100"/>
              <a:gd name="connsiteX3114" fmla="*/ 6178550 w 15227300"/>
              <a:gd name="connsiteY3114" fmla="*/ 1441450 h 12611100"/>
              <a:gd name="connsiteX3115" fmla="*/ 6184900 w 15227300"/>
              <a:gd name="connsiteY3115" fmla="*/ 1492250 h 12611100"/>
              <a:gd name="connsiteX3116" fmla="*/ 6159500 w 15227300"/>
              <a:gd name="connsiteY3116" fmla="*/ 1708150 h 12611100"/>
              <a:gd name="connsiteX3117" fmla="*/ 6127750 w 15227300"/>
              <a:gd name="connsiteY3117" fmla="*/ 2000250 h 12611100"/>
              <a:gd name="connsiteX3118" fmla="*/ 6102350 w 15227300"/>
              <a:gd name="connsiteY3118" fmla="*/ 2216150 h 12611100"/>
              <a:gd name="connsiteX3119" fmla="*/ 6096000 w 15227300"/>
              <a:gd name="connsiteY3119" fmla="*/ 2228850 h 12611100"/>
              <a:gd name="connsiteX3120" fmla="*/ 6064250 w 15227300"/>
              <a:gd name="connsiteY3120" fmla="*/ 2438400 h 12611100"/>
              <a:gd name="connsiteX3121" fmla="*/ 6013450 w 15227300"/>
              <a:gd name="connsiteY3121" fmla="*/ 2571750 h 12611100"/>
              <a:gd name="connsiteX3122" fmla="*/ 6032500 w 15227300"/>
              <a:gd name="connsiteY3122" fmla="*/ 2654300 h 12611100"/>
              <a:gd name="connsiteX3123" fmla="*/ 6051550 w 15227300"/>
              <a:gd name="connsiteY3123" fmla="*/ 2660650 h 12611100"/>
              <a:gd name="connsiteX3124" fmla="*/ 6134100 w 15227300"/>
              <a:gd name="connsiteY3124" fmla="*/ 2457450 h 12611100"/>
              <a:gd name="connsiteX3125" fmla="*/ 6229350 w 15227300"/>
              <a:gd name="connsiteY3125" fmla="*/ 2032000 h 12611100"/>
              <a:gd name="connsiteX3126" fmla="*/ 6210300 w 15227300"/>
              <a:gd name="connsiteY3126" fmla="*/ 1835150 h 12611100"/>
              <a:gd name="connsiteX3127" fmla="*/ 6273800 w 15227300"/>
              <a:gd name="connsiteY3127" fmla="*/ 1644650 h 12611100"/>
              <a:gd name="connsiteX3128" fmla="*/ 6292850 w 15227300"/>
              <a:gd name="connsiteY3128" fmla="*/ 1581150 h 12611100"/>
              <a:gd name="connsiteX3129" fmla="*/ 6286500 w 15227300"/>
              <a:gd name="connsiteY3129" fmla="*/ 1892300 h 12611100"/>
              <a:gd name="connsiteX3130" fmla="*/ 6229350 w 15227300"/>
              <a:gd name="connsiteY3130" fmla="*/ 2374900 h 12611100"/>
              <a:gd name="connsiteX3131" fmla="*/ 6223000 w 15227300"/>
              <a:gd name="connsiteY3131" fmla="*/ 2387600 h 12611100"/>
              <a:gd name="connsiteX3132" fmla="*/ 6153150 w 15227300"/>
              <a:gd name="connsiteY3132" fmla="*/ 2813050 h 12611100"/>
              <a:gd name="connsiteX3133" fmla="*/ 6153150 w 15227300"/>
              <a:gd name="connsiteY3133" fmla="*/ 3041650 h 12611100"/>
              <a:gd name="connsiteX3134" fmla="*/ 6115050 w 15227300"/>
              <a:gd name="connsiteY3134" fmla="*/ 3302000 h 12611100"/>
              <a:gd name="connsiteX3135" fmla="*/ 6108700 w 15227300"/>
              <a:gd name="connsiteY3135" fmla="*/ 3676650 h 12611100"/>
              <a:gd name="connsiteX3136" fmla="*/ 6057900 w 15227300"/>
              <a:gd name="connsiteY3136" fmla="*/ 3873500 h 12611100"/>
              <a:gd name="connsiteX3137" fmla="*/ 6032500 w 15227300"/>
              <a:gd name="connsiteY3137" fmla="*/ 3911600 h 12611100"/>
              <a:gd name="connsiteX3138" fmla="*/ 5988050 w 15227300"/>
              <a:gd name="connsiteY3138" fmla="*/ 4013200 h 12611100"/>
              <a:gd name="connsiteX3139" fmla="*/ 5981700 w 15227300"/>
              <a:gd name="connsiteY3139" fmla="*/ 4127500 h 12611100"/>
              <a:gd name="connsiteX3140" fmla="*/ 5981700 w 15227300"/>
              <a:gd name="connsiteY3140" fmla="*/ 4159250 h 12611100"/>
              <a:gd name="connsiteX3141" fmla="*/ 6000750 w 15227300"/>
              <a:gd name="connsiteY3141" fmla="*/ 4165600 h 12611100"/>
              <a:gd name="connsiteX3142" fmla="*/ 6070600 w 15227300"/>
              <a:gd name="connsiteY3142" fmla="*/ 4095750 h 12611100"/>
              <a:gd name="connsiteX3143" fmla="*/ 6083300 w 15227300"/>
              <a:gd name="connsiteY3143" fmla="*/ 4165600 h 12611100"/>
              <a:gd name="connsiteX3144" fmla="*/ 6064250 w 15227300"/>
              <a:gd name="connsiteY3144" fmla="*/ 4349750 h 12611100"/>
              <a:gd name="connsiteX3145" fmla="*/ 6000750 w 15227300"/>
              <a:gd name="connsiteY3145" fmla="*/ 4641850 h 12611100"/>
              <a:gd name="connsiteX3146" fmla="*/ 6083300 w 15227300"/>
              <a:gd name="connsiteY3146" fmla="*/ 4984750 h 12611100"/>
              <a:gd name="connsiteX3147" fmla="*/ 6064250 w 15227300"/>
              <a:gd name="connsiteY3147" fmla="*/ 5080000 h 12611100"/>
              <a:gd name="connsiteX3148" fmla="*/ 6032500 w 15227300"/>
              <a:gd name="connsiteY3148" fmla="*/ 5321300 h 12611100"/>
              <a:gd name="connsiteX3149" fmla="*/ 6026150 w 15227300"/>
              <a:gd name="connsiteY3149" fmla="*/ 5403850 h 12611100"/>
              <a:gd name="connsiteX3150" fmla="*/ 5994400 w 15227300"/>
              <a:gd name="connsiteY3150" fmla="*/ 5499100 h 12611100"/>
              <a:gd name="connsiteX3151" fmla="*/ 5956300 w 15227300"/>
              <a:gd name="connsiteY3151" fmla="*/ 5568950 h 12611100"/>
              <a:gd name="connsiteX3152" fmla="*/ 5930900 w 15227300"/>
              <a:gd name="connsiteY3152" fmla="*/ 5645150 h 12611100"/>
              <a:gd name="connsiteX3153" fmla="*/ 5911850 w 15227300"/>
              <a:gd name="connsiteY3153" fmla="*/ 5746750 h 12611100"/>
              <a:gd name="connsiteX3154" fmla="*/ 5861050 w 15227300"/>
              <a:gd name="connsiteY3154" fmla="*/ 5746750 h 12611100"/>
              <a:gd name="connsiteX3155" fmla="*/ 5816600 w 15227300"/>
              <a:gd name="connsiteY3155" fmla="*/ 5918200 h 12611100"/>
              <a:gd name="connsiteX3156" fmla="*/ 5803900 w 15227300"/>
              <a:gd name="connsiteY3156" fmla="*/ 5924550 h 12611100"/>
              <a:gd name="connsiteX3157" fmla="*/ 5803900 w 15227300"/>
              <a:gd name="connsiteY3157" fmla="*/ 5270500 h 12611100"/>
              <a:gd name="connsiteX3158" fmla="*/ 5854700 w 15227300"/>
              <a:gd name="connsiteY3158" fmla="*/ 4959350 h 12611100"/>
              <a:gd name="connsiteX3159" fmla="*/ 5854700 w 15227300"/>
              <a:gd name="connsiteY3159" fmla="*/ 4864100 h 12611100"/>
              <a:gd name="connsiteX3160" fmla="*/ 5810250 w 15227300"/>
              <a:gd name="connsiteY3160" fmla="*/ 4864100 h 12611100"/>
              <a:gd name="connsiteX3161" fmla="*/ 5645150 w 15227300"/>
              <a:gd name="connsiteY3161" fmla="*/ 5791200 h 12611100"/>
              <a:gd name="connsiteX3162" fmla="*/ 5645150 w 15227300"/>
              <a:gd name="connsiteY3162" fmla="*/ 6045200 h 12611100"/>
              <a:gd name="connsiteX3163" fmla="*/ 5524500 w 15227300"/>
              <a:gd name="connsiteY3163" fmla="*/ 6477000 h 12611100"/>
              <a:gd name="connsiteX3164" fmla="*/ 5435600 w 15227300"/>
              <a:gd name="connsiteY3164" fmla="*/ 6940550 h 12611100"/>
              <a:gd name="connsiteX3165" fmla="*/ 5403850 w 15227300"/>
              <a:gd name="connsiteY3165" fmla="*/ 6940550 h 12611100"/>
              <a:gd name="connsiteX3166" fmla="*/ 5384800 w 15227300"/>
              <a:gd name="connsiteY3166" fmla="*/ 6724650 h 12611100"/>
              <a:gd name="connsiteX3167" fmla="*/ 5372100 w 15227300"/>
              <a:gd name="connsiteY3167" fmla="*/ 6711950 h 12611100"/>
              <a:gd name="connsiteX3168" fmla="*/ 5264150 w 15227300"/>
              <a:gd name="connsiteY3168" fmla="*/ 7004050 h 12611100"/>
              <a:gd name="connsiteX3169" fmla="*/ 5238750 w 15227300"/>
              <a:gd name="connsiteY3169" fmla="*/ 7080250 h 12611100"/>
              <a:gd name="connsiteX3170" fmla="*/ 5200650 w 15227300"/>
              <a:gd name="connsiteY3170" fmla="*/ 7080250 h 12611100"/>
              <a:gd name="connsiteX3171" fmla="*/ 5200650 w 15227300"/>
              <a:gd name="connsiteY3171" fmla="*/ 6965950 h 12611100"/>
              <a:gd name="connsiteX3172" fmla="*/ 5213350 w 15227300"/>
              <a:gd name="connsiteY3172" fmla="*/ 6934200 h 12611100"/>
              <a:gd name="connsiteX3173" fmla="*/ 5213350 w 15227300"/>
              <a:gd name="connsiteY3173" fmla="*/ 6762750 h 12611100"/>
              <a:gd name="connsiteX3174" fmla="*/ 5219700 w 15227300"/>
              <a:gd name="connsiteY3174" fmla="*/ 6718300 h 12611100"/>
              <a:gd name="connsiteX3175" fmla="*/ 5308600 w 15227300"/>
              <a:gd name="connsiteY3175" fmla="*/ 6502400 h 12611100"/>
              <a:gd name="connsiteX3176" fmla="*/ 5321300 w 15227300"/>
              <a:gd name="connsiteY3176" fmla="*/ 6419850 h 12611100"/>
              <a:gd name="connsiteX3177" fmla="*/ 5346700 w 15227300"/>
              <a:gd name="connsiteY3177" fmla="*/ 6172200 h 12611100"/>
              <a:gd name="connsiteX3178" fmla="*/ 5353050 w 15227300"/>
              <a:gd name="connsiteY3178" fmla="*/ 5486400 h 12611100"/>
              <a:gd name="connsiteX3179" fmla="*/ 5372100 w 15227300"/>
              <a:gd name="connsiteY3179" fmla="*/ 5448300 h 12611100"/>
              <a:gd name="connsiteX3180" fmla="*/ 5372100 w 15227300"/>
              <a:gd name="connsiteY3180" fmla="*/ 5187950 h 12611100"/>
              <a:gd name="connsiteX3181" fmla="*/ 5340350 w 15227300"/>
              <a:gd name="connsiteY3181" fmla="*/ 5175250 h 12611100"/>
              <a:gd name="connsiteX3182" fmla="*/ 5314950 w 15227300"/>
              <a:gd name="connsiteY3182" fmla="*/ 5187950 h 12611100"/>
              <a:gd name="connsiteX3183" fmla="*/ 5302250 w 15227300"/>
              <a:gd name="connsiteY3183" fmla="*/ 5276850 h 12611100"/>
              <a:gd name="connsiteX3184" fmla="*/ 5302250 w 15227300"/>
              <a:gd name="connsiteY3184" fmla="*/ 5391150 h 12611100"/>
              <a:gd name="connsiteX3185" fmla="*/ 5289550 w 15227300"/>
              <a:gd name="connsiteY3185" fmla="*/ 5403850 h 12611100"/>
              <a:gd name="connsiteX3186" fmla="*/ 5226050 w 15227300"/>
              <a:gd name="connsiteY3186" fmla="*/ 5873750 h 12611100"/>
              <a:gd name="connsiteX3187" fmla="*/ 5194300 w 15227300"/>
              <a:gd name="connsiteY3187" fmla="*/ 6045200 h 12611100"/>
              <a:gd name="connsiteX3188" fmla="*/ 5168900 w 15227300"/>
              <a:gd name="connsiteY3188" fmla="*/ 6178550 h 12611100"/>
              <a:gd name="connsiteX3189" fmla="*/ 5067300 w 15227300"/>
              <a:gd name="connsiteY3189" fmla="*/ 6527800 h 12611100"/>
              <a:gd name="connsiteX3190" fmla="*/ 5010150 w 15227300"/>
              <a:gd name="connsiteY3190" fmla="*/ 6908800 h 12611100"/>
              <a:gd name="connsiteX3191" fmla="*/ 5003800 w 15227300"/>
              <a:gd name="connsiteY3191" fmla="*/ 6921500 h 12611100"/>
              <a:gd name="connsiteX3192" fmla="*/ 4826000 w 15227300"/>
              <a:gd name="connsiteY3192" fmla="*/ 7270750 h 12611100"/>
              <a:gd name="connsiteX3193" fmla="*/ 4775200 w 15227300"/>
              <a:gd name="connsiteY3193" fmla="*/ 7296150 h 12611100"/>
              <a:gd name="connsiteX3194" fmla="*/ 4699000 w 15227300"/>
              <a:gd name="connsiteY3194" fmla="*/ 7366000 h 12611100"/>
              <a:gd name="connsiteX3195" fmla="*/ 4622800 w 15227300"/>
              <a:gd name="connsiteY3195" fmla="*/ 7366000 h 12611100"/>
              <a:gd name="connsiteX3196" fmla="*/ 4749800 w 15227300"/>
              <a:gd name="connsiteY3196" fmla="*/ 6927850 h 12611100"/>
              <a:gd name="connsiteX3197" fmla="*/ 4775200 w 15227300"/>
              <a:gd name="connsiteY3197" fmla="*/ 6800850 h 12611100"/>
              <a:gd name="connsiteX3198" fmla="*/ 4749800 w 15227300"/>
              <a:gd name="connsiteY3198" fmla="*/ 6711950 h 12611100"/>
              <a:gd name="connsiteX3199" fmla="*/ 4552950 w 15227300"/>
              <a:gd name="connsiteY3199" fmla="*/ 6997700 h 12611100"/>
              <a:gd name="connsiteX3200" fmla="*/ 4533900 w 15227300"/>
              <a:gd name="connsiteY3200" fmla="*/ 6997700 h 12611100"/>
              <a:gd name="connsiteX3201" fmla="*/ 4533900 w 15227300"/>
              <a:gd name="connsiteY3201" fmla="*/ 6953250 h 12611100"/>
              <a:gd name="connsiteX3202" fmla="*/ 4552950 w 15227300"/>
              <a:gd name="connsiteY3202" fmla="*/ 6934200 h 12611100"/>
              <a:gd name="connsiteX3203" fmla="*/ 4552950 w 15227300"/>
              <a:gd name="connsiteY3203" fmla="*/ 6870700 h 12611100"/>
              <a:gd name="connsiteX3204" fmla="*/ 4527550 w 15227300"/>
              <a:gd name="connsiteY3204" fmla="*/ 6864350 h 12611100"/>
              <a:gd name="connsiteX3205" fmla="*/ 4356100 w 15227300"/>
              <a:gd name="connsiteY3205" fmla="*/ 7302500 h 12611100"/>
              <a:gd name="connsiteX3206" fmla="*/ 4298950 w 15227300"/>
              <a:gd name="connsiteY3206" fmla="*/ 7277100 h 12611100"/>
              <a:gd name="connsiteX3207" fmla="*/ 4298950 w 15227300"/>
              <a:gd name="connsiteY3207" fmla="*/ 7124700 h 12611100"/>
              <a:gd name="connsiteX3208" fmla="*/ 4311650 w 15227300"/>
              <a:gd name="connsiteY3208" fmla="*/ 7086600 h 12611100"/>
              <a:gd name="connsiteX3209" fmla="*/ 4381500 w 15227300"/>
              <a:gd name="connsiteY3209" fmla="*/ 6870700 h 12611100"/>
              <a:gd name="connsiteX3210" fmla="*/ 4381500 w 15227300"/>
              <a:gd name="connsiteY3210" fmla="*/ 6807200 h 12611100"/>
              <a:gd name="connsiteX3211" fmla="*/ 4356100 w 15227300"/>
              <a:gd name="connsiteY3211" fmla="*/ 6800850 h 12611100"/>
              <a:gd name="connsiteX3212" fmla="*/ 4076700 w 15227300"/>
              <a:gd name="connsiteY3212" fmla="*/ 7150100 h 12611100"/>
              <a:gd name="connsiteX3213" fmla="*/ 3987800 w 15227300"/>
              <a:gd name="connsiteY3213" fmla="*/ 7346950 h 12611100"/>
              <a:gd name="connsiteX3214" fmla="*/ 3930650 w 15227300"/>
              <a:gd name="connsiteY3214" fmla="*/ 7346950 h 12611100"/>
              <a:gd name="connsiteX3215" fmla="*/ 3930650 w 15227300"/>
              <a:gd name="connsiteY3215" fmla="*/ 7245350 h 12611100"/>
              <a:gd name="connsiteX3216" fmla="*/ 3911600 w 15227300"/>
              <a:gd name="connsiteY3216" fmla="*/ 7239000 h 12611100"/>
              <a:gd name="connsiteX3217" fmla="*/ 3822700 w 15227300"/>
              <a:gd name="connsiteY3217" fmla="*/ 7258050 h 12611100"/>
              <a:gd name="connsiteX3218" fmla="*/ 3816350 w 15227300"/>
              <a:gd name="connsiteY3218" fmla="*/ 7277100 h 12611100"/>
              <a:gd name="connsiteX3219" fmla="*/ 3765550 w 15227300"/>
              <a:gd name="connsiteY3219" fmla="*/ 7270750 h 12611100"/>
              <a:gd name="connsiteX3220" fmla="*/ 3771900 w 15227300"/>
              <a:gd name="connsiteY3220" fmla="*/ 7181850 h 12611100"/>
              <a:gd name="connsiteX3221" fmla="*/ 3784600 w 15227300"/>
              <a:gd name="connsiteY3221" fmla="*/ 7137400 h 12611100"/>
              <a:gd name="connsiteX3222" fmla="*/ 3810000 w 15227300"/>
              <a:gd name="connsiteY3222" fmla="*/ 6985000 h 12611100"/>
              <a:gd name="connsiteX3223" fmla="*/ 3873500 w 15227300"/>
              <a:gd name="connsiteY3223" fmla="*/ 6794500 h 12611100"/>
              <a:gd name="connsiteX3224" fmla="*/ 3987800 w 15227300"/>
              <a:gd name="connsiteY3224" fmla="*/ 6750050 h 12611100"/>
              <a:gd name="connsiteX3225" fmla="*/ 4051300 w 15227300"/>
              <a:gd name="connsiteY3225" fmla="*/ 6743700 h 12611100"/>
              <a:gd name="connsiteX3226" fmla="*/ 4394200 w 15227300"/>
              <a:gd name="connsiteY3226" fmla="*/ 6540500 h 12611100"/>
              <a:gd name="connsiteX3227" fmla="*/ 4400550 w 15227300"/>
              <a:gd name="connsiteY3227" fmla="*/ 6432550 h 12611100"/>
              <a:gd name="connsiteX3228" fmla="*/ 4362450 w 15227300"/>
              <a:gd name="connsiteY3228" fmla="*/ 6400800 h 12611100"/>
              <a:gd name="connsiteX3229" fmla="*/ 4318000 w 15227300"/>
              <a:gd name="connsiteY3229" fmla="*/ 6413500 h 12611100"/>
              <a:gd name="connsiteX3230" fmla="*/ 4292600 w 15227300"/>
              <a:gd name="connsiteY3230" fmla="*/ 6445250 h 12611100"/>
              <a:gd name="connsiteX3231" fmla="*/ 4260850 w 15227300"/>
              <a:gd name="connsiteY3231" fmla="*/ 6597650 h 12611100"/>
              <a:gd name="connsiteX3232" fmla="*/ 4171950 w 15227300"/>
              <a:gd name="connsiteY3232" fmla="*/ 6572250 h 12611100"/>
              <a:gd name="connsiteX3233" fmla="*/ 4146550 w 15227300"/>
              <a:gd name="connsiteY3233" fmla="*/ 6584950 h 12611100"/>
              <a:gd name="connsiteX3234" fmla="*/ 4025900 w 15227300"/>
              <a:gd name="connsiteY3234" fmla="*/ 6584950 h 12611100"/>
              <a:gd name="connsiteX3235" fmla="*/ 4044950 w 15227300"/>
              <a:gd name="connsiteY3235" fmla="*/ 6426200 h 12611100"/>
              <a:gd name="connsiteX3236" fmla="*/ 3873500 w 15227300"/>
              <a:gd name="connsiteY3236" fmla="*/ 6426200 h 12611100"/>
              <a:gd name="connsiteX3237" fmla="*/ 3860800 w 15227300"/>
              <a:gd name="connsiteY3237" fmla="*/ 6438900 h 12611100"/>
              <a:gd name="connsiteX3238" fmla="*/ 3771900 w 15227300"/>
              <a:gd name="connsiteY3238" fmla="*/ 6438900 h 12611100"/>
              <a:gd name="connsiteX3239" fmla="*/ 3771900 w 15227300"/>
              <a:gd name="connsiteY3239" fmla="*/ 6400800 h 12611100"/>
              <a:gd name="connsiteX3240" fmla="*/ 3841750 w 15227300"/>
              <a:gd name="connsiteY3240" fmla="*/ 6311900 h 12611100"/>
              <a:gd name="connsiteX3241" fmla="*/ 3905250 w 15227300"/>
              <a:gd name="connsiteY3241" fmla="*/ 6292850 h 12611100"/>
              <a:gd name="connsiteX3242" fmla="*/ 3905250 w 15227300"/>
              <a:gd name="connsiteY3242" fmla="*/ 6165850 h 12611100"/>
              <a:gd name="connsiteX3243" fmla="*/ 3981450 w 15227300"/>
              <a:gd name="connsiteY3243" fmla="*/ 6026150 h 12611100"/>
              <a:gd name="connsiteX3244" fmla="*/ 3937000 w 15227300"/>
              <a:gd name="connsiteY3244" fmla="*/ 5956300 h 12611100"/>
              <a:gd name="connsiteX3245" fmla="*/ 4171950 w 15227300"/>
              <a:gd name="connsiteY3245" fmla="*/ 5778500 h 12611100"/>
              <a:gd name="connsiteX3246" fmla="*/ 4279900 w 15227300"/>
              <a:gd name="connsiteY3246" fmla="*/ 5740400 h 12611100"/>
              <a:gd name="connsiteX3247" fmla="*/ 4368800 w 15227300"/>
              <a:gd name="connsiteY3247" fmla="*/ 5778500 h 12611100"/>
              <a:gd name="connsiteX3248" fmla="*/ 4368800 w 15227300"/>
              <a:gd name="connsiteY3248" fmla="*/ 5829300 h 12611100"/>
              <a:gd name="connsiteX3249" fmla="*/ 4337050 w 15227300"/>
              <a:gd name="connsiteY3249" fmla="*/ 5899150 h 12611100"/>
              <a:gd name="connsiteX3250" fmla="*/ 4375150 w 15227300"/>
              <a:gd name="connsiteY3250" fmla="*/ 5937250 h 12611100"/>
              <a:gd name="connsiteX3251" fmla="*/ 4413250 w 15227300"/>
              <a:gd name="connsiteY3251" fmla="*/ 5918200 h 12611100"/>
              <a:gd name="connsiteX3252" fmla="*/ 4533900 w 15227300"/>
              <a:gd name="connsiteY3252" fmla="*/ 5791200 h 12611100"/>
              <a:gd name="connsiteX3253" fmla="*/ 4578350 w 15227300"/>
              <a:gd name="connsiteY3253" fmla="*/ 5734050 h 12611100"/>
              <a:gd name="connsiteX3254" fmla="*/ 4578350 w 15227300"/>
              <a:gd name="connsiteY3254" fmla="*/ 5784850 h 12611100"/>
              <a:gd name="connsiteX3255" fmla="*/ 4565650 w 15227300"/>
              <a:gd name="connsiteY3255" fmla="*/ 5829300 h 12611100"/>
              <a:gd name="connsiteX3256" fmla="*/ 4508500 w 15227300"/>
              <a:gd name="connsiteY3256" fmla="*/ 5924550 h 12611100"/>
              <a:gd name="connsiteX3257" fmla="*/ 4508500 w 15227300"/>
              <a:gd name="connsiteY3257" fmla="*/ 5975350 h 12611100"/>
              <a:gd name="connsiteX3258" fmla="*/ 4559300 w 15227300"/>
              <a:gd name="connsiteY3258" fmla="*/ 5975350 h 12611100"/>
              <a:gd name="connsiteX3259" fmla="*/ 4597400 w 15227300"/>
              <a:gd name="connsiteY3259" fmla="*/ 5873750 h 12611100"/>
              <a:gd name="connsiteX3260" fmla="*/ 4692650 w 15227300"/>
              <a:gd name="connsiteY3260" fmla="*/ 5740400 h 12611100"/>
              <a:gd name="connsiteX3261" fmla="*/ 4756150 w 15227300"/>
              <a:gd name="connsiteY3261" fmla="*/ 5695950 h 12611100"/>
              <a:gd name="connsiteX3262" fmla="*/ 4851400 w 15227300"/>
              <a:gd name="connsiteY3262" fmla="*/ 5676900 h 12611100"/>
              <a:gd name="connsiteX3263" fmla="*/ 4902200 w 15227300"/>
              <a:gd name="connsiteY3263" fmla="*/ 5568950 h 12611100"/>
              <a:gd name="connsiteX3264" fmla="*/ 5035550 w 15227300"/>
              <a:gd name="connsiteY3264" fmla="*/ 5340350 h 12611100"/>
              <a:gd name="connsiteX3265" fmla="*/ 5041900 w 15227300"/>
              <a:gd name="connsiteY3265" fmla="*/ 5283200 h 12611100"/>
              <a:gd name="connsiteX3266" fmla="*/ 5137150 w 15227300"/>
              <a:gd name="connsiteY3266" fmla="*/ 5029200 h 12611100"/>
              <a:gd name="connsiteX3267" fmla="*/ 5149850 w 15227300"/>
              <a:gd name="connsiteY3267" fmla="*/ 5022850 h 12611100"/>
              <a:gd name="connsiteX3268" fmla="*/ 5467350 w 15227300"/>
              <a:gd name="connsiteY3268" fmla="*/ 4527550 h 12611100"/>
              <a:gd name="connsiteX3269" fmla="*/ 5549900 w 15227300"/>
              <a:gd name="connsiteY3269" fmla="*/ 4368800 h 12611100"/>
              <a:gd name="connsiteX3270" fmla="*/ 5549900 w 15227300"/>
              <a:gd name="connsiteY3270" fmla="*/ 4286250 h 12611100"/>
              <a:gd name="connsiteX3271" fmla="*/ 5537200 w 15227300"/>
              <a:gd name="connsiteY3271" fmla="*/ 4279900 h 12611100"/>
              <a:gd name="connsiteX3272" fmla="*/ 5499100 w 15227300"/>
              <a:gd name="connsiteY3272" fmla="*/ 4298950 h 12611100"/>
              <a:gd name="connsiteX3273" fmla="*/ 5359400 w 15227300"/>
              <a:gd name="connsiteY3273" fmla="*/ 4495800 h 12611100"/>
              <a:gd name="connsiteX3274" fmla="*/ 5276850 w 15227300"/>
              <a:gd name="connsiteY3274" fmla="*/ 4635500 h 12611100"/>
              <a:gd name="connsiteX3275" fmla="*/ 5276850 w 15227300"/>
              <a:gd name="connsiteY3275" fmla="*/ 4457700 h 12611100"/>
              <a:gd name="connsiteX3276" fmla="*/ 5289550 w 15227300"/>
              <a:gd name="connsiteY3276" fmla="*/ 4406900 h 12611100"/>
              <a:gd name="connsiteX3277" fmla="*/ 5295900 w 15227300"/>
              <a:gd name="connsiteY3277" fmla="*/ 4362450 h 12611100"/>
              <a:gd name="connsiteX3278" fmla="*/ 5327650 w 15227300"/>
              <a:gd name="connsiteY3278" fmla="*/ 4286250 h 12611100"/>
              <a:gd name="connsiteX3279" fmla="*/ 5422900 w 15227300"/>
              <a:gd name="connsiteY3279" fmla="*/ 4184650 h 12611100"/>
              <a:gd name="connsiteX3280" fmla="*/ 5422900 w 15227300"/>
              <a:gd name="connsiteY3280" fmla="*/ 4140200 h 12611100"/>
              <a:gd name="connsiteX3281" fmla="*/ 5403850 w 15227300"/>
              <a:gd name="connsiteY3281" fmla="*/ 4133850 h 12611100"/>
              <a:gd name="connsiteX3282" fmla="*/ 5321300 w 15227300"/>
              <a:gd name="connsiteY3282" fmla="*/ 4184650 h 12611100"/>
              <a:gd name="connsiteX3283" fmla="*/ 5295900 w 15227300"/>
              <a:gd name="connsiteY3283" fmla="*/ 4184650 h 12611100"/>
              <a:gd name="connsiteX3284" fmla="*/ 5295900 w 15227300"/>
              <a:gd name="connsiteY3284" fmla="*/ 4127500 h 12611100"/>
              <a:gd name="connsiteX3285" fmla="*/ 5327650 w 15227300"/>
              <a:gd name="connsiteY3285" fmla="*/ 4032250 h 12611100"/>
              <a:gd name="connsiteX3286" fmla="*/ 5416550 w 15227300"/>
              <a:gd name="connsiteY3286" fmla="*/ 3860800 h 12611100"/>
              <a:gd name="connsiteX3287" fmla="*/ 5594350 w 15227300"/>
              <a:gd name="connsiteY3287" fmla="*/ 3606800 h 12611100"/>
              <a:gd name="connsiteX3288" fmla="*/ 5568950 w 15227300"/>
              <a:gd name="connsiteY3288" fmla="*/ 3581400 h 12611100"/>
              <a:gd name="connsiteX3289" fmla="*/ 5524500 w 15227300"/>
              <a:gd name="connsiteY3289" fmla="*/ 3587750 h 12611100"/>
              <a:gd name="connsiteX3290" fmla="*/ 5372100 w 15227300"/>
              <a:gd name="connsiteY3290" fmla="*/ 3733800 h 12611100"/>
              <a:gd name="connsiteX3291" fmla="*/ 5353050 w 15227300"/>
              <a:gd name="connsiteY3291" fmla="*/ 3746500 h 12611100"/>
              <a:gd name="connsiteX3292" fmla="*/ 5321300 w 15227300"/>
              <a:gd name="connsiteY3292" fmla="*/ 3613150 h 12611100"/>
              <a:gd name="connsiteX3293" fmla="*/ 5321300 w 15227300"/>
              <a:gd name="connsiteY3293" fmla="*/ 3467100 h 12611100"/>
              <a:gd name="connsiteX3294" fmla="*/ 5302250 w 15227300"/>
              <a:gd name="connsiteY3294" fmla="*/ 3276600 h 12611100"/>
              <a:gd name="connsiteX3295" fmla="*/ 5295900 w 15227300"/>
              <a:gd name="connsiteY3295" fmla="*/ 3251200 h 12611100"/>
              <a:gd name="connsiteX3296" fmla="*/ 5289550 w 15227300"/>
              <a:gd name="connsiteY3296" fmla="*/ 2787650 h 12611100"/>
              <a:gd name="connsiteX3297" fmla="*/ 5499100 w 15227300"/>
              <a:gd name="connsiteY3297" fmla="*/ 2330450 h 12611100"/>
              <a:gd name="connsiteX3298" fmla="*/ 5518150 w 15227300"/>
              <a:gd name="connsiteY3298" fmla="*/ 2292350 h 12611100"/>
              <a:gd name="connsiteX3299" fmla="*/ 5518150 w 15227300"/>
              <a:gd name="connsiteY3299" fmla="*/ 2254250 h 12611100"/>
              <a:gd name="connsiteX3300" fmla="*/ 5467350 w 15227300"/>
              <a:gd name="connsiteY3300" fmla="*/ 2254250 h 12611100"/>
              <a:gd name="connsiteX3301" fmla="*/ 5467350 w 15227300"/>
              <a:gd name="connsiteY3301" fmla="*/ 2216150 h 12611100"/>
              <a:gd name="connsiteX3302" fmla="*/ 5537200 w 15227300"/>
              <a:gd name="connsiteY3302" fmla="*/ 2235200 h 12611100"/>
              <a:gd name="connsiteX3303" fmla="*/ 5619750 w 15227300"/>
              <a:gd name="connsiteY3303" fmla="*/ 2000250 h 12611100"/>
              <a:gd name="connsiteX3304" fmla="*/ 5676900 w 15227300"/>
              <a:gd name="connsiteY3304" fmla="*/ 1816100 h 12611100"/>
              <a:gd name="connsiteX3305" fmla="*/ 5759450 w 15227300"/>
              <a:gd name="connsiteY3305" fmla="*/ 1644650 h 12611100"/>
              <a:gd name="connsiteX3306" fmla="*/ 5721350 w 15227300"/>
              <a:gd name="connsiteY3306" fmla="*/ 1574800 h 12611100"/>
              <a:gd name="connsiteX3307" fmla="*/ 5689600 w 15227300"/>
              <a:gd name="connsiteY3307" fmla="*/ 1612900 h 12611100"/>
              <a:gd name="connsiteX3308" fmla="*/ 5651500 w 15227300"/>
              <a:gd name="connsiteY3308" fmla="*/ 1663700 h 12611100"/>
              <a:gd name="connsiteX3309" fmla="*/ 5626100 w 15227300"/>
              <a:gd name="connsiteY3309" fmla="*/ 1720850 h 12611100"/>
              <a:gd name="connsiteX3310" fmla="*/ 5492750 w 15227300"/>
              <a:gd name="connsiteY3310" fmla="*/ 2032000 h 12611100"/>
              <a:gd name="connsiteX3311" fmla="*/ 5340350 w 15227300"/>
              <a:gd name="connsiteY3311" fmla="*/ 2336800 h 12611100"/>
              <a:gd name="connsiteX3312" fmla="*/ 5314950 w 15227300"/>
              <a:gd name="connsiteY3312" fmla="*/ 2336800 h 12611100"/>
              <a:gd name="connsiteX3313" fmla="*/ 5314950 w 15227300"/>
              <a:gd name="connsiteY3313" fmla="*/ 2317750 h 12611100"/>
              <a:gd name="connsiteX3314" fmla="*/ 5480050 w 15227300"/>
              <a:gd name="connsiteY3314" fmla="*/ 1892300 h 12611100"/>
              <a:gd name="connsiteX3315" fmla="*/ 5480050 w 15227300"/>
              <a:gd name="connsiteY3315" fmla="*/ 1778000 h 12611100"/>
              <a:gd name="connsiteX3316" fmla="*/ 5467350 w 15227300"/>
              <a:gd name="connsiteY3316" fmla="*/ 1771650 h 12611100"/>
              <a:gd name="connsiteX3317" fmla="*/ 5340350 w 15227300"/>
              <a:gd name="connsiteY3317" fmla="*/ 1924050 h 12611100"/>
              <a:gd name="connsiteX3318" fmla="*/ 5257800 w 15227300"/>
              <a:gd name="connsiteY3318" fmla="*/ 2038350 h 12611100"/>
              <a:gd name="connsiteX3319" fmla="*/ 5232400 w 15227300"/>
              <a:gd name="connsiteY3319" fmla="*/ 2025650 h 12611100"/>
              <a:gd name="connsiteX3320" fmla="*/ 5238750 w 15227300"/>
              <a:gd name="connsiteY3320" fmla="*/ 2019300 h 12611100"/>
              <a:gd name="connsiteX3321" fmla="*/ 5295900 w 15227300"/>
              <a:gd name="connsiteY3321" fmla="*/ 1828800 h 12611100"/>
              <a:gd name="connsiteX3322" fmla="*/ 5607050 w 15227300"/>
              <a:gd name="connsiteY3322" fmla="*/ 1581150 h 12611100"/>
              <a:gd name="connsiteX3323" fmla="*/ 5784850 w 15227300"/>
              <a:gd name="connsiteY3323" fmla="*/ 1517650 h 12611100"/>
              <a:gd name="connsiteX3324" fmla="*/ 5867400 w 15227300"/>
              <a:gd name="connsiteY3324" fmla="*/ 1485900 h 12611100"/>
              <a:gd name="connsiteX3325" fmla="*/ 6083300 w 15227300"/>
              <a:gd name="connsiteY3325" fmla="*/ 1447800 h 12611100"/>
              <a:gd name="connsiteX3326" fmla="*/ 6089650 w 15227300"/>
              <a:gd name="connsiteY3326" fmla="*/ 1441450 h 12611100"/>
              <a:gd name="connsiteX3327" fmla="*/ 6178550 w 15227300"/>
              <a:gd name="connsiteY3327" fmla="*/ 1441450 h 12611100"/>
              <a:gd name="connsiteX3328" fmla="*/ 7467600 w 15227300"/>
              <a:gd name="connsiteY3328" fmla="*/ 1282700 h 12611100"/>
              <a:gd name="connsiteX3329" fmla="*/ 7467600 w 15227300"/>
              <a:gd name="connsiteY3329" fmla="*/ 1308100 h 12611100"/>
              <a:gd name="connsiteX3330" fmla="*/ 7416800 w 15227300"/>
              <a:gd name="connsiteY3330" fmla="*/ 1308100 h 12611100"/>
              <a:gd name="connsiteX3331" fmla="*/ 7416800 w 15227300"/>
              <a:gd name="connsiteY3331" fmla="*/ 1282700 h 12611100"/>
              <a:gd name="connsiteX3332" fmla="*/ 7442200 w 15227300"/>
              <a:gd name="connsiteY3332" fmla="*/ 1270000 h 12611100"/>
              <a:gd name="connsiteX3333" fmla="*/ 7467600 w 15227300"/>
              <a:gd name="connsiteY3333" fmla="*/ 1282700 h 12611100"/>
              <a:gd name="connsiteX3334" fmla="*/ 7169150 w 15227300"/>
              <a:gd name="connsiteY3334" fmla="*/ 1219200 h 12611100"/>
              <a:gd name="connsiteX3335" fmla="*/ 7105650 w 15227300"/>
              <a:gd name="connsiteY3335" fmla="*/ 1358900 h 12611100"/>
              <a:gd name="connsiteX3336" fmla="*/ 7073900 w 15227300"/>
              <a:gd name="connsiteY3336" fmla="*/ 1384300 h 12611100"/>
              <a:gd name="connsiteX3337" fmla="*/ 7048500 w 15227300"/>
              <a:gd name="connsiteY3337" fmla="*/ 1384300 h 12611100"/>
              <a:gd name="connsiteX3338" fmla="*/ 7048500 w 15227300"/>
              <a:gd name="connsiteY3338" fmla="*/ 1320800 h 12611100"/>
              <a:gd name="connsiteX3339" fmla="*/ 7131050 w 15227300"/>
              <a:gd name="connsiteY3339" fmla="*/ 1193800 h 12611100"/>
              <a:gd name="connsiteX3340" fmla="*/ 7169150 w 15227300"/>
              <a:gd name="connsiteY3340" fmla="*/ 1219200 h 12611100"/>
              <a:gd name="connsiteX3341" fmla="*/ 6546850 w 15227300"/>
              <a:gd name="connsiteY3341" fmla="*/ 1193800 h 12611100"/>
              <a:gd name="connsiteX3342" fmla="*/ 6616700 w 15227300"/>
              <a:gd name="connsiteY3342" fmla="*/ 1657350 h 12611100"/>
              <a:gd name="connsiteX3343" fmla="*/ 6584950 w 15227300"/>
              <a:gd name="connsiteY3343" fmla="*/ 1968500 h 12611100"/>
              <a:gd name="connsiteX3344" fmla="*/ 6457950 w 15227300"/>
              <a:gd name="connsiteY3344" fmla="*/ 2228850 h 12611100"/>
              <a:gd name="connsiteX3345" fmla="*/ 6432550 w 15227300"/>
              <a:gd name="connsiteY3345" fmla="*/ 2228850 h 12611100"/>
              <a:gd name="connsiteX3346" fmla="*/ 6502400 w 15227300"/>
              <a:gd name="connsiteY3346" fmla="*/ 1695450 h 12611100"/>
              <a:gd name="connsiteX3347" fmla="*/ 6502400 w 15227300"/>
              <a:gd name="connsiteY3347" fmla="*/ 1435100 h 12611100"/>
              <a:gd name="connsiteX3348" fmla="*/ 6489700 w 15227300"/>
              <a:gd name="connsiteY3348" fmla="*/ 1397000 h 12611100"/>
              <a:gd name="connsiteX3349" fmla="*/ 6451600 w 15227300"/>
              <a:gd name="connsiteY3349" fmla="*/ 1308100 h 12611100"/>
              <a:gd name="connsiteX3350" fmla="*/ 6527800 w 15227300"/>
              <a:gd name="connsiteY3350" fmla="*/ 1193800 h 12611100"/>
              <a:gd name="connsiteX3351" fmla="*/ 6546850 w 15227300"/>
              <a:gd name="connsiteY3351" fmla="*/ 1193800 h 12611100"/>
              <a:gd name="connsiteX3352" fmla="*/ 6927850 w 15227300"/>
              <a:gd name="connsiteY3352" fmla="*/ 1206500 h 12611100"/>
              <a:gd name="connsiteX3353" fmla="*/ 6978650 w 15227300"/>
              <a:gd name="connsiteY3353" fmla="*/ 1454150 h 12611100"/>
              <a:gd name="connsiteX3354" fmla="*/ 6953250 w 15227300"/>
              <a:gd name="connsiteY3354" fmla="*/ 1644650 h 12611100"/>
              <a:gd name="connsiteX3355" fmla="*/ 6940550 w 15227300"/>
              <a:gd name="connsiteY3355" fmla="*/ 1682750 h 12611100"/>
              <a:gd name="connsiteX3356" fmla="*/ 6927850 w 15227300"/>
              <a:gd name="connsiteY3356" fmla="*/ 1689100 h 12611100"/>
              <a:gd name="connsiteX3357" fmla="*/ 6896100 w 15227300"/>
              <a:gd name="connsiteY3357" fmla="*/ 1676400 h 12611100"/>
              <a:gd name="connsiteX3358" fmla="*/ 6896100 w 15227300"/>
              <a:gd name="connsiteY3358" fmla="*/ 1441450 h 12611100"/>
              <a:gd name="connsiteX3359" fmla="*/ 6915150 w 15227300"/>
              <a:gd name="connsiteY3359" fmla="*/ 1371600 h 12611100"/>
              <a:gd name="connsiteX3360" fmla="*/ 6896100 w 15227300"/>
              <a:gd name="connsiteY3360" fmla="*/ 1238250 h 12611100"/>
              <a:gd name="connsiteX3361" fmla="*/ 6908800 w 15227300"/>
              <a:gd name="connsiteY3361" fmla="*/ 1187450 h 12611100"/>
              <a:gd name="connsiteX3362" fmla="*/ 6927850 w 15227300"/>
              <a:gd name="connsiteY3362" fmla="*/ 1206500 h 12611100"/>
              <a:gd name="connsiteX3363" fmla="*/ 7245350 w 15227300"/>
              <a:gd name="connsiteY3363" fmla="*/ 965200 h 12611100"/>
              <a:gd name="connsiteX3364" fmla="*/ 7410450 w 15227300"/>
              <a:gd name="connsiteY3364" fmla="*/ 1054100 h 12611100"/>
              <a:gd name="connsiteX3365" fmla="*/ 7410450 w 15227300"/>
              <a:gd name="connsiteY3365" fmla="*/ 1098550 h 12611100"/>
              <a:gd name="connsiteX3366" fmla="*/ 7366000 w 15227300"/>
              <a:gd name="connsiteY3366" fmla="*/ 1098550 h 12611100"/>
              <a:gd name="connsiteX3367" fmla="*/ 7327900 w 15227300"/>
              <a:gd name="connsiteY3367" fmla="*/ 1092200 h 12611100"/>
              <a:gd name="connsiteX3368" fmla="*/ 7162800 w 15227300"/>
              <a:gd name="connsiteY3368" fmla="*/ 1035050 h 12611100"/>
              <a:gd name="connsiteX3369" fmla="*/ 7099300 w 15227300"/>
              <a:gd name="connsiteY3369" fmla="*/ 1041400 h 12611100"/>
              <a:gd name="connsiteX3370" fmla="*/ 7029450 w 15227300"/>
              <a:gd name="connsiteY3370" fmla="*/ 1073150 h 12611100"/>
              <a:gd name="connsiteX3371" fmla="*/ 6978650 w 15227300"/>
              <a:gd name="connsiteY3371" fmla="*/ 1073150 h 12611100"/>
              <a:gd name="connsiteX3372" fmla="*/ 6972300 w 15227300"/>
              <a:gd name="connsiteY3372" fmla="*/ 1054100 h 12611100"/>
              <a:gd name="connsiteX3373" fmla="*/ 7067550 w 15227300"/>
              <a:gd name="connsiteY3373" fmla="*/ 996950 h 12611100"/>
              <a:gd name="connsiteX3374" fmla="*/ 7150100 w 15227300"/>
              <a:gd name="connsiteY3374" fmla="*/ 952500 h 12611100"/>
              <a:gd name="connsiteX3375" fmla="*/ 7194550 w 15227300"/>
              <a:gd name="connsiteY3375" fmla="*/ 946150 h 12611100"/>
              <a:gd name="connsiteX3376" fmla="*/ 7245350 w 15227300"/>
              <a:gd name="connsiteY3376" fmla="*/ 965200 h 12611100"/>
              <a:gd name="connsiteX3377" fmla="*/ 5721350 w 15227300"/>
              <a:gd name="connsiteY3377" fmla="*/ 349250 h 12611100"/>
              <a:gd name="connsiteX3378" fmla="*/ 5822950 w 15227300"/>
              <a:gd name="connsiteY3378" fmla="*/ 539750 h 12611100"/>
              <a:gd name="connsiteX3379" fmla="*/ 5867400 w 15227300"/>
              <a:gd name="connsiteY3379" fmla="*/ 577850 h 12611100"/>
              <a:gd name="connsiteX3380" fmla="*/ 5899150 w 15227300"/>
              <a:gd name="connsiteY3380" fmla="*/ 590550 h 12611100"/>
              <a:gd name="connsiteX3381" fmla="*/ 5911850 w 15227300"/>
              <a:gd name="connsiteY3381" fmla="*/ 603250 h 12611100"/>
              <a:gd name="connsiteX3382" fmla="*/ 5949950 w 15227300"/>
              <a:gd name="connsiteY3382" fmla="*/ 628650 h 12611100"/>
              <a:gd name="connsiteX3383" fmla="*/ 6026150 w 15227300"/>
              <a:gd name="connsiteY3383" fmla="*/ 723900 h 12611100"/>
              <a:gd name="connsiteX3384" fmla="*/ 6032500 w 15227300"/>
              <a:gd name="connsiteY3384" fmla="*/ 768350 h 12611100"/>
              <a:gd name="connsiteX3385" fmla="*/ 6051550 w 15227300"/>
              <a:gd name="connsiteY3385" fmla="*/ 895350 h 12611100"/>
              <a:gd name="connsiteX3386" fmla="*/ 6108700 w 15227300"/>
              <a:gd name="connsiteY3386" fmla="*/ 895350 h 12611100"/>
              <a:gd name="connsiteX3387" fmla="*/ 6140450 w 15227300"/>
              <a:gd name="connsiteY3387" fmla="*/ 831850 h 12611100"/>
              <a:gd name="connsiteX3388" fmla="*/ 6273800 w 15227300"/>
              <a:gd name="connsiteY3388" fmla="*/ 1066800 h 12611100"/>
              <a:gd name="connsiteX3389" fmla="*/ 6292850 w 15227300"/>
              <a:gd name="connsiteY3389" fmla="*/ 984250 h 12611100"/>
              <a:gd name="connsiteX3390" fmla="*/ 6311900 w 15227300"/>
              <a:gd name="connsiteY3390" fmla="*/ 984250 h 12611100"/>
              <a:gd name="connsiteX3391" fmla="*/ 6350000 w 15227300"/>
              <a:gd name="connsiteY3391" fmla="*/ 1041400 h 12611100"/>
              <a:gd name="connsiteX3392" fmla="*/ 6299200 w 15227300"/>
              <a:gd name="connsiteY3392" fmla="*/ 1212850 h 12611100"/>
              <a:gd name="connsiteX3393" fmla="*/ 6203950 w 15227300"/>
              <a:gd name="connsiteY3393" fmla="*/ 1181100 h 12611100"/>
              <a:gd name="connsiteX3394" fmla="*/ 6102350 w 15227300"/>
              <a:gd name="connsiteY3394" fmla="*/ 1270000 h 12611100"/>
              <a:gd name="connsiteX3395" fmla="*/ 6026150 w 15227300"/>
              <a:gd name="connsiteY3395" fmla="*/ 1308100 h 12611100"/>
              <a:gd name="connsiteX3396" fmla="*/ 5880100 w 15227300"/>
              <a:gd name="connsiteY3396" fmla="*/ 1308100 h 12611100"/>
              <a:gd name="connsiteX3397" fmla="*/ 5829300 w 15227300"/>
              <a:gd name="connsiteY3397" fmla="*/ 1320800 h 12611100"/>
              <a:gd name="connsiteX3398" fmla="*/ 5791200 w 15227300"/>
              <a:gd name="connsiteY3398" fmla="*/ 1346200 h 12611100"/>
              <a:gd name="connsiteX3399" fmla="*/ 5695950 w 15227300"/>
              <a:gd name="connsiteY3399" fmla="*/ 1346200 h 12611100"/>
              <a:gd name="connsiteX3400" fmla="*/ 5689600 w 15227300"/>
              <a:gd name="connsiteY3400" fmla="*/ 1333500 h 12611100"/>
              <a:gd name="connsiteX3401" fmla="*/ 5740400 w 15227300"/>
              <a:gd name="connsiteY3401" fmla="*/ 1244600 h 12611100"/>
              <a:gd name="connsiteX3402" fmla="*/ 5791200 w 15227300"/>
              <a:gd name="connsiteY3402" fmla="*/ 1231900 h 12611100"/>
              <a:gd name="connsiteX3403" fmla="*/ 5803900 w 15227300"/>
              <a:gd name="connsiteY3403" fmla="*/ 1219200 h 12611100"/>
              <a:gd name="connsiteX3404" fmla="*/ 5943600 w 15227300"/>
              <a:gd name="connsiteY3404" fmla="*/ 1212850 h 12611100"/>
              <a:gd name="connsiteX3405" fmla="*/ 5943600 w 15227300"/>
              <a:gd name="connsiteY3405" fmla="*/ 1143000 h 12611100"/>
              <a:gd name="connsiteX3406" fmla="*/ 5930900 w 15227300"/>
              <a:gd name="connsiteY3406" fmla="*/ 1136650 h 12611100"/>
              <a:gd name="connsiteX3407" fmla="*/ 5886450 w 15227300"/>
              <a:gd name="connsiteY3407" fmla="*/ 1155700 h 12611100"/>
              <a:gd name="connsiteX3408" fmla="*/ 5810250 w 15227300"/>
              <a:gd name="connsiteY3408" fmla="*/ 1155700 h 12611100"/>
              <a:gd name="connsiteX3409" fmla="*/ 5803900 w 15227300"/>
              <a:gd name="connsiteY3409" fmla="*/ 1130300 h 12611100"/>
              <a:gd name="connsiteX3410" fmla="*/ 5816600 w 15227300"/>
              <a:gd name="connsiteY3410" fmla="*/ 1079500 h 12611100"/>
              <a:gd name="connsiteX3411" fmla="*/ 5791200 w 15227300"/>
              <a:gd name="connsiteY3411" fmla="*/ 1073150 h 12611100"/>
              <a:gd name="connsiteX3412" fmla="*/ 5588000 w 15227300"/>
              <a:gd name="connsiteY3412" fmla="*/ 1155700 h 12611100"/>
              <a:gd name="connsiteX3413" fmla="*/ 5499100 w 15227300"/>
              <a:gd name="connsiteY3413" fmla="*/ 1111250 h 12611100"/>
              <a:gd name="connsiteX3414" fmla="*/ 5187950 w 15227300"/>
              <a:gd name="connsiteY3414" fmla="*/ 965200 h 12611100"/>
              <a:gd name="connsiteX3415" fmla="*/ 5181600 w 15227300"/>
              <a:gd name="connsiteY3415" fmla="*/ 927100 h 12611100"/>
              <a:gd name="connsiteX3416" fmla="*/ 5473700 w 15227300"/>
              <a:gd name="connsiteY3416" fmla="*/ 857250 h 12611100"/>
              <a:gd name="connsiteX3417" fmla="*/ 5556250 w 15227300"/>
              <a:gd name="connsiteY3417" fmla="*/ 869950 h 12611100"/>
              <a:gd name="connsiteX3418" fmla="*/ 5626100 w 15227300"/>
              <a:gd name="connsiteY3418" fmla="*/ 850900 h 12611100"/>
              <a:gd name="connsiteX3419" fmla="*/ 5626100 w 15227300"/>
              <a:gd name="connsiteY3419" fmla="*/ 628650 h 12611100"/>
              <a:gd name="connsiteX3420" fmla="*/ 5562600 w 15227300"/>
              <a:gd name="connsiteY3420" fmla="*/ 520700 h 12611100"/>
              <a:gd name="connsiteX3421" fmla="*/ 5607050 w 15227300"/>
              <a:gd name="connsiteY3421" fmla="*/ 508000 h 12611100"/>
              <a:gd name="connsiteX3422" fmla="*/ 5683250 w 15227300"/>
              <a:gd name="connsiteY3422" fmla="*/ 508000 h 12611100"/>
              <a:gd name="connsiteX3423" fmla="*/ 5575300 w 15227300"/>
              <a:gd name="connsiteY3423" fmla="*/ 412750 h 12611100"/>
              <a:gd name="connsiteX3424" fmla="*/ 5575300 w 15227300"/>
              <a:gd name="connsiteY3424" fmla="*/ 387350 h 12611100"/>
              <a:gd name="connsiteX3425" fmla="*/ 5575300 w 15227300"/>
              <a:gd name="connsiteY3425" fmla="*/ 361950 h 12611100"/>
              <a:gd name="connsiteX3426" fmla="*/ 5664200 w 15227300"/>
              <a:gd name="connsiteY3426" fmla="*/ 342900 h 12611100"/>
              <a:gd name="connsiteX3427" fmla="*/ 5702300 w 15227300"/>
              <a:gd name="connsiteY3427" fmla="*/ 323850 h 12611100"/>
              <a:gd name="connsiteX3428" fmla="*/ 5721350 w 15227300"/>
              <a:gd name="connsiteY3428" fmla="*/ 349250 h 12611100"/>
              <a:gd name="connsiteX3429" fmla="*/ 9690100 w 15227300"/>
              <a:gd name="connsiteY3429" fmla="*/ 438150 h 12611100"/>
              <a:gd name="connsiteX3430" fmla="*/ 9677400 w 15227300"/>
              <a:gd name="connsiteY3430" fmla="*/ 469900 h 12611100"/>
              <a:gd name="connsiteX3431" fmla="*/ 9664700 w 15227300"/>
              <a:gd name="connsiteY3431" fmla="*/ 654050 h 12611100"/>
              <a:gd name="connsiteX3432" fmla="*/ 9671050 w 15227300"/>
              <a:gd name="connsiteY3432" fmla="*/ 768350 h 12611100"/>
              <a:gd name="connsiteX3433" fmla="*/ 9683750 w 15227300"/>
              <a:gd name="connsiteY3433" fmla="*/ 787400 h 12611100"/>
              <a:gd name="connsiteX3434" fmla="*/ 9728200 w 15227300"/>
              <a:gd name="connsiteY3434" fmla="*/ 850900 h 12611100"/>
              <a:gd name="connsiteX3435" fmla="*/ 9556750 w 15227300"/>
              <a:gd name="connsiteY3435" fmla="*/ 1066800 h 12611100"/>
              <a:gd name="connsiteX3436" fmla="*/ 9359900 w 15227300"/>
              <a:gd name="connsiteY3436" fmla="*/ 1181100 h 12611100"/>
              <a:gd name="connsiteX3437" fmla="*/ 9417050 w 15227300"/>
              <a:gd name="connsiteY3437" fmla="*/ 1282700 h 12611100"/>
              <a:gd name="connsiteX3438" fmla="*/ 9378950 w 15227300"/>
              <a:gd name="connsiteY3438" fmla="*/ 1339850 h 12611100"/>
              <a:gd name="connsiteX3439" fmla="*/ 9347200 w 15227300"/>
              <a:gd name="connsiteY3439" fmla="*/ 1358900 h 12611100"/>
              <a:gd name="connsiteX3440" fmla="*/ 9201150 w 15227300"/>
              <a:gd name="connsiteY3440" fmla="*/ 1397000 h 12611100"/>
              <a:gd name="connsiteX3441" fmla="*/ 9188450 w 15227300"/>
              <a:gd name="connsiteY3441" fmla="*/ 1403350 h 12611100"/>
              <a:gd name="connsiteX3442" fmla="*/ 8915400 w 15227300"/>
              <a:gd name="connsiteY3442" fmla="*/ 1492250 h 12611100"/>
              <a:gd name="connsiteX3443" fmla="*/ 8832850 w 15227300"/>
              <a:gd name="connsiteY3443" fmla="*/ 1492250 h 12611100"/>
              <a:gd name="connsiteX3444" fmla="*/ 8832850 w 15227300"/>
              <a:gd name="connsiteY3444" fmla="*/ 1301750 h 12611100"/>
              <a:gd name="connsiteX3445" fmla="*/ 8743950 w 15227300"/>
              <a:gd name="connsiteY3445" fmla="*/ 1111250 h 12611100"/>
              <a:gd name="connsiteX3446" fmla="*/ 8737600 w 15227300"/>
              <a:gd name="connsiteY3446" fmla="*/ 1066800 h 12611100"/>
              <a:gd name="connsiteX3447" fmla="*/ 8813800 w 15227300"/>
              <a:gd name="connsiteY3447" fmla="*/ 895350 h 12611100"/>
              <a:gd name="connsiteX3448" fmla="*/ 8896350 w 15227300"/>
              <a:gd name="connsiteY3448" fmla="*/ 990600 h 12611100"/>
              <a:gd name="connsiteX3449" fmla="*/ 9010650 w 15227300"/>
              <a:gd name="connsiteY3449" fmla="*/ 1111250 h 12611100"/>
              <a:gd name="connsiteX3450" fmla="*/ 9251950 w 15227300"/>
              <a:gd name="connsiteY3450" fmla="*/ 819150 h 12611100"/>
              <a:gd name="connsiteX3451" fmla="*/ 9315450 w 15227300"/>
              <a:gd name="connsiteY3451" fmla="*/ 787400 h 12611100"/>
              <a:gd name="connsiteX3452" fmla="*/ 9512300 w 15227300"/>
              <a:gd name="connsiteY3452" fmla="*/ 647700 h 12611100"/>
              <a:gd name="connsiteX3453" fmla="*/ 9544050 w 15227300"/>
              <a:gd name="connsiteY3453" fmla="*/ 520700 h 12611100"/>
              <a:gd name="connsiteX3454" fmla="*/ 9575800 w 15227300"/>
              <a:gd name="connsiteY3454" fmla="*/ 298450 h 12611100"/>
              <a:gd name="connsiteX3455" fmla="*/ 9690100 w 15227300"/>
              <a:gd name="connsiteY3455" fmla="*/ 438150 h 12611100"/>
              <a:gd name="connsiteX3456" fmla="*/ 9721850 w 15227300"/>
              <a:gd name="connsiteY3456" fmla="*/ 247650 h 12611100"/>
              <a:gd name="connsiteX3457" fmla="*/ 9709150 w 15227300"/>
              <a:gd name="connsiteY3457" fmla="*/ 285750 h 12611100"/>
              <a:gd name="connsiteX3458" fmla="*/ 9696450 w 15227300"/>
              <a:gd name="connsiteY3458" fmla="*/ 279400 h 12611100"/>
              <a:gd name="connsiteX3459" fmla="*/ 9702800 w 15227300"/>
              <a:gd name="connsiteY3459" fmla="*/ 247650 h 12611100"/>
              <a:gd name="connsiteX3460" fmla="*/ 9721850 w 15227300"/>
              <a:gd name="connsiteY3460" fmla="*/ 247650 h 12611100"/>
              <a:gd name="connsiteX3461" fmla="*/ 7683500 w 15227300"/>
              <a:gd name="connsiteY3461" fmla="*/ 215900 h 12611100"/>
              <a:gd name="connsiteX3462" fmla="*/ 7696200 w 15227300"/>
              <a:gd name="connsiteY3462" fmla="*/ 228600 h 12611100"/>
              <a:gd name="connsiteX3463" fmla="*/ 7683500 w 15227300"/>
              <a:gd name="connsiteY3463" fmla="*/ 266700 h 12611100"/>
              <a:gd name="connsiteX3464" fmla="*/ 7804150 w 15227300"/>
              <a:gd name="connsiteY3464" fmla="*/ 349250 h 12611100"/>
              <a:gd name="connsiteX3465" fmla="*/ 7804150 w 15227300"/>
              <a:gd name="connsiteY3465" fmla="*/ 361950 h 12611100"/>
              <a:gd name="connsiteX3466" fmla="*/ 7766050 w 15227300"/>
              <a:gd name="connsiteY3466" fmla="*/ 412750 h 12611100"/>
              <a:gd name="connsiteX3467" fmla="*/ 7702550 w 15227300"/>
              <a:gd name="connsiteY3467" fmla="*/ 425450 h 12611100"/>
              <a:gd name="connsiteX3468" fmla="*/ 7696200 w 15227300"/>
              <a:gd name="connsiteY3468" fmla="*/ 444500 h 12611100"/>
              <a:gd name="connsiteX3469" fmla="*/ 7766050 w 15227300"/>
              <a:gd name="connsiteY3469" fmla="*/ 495300 h 12611100"/>
              <a:gd name="connsiteX3470" fmla="*/ 7791450 w 15227300"/>
              <a:gd name="connsiteY3470" fmla="*/ 558800 h 12611100"/>
              <a:gd name="connsiteX3471" fmla="*/ 7747000 w 15227300"/>
              <a:gd name="connsiteY3471" fmla="*/ 635000 h 12611100"/>
              <a:gd name="connsiteX3472" fmla="*/ 7708900 w 15227300"/>
              <a:gd name="connsiteY3472" fmla="*/ 730250 h 12611100"/>
              <a:gd name="connsiteX3473" fmla="*/ 7727950 w 15227300"/>
              <a:gd name="connsiteY3473" fmla="*/ 819150 h 12611100"/>
              <a:gd name="connsiteX3474" fmla="*/ 7715250 w 15227300"/>
              <a:gd name="connsiteY3474" fmla="*/ 882650 h 12611100"/>
              <a:gd name="connsiteX3475" fmla="*/ 7721600 w 15227300"/>
              <a:gd name="connsiteY3475" fmla="*/ 914400 h 12611100"/>
              <a:gd name="connsiteX3476" fmla="*/ 7867650 w 15227300"/>
              <a:gd name="connsiteY3476" fmla="*/ 831850 h 12611100"/>
              <a:gd name="connsiteX3477" fmla="*/ 7969250 w 15227300"/>
              <a:gd name="connsiteY3477" fmla="*/ 869950 h 12611100"/>
              <a:gd name="connsiteX3478" fmla="*/ 8058150 w 15227300"/>
              <a:gd name="connsiteY3478" fmla="*/ 844550 h 12611100"/>
              <a:gd name="connsiteX3479" fmla="*/ 8070850 w 15227300"/>
              <a:gd name="connsiteY3479" fmla="*/ 857250 h 12611100"/>
              <a:gd name="connsiteX3480" fmla="*/ 8058150 w 15227300"/>
              <a:gd name="connsiteY3480" fmla="*/ 965200 h 12611100"/>
              <a:gd name="connsiteX3481" fmla="*/ 8039100 w 15227300"/>
              <a:gd name="connsiteY3481" fmla="*/ 971550 h 12611100"/>
              <a:gd name="connsiteX3482" fmla="*/ 7975600 w 15227300"/>
              <a:gd name="connsiteY3482" fmla="*/ 958850 h 12611100"/>
              <a:gd name="connsiteX3483" fmla="*/ 7931150 w 15227300"/>
              <a:gd name="connsiteY3483" fmla="*/ 939800 h 12611100"/>
              <a:gd name="connsiteX3484" fmla="*/ 7893050 w 15227300"/>
              <a:gd name="connsiteY3484" fmla="*/ 958850 h 12611100"/>
              <a:gd name="connsiteX3485" fmla="*/ 7721600 w 15227300"/>
              <a:gd name="connsiteY3485" fmla="*/ 1028700 h 12611100"/>
              <a:gd name="connsiteX3486" fmla="*/ 7708900 w 15227300"/>
              <a:gd name="connsiteY3486" fmla="*/ 1041400 h 12611100"/>
              <a:gd name="connsiteX3487" fmla="*/ 7493000 w 15227300"/>
              <a:gd name="connsiteY3487" fmla="*/ 1187450 h 12611100"/>
              <a:gd name="connsiteX3488" fmla="*/ 7473950 w 15227300"/>
              <a:gd name="connsiteY3488" fmla="*/ 1200150 h 12611100"/>
              <a:gd name="connsiteX3489" fmla="*/ 7334250 w 15227300"/>
              <a:gd name="connsiteY3489" fmla="*/ 1200150 h 12611100"/>
              <a:gd name="connsiteX3490" fmla="*/ 7315200 w 15227300"/>
              <a:gd name="connsiteY3490" fmla="*/ 1187450 h 12611100"/>
              <a:gd name="connsiteX3491" fmla="*/ 7283450 w 15227300"/>
              <a:gd name="connsiteY3491" fmla="*/ 1212850 h 12611100"/>
              <a:gd name="connsiteX3492" fmla="*/ 7296150 w 15227300"/>
              <a:gd name="connsiteY3492" fmla="*/ 1238250 h 12611100"/>
              <a:gd name="connsiteX3493" fmla="*/ 7296150 w 15227300"/>
              <a:gd name="connsiteY3493" fmla="*/ 1860550 h 12611100"/>
              <a:gd name="connsiteX3494" fmla="*/ 7308850 w 15227300"/>
              <a:gd name="connsiteY3494" fmla="*/ 1917700 h 12611100"/>
              <a:gd name="connsiteX3495" fmla="*/ 7283450 w 15227300"/>
              <a:gd name="connsiteY3495" fmla="*/ 2012950 h 12611100"/>
              <a:gd name="connsiteX3496" fmla="*/ 7366000 w 15227300"/>
              <a:gd name="connsiteY3496" fmla="*/ 2190750 h 12611100"/>
              <a:gd name="connsiteX3497" fmla="*/ 7346950 w 15227300"/>
              <a:gd name="connsiteY3497" fmla="*/ 2235200 h 12611100"/>
              <a:gd name="connsiteX3498" fmla="*/ 7340600 w 15227300"/>
              <a:gd name="connsiteY3498" fmla="*/ 2311400 h 12611100"/>
              <a:gd name="connsiteX3499" fmla="*/ 7372350 w 15227300"/>
              <a:gd name="connsiteY3499" fmla="*/ 2419350 h 12611100"/>
              <a:gd name="connsiteX3500" fmla="*/ 7321550 w 15227300"/>
              <a:gd name="connsiteY3500" fmla="*/ 2482850 h 12611100"/>
              <a:gd name="connsiteX3501" fmla="*/ 7099300 w 15227300"/>
              <a:gd name="connsiteY3501" fmla="*/ 2781300 h 12611100"/>
              <a:gd name="connsiteX3502" fmla="*/ 6997700 w 15227300"/>
              <a:gd name="connsiteY3502" fmla="*/ 2901950 h 12611100"/>
              <a:gd name="connsiteX3503" fmla="*/ 6845300 w 15227300"/>
              <a:gd name="connsiteY3503" fmla="*/ 2863850 h 12611100"/>
              <a:gd name="connsiteX3504" fmla="*/ 6756400 w 15227300"/>
              <a:gd name="connsiteY3504" fmla="*/ 2927350 h 12611100"/>
              <a:gd name="connsiteX3505" fmla="*/ 6680200 w 15227300"/>
              <a:gd name="connsiteY3505" fmla="*/ 2959100 h 12611100"/>
              <a:gd name="connsiteX3506" fmla="*/ 6559550 w 15227300"/>
              <a:gd name="connsiteY3506" fmla="*/ 2959100 h 12611100"/>
              <a:gd name="connsiteX3507" fmla="*/ 6540500 w 15227300"/>
              <a:gd name="connsiteY3507" fmla="*/ 2749550 h 12611100"/>
              <a:gd name="connsiteX3508" fmla="*/ 6540500 w 15227300"/>
              <a:gd name="connsiteY3508" fmla="*/ 2603500 h 12611100"/>
              <a:gd name="connsiteX3509" fmla="*/ 6559550 w 15227300"/>
              <a:gd name="connsiteY3509" fmla="*/ 2463800 h 12611100"/>
              <a:gd name="connsiteX3510" fmla="*/ 6591300 w 15227300"/>
              <a:gd name="connsiteY3510" fmla="*/ 2324100 h 12611100"/>
              <a:gd name="connsiteX3511" fmla="*/ 6699250 w 15227300"/>
              <a:gd name="connsiteY3511" fmla="*/ 2165350 h 12611100"/>
              <a:gd name="connsiteX3512" fmla="*/ 6731000 w 15227300"/>
              <a:gd name="connsiteY3512" fmla="*/ 2178050 h 12611100"/>
              <a:gd name="connsiteX3513" fmla="*/ 6769100 w 15227300"/>
              <a:gd name="connsiteY3513" fmla="*/ 2146300 h 12611100"/>
              <a:gd name="connsiteX3514" fmla="*/ 6769100 w 15227300"/>
              <a:gd name="connsiteY3514" fmla="*/ 1828800 h 12611100"/>
              <a:gd name="connsiteX3515" fmla="*/ 6705600 w 15227300"/>
              <a:gd name="connsiteY3515" fmla="*/ 1695450 h 12611100"/>
              <a:gd name="connsiteX3516" fmla="*/ 6724650 w 15227300"/>
              <a:gd name="connsiteY3516" fmla="*/ 1644650 h 12611100"/>
              <a:gd name="connsiteX3517" fmla="*/ 6724650 w 15227300"/>
              <a:gd name="connsiteY3517" fmla="*/ 1708150 h 12611100"/>
              <a:gd name="connsiteX3518" fmla="*/ 6737350 w 15227300"/>
              <a:gd name="connsiteY3518" fmla="*/ 1733550 h 12611100"/>
              <a:gd name="connsiteX3519" fmla="*/ 6769100 w 15227300"/>
              <a:gd name="connsiteY3519" fmla="*/ 1733550 h 12611100"/>
              <a:gd name="connsiteX3520" fmla="*/ 6800850 w 15227300"/>
              <a:gd name="connsiteY3520" fmla="*/ 1536700 h 12611100"/>
              <a:gd name="connsiteX3521" fmla="*/ 6832600 w 15227300"/>
              <a:gd name="connsiteY3521" fmla="*/ 1428750 h 12611100"/>
              <a:gd name="connsiteX3522" fmla="*/ 6794500 w 15227300"/>
              <a:gd name="connsiteY3522" fmla="*/ 1365250 h 12611100"/>
              <a:gd name="connsiteX3523" fmla="*/ 6737350 w 15227300"/>
              <a:gd name="connsiteY3523" fmla="*/ 1479550 h 12611100"/>
              <a:gd name="connsiteX3524" fmla="*/ 6737350 w 15227300"/>
              <a:gd name="connsiteY3524" fmla="*/ 1422400 h 12611100"/>
              <a:gd name="connsiteX3525" fmla="*/ 6877050 w 15227300"/>
              <a:gd name="connsiteY3525" fmla="*/ 1212850 h 12611100"/>
              <a:gd name="connsiteX3526" fmla="*/ 6769100 w 15227300"/>
              <a:gd name="connsiteY3526" fmla="*/ 1155700 h 12611100"/>
              <a:gd name="connsiteX3527" fmla="*/ 6718300 w 15227300"/>
              <a:gd name="connsiteY3527" fmla="*/ 1168400 h 12611100"/>
              <a:gd name="connsiteX3528" fmla="*/ 6680200 w 15227300"/>
              <a:gd name="connsiteY3528" fmla="*/ 1111250 h 12611100"/>
              <a:gd name="connsiteX3529" fmla="*/ 6692900 w 15227300"/>
              <a:gd name="connsiteY3529" fmla="*/ 1054100 h 12611100"/>
              <a:gd name="connsiteX3530" fmla="*/ 6750050 w 15227300"/>
              <a:gd name="connsiteY3530" fmla="*/ 1041400 h 12611100"/>
              <a:gd name="connsiteX3531" fmla="*/ 6908800 w 15227300"/>
              <a:gd name="connsiteY3531" fmla="*/ 1022350 h 12611100"/>
              <a:gd name="connsiteX3532" fmla="*/ 7023100 w 15227300"/>
              <a:gd name="connsiteY3532" fmla="*/ 844550 h 12611100"/>
              <a:gd name="connsiteX3533" fmla="*/ 7150100 w 15227300"/>
              <a:gd name="connsiteY3533" fmla="*/ 806450 h 12611100"/>
              <a:gd name="connsiteX3534" fmla="*/ 7302500 w 15227300"/>
              <a:gd name="connsiteY3534" fmla="*/ 641350 h 12611100"/>
              <a:gd name="connsiteX3535" fmla="*/ 7353300 w 15227300"/>
              <a:gd name="connsiteY3535" fmla="*/ 628650 h 12611100"/>
              <a:gd name="connsiteX3536" fmla="*/ 7467600 w 15227300"/>
              <a:gd name="connsiteY3536" fmla="*/ 628650 h 12611100"/>
              <a:gd name="connsiteX3537" fmla="*/ 7588250 w 15227300"/>
              <a:gd name="connsiteY3537" fmla="*/ 400050 h 12611100"/>
              <a:gd name="connsiteX3538" fmla="*/ 7588250 w 15227300"/>
              <a:gd name="connsiteY3538" fmla="*/ 342900 h 12611100"/>
              <a:gd name="connsiteX3539" fmla="*/ 7658100 w 15227300"/>
              <a:gd name="connsiteY3539" fmla="*/ 215900 h 12611100"/>
              <a:gd name="connsiteX3540" fmla="*/ 7683500 w 15227300"/>
              <a:gd name="connsiteY3540" fmla="*/ 215900 h 12611100"/>
              <a:gd name="connsiteX3541" fmla="*/ 5607050 w 15227300"/>
              <a:gd name="connsiteY3541" fmla="*/ 247650 h 12611100"/>
              <a:gd name="connsiteX3542" fmla="*/ 5600700 w 15227300"/>
              <a:gd name="connsiteY3542" fmla="*/ 285750 h 12611100"/>
              <a:gd name="connsiteX3543" fmla="*/ 5543550 w 15227300"/>
              <a:gd name="connsiteY3543" fmla="*/ 260350 h 12611100"/>
              <a:gd name="connsiteX3544" fmla="*/ 5549900 w 15227300"/>
              <a:gd name="connsiteY3544" fmla="*/ 190500 h 12611100"/>
              <a:gd name="connsiteX3545" fmla="*/ 5607050 w 15227300"/>
              <a:gd name="connsiteY3545" fmla="*/ 247650 h 12611100"/>
              <a:gd name="connsiteX3546" fmla="*/ 7823200 w 15227300"/>
              <a:gd name="connsiteY3546" fmla="*/ 139700 h 12611100"/>
              <a:gd name="connsiteX3547" fmla="*/ 7842250 w 15227300"/>
              <a:gd name="connsiteY3547" fmla="*/ 190500 h 12611100"/>
              <a:gd name="connsiteX3548" fmla="*/ 7797800 w 15227300"/>
              <a:gd name="connsiteY3548" fmla="*/ 266700 h 12611100"/>
              <a:gd name="connsiteX3549" fmla="*/ 7778750 w 15227300"/>
              <a:gd name="connsiteY3549" fmla="*/ 260350 h 12611100"/>
              <a:gd name="connsiteX3550" fmla="*/ 7778750 w 15227300"/>
              <a:gd name="connsiteY3550" fmla="*/ 139700 h 12611100"/>
              <a:gd name="connsiteX3551" fmla="*/ 7823200 w 15227300"/>
              <a:gd name="connsiteY3551" fmla="*/ 139700 h 12611100"/>
              <a:gd name="connsiteX3552" fmla="*/ 5683250 w 15227300"/>
              <a:gd name="connsiteY3552" fmla="*/ 6350 h 12611100"/>
              <a:gd name="connsiteX3553" fmla="*/ 5727700 w 15227300"/>
              <a:gd name="connsiteY3553" fmla="*/ 44450 h 12611100"/>
              <a:gd name="connsiteX3554" fmla="*/ 5765800 w 15227300"/>
              <a:gd name="connsiteY3554" fmla="*/ 228600 h 12611100"/>
              <a:gd name="connsiteX3555" fmla="*/ 5816600 w 15227300"/>
              <a:gd name="connsiteY3555" fmla="*/ 285750 h 12611100"/>
              <a:gd name="connsiteX3556" fmla="*/ 5842000 w 15227300"/>
              <a:gd name="connsiteY3556" fmla="*/ 298450 h 12611100"/>
              <a:gd name="connsiteX3557" fmla="*/ 5911850 w 15227300"/>
              <a:gd name="connsiteY3557" fmla="*/ 355600 h 12611100"/>
              <a:gd name="connsiteX3558" fmla="*/ 5969000 w 15227300"/>
              <a:gd name="connsiteY3558" fmla="*/ 463550 h 12611100"/>
              <a:gd name="connsiteX3559" fmla="*/ 6013450 w 15227300"/>
              <a:gd name="connsiteY3559" fmla="*/ 501650 h 12611100"/>
              <a:gd name="connsiteX3560" fmla="*/ 6115050 w 15227300"/>
              <a:gd name="connsiteY3560" fmla="*/ 527050 h 12611100"/>
              <a:gd name="connsiteX3561" fmla="*/ 6178550 w 15227300"/>
              <a:gd name="connsiteY3561" fmla="*/ 508000 h 12611100"/>
              <a:gd name="connsiteX3562" fmla="*/ 6248400 w 15227300"/>
              <a:gd name="connsiteY3562" fmla="*/ 565150 h 12611100"/>
              <a:gd name="connsiteX3563" fmla="*/ 6381750 w 15227300"/>
              <a:gd name="connsiteY3563" fmla="*/ 730250 h 12611100"/>
              <a:gd name="connsiteX3564" fmla="*/ 6648450 w 15227300"/>
              <a:gd name="connsiteY3564" fmla="*/ 901700 h 12611100"/>
              <a:gd name="connsiteX3565" fmla="*/ 6686550 w 15227300"/>
              <a:gd name="connsiteY3565" fmla="*/ 869950 h 12611100"/>
              <a:gd name="connsiteX3566" fmla="*/ 6800850 w 15227300"/>
              <a:gd name="connsiteY3566" fmla="*/ 774700 h 12611100"/>
              <a:gd name="connsiteX3567" fmla="*/ 6915150 w 15227300"/>
              <a:gd name="connsiteY3567" fmla="*/ 698500 h 12611100"/>
              <a:gd name="connsiteX3568" fmla="*/ 6997700 w 15227300"/>
              <a:gd name="connsiteY3568" fmla="*/ 685800 h 12611100"/>
              <a:gd name="connsiteX3569" fmla="*/ 7226300 w 15227300"/>
              <a:gd name="connsiteY3569" fmla="*/ 495300 h 12611100"/>
              <a:gd name="connsiteX3570" fmla="*/ 7391400 w 15227300"/>
              <a:gd name="connsiteY3570" fmla="*/ 463550 h 12611100"/>
              <a:gd name="connsiteX3571" fmla="*/ 7524750 w 15227300"/>
              <a:gd name="connsiteY3571" fmla="*/ 241300 h 12611100"/>
              <a:gd name="connsiteX3572" fmla="*/ 7639050 w 15227300"/>
              <a:gd name="connsiteY3572" fmla="*/ 44450 h 12611100"/>
              <a:gd name="connsiteX3573" fmla="*/ 7785100 w 15227300"/>
              <a:gd name="connsiteY3573" fmla="*/ 0 h 12611100"/>
              <a:gd name="connsiteX3574" fmla="*/ 7816850 w 15227300"/>
              <a:gd name="connsiteY3574" fmla="*/ 6350 h 12611100"/>
              <a:gd name="connsiteX3575" fmla="*/ 7867650 w 15227300"/>
              <a:gd name="connsiteY3575" fmla="*/ 6350 h 12611100"/>
              <a:gd name="connsiteX3576" fmla="*/ 7950200 w 15227300"/>
              <a:gd name="connsiteY3576" fmla="*/ 209550 h 12611100"/>
              <a:gd name="connsiteX3577" fmla="*/ 7918450 w 15227300"/>
              <a:gd name="connsiteY3577" fmla="*/ 501650 h 12611100"/>
              <a:gd name="connsiteX3578" fmla="*/ 7975600 w 15227300"/>
              <a:gd name="connsiteY3578" fmla="*/ 685800 h 12611100"/>
              <a:gd name="connsiteX3579" fmla="*/ 8032750 w 15227300"/>
              <a:gd name="connsiteY3579" fmla="*/ 698500 h 12611100"/>
              <a:gd name="connsiteX3580" fmla="*/ 8045450 w 15227300"/>
              <a:gd name="connsiteY3580" fmla="*/ 711200 h 12611100"/>
              <a:gd name="connsiteX3581" fmla="*/ 8166100 w 15227300"/>
              <a:gd name="connsiteY3581" fmla="*/ 711200 h 12611100"/>
              <a:gd name="connsiteX3582" fmla="*/ 8210550 w 15227300"/>
              <a:gd name="connsiteY3582" fmla="*/ 723900 h 12611100"/>
              <a:gd name="connsiteX3583" fmla="*/ 8274050 w 15227300"/>
              <a:gd name="connsiteY3583" fmla="*/ 774700 h 12611100"/>
              <a:gd name="connsiteX3584" fmla="*/ 8312150 w 15227300"/>
              <a:gd name="connsiteY3584" fmla="*/ 869950 h 12611100"/>
              <a:gd name="connsiteX3585" fmla="*/ 8261350 w 15227300"/>
              <a:gd name="connsiteY3585" fmla="*/ 920750 h 12611100"/>
              <a:gd name="connsiteX3586" fmla="*/ 8070850 w 15227300"/>
              <a:gd name="connsiteY3586" fmla="*/ 1117600 h 12611100"/>
              <a:gd name="connsiteX3587" fmla="*/ 7893050 w 15227300"/>
              <a:gd name="connsiteY3587" fmla="*/ 1143000 h 12611100"/>
              <a:gd name="connsiteX3588" fmla="*/ 7658100 w 15227300"/>
              <a:gd name="connsiteY3588" fmla="*/ 1333500 h 12611100"/>
              <a:gd name="connsiteX3589" fmla="*/ 7632700 w 15227300"/>
              <a:gd name="connsiteY3589" fmla="*/ 1352550 h 12611100"/>
              <a:gd name="connsiteX3590" fmla="*/ 7562850 w 15227300"/>
              <a:gd name="connsiteY3590" fmla="*/ 1631950 h 12611100"/>
              <a:gd name="connsiteX3591" fmla="*/ 7575550 w 15227300"/>
              <a:gd name="connsiteY3591" fmla="*/ 1739900 h 12611100"/>
              <a:gd name="connsiteX3592" fmla="*/ 7581900 w 15227300"/>
              <a:gd name="connsiteY3592" fmla="*/ 1828800 h 12611100"/>
              <a:gd name="connsiteX3593" fmla="*/ 7658100 w 15227300"/>
              <a:gd name="connsiteY3593" fmla="*/ 2165350 h 12611100"/>
              <a:gd name="connsiteX3594" fmla="*/ 7702550 w 15227300"/>
              <a:gd name="connsiteY3594" fmla="*/ 2368550 h 12611100"/>
              <a:gd name="connsiteX3595" fmla="*/ 8134350 w 15227300"/>
              <a:gd name="connsiteY3595" fmla="*/ 2368550 h 12611100"/>
              <a:gd name="connsiteX3596" fmla="*/ 8159750 w 15227300"/>
              <a:gd name="connsiteY3596" fmla="*/ 2381250 h 12611100"/>
              <a:gd name="connsiteX3597" fmla="*/ 8401050 w 15227300"/>
              <a:gd name="connsiteY3597" fmla="*/ 2451100 h 12611100"/>
              <a:gd name="connsiteX3598" fmla="*/ 8528050 w 15227300"/>
              <a:gd name="connsiteY3598" fmla="*/ 2552700 h 12611100"/>
              <a:gd name="connsiteX3599" fmla="*/ 8718550 w 15227300"/>
              <a:gd name="connsiteY3599" fmla="*/ 2787650 h 12611100"/>
              <a:gd name="connsiteX3600" fmla="*/ 8731250 w 15227300"/>
              <a:gd name="connsiteY3600" fmla="*/ 2749550 h 12611100"/>
              <a:gd name="connsiteX3601" fmla="*/ 8699500 w 15227300"/>
              <a:gd name="connsiteY3601" fmla="*/ 2673350 h 12611100"/>
              <a:gd name="connsiteX3602" fmla="*/ 8705850 w 15227300"/>
              <a:gd name="connsiteY3602" fmla="*/ 2647950 h 12611100"/>
              <a:gd name="connsiteX3603" fmla="*/ 8553450 w 15227300"/>
              <a:gd name="connsiteY3603" fmla="*/ 2349500 h 12611100"/>
              <a:gd name="connsiteX3604" fmla="*/ 8489950 w 15227300"/>
              <a:gd name="connsiteY3604" fmla="*/ 2266950 h 12611100"/>
              <a:gd name="connsiteX3605" fmla="*/ 8521700 w 15227300"/>
              <a:gd name="connsiteY3605" fmla="*/ 2184400 h 12611100"/>
              <a:gd name="connsiteX3606" fmla="*/ 8521700 w 15227300"/>
              <a:gd name="connsiteY3606" fmla="*/ 2076450 h 12611100"/>
              <a:gd name="connsiteX3607" fmla="*/ 8388350 w 15227300"/>
              <a:gd name="connsiteY3607" fmla="*/ 1962150 h 12611100"/>
              <a:gd name="connsiteX3608" fmla="*/ 8375650 w 15227300"/>
              <a:gd name="connsiteY3608" fmla="*/ 1930400 h 12611100"/>
              <a:gd name="connsiteX3609" fmla="*/ 8394700 w 15227300"/>
              <a:gd name="connsiteY3609" fmla="*/ 1847850 h 12611100"/>
              <a:gd name="connsiteX3610" fmla="*/ 8667750 w 15227300"/>
              <a:gd name="connsiteY3610" fmla="*/ 1562100 h 12611100"/>
              <a:gd name="connsiteX3611" fmla="*/ 8680450 w 15227300"/>
              <a:gd name="connsiteY3611" fmla="*/ 1460500 h 12611100"/>
              <a:gd name="connsiteX3612" fmla="*/ 8680450 w 15227300"/>
              <a:gd name="connsiteY3612" fmla="*/ 1327150 h 12611100"/>
              <a:gd name="connsiteX3613" fmla="*/ 8572500 w 15227300"/>
              <a:gd name="connsiteY3613" fmla="*/ 1047750 h 12611100"/>
              <a:gd name="connsiteX3614" fmla="*/ 8572500 w 15227300"/>
              <a:gd name="connsiteY3614" fmla="*/ 933450 h 12611100"/>
              <a:gd name="connsiteX3615" fmla="*/ 8578850 w 15227300"/>
              <a:gd name="connsiteY3615" fmla="*/ 901700 h 12611100"/>
              <a:gd name="connsiteX3616" fmla="*/ 8820150 w 15227300"/>
              <a:gd name="connsiteY3616" fmla="*/ 730250 h 12611100"/>
              <a:gd name="connsiteX3617" fmla="*/ 8826500 w 15227300"/>
              <a:gd name="connsiteY3617" fmla="*/ 723900 h 12611100"/>
              <a:gd name="connsiteX3618" fmla="*/ 8997950 w 15227300"/>
              <a:gd name="connsiteY3618" fmla="*/ 723900 h 12611100"/>
              <a:gd name="connsiteX3619" fmla="*/ 9080500 w 15227300"/>
              <a:gd name="connsiteY3619" fmla="*/ 666750 h 12611100"/>
              <a:gd name="connsiteX3620" fmla="*/ 9105900 w 15227300"/>
              <a:gd name="connsiteY3620" fmla="*/ 660400 h 12611100"/>
              <a:gd name="connsiteX3621" fmla="*/ 9156700 w 15227300"/>
              <a:gd name="connsiteY3621" fmla="*/ 673100 h 12611100"/>
              <a:gd name="connsiteX3622" fmla="*/ 9251950 w 15227300"/>
              <a:gd name="connsiteY3622" fmla="*/ 565150 h 12611100"/>
              <a:gd name="connsiteX3623" fmla="*/ 9391650 w 15227300"/>
              <a:gd name="connsiteY3623" fmla="*/ 501650 h 12611100"/>
              <a:gd name="connsiteX3624" fmla="*/ 9423400 w 15227300"/>
              <a:gd name="connsiteY3624" fmla="*/ 469900 h 12611100"/>
              <a:gd name="connsiteX3625" fmla="*/ 9423400 w 15227300"/>
              <a:gd name="connsiteY3625" fmla="*/ 400050 h 12611100"/>
              <a:gd name="connsiteX3626" fmla="*/ 9442450 w 15227300"/>
              <a:gd name="connsiteY3626" fmla="*/ 317500 h 12611100"/>
              <a:gd name="connsiteX3627" fmla="*/ 9683750 w 15227300"/>
              <a:gd name="connsiteY3627" fmla="*/ 69850 h 12611100"/>
              <a:gd name="connsiteX3628" fmla="*/ 9728200 w 15227300"/>
              <a:gd name="connsiteY3628" fmla="*/ 69850 h 12611100"/>
              <a:gd name="connsiteX3629" fmla="*/ 9779000 w 15227300"/>
              <a:gd name="connsiteY3629" fmla="*/ 95250 h 12611100"/>
              <a:gd name="connsiteX3630" fmla="*/ 9848850 w 15227300"/>
              <a:gd name="connsiteY3630" fmla="*/ 222250 h 12611100"/>
              <a:gd name="connsiteX3631" fmla="*/ 9804400 w 15227300"/>
              <a:gd name="connsiteY3631" fmla="*/ 457200 h 12611100"/>
              <a:gd name="connsiteX3632" fmla="*/ 9874250 w 15227300"/>
              <a:gd name="connsiteY3632" fmla="*/ 673100 h 12611100"/>
              <a:gd name="connsiteX3633" fmla="*/ 9950450 w 15227300"/>
              <a:gd name="connsiteY3633" fmla="*/ 869950 h 12611100"/>
              <a:gd name="connsiteX3634" fmla="*/ 9721850 w 15227300"/>
              <a:gd name="connsiteY3634" fmla="*/ 1149350 h 12611100"/>
              <a:gd name="connsiteX3635" fmla="*/ 9652000 w 15227300"/>
              <a:gd name="connsiteY3635" fmla="*/ 1200150 h 12611100"/>
              <a:gd name="connsiteX3636" fmla="*/ 9582150 w 15227300"/>
              <a:gd name="connsiteY3636" fmla="*/ 1238250 h 12611100"/>
              <a:gd name="connsiteX3637" fmla="*/ 9582150 w 15227300"/>
              <a:gd name="connsiteY3637" fmla="*/ 1270000 h 12611100"/>
              <a:gd name="connsiteX3638" fmla="*/ 9664700 w 15227300"/>
              <a:gd name="connsiteY3638" fmla="*/ 1562100 h 12611100"/>
              <a:gd name="connsiteX3639" fmla="*/ 9645650 w 15227300"/>
              <a:gd name="connsiteY3639" fmla="*/ 1612900 h 12611100"/>
              <a:gd name="connsiteX3640" fmla="*/ 9601200 w 15227300"/>
              <a:gd name="connsiteY3640" fmla="*/ 1784350 h 12611100"/>
              <a:gd name="connsiteX3641" fmla="*/ 9721850 w 15227300"/>
              <a:gd name="connsiteY3641" fmla="*/ 1987550 h 12611100"/>
              <a:gd name="connsiteX3642" fmla="*/ 9709150 w 15227300"/>
              <a:gd name="connsiteY3642" fmla="*/ 2089150 h 12611100"/>
              <a:gd name="connsiteX3643" fmla="*/ 9772650 w 15227300"/>
              <a:gd name="connsiteY3643" fmla="*/ 2451100 h 12611100"/>
              <a:gd name="connsiteX3644" fmla="*/ 9836150 w 15227300"/>
              <a:gd name="connsiteY3644" fmla="*/ 2660650 h 12611100"/>
              <a:gd name="connsiteX3645" fmla="*/ 9836150 w 15227300"/>
              <a:gd name="connsiteY3645" fmla="*/ 2781300 h 12611100"/>
              <a:gd name="connsiteX3646" fmla="*/ 9931400 w 15227300"/>
              <a:gd name="connsiteY3646" fmla="*/ 2946400 h 12611100"/>
              <a:gd name="connsiteX3647" fmla="*/ 9994900 w 15227300"/>
              <a:gd name="connsiteY3647" fmla="*/ 3035300 h 12611100"/>
              <a:gd name="connsiteX3648" fmla="*/ 10128250 w 15227300"/>
              <a:gd name="connsiteY3648" fmla="*/ 3238500 h 12611100"/>
              <a:gd name="connsiteX3649" fmla="*/ 10153650 w 15227300"/>
              <a:gd name="connsiteY3649" fmla="*/ 3276600 h 12611100"/>
              <a:gd name="connsiteX3650" fmla="*/ 10128250 w 15227300"/>
              <a:gd name="connsiteY3650" fmla="*/ 3333750 h 12611100"/>
              <a:gd name="connsiteX3651" fmla="*/ 10128250 w 15227300"/>
              <a:gd name="connsiteY3651" fmla="*/ 3524250 h 12611100"/>
              <a:gd name="connsiteX3652" fmla="*/ 10172700 w 15227300"/>
              <a:gd name="connsiteY3652" fmla="*/ 3524250 h 12611100"/>
              <a:gd name="connsiteX3653" fmla="*/ 10287000 w 15227300"/>
              <a:gd name="connsiteY3653" fmla="*/ 3498850 h 12611100"/>
              <a:gd name="connsiteX3654" fmla="*/ 10337800 w 15227300"/>
              <a:gd name="connsiteY3654" fmla="*/ 3479800 h 12611100"/>
              <a:gd name="connsiteX3655" fmla="*/ 10452100 w 15227300"/>
              <a:gd name="connsiteY3655" fmla="*/ 3441700 h 12611100"/>
              <a:gd name="connsiteX3656" fmla="*/ 10452100 w 15227300"/>
              <a:gd name="connsiteY3656" fmla="*/ 3359150 h 12611100"/>
              <a:gd name="connsiteX3657" fmla="*/ 10610850 w 15227300"/>
              <a:gd name="connsiteY3657" fmla="*/ 3359150 h 12611100"/>
              <a:gd name="connsiteX3658" fmla="*/ 10617200 w 15227300"/>
              <a:gd name="connsiteY3658" fmla="*/ 3340100 h 12611100"/>
              <a:gd name="connsiteX3659" fmla="*/ 10858500 w 15227300"/>
              <a:gd name="connsiteY3659" fmla="*/ 3244850 h 12611100"/>
              <a:gd name="connsiteX3660" fmla="*/ 11023600 w 15227300"/>
              <a:gd name="connsiteY3660" fmla="*/ 3194050 h 12611100"/>
              <a:gd name="connsiteX3661" fmla="*/ 11156950 w 15227300"/>
              <a:gd name="connsiteY3661" fmla="*/ 3194050 h 12611100"/>
              <a:gd name="connsiteX3662" fmla="*/ 11264900 w 15227300"/>
              <a:gd name="connsiteY3662" fmla="*/ 3270250 h 12611100"/>
              <a:gd name="connsiteX3663" fmla="*/ 11277600 w 15227300"/>
              <a:gd name="connsiteY3663" fmla="*/ 3257550 h 12611100"/>
              <a:gd name="connsiteX3664" fmla="*/ 11328400 w 15227300"/>
              <a:gd name="connsiteY3664" fmla="*/ 3257550 h 12611100"/>
              <a:gd name="connsiteX3665" fmla="*/ 11417300 w 15227300"/>
              <a:gd name="connsiteY3665" fmla="*/ 3289300 h 12611100"/>
              <a:gd name="connsiteX3666" fmla="*/ 11588750 w 15227300"/>
              <a:gd name="connsiteY3666" fmla="*/ 3467100 h 12611100"/>
              <a:gd name="connsiteX3667" fmla="*/ 11741150 w 15227300"/>
              <a:gd name="connsiteY3667" fmla="*/ 3486150 h 12611100"/>
              <a:gd name="connsiteX3668" fmla="*/ 11772900 w 15227300"/>
              <a:gd name="connsiteY3668" fmla="*/ 3524250 h 12611100"/>
              <a:gd name="connsiteX3669" fmla="*/ 11836400 w 15227300"/>
              <a:gd name="connsiteY3669" fmla="*/ 3644900 h 12611100"/>
              <a:gd name="connsiteX3670" fmla="*/ 11931650 w 15227300"/>
              <a:gd name="connsiteY3670" fmla="*/ 3803650 h 12611100"/>
              <a:gd name="connsiteX3671" fmla="*/ 12166600 w 15227300"/>
              <a:gd name="connsiteY3671" fmla="*/ 4178300 h 12611100"/>
              <a:gd name="connsiteX3672" fmla="*/ 12179300 w 15227300"/>
              <a:gd name="connsiteY3672" fmla="*/ 4254500 h 12611100"/>
              <a:gd name="connsiteX3673" fmla="*/ 12166600 w 15227300"/>
              <a:gd name="connsiteY3673" fmla="*/ 4362450 h 12611100"/>
              <a:gd name="connsiteX3674" fmla="*/ 12160250 w 15227300"/>
              <a:gd name="connsiteY3674" fmla="*/ 4387850 h 12611100"/>
              <a:gd name="connsiteX3675" fmla="*/ 12166600 w 15227300"/>
              <a:gd name="connsiteY3675" fmla="*/ 4406900 h 12611100"/>
              <a:gd name="connsiteX3676" fmla="*/ 12223750 w 15227300"/>
              <a:gd name="connsiteY3676" fmla="*/ 4572000 h 12611100"/>
              <a:gd name="connsiteX3677" fmla="*/ 12217400 w 15227300"/>
              <a:gd name="connsiteY3677" fmla="*/ 4603750 h 12611100"/>
              <a:gd name="connsiteX3678" fmla="*/ 12147550 w 15227300"/>
              <a:gd name="connsiteY3678" fmla="*/ 4692650 h 12611100"/>
              <a:gd name="connsiteX3679" fmla="*/ 12147550 w 15227300"/>
              <a:gd name="connsiteY3679" fmla="*/ 4864100 h 12611100"/>
              <a:gd name="connsiteX3680" fmla="*/ 12058650 w 15227300"/>
              <a:gd name="connsiteY3680" fmla="*/ 4876800 h 12611100"/>
              <a:gd name="connsiteX3681" fmla="*/ 11893550 w 15227300"/>
              <a:gd name="connsiteY3681" fmla="*/ 4984750 h 12611100"/>
              <a:gd name="connsiteX3682" fmla="*/ 11760200 w 15227300"/>
              <a:gd name="connsiteY3682" fmla="*/ 4984750 h 12611100"/>
              <a:gd name="connsiteX3683" fmla="*/ 11703050 w 15227300"/>
              <a:gd name="connsiteY3683" fmla="*/ 5003800 h 12611100"/>
              <a:gd name="connsiteX3684" fmla="*/ 11671300 w 15227300"/>
              <a:gd name="connsiteY3684" fmla="*/ 5181600 h 12611100"/>
              <a:gd name="connsiteX3685" fmla="*/ 11671300 w 15227300"/>
              <a:gd name="connsiteY3685" fmla="*/ 5226050 h 12611100"/>
              <a:gd name="connsiteX3686" fmla="*/ 11855450 w 15227300"/>
              <a:gd name="connsiteY3686" fmla="*/ 5397500 h 12611100"/>
              <a:gd name="connsiteX3687" fmla="*/ 11982450 w 15227300"/>
              <a:gd name="connsiteY3687" fmla="*/ 5410200 h 12611100"/>
              <a:gd name="connsiteX3688" fmla="*/ 12026900 w 15227300"/>
              <a:gd name="connsiteY3688" fmla="*/ 5429250 h 12611100"/>
              <a:gd name="connsiteX3689" fmla="*/ 12033250 w 15227300"/>
              <a:gd name="connsiteY3689" fmla="*/ 5448300 h 12611100"/>
              <a:gd name="connsiteX3690" fmla="*/ 11988800 w 15227300"/>
              <a:gd name="connsiteY3690" fmla="*/ 5505450 h 12611100"/>
              <a:gd name="connsiteX3691" fmla="*/ 11950700 w 15227300"/>
              <a:gd name="connsiteY3691" fmla="*/ 5683250 h 12611100"/>
              <a:gd name="connsiteX3692" fmla="*/ 12090400 w 15227300"/>
              <a:gd name="connsiteY3692" fmla="*/ 6057900 h 12611100"/>
              <a:gd name="connsiteX3693" fmla="*/ 12096750 w 15227300"/>
              <a:gd name="connsiteY3693" fmla="*/ 6076950 h 12611100"/>
              <a:gd name="connsiteX3694" fmla="*/ 12122150 w 15227300"/>
              <a:gd name="connsiteY3694" fmla="*/ 6096000 h 12611100"/>
              <a:gd name="connsiteX3695" fmla="*/ 12369800 w 15227300"/>
              <a:gd name="connsiteY3695" fmla="*/ 6464300 h 12611100"/>
              <a:gd name="connsiteX3696" fmla="*/ 12471400 w 15227300"/>
              <a:gd name="connsiteY3696" fmla="*/ 6686550 h 12611100"/>
              <a:gd name="connsiteX3697" fmla="*/ 12661900 w 15227300"/>
              <a:gd name="connsiteY3697" fmla="*/ 6978650 h 12611100"/>
              <a:gd name="connsiteX3698" fmla="*/ 12731750 w 15227300"/>
              <a:gd name="connsiteY3698" fmla="*/ 7118350 h 12611100"/>
              <a:gd name="connsiteX3699" fmla="*/ 12763500 w 15227300"/>
              <a:gd name="connsiteY3699" fmla="*/ 7200900 h 12611100"/>
              <a:gd name="connsiteX3700" fmla="*/ 12763500 w 15227300"/>
              <a:gd name="connsiteY3700" fmla="*/ 7359650 h 12611100"/>
              <a:gd name="connsiteX3701" fmla="*/ 12687300 w 15227300"/>
              <a:gd name="connsiteY3701" fmla="*/ 7645400 h 12611100"/>
              <a:gd name="connsiteX3702" fmla="*/ 12680950 w 15227300"/>
              <a:gd name="connsiteY3702" fmla="*/ 7797800 h 12611100"/>
              <a:gd name="connsiteX3703" fmla="*/ 12680950 w 15227300"/>
              <a:gd name="connsiteY3703" fmla="*/ 7912100 h 12611100"/>
              <a:gd name="connsiteX3704" fmla="*/ 12738100 w 15227300"/>
              <a:gd name="connsiteY3704" fmla="*/ 7912100 h 12611100"/>
              <a:gd name="connsiteX3705" fmla="*/ 12738100 w 15227300"/>
              <a:gd name="connsiteY3705" fmla="*/ 7867650 h 12611100"/>
              <a:gd name="connsiteX3706" fmla="*/ 12769850 w 15227300"/>
              <a:gd name="connsiteY3706" fmla="*/ 7715250 h 12611100"/>
              <a:gd name="connsiteX3707" fmla="*/ 12788900 w 15227300"/>
              <a:gd name="connsiteY3707" fmla="*/ 7689850 h 12611100"/>
              <a:gd name="connsiteX3708" fmla="*/ 13036550 w 15227300"/>
              <a:gd name="connsiteY3708" fmla="*/ 7435850 h 12611100"/>
              <a:gd name="connsiteX3709" fmla="*/ 13131800 w 15227300"/>
              <a:gd name="connsiteY3709" fmla="*/ 7397750 h 12611100"/>
              <a:gd name="connsiteX3710" fmla="*/ 13385800 w 15227300"/>
              <a:gd name="connsiteY3710" fmla="*/ 7391400 h 12611100"/>
              <a:gd name="connsiteX3711" fmla="*/ 13569950 w 15227300"/>
              <a:gd name="connsiteY3711" fmla="*/ 7397750 h 12611100"/>
              <a:gd name="connsiteX3712" fmla="*/ 13658850 w 15227300"/>
              <a:gd name="connsiteY3712" fmla="*/ 7499350 h 12611100"/>
              <a:gd name="connsiteX3713" fmla="*/ 13690600 w 15227300"/>
              <a:gd name="connsiteY3713" fmla="*/ 7581900 h 12611100"/>
              <a:gd name="connsiteX3714" fmla="*/ 13716000 w 15227300"/>
              <a:gd name="connsiteY3714" fmla="*/ 7727950 h 12611100"/>
              <a:gd name="connsiteX3715" fmla="*/ 13677900 w 15227300"/>
              <a:gd name="connsiteY3715" fmla="*/ 7899400 h 12611100"/>
              <a:gd name="connsiteX3716" fmla="*/ 13741400 w 15227300"/>
              <a:gd name="connsiteY3716" fmla="*/ 8337550 h 12611100"/>
              <a:gd name="connsiteX3717" fmla="*/ 13741400 w 15227300"/>
              <a:gd name="connsiteY3717" fmla="*/ 8540750 h 12611100"/>
              <a:gd name="connsiteX3718" fmla="*/ 13830300 w 15227300"/>
              <a:gd name="connsiteY3718" fmla="*/ 8540750 h 12611100"/>
              <a:gd name="connsiteX3719" fmla="*/ 13849350 w 15227300"/>
              <a:gd name="connsiteY3719" fmla="*/ 8528050 h 12611100"/>
              <a:gd name="connsiteX3720" fmla="*/ 13938250 w 15227300"/>
              <a:gd name="connsiteY3720" fmla="*/ 8515350 h 12611100"/>
              <a:gd name="connsiteX3721" fmla="*/ 14084300 w 15227300"/>
              <a:gd name="connsiteY3721" fmla="*/ 8515350 h 12611100"/>
              <a:gd name="connsiteX3722" fmla="*/ 14135100 w 15227300"/>
              <a:gd name="connsiteY3722" fmla="*/ 8528050 h 12611100"/>
              <a:gd name="connsiteX3723" fmla="*/ 14249400 w 15227300"/>
              <a:gd name="connsiteY3723" fmla="*/ 8667750 h 12611100"/>
              <a:gd name="connsiteX3724" fmla="*/ 14249400 w 15227300"/>
              <a:gd name="connsiteY3724" fmla="*/ 8801100 h 12611100"/>
              <a:gd name="connsiteX3725" fmla="*/ 14300200 w 15227300"/>
              <a:gd name="connsiteY3725" fmla="*/ 8820150 h 12611100"/>
              <a:gd name="connsiteX3726" fmla="*/ 14370050 w 15227300"/>
              <a:gd name="connsiteY3726" fmla="*/ 8782050 h 12611100"/>
              <a:gd name="connsiteX3727" fmla="*/ 14547850 w 15227300"/>
              <a:gd name="connsiteY3727" fmla="*/ 8699500 h 12611100"/>
              <a:gd name="connsiteX3728" fmla="*/ 14585950 w 15227300"/>
              <a:gd name="connsiteY3728" fmla="*/ 8699500 h 12611100"/>
              <a:gd name="connsiteX3729" fmla="*/ 14636750 w 15227300"/>
              <a:gd name="connsiteY3729" fmla="*/ 8769350 h 12611100"/>
              <a:gd name="connsiteX3730" fmla="*/ 14687550 w 15227300"/>
              <a:gd name="connsiteY3730" fmla="*/ 8782050 h 12611100"/>
              <a:gd name="connsiteX3731" fmla="*/ 14782800 w 15227300"/>
              <a:gd name="connsiteY3731" fmla="*/ 8832850 h 12611100"/>
              <a:gd name="connsiteX3732" fmla="*/ 14871700 w 15227300"/>
              <a:gd name="connsiteY3732" fmla="*/ 8940800 h 12611100"/>
              <a:gd name="connsiteX3733" fmla="*/ 14884400 w 15227300"/>
              <a:gd name="connsiteY3733" fmla="*/ 9004300 h 12611100"/>
              <a:gd name="connsiteX3734" fmla="*/ 14928850 w 15227300"/>
              <a:gd name="connsiteY3734" fmla="*/ 9086850 h 12611100"/>
              <a:gd name="connsiteX3735" fmla="*/ 14947900 w 15227300"/>
              <a:gd name="connsiteY3735" fmla="*/ 9182100 h 12611100"/>
              <a:gd name="connsiteX3736" fmla="*/ 14897100 w 15227300"/>
              <a:gd name="connsiteY3736" fmla="*/ 9429750 h 12611100"/>
              <a:gd name="connsiteX3737" fmla="*/ 14922500 w 15227300"/>
              <a:gd name="connsiteY3737" fmla="*/ 9436100 h 12611100"/>
              <a:gd name="connsiteX3738" fmla="*/ 15043150 w 15227300"/>
              <a:gd name="connsiteY3738" fmla="*/ 9404350 h 12611100"/>
              <a:gd name="connsiteX3739" fmla="*/ 15144750 w 15227300"/>
              <a:gd name="connsiteY3739" fmla="*/ 9404350 h 12611100"/>
              <a:gd name="connsiteX3740" fmla="*/ 15227300 w 15227300"/>
              <a:gd name="connsiteY3740" fmla="*/ 9404350 h 12611100"/>
              <a:gd name="connsiteX3741" fmla="*/ 15227300 w 15227300"/>
              <a:gd name="connsiteY3741" fmla="*/ 9588500 h 12611100"/>
              <a:gd name="connsiteX3742" fmla="*/ 15189200 w 15227300"/>
              <a:gd name="connsiteY3742" fmla="*/ 9601200 h 12611100"/>
              <a:gd name="connsiteX3743" fmla="*/ 15017750 w 15227300"/>
              <a:gd name="connsiteY3743" fmla="*/ 9626600 h 12611100"/>
              <a:gd name="connsiteX3744" fmla="*/ 15011400 w 15227300"/>
              <a:gd name="connsiteY3744" fmla="*/ 9639300 h 12611100"/>
              <a:gd name="connsiteX3745" fmla="*/ 14859000 w 15227300"/>
              <a:gd name="connsiteY3745" fmla="*/ 9639300 h 12611100"/>
              <a:gd name="connsiteX3746" fmla="*/ 14820900 w 15227300"/>
              <a:gd name="connsiteY3746" fmla="*/ 9696450 h 12611100"/>
              <a:gd name="connsiteX3747" fmla="*/ 14865350 w 15227300"/>
              <a:gd name="connsiteY3747" fmla="*/ 9798050 h 12611100"/>
              <a:gd name="connsiteX3748" fmla="*/ 15227300 w 15227300"/>
              <a:gd name="connsiteY3748" fmla="*/ 9975850 h 12611100"/>
              <a:gd name="connsiteX3749" fmla="*/ 15227300 w 15227300"/>
              <a:gd name="connsiteY3749" fmla="*/ 10001250 h 12611100"/>
              <a:gd name="connsiteX3750" fmla="*/ 15189200 w 15227300"/>
              <a:gd name="connsiteY3750" fmla="*/ 10001250 h 12611100"/>
              <a:gd name="connsiteX3751" fmla="*/ 15157450 w 15227300"/>
              <a:gd name="connsiteY3751" fmla="*/ 9982200 h 12611100"/>
              <a:gd name="connsiteX3752" fmla="*/ 15036800 w 15227300"/>
              <a:gd name="connsiteY3752" fmla="*/ 9982200 h 12611100"/>
              <a:gd name="connsiteX3753" fmla="*/ 15030450 w 15227300"/>
              <a:gd name="connsiteY3753" fmla="*/ 9994900 h 12611100"/>
              <a:gd name="connsiteX3754" fmla="*/ 15138400 w 15227300"/>
              <a:gd name="connsiteY3754" fmla="*/ 10115550 h 12611100"/>
              <a:gd name="connsiteX3755" fmla="*/ 15227300 w 15227300"/>
              <a:gd name="connsiteY3755" fmla="*/ 10071100 h 12611100"/>
              <a:gd name="connsiteX3756" fmla="*/ 15227300 w 15227300"/>
              <a:gd name="connsiteY3756" fmla="*/ 10255250 h 12611100"/>
              <a:gd name="connsiteX3757" fmla="*/ 15132050 w 15227300"/>
              <a:gd name="connsiteY3757" fmla="*/ 10439400 h 12611100"/>
              <a:gd name="connsiteX3758" fmla="*/ 15227300 w 15227300"/>
              <a:gd name="connsiteY3758" fmla="*/ 10490200 h 12611100"/>
              <a:gd name="connsiteX3759" fmla="*/ 15227300 w 15227300"/>
              <a:gd name="connsiteY3759" fmla="*/ 10636250 h 12611100"/>
              <a:gd name="connsiteX3760" fmla="*/ 15119350 w 15227300"/>
              <a:gd name="connsiteY3760" fmla="*/ 10718800 h 12611100"/>
              <a:gd name="connsiteX3761" fmla="*/ 15138400 w 15227300"/>
              <a:gd name="connsiteY3761" fmla="*/ 10795000 h 12611100"/>
              <a:gd name="connsiteX3762" fmla="*/ 15201900 w 15227300"/>
              <a:gd name="connsiteY3762" fmla="*/ 10750550 h 12611100"/>
              <a:gd name="connsiteX3763" fmla="*/ 15227300 w 15227300"/>
              <a:gd name="connsiteY3763" fmla="*/ 10750550 h 12611100"/>
              <a:gd name="connsiteX3764" fmla="*/ 15227300 w 15227300"/>
              <a:gd name="connsiteY3764" fmla="*/ 12611100 h 12611100"/>
              <a:gd name="connsiteX3765" fmla="*/ 11791950 w 15227300"/>
              <a:gd name="connsiteY3765" fmla="*/ 12611100 h 12611100"/>
              <a:gd name="connsiteX3766" fmla="*/ 11785600 w 15227300"/>
              <a:gd name="connsiteY3766" fmla="*/ 12585700 h 12611100"/>
              <a:gd name="connsiteX3767" fmla="*/ 11893550 w 15227300"/>
              <a:gd name="connsiteY3767" fmla="*/ 12338050 h 12611100"/>
              <a:gd name="connsiteX3768" fmla="*/ 11893550 w 15227300"/>
              <a:gd name="connsiteY3768" fmla="*/ 12141200 h 12611100"/>
              <a:gd name="connsiteX3769" fmla="*/ 11912600 w 15227300"/>
              <a:gd name="connsiteY3769" fmla="*/ 12084050 h 12611100"/>
              <a:gd name="connsiteX3770" fmla="*/ 12020550 w 15227300"/>
              <a:gd name="connsiteY3770" fmla="*/ 11842750 h 12611100"/>
              <a:gd name="connsiteX3771" fmla="*/ 12020550 w 15227300"/>
              <a:gd name="connsiteY3771" fmla="*/ 11690350 h 12611100"/>
              <a:gd name="connsiteX3772" fmla="*/ 12052300 w 15227300"/>
              <a:gd name="connsiteY3772" fmla="*/ 11499850 h 12611100"/>
              <a:gd name="connsiteX3773" fmla="*/ 12134850 w 15227300"/>
              <a:gd name="connsiteY3773" fmla="*/ 11195050 h 12611100"/>
              <a:gd name="connsiteX3774" fmla="*/ 12325350 w 15227300"/>
              <a:gd name="connsiteY3774" fmla="*/ 10680700 h 12611100"/>
              <a:gd name="connsiteX3775" fmla="*/ 12319000 w 15227300"/>
              <a:gd name="connsiteY3775" fmla="*/ 10668000 h 12611100"/>
              <a:gd name="connsiteX3776" fmla="*/ 12001500 w 15227300"/>
              <a:gd name="connsiteY3776" fmla="*/ 11493500 h 12611100"/>
              <a:gd name="connsiteX3777" fmla="*/ 11957050 w 15227300"/>
              <a:gd name="connsiteY3777" fmla="*/ 11493500 h 12611100"/>
              <a:gd name="connsiteX3778" fmla="*/ 11950700 w 15227300"/>
              <a:gd name="connsiteY3778" fmla="*/ 11449050 h 12611100"/>
              <a:gd name="connsiteX3779" fmla="*/ 11976100 w 15227300"/>
              <a:gd name="connsiteY3779" fmla="*/ 11366500 h 12611100"/>
              <a:gd name="connsiteX3780" fmla="*/ 11969750 w 15227300"/>
              <a:gd name="connsiteY3780" fmla="*/ 11328400 h 12611100"/>
              <a:gd name="connsiteX3781" fmla="*/ 11887200 w 15227300"/>
              <a:gd name="connsiteY3781" fmla="*/ 11487150 h 12611100"/>
              <a:gd name="connsiteX3782" fmla="*/ 11868150 w 15227300"/>
              <a:gd name="connsiteY3782" fmla="*/ 11728450 h 12611100"/>
              <a:gd name="connsiteX3783" fmla="*/ 11830050 w 15227300"/>
              <a:gd name="connsiteY3783" fmla="*/ 11842750 h 12611100"/>
              <a:gd name="connsiteX3784" fmla="*/ 11766550 w 15227300"/>
              <a:gd name="connsiteY3784" fmla="*/ 12026900 h 12611100"/>
              <a:gd name="connsiteX3785" fmla="*/ 11760200 w 15227300"/>
              <a:gd name="connsiteY3785" fmla="*/ 12065000 h 12611100"/>
              <a:gd name="connsiteX3786" fmla="*/ 11709400 w 15227300"/>
              <a:gd name="connsiteY3786" fmla="*/ 12268200 h 12611100"/>
              <a:gd name="connsiteX3787" fmla="*/ 11703050 w 15227300"/>
              <a:gd name="connsiteY3787" fmla="*/ 12280900 h 12611100"/>
              <a:gd name="connsiteX3788" fmla="*/ 11703050 w 15227300"/>
              <a:gd name="connsiteY3788" fmla="*/ 12541250 h 12611100"/>
              <a:gd name="connsiteX3789" fmla="*/ 11715750 w 15227300"/>
              <a:gd name="connsiteY3789" fmla="*/ 12553950 h 12611100"/>
              <a:gd name="connsiteX3790" fmla="*/ 11715750 w 15227300"/>
              <a:gd name="connsiteY3790" fmla="*/ 12611100 h 12611100"/>
              <a:gd name="connsiteX3791" fmla="*/ 11023600 w 15227300"/>
              <a:gd name="connsiteY3791" fmla="*/ 12611100 h 12611100"/>
              <a:gd name="connsiteX3792" fmla="*/ 10864850 w 15227300"/>
              <a:gd name="connsiteY3792" fmla="*/ 12236450 h 12611100"/>
              <a:gd name="connsiteX3793" fmla="*/ 10845800 w 15227300"/>
              <a:gd name="connsiteY3793" fmla="*/ 12325350 h 12611100"/>
              <a:gd name="connsiteX3794" fmla="*/ 10871200 w 15227300"/>
              <a:gd name="connsiteY3794" fmla="*/ 12446000 h 12611100"/>
              <a:gd name="connsiteX3795" fmla="*/ 10896600 w 15227300"/>
              <a:gd name="connsiteY3795" fmla="*/ 12611100 h 12611100"/>
              <a:gd name="connsiteX3796" fmla="*/ 9652000 w 15227300"/>
              <a:gd name="connsiteY3796" fmla="*/ 12611100 h 12611100"/>
              <a:gd name="connsiteX3797" fmla="*/ 9639300 w 15227300"/>
              <a:gd name="connsiteY3797" fmla="*/ 12598400 h 12611100"/>
              <a:gd name="connsiteX3798" fmla="*/ 9302750 w 15227300"/>
              <a:gd name="connsiteY3798" fmla="*/ 12598400 h 12611100"/>
              <a:gd name="connsiteX3799" fmla="*/ 9290050 w 15227300"/>
              <a:gd name="connsiteY3799" fmla="*/ 12611100 h 12611100"/>
              <a:gd name="connsiteX3800" fmla="*/ 8172450 w 15227300"/>
              <a:gd name="connsiteY3800" fmla="*/ 12611100 h 12611100"/>
              <a:gd name="connsiteX3801" fmla="*/ 7988300 w 15227300"/>
              <a:gd name="connsiteY3801" fmla="*/ 12242800 h 12611100"/>
              <a:gd name="connsiteX3802" fmla="*/ 7962900 w 15227300"/>
              <a:gd name="connsiteY3802" fmla="*/ 12179300 h 12611100"/>
              <a:gd name="connsiteX3803" fmla="*/ 7524750 w 15227300"/>
              <a:gd name="connsiteY3803" fmla="*/ 11099800 h 12611100"/>
              <a:gd name="connsiteX3804" fmla="*/ 7467600 w 15227300"/>
              <a:gd name="connsiteY3804" fmla="*/ 10928350 h 12611100"/>
              <a:gd name="connsiteX3805" fmla="*/ 7416800 w 15227300"/>
              <a:gd name="connsiteY3805" fmla="*/ 10801350 h 12611100"/>
              <a:gd name="connsiteX3806" fmla="*/ 7232650 w 15227300"/>
              <a:gd name="connsiteY3806" fmla="*/ 10299700 h 12611100"/>
              <a:gd name="connsiteX3807" fmla="*/ 7067550 w 15227300"/>
              <a:gd name="connsiteY3807" fmla="*/ 9899650 h 12611100"/>
              <a:gd name="connsiteX3808" fmla="*/ 7042150 w 15227300"/>
              <a:gd name="connsiteY3808" fmla="*/ 9766300 h 12611100"/>
              <a:gd name="connsiteX3809" fmla="*/ 7035800 w 15227300"/>
              <a:gd name="connsiteY3809" fmla="*/ 9759950 h 12611100"/>
              <a:gd name="connsiteX3810" fmla="*/ 7035800 w 15227300"/>
              <a:gd name="connsiteY3810" fmla="*/ 9632950 h 12611100"/>
              <a:gd name="connsiteX3811" fmla="*/ 6959600 w 15227300"/>
              <a:gd name="connsiteY3811" fmla="*/ 9474200 h 12611100"/>
              <a:gd name="connsiteX3812" fmla="*/ 6731000 w 15227300"/>
              <a:gd name="connsiteY3812" fmla="*/ 8763000 h 12611100"/>
              <a:gd name="connsiteX3813" fmla="*/ 6559550 w 15227300"/>
              <a:gd name="connsiteY3813" fmla="*/ 8242300 h 12611100"/>
              <a:gd name="connsiteX3814" fmla="*/ 6470650 w 15227300"/>
              <a:gd name="connsiteY3814" fmla="*/ 7829550 h 12611100"/>
              <a:gd name="connsiteX3815" fmla="*/ 6451600 w 15227300"/>
              <a:gd name="connsiteY3815" fmla="*/ 7829550 h 12611100"/>
              <a:gd name="connsiteX3816" fmla="*/ 6432550 w 15227300"/>
              <a:gd name="connsiteY3816" fmla="*/ 7861300 h 12611100"/>
              <a:gd name="connsiteX3817" fmla="*/ 6553200 w 15227300"/>
              <a:gd name="connsiteY3817" fmla="*/ 8324850 h 12611100"/>
              <a:gd name="connsiteX3818" fmla="*/ 6553200 w 15227300"/>
              <a:gd name="connsiteY3818" fmla="*/ 8623300 h 12611100"/>
              <a:gd name="connsiteX3819" fmla="*/ 6642100 w 15227300"/>
              <a:gd name="connsiteY3819" fmla="*/ 8890000 h 12611100"/>
              <a:gd name="connsiteX3820" fmla="*/ 6648450 w 15227300"/>
              <a:gd name="connsiteY3820" fmla="*/ 8934450 h 12611100"/>
              <a:gd name="connsiteX3821" fmla="*/ 6794500 w 15227300"/>
              <a:gd name="connsiteY3821" fmla="*/ 9334500 h 12611100"/>
              <a:gd name="connsiteX3822" fmla="*/ 6794500 w 15227300"/>
              <a:gd name="connsiteY3822" fmla="*/ 9353550 h 12611100"/>
              <a:gd name="connsiteX3823" fmla="*/ 6915150 w 15227300"/>
              <a:gd name="connsiteY3823" fmla="*/ 9734550 h 12611100"/>
              <a:gd name="connsiteX3824" fmla="*/ 7035800 w 15227300"/>
              <a:gd name="connsiteY3824" fmla="*/ 10147300 h 12611100"/>
              <a:gd name="connsiteX3825" fmla="*/ 7010400 w 15227300"/>
              <a:gd name="connsiteY3825" fmla="*/ 10153650 h 12611100"/>
              <a:gd name="connsiteX3826" fmla="*/ 6991350 w 15227300"/>
              <a:gd name="connsiteY3826" fmla="*/ 10147300 h 12611100"/>
              <a:gd name="connsiteX3827" fmla="*/ 6731000 w 15227300"/>
              <a:gd name="connsiteY3827" fmla="*/ 9734550 h 12611100"/>
              <a:gd name="connsiteX3828" fmla="*/ 6705600 w 15227300"/>
              <a:gd name="connsiteY3828" fmla="*/ 9791700 h 12611100"/>
              <a:gd name="connsiteX3829" fmla="*/ 6737350 w 15227300"/>
              <a:gd name="connsiteY3829" fmla="*/ 9861550 h 12611100"/>
              <a:gd name="connsiteX3830" fmla="*/ 6788150 w 15227300"/>
              <a:gd name="connsiteY3830" fmla="*/ 9963150 h 12611100"/>
              <a:gd name="connsiteX3831" fmla="*/ 7023100 w 15227300"/>
              <a:gd name="connsiteY3831" fmla="*/ 10382250 h 12611100"/>
              <a:gd name="connsiteX3832" fmla="*/ 7118350 w 15227300"/>
              <a:gd name="connsiteY3832" fmla="*/ 10471150 h 12611100"/>
              <a:gd name="connsiteX3833" fmla="*/ 7219950 w 15227300"/>
              <a:gd name="connsiteY3833" fmla="*/ 10687050 h 12611100"/>
              <a:gd name="connsiteX3834" fmla="*/ 7283450 w 15227300"/>
              <a:gd name="connsiteY3834" fmla="*/ 10718800 h 12611100"/>
              <a:gd name="connsiteX3835" fmla="*/ 7264400 w 15227300"/>
              <a:gd name="connsiteY3835" fmla="*/ 10775950 h 12611100"/>
              <a:gd name="connsiteX3836" fmla="*/ 7366000 w 15227300"/>
              <a:gd name="connsiteY3836" fmla="*/ 10985500 h 12611100"/>
              <a:gd name="connsiteX3837" fmla="*/ 7378700 w 15227300"/>
              <a:gd name="connsiteY3837" fmla="*/ 11023600 h 12611100"/>
              <a:gd name="connsiteX3838" fmla="*/ 7391400 w 15227300"/>
              <a:gd name="connsiteY3838" fmla="*/ 11036300 h 12611100"/>
              <a:gd name="connsiteX3839" fmla="*/ 7454900 w 15227300"/>
              <a:gd name="connsiteY3839" fmla="*/ 11169650 h 12611100"/>
              <a:gd name="connsiteX3840" fmla="*/ 7429500 w 15227300"/>
              <a:gd name="connsiteY3840" fmla="*/ 11245850 h 12611100"/>
              <a:gd name="connsiteX3841" fmla="*/ 7442200 w 15227300"/>
              <a:gd name="connsiteY3841" fmla="*/ 11296650 h 12611100"/>
              <a:gd name="connsiteX3842" fmla="*/ 7556500 w 15227300"/>
              <a:gd name="connsiteY3842" fmla="*/ 11436350 h 12611100"/>
              <a:gd name="connsiteX3843" fmla="*/ 7588250 w 15227300"/>
              <a:gd name="connsiteY3843" fmla="*/ 11557000 h 12611100"/>
              <a:gd name="connsiteX3844" fmla="*/ 7607300 w 15227300"/>
              <a:gd name="connsiteY3844" fmla="*/ 11684000 h 12611100"/>
              <a:gd name="connsiteX3845" fmla="*/ 7626350 w 15227300"/>
              <a:gd name="connsiteY3845" fmla="*/ 11779250 h 12611100"/>
              <a:gd name="connsiteX3846" fmla="*/ 7683500 w 15227300"/>
              <a:gd name="connsiteY3846" fmla="*/ 11893550 h 12611100"/>
              <a:gd name="connsiteX3847" fmla="*/ 7886700 w 15227300"/>
              <a:gd name="connsiteY3847" fmla="*/ 12217400 h 12611100"/>
              <a:gd name="connsiteX3848" fmla="*/ 7867650 w 15227300"/>
              <a:gd name="connsiteY3848" fmla="*/ 12280900 h 12611100"/>
              <a:gd name="connsiteX3849" fmla="*/ 7874000 w 15227300"/>
              <a:gd name="connsiteY3849" fmla="*/ 12312650 h 12611100"/>
              <a:gd name="connsiteX3850" fmla="*/ 8007350 w 15227300"/>
              <a:gd name="connsiteY3850" fmla="*/ 12490450 h 12611100"/>
              <a:gd name="connsiteX3851" fmla="*/ 8007350 w 15227300"/>
              <a:gd name="connsiteY3851" fmla="*/ 12611100 h 12611100"/>
              <a:gd name="connsiteX3852" fmla="*/ 4222750 w 15227300"/>
              <a:gd name="connsiteY3852" fmla="*/ 12611100 h 12611100"/>
              <a:gd name="connsiteX3853" fmla="*/ 4222750 w 15227300"/>
              <a:gd name="connsiteY3853" fmla="*/ 12573000 h 12611100"/>
              <a:gd name="connsiteX3854" fmla="*/ 4343400 w 15227300"/>
              <a:gd name="connsiteY3854" fmla="*/ 12395200 h 12611100"/>
              <a:gd name="connsiteX3855" fmla="*/ 4368800 w 15227300"/>
              <a:gd name="connsiteY3855" fmla="*/ 12325350 h 12611100"/>
              <a:gd name="connsiteX3856" fmla="*/ 4387850 w 15227300"/>
              <a:gd name="connsiteY3856" fmla="*/ 12230100 h 12611100"/>
              <a:gd name="connsiteX3857" fmla="*/ 4406900 w 15227300"/>
              <a:gd name="connsiteY3857" fmla="*/ 12128500 h 12611100"/>
              <a:gd name="connsiteX3858" fmla="*/ 4610100 w 15227300"/>
              <a:gd name="connsiteY3858" fmla="*/ 11677650 h 12611100"/>
              <a:gd name="connsiteX3859" fmla="*/ 4705350 w 15227300"/>
              <a:gd name="connsiteY3859" fmla="*/ 11334750 h 12611100"/>
              <a:gd name="connsiteX3860" fmla="*/ 4737100 w 15227300"/>
              <a:gd name="connsiteY3860" fmla="*/ 11233150 h 12611100"/>
              <a:gd name="connsiteX3861" fmla="*/ 4806950 w 15227300"/>
              <a:gd name="connsiteY3861" fmla="*/ 10953750 h 12611100"/>
              <a:gd name="connsiteX3862" fmla="*/ 4883150 w 15227300"/>
              <a:gd name="connsiteY3862" fmla="*/ 10750550 h 12611100"/>
              <a:gd name="connsiteX3863" fmla="*/ 4946650 w 15227300"/>
              <a:gd name="connsiteY3863" fmla="*/ 10591800 h 12611100"/>
              <a:gd name="connsiteX3864" fmla="*/ 5048250 w 15227300"/>
              <a:gd name="connsiteY3864" fmla="*/ 10369550 h 12611100"/>
              <a:gd name="connsiteX3865" fmla="*/ 5213350 w 15227300"/>
              <a:gd name="connsiteY3865" fmla="*/ 9950450 h 12611100"/>
              <a:gd name="connsiteX3866" fmla="*/ 5226050 w 15227300"/>
              <a:gd name="connsiteY3866" fmla="*/ 9880600 h 12611100"/>
              <a:gd name="connsiteX3867" fmla="*/ 5397500 w 15227300"/>
              <a:gd name="connsiteY3867" fmla="*/ 9309100 h 12611100"/>
              <a:gd name="connsiteX3868" fmla="*/ 5708650 w 15227300"/>
              <a:gd name="connsiteY3868" fmla="*/ 8407400 h 12611100"/>
              <a:gd name="connsiteX3869" fmla="*/ 5727700 w 15227300"/>
              <a:gd name="connsiteY3869" fmla="*/ 8388350 h 12611100"/>
              <a:gd name="connsiteX3870" fmla="*/ 5727700 w 15227300"/>
              <a:gd name="connsiteY3870" fmla="*/ 8083550 h 12611100"/>
              <a:gd name="connsiteX3871" fmla="*/ 5816600 w 15227300"/>
              <a:gd name="connsiteY3871" fmla="*/ 7829550 h 12611100"/>
              <a:gd name="connsiteX3872" fmla="*/ 5886450 w 15227300"/>
              <a:gd name="connsiteY3872" fmla="*/ 7810500 h 12611100"/>
              <a:gd name="connsiteX3873" fmla="*/ 5816600 w 15227300"/>
              <a:gd name="connsiteY3873" fmla="*/ 7734300 h 12611100"/>
              <a:gd name="connsiteX3874" fmla="*/ 5842000 w 15227300"/>
              <a:gd name="connsiteY3874" fmla="*/ 7664450 h 12611100"/>
              <a:gd name="connsiteX3875" fmla="*/ 5886450 w 15227300"/>
              <a:gd name="connsiteY3875" fmla="*/ 7505700 h 12611100"/>
              <a:gd name="connsiteX3876" fmla="*/ 5905500 w 15227300"/>
              <a:gd name="connsiteY3876" fmla="*/ 7435850 h 12611100"/>
              <a:gd name="connsiteX3877" fmla="*/ 5949950 w 15227300"/>
              <a:gd name="connsiteY3877" fmla="*/ 7372350 h 12611100"/>
              <a:gd name="connsiteX3878" fmla="*/ 6172200 w 15227300"/>
              <a:gd name="connsiteY3878" fmla="*/ 7327900 h 12611100"/>
              <a:gd name="connsiteX3879" fmla="*/ 6178550 w 15227300"/>
              <a:gd name="connsiteY3879" fmla="*/ 7315200 h 12611100"/>
              <a:gd name="connsiteX3880" fmla="*/ 6318250 w 15227300"/>
              <a:gd name="connsiteY3880" fmla="*/ 7289800 h 12611100"/>
              <a:gd name="connsiteX3881" fmla="*/ 6470650 w 15227300"/>
              <a:gd name="connsiteY3881" fmla="*/ 7277100 h 12611100"/>
              <a:gd name="connsiteX3882" fmla="*/ 6483350 w 15227300"/>
              <a:gd name="connsiteY3882" fmla="*/ 7264400 h 12611100"/>
              <a:gd name="connsiteX3883" fmla="*/ 6705600 w 15227300"/>
              <a:gd name="connsiteY3883" fmla="*/ 7232650 h 12611100"/>
              <a:gd name="connsiteX3884" fmla="*/ 6781800 w 15227300"/>
              <a:gd name="connsiteY3884" fmla="*/ 7219950 h 12611100"/>
              <a:gd name="connsiteX3885" fmla="*/ 6965950 w 15227300"/>
              <a:gd name="connsiteY3885" fmla="*/ 7219950 h 12611100"/>
              <a:gd name="connsiteX3886" fmla="*/ 7029450 w 15227300"/>
              <a:gd name="connsiteY3886" fmla="*/ 7200900 h 12611100"/>
              <a:gd name="connsiteX3887" fmla="*/ 7080250 w 15227300"/>
              <a:gd name="connsiteY3887" fmla="*/ 7156450 h 12611100"/>
              <a:gd name="connsiteX3888" fmla="*/ 6731000 w 15227300"/>
              <a:gd name="connsiteY3888" fmla="*/ 7156450 h 12611100"/>
              <a:gd name="connsiteX3889" fmla="*/ 5962650 w 15227300"/>
              <a:gd name="connsiteY3889" fmla="*/ 7289800 h 12611100"/>
              <a:gd name="connsiteX3890" fmla="*/ 5943600 w 15227300"/>
              <a:gd name="connsiteY3890" fmla="*/ 7270750 h 12611100"/>
              <a:gd name="connsiteX3891" fmla="*/ 5956300 w 15227300"/>
              <a:gd name="connsiteY3891" fmla="*/ 7188200 h 12611100"/>
              <a:gd name="connsiteX3892" fmla="*/ 5975350 w 15227300"/>
              <a:gd name="connsiteY3892" fmla="*/ 7112000 h 12611100"/>
              <a:gd name="connsiteX3893" fmla="*/ 5988050 w 15227300"/>
              <a:gd name="connsiteY3893" fmla="*/ 7073900 h 12611100"/>
              <a:gd name="connsiteX3894" fmla="*/ 6134100 w 15227300"/>
              <a:gd name="connsiteY3894" fmla="*/ 7004050 h 12611100"/>
              <a:gd name="connsiteX3895" fmla="*/ 6242050 w 15227300"/>
              <a:gd name="connsiteY3895" fmla="*/ 6978650 h 12611100"/>
              <a:gd name="connsiteX3896" fmla="*/ 6413500 w 15227300"/>
              <a:gd name="connsiteY3896" fmla="*/ 6978650 h 12611100"/>
              <a:gd name="connsiteX3897" fmla="*/ 6578600 w 15227300"/>
              <a:gd name="connsiteY3897" fmla="*/ 6896100 h 12611100"/>
              <a:gd name="connsiteX3898" fmla="*/ 6559550 w 15227300"/>
              <a:gd name="connsiteY3898" fmla="*/ 6889750 h 12611100"/>
              <a:gd name="connsiteX3899" fmla="*/ 6496050 w 15227300"/>
              <a:gd name="connsiteY3899" fmla="*/ 6908800 h 12611100"/>
              <a:gd name="connsiteX3900" fmla="*/ 6337300 w 15227300"/>
              <a:gd name="connsiteY3900" fmla="*/ 6934200 h 12611100"/>
              <a:gd name="connsiteX3901" fmla="*/ 6013450 w 15227300"/>
              <a:gd name="connsiteY3901" fmla="*/ 6972300 h 12611100"/>
              <a:gd name="connsiteX3902" fmla="*/ 5981700 w 15227300"/>
              <a:gd name="connsiteY3902" fmla="*/ 6877050 h 12611100"/>
              <a:gd name="connsiteX3903" fmla="*/ 5962650 w 15227300"/>
              <a:gd name="connsiteY3903" fmla="*/ 6851650 h 12611100"/>
              <a:gd name="connsiteX3904" fmla="*/ 5918200 w 15227300"/>
              <a:gd name="connsiteY3904" fmla="*/ 6705600 h 12611100"/>
              <a:gd name="connsiteX3905" fmla="*/ 5956300 w 15227300"/>
              <a:gd name="connsiteY3905" fmla="*/ 6540500 h 12611100"/>
              <a:gd name="connsiteX3906" fmla="*/ 6038850 w 15227300"/>
              <a:gd name="connsiteY3906" fmla="*/ 6280150 h 12611100"/>
              <a:gd name="connsiteX3907" fmla="*/ 6096000 w 15227300"/>
              <a:gd name="connsiteY3907" fmla="*/ 6146800 h 12611100"/>
              <a:gd name="connsiteX3908" fmla="*/ 6134100 w 15227300"/>
              <a:gd name="connsiteY3908" fmla="*/ 6032500 h 12611100"/>
              <a:gd name="connsiteX3909" fmla="*/ 6216650 w 15227300"/>
              <a:gd name="connsiteY3909" fmla="*/ 5803900 h 12611100"/>
              <a:gd name="connsiteX3910" fmla="*/ 6248400 w 15227300"/>
              <a:gd name="connsiteY3910" fmla="*/ 5670550 h 12611100"/>
              <a:gd name="connsiteX3911" fmla="*/ 6324600 w 15227300"/>
              <a:gd name="connsiteY3911" fmla="*/ 5556250 h 12611100"/>
              <a:gd name="connsiteX3912" fmla="*/ 6508750 w 15227300"/>
              <a:gd name="connsiteY3912" fmla="*/ 5530850 h 12611100"/>
              <a:gd name="connsiteX3913" fmla="*/ 6781800 w 15227300"/>
              <a:gd name="connsiteY3913" fmla="*/ 5156200 h 12611100"/>
              <a:gd name="connsiteX3914" fmla="*/ 6781800 w 15227300"/>
              <a:gd name="connsiteY3914" fmla="*/ 5137150 h 12611100"/>
              <a:gd name="connsiteX3915" fmla="*/ 6756400 w 15227300"/>
              <a:gd name="connsiteY3915" fmla="*/ 5130800 h 12611100"/>
              <a:gd name="connsiteX3916" fmla="*/ 6623050 w 15227300"/>
              <a:gd name="connsiteY3916" fmla="*/ 5283200 h 12611100"/>
              <a:gd name="connsiteX3917" fmla="*/ 6445250 w 15227300"/>
              <a:gd name="connsiteY3917" fmla="*/ 5467350 h 12611100"/>
              <a:gd name="connsiteX3918" fmla="*/ 6292850 w 15227300"/>
              <a:gd name="connsiteY3918" fmla="*/ 5467350 h 12611100"/>
              <a:gd name="connsiteX3919" fmla="*/ 6273800 w 15227300"/>
              <a:gd name="connsiteY3919" fmla="*/ 5403850 h 12611100"/>
              <a:gd name="connsiteX3920" fmla="*/ 6273800 w 15227300"/>
              <a:gd name="connsiteY3920" fmla="*/ 5391150 h 12611100"/>
              <a:gd name="connsiteX3921" fmla="*/ 6286500 w 15227300"/>
              <a:gd name="connsiteY3921" fmla="*/ 5340350 h 12611100"/>
              <a:gd name="connsiteX3922" fmla="*/ 6191250 w 15227300"/>
              <a:gd name="connsiteY3922" fmla="*/ 5594350 h 12611100"/>
              <a:gd name="connsiteX3923" fmla="*/ 6172200 w 15227300"/>
              <a:gd name="connsiteY3923" fmla="*/ 5702300 h 12611100"/>
              <a:gd name="connsiteX3924" fmla="*/ 5854700 w 15227300"/>
              <a:gd name="connsiteY3924" fmla="*/ 6699250 h 12611100"/>
              <a:gd name="connsiteX3925" fmla="*/ 5930900 w 15227300"/>
              <a:gd name="connsiteY3925" fmla="*/ 6902450 h 12611100"/>
              <a:gd name="connsiteX3926" fmla="*/ 5943600 w 15227300"/>
              <a:gd name="connsiteY3926" fmla="*/ 6985000 h 12611100"/>
              <a:gd name="connsiteX3927" fmla="*/ 5861050 w 15227300"/>
              <a:gd name="connsiteY3927" fmla="*/ 7296150 h 12611100"/>
              <a:gd name="connsiteX3928" fmla="*/ 5765800 w 15227300"/>
              <a:gd name="connsiteY3928" fmla="*/ 7537450 h 12611100"/>
              <a:gd name="connsiteX3929" fmla="*/ 5740400 w 15227300"/>
              <a:gd name="connsiteY3929" fmla="*/ 7645400 h 12611100"/>
              <a:gd name="connsiteX3930" fmla="*/ 5689600 w 15227300"/>
              <a:gd name="connsiteY3930" fmla="*/ 7804150 h 12611100"/>
              <a:gd name="connsiteX3931" fmla="*/ 5619750 w 15227300"/>
              <a:gd name="connsiteY3931" fmla="*/ 8115300 h 12611100"/>
              <a:gd name="connsiteX3932" fmla="*/ 5664200 w 15227300"/>
              <a:gd name="connsiteY3932" fmla="*/ 8293100 h 12611100"/>
              <a:gd name="connsiteX3933" fmla="*/ 5651500 w 15227300"/>
              <a:gd name="connsiteY3933" fmla="*/ 8312150 h 12611100"/>
              <a:gd name="connsiteX3934" fmla="*/ 5524500 w 15227300"/>
              <a:gd name="connsiteY3934" fmla="*/ 8604250 h 12611100"/>
              <a:gd name="connsiteX3935" fmla="*/ 5467350 w 15227300"/>
              <a:gd name="connsiteY3935" fmla="*/ 8763000 h 12611100"/>
              <a:gd name="connsiteX3936" fmla="*/ 5384800 w 15227300"/>
              <a:gd name="connsiteY3936" fmla="*/ 8978900 h 12611100"/>
              <a:gd name="connsiteX3937" fmla="*/ 5232400 w 15227300"/>
              <a:gd name="connsiteY3937" fmla="*/ 9474200 h 12611100"/>
              <a:gd name="connsiteX3938" fmla="*/ 5111750 w 15227300"/>
              <a:gd name="connsiteY3938" fmla="*/ 9766300 h 12611100"/>
              <a:gd name="connsiteX3939" fmla="*/ 5073650 w 15227300"/>
              <a:gd name="connsiteY3939" fmla="*/ 9994900 h 12611100"/>
              <a:gd name="connsiteX3940" fmla="*/ 4654550 w 15227300"/>
              <a:gd name="connsiteY3940" fmla="*/ 11004550 h 12611100"/>
              <a:gd name="connsiteX3941" fmla="*/ 4654550 w 15227300"/>
              <a:gd name="connsiteY3941" fmla="*/ 11150600 h 12611100"/>
              <a:gd name="connsiteX3942" fmla="*/ 4425950 w 15227300"/>
              <a:gd name="connsiteY3942" fmla="*/ 11696700 h 12611100"/>
              <a:gd name="connsiteX3943" fmla="*/ 4330700 w 15227300"/>
              <a:gd name="connsiteY3943" fmla="*/ 11899900 h 12611100"/>
              <a:gd name="connsiteX3944" fmla="*/ 4260850 w 15227300"/>
              <a:gd name="connsiteY3944" fmla="*/ 12071350 h 12611100"/>
              <a:gd name="connsiteX3945" fmla="*/ 4222750 w 15227300"/>
              <a:gd name="connsiteY3945" fmla="*/ 12198350 h 12611100"/>
              <a:gd name="connsiteX3946" fmla="*/ 4191000 w 15227300"/>
              <a:gd name="connsiteY3946" fmla="*/ 12217400 h 12611100"/>
              <a:gd name="connsiteX3947" fmla="*/ 4171950 w 15227300"/>
              <a:gd name="connsiteY3947" fmla="*/ 12204700 h 12611100"/>
              <a:gd name="connsiteX3948" fmla="*/ 4171950 w 15227300"/>
              <a:gd name="connsiteY3948" fmla="*/ 11563350 h 12611100"/>
              <a:gd name="connsiteX3949" fmla="*/ 4140200 w 15227300"/>
              <a:gd name="connsiteY3949" fmla="*/ 11404600 h 12611100"/>
              <a:gd name="connsiteX3950" fmla="*/ 4171950 w 15227300"/>
              <a:gd name="connsiteY3950" fmla="*/ 11303000 h 12611100"/>
              <a:gd name="connsiteX3951" fmla="*/ 4121150 w 15227300"/>
              <a:gd name="connsiteY3951" fmla="*/ 11131550 h 12611100"/>
              <a:gd name="connsiteX3952" fmla="*/ 4102100 w 15227300"/>
              <a:gd name="connsiteY3952" fmla="*/ 11118850 h 12611100"/>
              <a:gd name="connsiteX3953" fmla="*/ 4070350 w 15227300"/>
              <a:gd name="connsiteY3953" fmla="*/ 11195050 h 12611100"/>
              <a:gd name="connsiteX3954" fmla="*/ 4057650 w 15227300"/>
              <a:gd name="connsiteY3954" fmla="*/ 11277600 h 12611100"/>
              <a:gd name="connsiteX3955" fmla="*/ 4057650 w 15227300"/>
              <a:gd name="connsiteY3955" fmla="*/ 11582400 h 12611100"/>
              <a:gd name="connsiteX3956" fmla="*/ 4032250 w 15227300"/>
              <a:gd name="connsiteY3956" fmla="*/ 11626850 h 12611100"/>
              <a:gd name="connsiteX3957" fmla="*/ 3987800 w 15227300"/>
              <a:gd name="connsiteY3957" fmla="*/ 11499850 h 12611100"/>
              <a:gd name="connsiteX3958" fmla="*/ 3930650 w 15227300"/>
              <a:gd name="connsiteY3958" fmla="*/ 11169650 h 12611100"/>
              <a:gd name="connsiteX3959" fmla="*/ 3740150 w 15227300"/>
              <a:gd name="connsiteY3959" fmla="*/ 11010900 h 12611100"/>
              <a:gd name="connsiteX3960" fmla="*/ 3702050 w 15227300"/>
              <a:gd name="connsiteY3960" fmla="*/ 11144250 h 12611100"/>
              <a:gd name="connsiteX3961" fmla="*/ 3721100 w 15227300"/>
              <a:gd name="connsiteY3961" fmla="*/ 11347450 h 12611100"/>
              <a:gd name="connsiteX3962" fmla="*/ 3714750 w 15227300"/>
              <a:gd name="connsiteY3962" fmla="*/ 11385550 h 12611100"/>
              <a:gd name="connsiteX3963" fmla="*/ 3676650 w 15227300"/>
              <a:gd name="connsiteY3963" fmla="*/ 11385550 h 12611100"/>
              <a:gd name="connsiteX3964" fmla="*/ 3670300 w 15227300"/>
              <a:gd name="connsiteY3964" fmla="*/ 11334750 h 12611100"/>
              <a:gd name="connsiteX3965" fmla="*/ 3613150 w 15227300"/>
              <a:gd name="connsiteY3965" fmla="*/ 11226800 h 12611100"/>
              <a:gd name="connsiteX3966" fmla="*/ 3575050 w 15227300"/>
              <a:gd name="connsiteY3966" fmla="*/ 11061700 h 12611100"/>
              <a:gd name="connsiteX3967" fmla="*/ 3562350 w 15227300"/>
              <a:gd name="connsiteY3967" fmla="*/ 11029950 h 12611100"/>
              <a:gd name="connsiteX3968" fmla="*/ 3594100 w 15227300"/>
              <a:gd name="connsiteY3968" fmla="*/ 11004550 h 12611100"/>
              <a:gd name="connsiteX3969" fmla="*/ 3594100 w 15227300"/>
              <a:gd name="connsiteY3969" fmla="*/ 10979150 h 12611100"/>
              <a:gd name="connsiteX3970" fmla="*/ 3575050 w 15227300"/>
              <a:gd name="connsiteY3970" fmla="*/ 10985500 h 12611100"/>
              <a:gd name="connsiteX3971" fmla="*/ 3409950 w 15227300"/>
              <a:gd name="connsiteY3971" fmla="*/ 10858500 h 12611100"/>
              <a:gd name="connsiteX3972" fmla="*/ 3251200 w 15227300"/>
              <a:gd name="connsiteY3972" fmla="*/ 10731500 h 12611100"/>
              <a:gd name="connsiteX3973" fmla="*/ 3175000 w 15227300"/>
              <a:gd name="connsiteY3973" fmla="*/ 10744200 h 12611100"/>
              <a:gd name="connsiteX3974" fmla="*/ 3098800 w 15227300"/>
              <a:gd name="connsiteY3974" fmla="*/ 10706100 h 12611100"/>
              <a:gd name="connsiteX3975" fmla="*/ 3073400 w 15227300"/>
              <a:gd name="connsiteY3975" fmla="*/ 10706100 h 12611100"/>
              <a:gd name="connsiteX3976" fmla="*/ 3073400 w 15227300"/>
              <a:gd name="connsiteY3976" fmla="*/ 10839450 h 12611100"/>
              <a:gd name="connsiteX3977" fmla="*/ 3175000 w 15227300"/>
              <a:gd name="connsiteY3977" fmla="*/ 11283950 h 12611100"/>
              <a:gd name="connsiteX3978" fmla="*/ 3333750 w 15227300"/>
              <a:gd name="connsiteY3978" fmla="*/ 11779250 h 12611100"/>
              <a:gd name="connsiteX3979" fmla="*/ 3441700 w 15227300"/>
              <a:gd name="connsiteY3979" fmla="*/ 12179300 h 12611100"/>
              <a:gd name="connsiteX3980" fmla="*/ 3460750 w 15227300"/>
              <a:gd name="connsiteY3980" fmla="*/ 12255500 h 12611100"/>
              <a:gd name="connsiteX3981" fmla="*/ 3549650 w 15227300"/>
              <a:gd name="connsiteY3981" fmla="*/ 12611100 h 12611100"/>
              <a:gd name="connsiteX3982" fmla="*/ 3175000 w 15227300"/>
              <a:gd name="connsiteY3982" fmla="*/ 12611100 h 12611100"/>
              <a:gd name="connsiteX3983" fmla="*/ 3003550 w 15227300"/>
              <a:gd name="connsiteY3983" fmla="*/ 11938000 h 12611100"/>
              <a:gd name="connsiteX3984" fmla="*/ 3035300 w 15227300"/>
              <a:gd name="connsiteY3984" fmla="*/ 11753850 h 12611100"/>
              <a:gd name="connsiteX3985" fmla="*/ 2984500 w 15227300"/>
              <a:gd name="connsiteY3985" fmla="*/ 11607800 h 12611100"/>
              <a:gd name="connsiteX3986" fmla="*/ 2921000 w 15227300"/>
              <a:gd name="connsiteY3986" fmla="*/ 11436350 h 12611100"/>
              <a:gd name="connsiteX3987" fmla="*/ 2819400 w 15227300"/>
              <a:gd name="connsiteY3987" fmla="*/ 11023600 h 12611100"/>
              <a:gd name="connsiteX3988" fmla="*/ 2806700 w 15227300"/>
              <a:gd name="connsiteY3988" fmla="*/ 11137900 h 12611100"/>
              <a:gd name="connsiteX3989" fmla="*/ 2781300 w 15227300"/>
              <a:gd name="connsiteY3989" fmla="*/ 11188700 h 12611100"/>
              <a:gd name="connsiteX3990" fmla="*/ 2762250 w 15227300"/>
              <a:gd name="connsiteY3990" fmla="*/ 11188700 h 12611100"/>
              <a:gd name="connsiteX3991" fmla="*/ 2660650 w 15227300"/>
              <a:gd name="connsiteY3991" fmla="*/ 10839450 h 12611100"/>
              <a:gd name="connsiteX3992" fmla="*/ 2641600 w 15227300"/>
              <a:gd name="connsiteY3992" fmla="*/ 10852150 h 12611100"/>
              <a:gd name="connsiteX3993" fmla="*/ 2641600 w 15227300"/>
              <a:gd name="connsiteY3993" fmla="*/ 11042650 h 12611100"/>
              <a:gd name="connsiteX3994" fmla="*/ 2673350 w 15227300"/>
              <a:gd name="connsiteY3994" fmla="*/ 11137900 h 12611100"/>
              <a:gd name="connsiteX3995" fmla="*/ 2673350 w 15227300"/>
              <a:gd name="connsiteY3995" fmla="*/ 11341100 h 12611100"/>
              <a:gd name="connsiteX3996" fmla="*/ 2781300 w 15227300"/>
              <a:gd name="connsiteY3996" fmla="*/ 11557000 h 12611100"/>
              <a:gd name="connsiteX3997" fmla="*/ 2781300 w 15227300"/>
              <a:gd name="connsiteY3997" fmla="*/ 11696700 h 12611100"/>
              <a:gd name="connsiteX3998" fmla="*/ 2800350 w 15227300"/>
              <a:gd name="connsiteY3998" fmla="*/ 11868150 h 12611100"/>
              <a:gd name="connsiteX3999" fmla="*/ 2825750 w 15227300"/>
              <a:gd name="connsiteY3999" fmla="*/ 11925300 h 12611100"/>
              <a:gd name="connsiteX4000" fmla="*/ 2933700 w 15227300"/>
              <a:gd name="connsiteY4000" fmla="*/ 12357100 h 12611100"/>
              <a:gd name="connsiteX4001" fmla="*/ 2959100 w 15227300"/>
              <a:gd name="connsiteY4001" fmla="*/ 12458700 h 12611100"/>
              <a:gd name="connsiteX4002" fmla="*/ 2959100 w 15227300"/>
              <a:gd name="connsiteY4002" fmla="*/ 12490450 h 12611100"/>
              <a:gd name="connsiteX4003" fmla="*/ 2940050 w 15227300"/>
              <a:gd name="connsiteY4003" fmla="*/ 12496800 h 12611100"/>
              <a:gd name="connsiteX4004" fmla="*/ 2882900 w 15227300"/>
              <a:gd name="connsiteY4004" fmla="*/ 12376150 h 12611100"/>
              <a:gd name="connsiteX4005" fmla="*/ 2844800 w 15227300"/>
              <a:gd name="connsiteY4005" fmla="*/ 12166600 h 12611100"/>
              <a:gd name="connsiteX4006" fmla="*/ 2781300 w 15227300"/>
              <a:gd name="connsiteY4006" fmla="*/ 11944350 h 12611100"/>
              <a:gd name="connsiteX4007" fmla="*/ 2698750 w 15227300"/>
              <a:gd name="connsiteY4007" fmla="*/ 11944350 h 12611100"/>
              <a:gd name="connsiteX4008" fmla="*/ 2667000 w 15227300"/>
              <a:gd name="connsiteY4008" fmla="*/ 12217400 h 12611100"/>
              <a:gd name="connsiteX4009" fmla="*/ 2628900 w 15227300"/>
              <a:gd name="connsiteY4009" fmla="*/ 12376150 h 12611100"/>
              <a:gd name="connsiteX4010" fmla="*/ 2660650 w 15227300"/>
              <a:gd name="connsiteY4010" fmla="*/ 12553950 h 12611100"/>
              <a:gd name="connsiteX4011" fmla="*/ 2590800 w 15227300"/>
              <a:gd name="connsiteY4011" fmla="*/ 12611100 h 12611100"/>
              <a:gd name="connsiteX4012" fmla="*/ 2540000 w 15227300"/>
              <a:gd name="connsiteY4012" fmla="*/ 12598400 h 12611100"/>
              <a:gd name="connsiteX4013" fmla="*/ 2305050 w 15227300"/>
              <a:gd name="connsiteY4013" fmla="*/ 12598400 h 12611100"/>
              <a:gd name="connsiteX4014" fmla="*/ 2292350 w 15227300"/>
              <a:gd name="connsiteY4014" fmla="*/ 12611100 h 12611100"/>
              <a:gd name="connsiteX4015" fmla="*/ 1403350 w 15227300"/>
              <a:gd name="connsiteY4015" fmla="*/ 12611100 h 12611100"/>
              <a:gd name="connsiteX4016" fmla="*/ 1371600 w 15227300"/>
              <a:gd name="connsiteY4016" fmla="*/ 12420600 h 12611100"/>
              <a:gd name="connsiteX4017" fmla="*/ 1339850 w 15227300"/>
              <a:gd name="connsiteY4017" fmla="*/ 12388850 h 12611100"/>
              <a:gd name="connsiteX4018" fmla="*/ 1333500 w 15227300"/>
              <a:gd name="connsiteY4018" fmla="*/ 12509500 h 12611100"/>
              <a:gd name="connsiteX4019" fmla="*/ 1365250 w 15227300"/>
              <a:gd name="connsiteY4019" fmla="*/ 12553950 h 12611100"/>
              <a:gd name="connsiteX4020" fmla="*/ 1314450 w 15227300"/>
              <a:gd name="connsiteY4020" fmla="*/ 12611100 h 12611100"/>
              <a:gd name="connsiteX4021" fmla="*/ 6350 w 15227300"/>
              <a:gd name="connsiteY4021" fmla="*/ 12611100 h 12611100"/>
              <a:gd name="connsiteX4022" fmla="*/ 6350 w 15227300"/>
              <a:gd name="connsiteY4022" fmla="*/ 12147550 h 12611100"/>
              <a:gd name="connsiteX4023" fmla="*/ 44450 w 15227300"/>
              <a:gd name="connsiteY4023" fmla="*/ 12141200 h 12611100"/>
              <a:gd name="connsiteX4024" fmla="*/ 139700 w 15227300"/>
              <a:gd name="connsiteY4024" fmla="*/ 12153900 h 12611100"/>
              <a:gd name="connsiteX4025" fmla="*/ 146050 w 15227300"/>
              <a:gd name="connsiteY4025" fmla="*/ 12249150 h 12611100"/>
              <a:gd name="connsiteX4026" fmla="*/ 254000 w 15227300"/>
              <a:gd name="connsiteY4026" fmla="*/ 12426950 h 12611100"/>
              <a:gd name="connsiteX4027" fmla="*/ 209550 w 15227300"/>
              <a:gd name="connsiteY4027" fmla="*/ 12471400 h 12611100"/>
              <a:gd name="connsiteX4028" fmla="*/ 196850 w 15227300"/>
              <a:gd name="connsiteY4028" fmla="*/ 12515850 h 12611100"/>
              <a:gd name="connsiteX4029" fmla="*/ 260350 w 15227300"/>
              <a:gd name="connsiteY4029" fmla="*/ 12553950 h 12611100"/>
              <a:gd name="connsiteX4030" fmla="*/ 285750 w 15227300"/>
              <a:gd name="connsiteY4030" fmla="*/ 12566650 h 12611100"/>
              <a:gd name="connsiteX4031" fmla="*/ 412750 w 15227300"/>
              <a:gd name="connsiteY4031" fmla="*/ 12560300 h 12611100"/>
              <a:gd name="connsiteX4032" fmla="*/ 381000 w 15227300"/>
              <a:gd name="connsiteY4032" fmla="*/ 12522200 h 12611100"/>
              <a:gd name="connsiteX4033" fmla="*/ 381000 w 15227300"/>
              <a:gd name="connsiteY4033" fmla="*/ 12496800 h 12611100"/>
              <a:gd name="connsiteX4034" fmla="*/ 400050 w 15227300"/>
              <a:gd name="connsiteY4034" fmla="*/ 12490450 h 12611100"/>
              <a:gd name="connsiteX4035" fmla="*/ 444500 w 15227300"/>
              <a:gd name="connsiteY4035" fmla="*/ 12503150 h 12611100"/>
              <a:gd name="connsiteX4036" fmla="*/ 635000 w 15227300"/>
              <a:gd name="connsiteY4036" fmla="*/ 12465050 h 12611100"/>
              <a:gd name="connsiteX4037" fmla="*/ 641350 w 15227300"/>
              <a:gd name="connsiteY4037" fmla="*/ 12452350 h 12611100"/>
              <a:gd name="connsiteX4038" fmla="*/ 685800 w 15227300"/>
              <a:gd name="connsiteY4038" fmla="*/ 12452350 h 12611100"/>
              <a:gd name="connsiteX4039" fmla="*/ 736600 w 15227300"/>
              <a:gd name="connsiteY4039" fmla="*/ 12452350 h 12611100"/>
              <a:gd name="connsiteX4040" fmla="*/ 749300 w 15227300"/>
              <a:gd name="connsiteY4040" fmla="*/ 12465050 h 12611100"/>
              <a:gd name="connsiteX4041" fmla="*/ 800100 w 15227300"/>
              <a:gd name="connsiteY4041" fmla="*/ 12477750 h 12611100"/>
              <a:gd name="connsiteX4042" fmla="*/ 901700 w 15227300"/>
              <a:gd name="connsiteY4042" fmla="*/ 12566650 h 12611100"/>
              <a:gd name="connsiteX4043" fmla="*/ 1047750 w 15227300"/>
              <a:gd name="connsiteY4043" fmla="*/ 12528550 h 12611100"/>
              <a:gd name="connsiteX4044" fmla="*/ 1130300 w 15227300"/>
              <a:gd name="connsiteY4044" fmla="*/ 12268200 h 12611100"/>
              <a:gd name="connsiteX4045" fmla="*/ 1149350 w 15227300"/>
              <a:gd name="connsiteY4045" fmla="*/ 12198350 h 12611100"/>
              <a:gd name="connsiteX4046" fmla="*/ 1085850 w 15227300"/>
              <a:gd name="connsiteY4046" fmla="*/ 12147550 h 12611100"/>
              <a:gd name="connsiteX4047" fmla="*/ 1003300 w 15227300"/>
              <a:gd name="connsiteY4047" fmla="*/ 12242800 h 12611100"/>
              <a:gd name="connsiteX4048" fmla="*/ 958850 w 15227300"/>
              <a:gd name="connsiteY4048" fmla="*/ 12249150 h 12611100"/>
              <a:gd name="connsiteX4049" fmla="*/ 946150 w 15227300"/>
              <a:gd name="connsiteY4049" fmla="*/ 12261850 h 12611100"/>
              <a:gd name="connsiteX4050" fmla="*/ 895350 w 15227300"/>
              <a:gd name="connsiteY4050" fmla="*/ 12230100 h 12611100"/>
              <a:gd name="connsiteX4051" fmla="*/ 673100 w 15227300"/>
              <a:gd name="connsiteY4051" fmla="*/ 12192000 h 12611100"/>
              <a:gd name="connsiteX4052" fmla="*/ 660400 w 15227300"/>
              <a:gd name="connsiteY4052" fmla="*/ 12071350 h 12611100"/>
              <a:gd name="connsiteX4053" fmla="*/ 546100 w 15227300"/>
              <a:gd name="connsiteY4053" fmla="*/ 11741150 h 12611100"/>
              <a:gd name="connsiteX4054" fmla="*/ 590550 w 15227300"/>
              <a:gd name="connsiteY4054" fmla="*/ 11671300 h 12611100"/>
              <a:gd name="connsiteX4055" fmla="*/ 558800 w 15227300"/>
              <a:gd name="connsiteY4055" fmla="*/ 11620500 h 12611100"/>
              <a:gd name="connsiteX4056" fmla="*/ 495300 w 15227300"/>
              <a:gd name="connsiteY4056" fmla="*/ 11461750 h 12611100"/>
              <a:gd name="connsiteX4057" fmla="*/ 469900 w 15227300"/>
              <a:gd name="connsiteY4057" fmla="*/ 11296650 h 12611100"/>
              <a:gd name="connsiteX4058" fmla="*/ 476250 w 15227300"/>
              <a:gd name="connsiteY4058" fmla="*/ 11283950 h 12611100"/>
              <a:gd name="connsiteX4059" fmla="*/ 495300 w 15227300"/>
              <a:gd name="connsiteY4059" fmla="*/ 11283950 h 12611100"/>
              <a:gd name="connsiteX4060" fmla="*/ 781050 w 15227300"/>
              <a:gd name="connsiteY4060" fmla="*/ 11595100 h 12611100"/>
              <a:gd name="connsiteX4061" fmla="*/ 889000 w 15227300"/>
              <a:gd name="connsiteY4061" fmla="*/ 11607800 h 12611100"/>
              <a:gd name="connsiteX4062" fmla="*/ 952500 w 15227300"/>
              <a:gd name="connsiteY4062" fmla="*/ 11722100 h 12611100"/>
              <a:gd name="connsiteX4063" fmla="*/ 1073150 w 15227300"/>
              <a:gd name="connsiteY4063" fmla="*/ 11798300 h 12611100"/>
              <a:gd name="connsiteX4064" fmla="*/ 1155700 w 15227300"/>
              <a:gd name="connsiteY4064" fmla="*/ 11779250 h 12611100"/>
              <a:gd name="connsiteX4065" fmla="*/ 1289050 w 15227300"/>
              <a:gd name="connsiteY4065" fmla="*/ 11982450 h 12611100"/>
              <a:gd name="connsiteX4066" fmla="*/ 1314450 w 15227300"/>
              <a:gd name="connsiteY4066" fmla="*/ 11982450 h 12611100"/>
              <a:gd name="connsiteX4067" fmla="*/ 1320800 w 15227300"/>
              <a:gd name="connsiteY4067" fmla="*/ 11931650 h 12611100"/>
              <a:gd name="connsiteX4068" fmla="*/ 1225550 w 15227300"/>
              <a:gd name="connsiteY4068" fmla="*/ 11410950 h 12611100"/>
              <a:gd name="connsiteX4069" fmla="*/ 1200150 w 15227300"/>
              <a:gd name="connsiteY4069" fmla="*/ 11347450 h 12611100"/>
              <a:gd name="connsiteX4070" fmla="*/ 1193800 w 15227300"/>
              <a:gd name="connsiteY4070" fmla="*/ 11372850 h 12611100"/>
              <a:gd name="connsiteX4071" fmla="*/ 1219200 w 15227300"/>
              <a:gd name="connsiteY4071" fmla="*/ 11569700 h 12611100"/>
              <a:gd name="connsiteX4072" fmla="*/ 1206500 w 15227300"/>
              <a:gd name="connsiteY4072" fmla="*/ 11645900 h 12611100"/>
              <a:gd name="connsiteX4073" fmla="*/ 1212850 w 15227300"/>
              <a:gd name="connsiteY4073" fmla="*/ 11652250 h 12611100"/>
              <a:gd name="connsiteX4074" fmla="*/ 1174750 w 15227300"/>
              <a:gd name="connsiteY4074" fmla="*/ 11652250 h 12611100"/>
              <a:gd name="connsiteX4075" fmla="*/ 1168400 w 15227300"/>
              <a:gd name="connsiteY4075" fmla="*/ 11633200 h 12611100"/>
              <a:gd name="connsiteX4076" fmla="*/ 1085850 w 15227300"/>
              <a:gd name="connsiteY4076" fmla="*/ 11499850 h 12611100"/>
              <a:gd name="connsiteX4077" fmla="*/ 996950 w 15227300"/>
              <a:gd name="connsiteY4077" fmla="*/ 11195050 h 12611100"/>
              <a:gd name="connsiteX4078" fmla="*/ 914400 w 15227300"/>
              <a:gd name="connsiteY4078" fmla="*/ 11055350 h 12611100"/>
              <a:gd name="connsiteX4079" fmla="*/ 800100 w 15227300"/>
              <a:gd name="connsiteY4079" fmla="*/ 10991850 h 12611100"/>
              <a:gd name="connsiteX4080" fmla="*/ 787400 w 15227300"/>
              <a:gd name="connsiteY4080" fmla="*/ 10979150 h 12611100"/>
              <a:gd name="connsiteX4081" fmla="*/ 641350 w 15227300"/>
              <a:gd name="connsiteY4081" fmla="*/ 10953750 h 12611100"/>
              <a:gd name="connsiteX4082" fmla="*/ 622300 w 15227300"/>
              <a:gd name="connsiteY4082" fmla="*/ 10947400 h 12611100"/>
              <a:gd name="connsiteX4083" fmla="*/ 355600 w 15227300"/>
              <a:gd name="connsiteY4083" fmla="*/ 10947400 h 12611100"/>
              <a:gd name="connsiteX4084" fmla="*/ 279400 w 15227300"/>
              <a:gd name="connsiteY4084" fmla="*/ 10966450 h 12611100"/>
              <a:gd name="connsiteX4085" fmla="*/ 127000 w 15227300"/>
              <a:gd name="connsiteY4085" fmla="*/ 11061700 h 12611100"/>
              <a:gd name="connsiteX4086" fmla="*/ 107950 w 15227300"/>
              <a:gd name="connsiteY4086" fmla="*/ 11201400 h 12611100"/>
              <a:gd name="connsiteX4087" fmla="*/ 50800 w 15227300"/>
              <a:gd name="connsiteY4087" fmla="*/ 11182350 h 12611100"/>
              <a:gd name="connsiteX4088" fmla="*/ 25400 w 15227300"/>
              <a:gd name="connsiteY4088" fmla="*/ 11137900 h 12611100"/>
              <a:gd name="connsiteX4089" fmla="*/ 0 w 15227300"/>
              <a:gd name="connsiteY4089" fmla="*/ 11004550 h 12611100"/>
              <a:gd name="connsiteX4090" fmla="*/ 0 w 15227300"/>
              <a:gd name="connsiteY4090" fmla="*/ 10483850 h 12611100"/>
              <a:gd name="connsiteX4091" fmla="*/ 69850 w 15227300"/>
              <a:gd name="connsiteY4091" fmla="*/ 10312400 h 12611100"/>
              <a:gd name="connsiteX4092" fmla="*/ 69850 w 15227300"/>
              <a:gd name="connsiteY4092" fmla="*/ 10128250 h 12611100"/>
              <a:gd name="connsiteX4093" fmla="*/ 25400 w 15227300"/>
              <a:gd name="connsiteY4093" fmla="*/ 10121900 h 12611100"/>
              <a:gd name="connsiteX4094" fmla="*/ 6350 w 15227300"/>
              <a:gd name="connsiteY4094" fmla="*/ 10090150 h 12611100"/>
              <a:gd name="connsiteX4095" fmla="*/ 6350 w 15227300"/>
              <a:gd name="connsiteY4095" fmla="*/ 9994900 h 12611100"/>
              <a:gd name="connsiteX4096" fmla="*/ 44450 w 15227300"/>
              <a:gd name="connsiteY4096" fmla="*/ 9994900 h 12611100"/>
              <a:gd name="connsiteX4097" fmla="*/ 355600 w 15227300"/>
              <a:gd name="connsiteY4097" fmla="*/ 10140950 h 12611100"/>
              <a:gd name="connsiteX4098" fmla="*/ 514350 w 15227300"/>
              <a:gd name="connsiteY4098" fmla="*/ 10090150 h 12611100"/>
              <a:gd name="connsiteX4099" fmla="*/ 539750 w 15227300"/>
              <a:gd name="connsiteY4099" fmla="*/ 10052050 h 12611100"/>
              <a:gd name="connsiteX4100" fmla="*/ 539750 w 15227300"/>
              <a:gd name="connsiteY4100" fmla="*/ 9823450 h 12611100"/>
              <a:gd name="connsiteX4101" fmla="*/ 577850 w 15227300"/>
              <a:gd name="connsiteY4101" fmla="*/ 9823450 h 12611100"/>
              <a:gd name="connsiteX4102" fmla="*/ 704850 w 15227300"/>
              <a:gd name="connsiteY4102" fmla="*/ 9899650 h 12611100"/>
              <a:gd name="connsiteX4103" fmla="*/ 723900 w 15227300"/>
              <a:gd name="connsiteY4103" fmla="*/ 9969500 h 12611100"/>
              <a:gd name="connsiteX4104" fmla="*/ 742950 w 15227300"/>
              <a:gd name="connsiteY4104" fmla="*/ 9975850 h 12611100"/>
              <a:gd name="connsiteX4105" fmla="*/ 806450 w 15227300"/>
              <a:gd name="connsiteY4105" fmla="*/ 9912350 h 12611100"/>
              <a:gd name="connsiteX4106" fmla="*/ 831850 w 15227300"/>
              <a:gd name="connsiteY4106" fmla="*/ 9912350 h 12611100"/>
              <a:gd name="connsiteX4107" fmla="*/ 831850 w 15227300"/>
              <a:gd name="connsiteY4107" fmla="*/ 9994900 h 12611100"/>
              <a:gd name="connsiteX4108" fmla="*/ 806450 w 15227300"/>
              <a:gd name="connsiteY4108" fmla="*/ 10045700 h 12611100"/>
              <a:gd name="connsiteX4109" fmla="*/ 781050 w 15227300"/>
              <a:gd name="connsiteY4109" fmla="*/ 10255250 h 12611100"/>
              <a:gd name="connsiteX4110" fmla="*/ 774700 w 15227300"/>
              <a:gd name="connsiteY4110" fmla="*/ 10267950 h 12611100"/>
              <a:gd name="connsiteX4111" fmla="*/ 774700 w 15227300"/>
              <a:gd name="connsiteY4111" fmla="*/ 10414000 h 12611100"/>
              <a:gd name="connsiteX4112" fmla="*/ 736600 w 15227300"/>
              <a:gd name="connsiteY4112" fmla="*/ 10414000 h 12611100"/>
              <a:gd name="connsiteX4113" fmla="*/ 628650 w 15227300"/>
              <a:gd name="connsiteY4113" fmla="*/ 10375900 h 12611100"/>
              <a:gd name="connsiteX4114" fmla="*/ 520700 w 15227300"/>
              <a:gd name="connsiteY4114" fmla="*/ 10318750 h 12611100"/>
              <a:gd name="connsiteX4115" fmla="*/ 431800 w 15227300"/>
              <a:gd name="connsiteY4115" fmla="*/ 10306050 h 12611100"/>
              <a:gd name="connsiteX4116" fmla="*/ 355600 w 15227300"/>
              <a:gd name="connsiteY4116" fmla="*/ 10318750 h 12611100"/>
              <a:gd name="connsiteX4117" fmla="*/ 266700 w 15227300"/>
              <a:gd name="connsiteY4117" fmla="*/ 10293350 h 12611100"/>
              <a:gd name="connsiteX4118" fmla="*/ 146050 w 15227300"/>
              <a:gd name="connsiteY4118" fmla="*/ 10477500 h 12611100"/>
              <a:gd name="connsiteX4119" fmla="*/ 184150 w 15227300"/>
              <a:gd name="connsiteY4119" fmla="*/ 10515600 h 12611100"/>
              <a:gd name="connsiteX4120" fmla="*/ 425450 w 15227300"/>
              <a:gd name="connsiteY4120" fmla="*/ 10699750 h 12611100"/>
              <a:gd name="connsiteX4121" fmla="*/ 520700 w 15227300"/>
              <a:gd name="connsiteY4121" fmla="*/ 10674350 h 12611100"/>
              <a:gd name="connsiteX4122" fmla="*/ 609600 w 15227300"/>
              <a:gd name="connsiteY4122" fmla="*/ 10693400 h 12611100"/>
              <a:gd name="connsiteX4123" fmla="*/ 622300 w 15227300"/>
              <a:gd name="connsiteY4123" fmla="*/ 10706100 h 12611100"/>
              <a:gd name="connsiteX4124" fmla="*/ 768350 w 15227300"/>
              <a:gd name="connsiteY4124" fmla="*/ 10763250 h 12611100"/>
              <a:gd name="connsiteX4125" fmla="*/ 920750 w 15227300"/>
              <a:gd name="connsiteY4125" fmla="*/ 10604500 h 12611100"/>
              <a:gd name="connsiteX4126" fmla="*/ 908050 w 15227300"/>
              <a:gd name="connsiteY4126" fmla="*/ 10534650 h 12611100"/>
              <a:gd name="connsiteX4127" fmla="*/ 965200 w 15227300"/>
              <a:gd name="connsiteY4127" fmla="*/ 10414000 h 12611100"/>
              <a:gd name="connsiteX4128" fmla="*/ 1016000 w 15227300"/>
              <a:gd name="connsiteY4128" fmla="*/ 10255250 h 12611100"/>
              <a:gd name="connsiteX4129" fmla="*/ 1041400 w 15227300"/>
              <a:gd name="connsiteY4129" fmla="*/ 10153650 h 12611100"/>
              <a:gd name="connsiteX4130" fmla="*/ 1041400 w 15227300"/>
              <a:gd name="connsiteY4130" fmla="*/ 9823450 h 12611100"/>
              <a:gd name="connsiteX4131" fmla="*/ 984250 w 15227300"/>
              <a:gd name="connsiteY4131" fmla="*/ 9544050 h 12611100"/>
              <a:gd name="connsiteX4132" fmla="*/ 908050 w 15227300"/>
              <a:gd name="connsiteY4132" fmla="*/ 9480550 h 12611100"/>
              <a:gd name="connsiteX4133" fmla="*/ 869950 w 15227300"/>
              <a:gd name="connsiteY4133" fmla="*/ 9455150 h 12611100"/>
              <a:gd name="connsiteX4134" fmla="*/ 800100 w 15227300"/>
              <a:gd name="connsiteY4134" fmla="*/ 9448800 h 12611100"/>
              <a:gd name="connsiteX4135" fmla="*/ 590550 w 15227300"/>
              <a:gd name="connsiteY4135" fmla="*/ 9518650 h 12611100"/>
              <a:gd name="connsiteX4136" fmla="*/ 558800 w 15227300"/>
              <a:gd name="connsiteY4136" fmla="*/ 9512300 h 12611100"/>
              <a:gd name="connsiteX4137" fmla="*/ 730250 w 15227300"/>
              <a:gd name="connsiteY4137" fmla="*/ 9398000 h 12611100"/>
              <a:gd name="connsiteX4138" fmla="*/ 736600 w 15227300"/>
              <a:gd name="connsiteY4138" fmla="*/ 9385300 h 12611100"/>
              <a:gd name="connsiteX4139" fmla="*/ 793750 w 15227300"/>
              <a:gd name="connsiteY4139" fmla="*/ 9372600 h 12611100"/>
              <a:gd name="connsiteX4140" fmla="*/ 793750 w 15227300"/>
              <a:gd name="connsiteY4140" fmla="*/ 9334500 h 12611100"/>
              <a:gd name="connsiteX4141" fmla="*/ 749300 w 15227300"/>
              <a:gd name="connsiteY4141" fmla="*/ 9334500 h 12611100"/>
              <a:gd name="connsiteX4142" fmla="*/ 736600 w 15227300"/>
              <a:gd name="connsiteY4142" fmla="*/ 9340850 h 12611100"/>
              <a:gd name="connsiteX4143" fmla="*/ 469900 w 15227300"/>
              <a:gd name="connsiteY4143" fmla="*/ 9493250 h 12611100"/>
              <a:gd name="connsiteX4144" fmla="*/ 355600 w 15227300"/>
              <a:gd name="connsiteY4144" fmla="*/ 9537700 h 12611100"/>
              <a:gd name="connsiteX4145" fmla="*/ 190500 w 15227300"/>
              <a:gd name="connsiteY4145" fmla="*/ 9378950 h 12611100"/>
              <a:gd name="connsiteX4146" fmla="*/ 177800 w 15227300"/>
              <a:gd name="connsiteY4146" fmla="*/ 9391650 h 12611100"/>
              <a:gd name="connsiteX4147" fmla="*/ 234950 w 15227300"/>
              <a:gd name="connsiteY4147" fmla="*/ 9556750 h 12611100"/>
              <a:gd name="connsiteX4148" fmla="*/ 184150 w 15227300"/>
              <a:gd name="connsiteY4148" fmla="*/ 9556750 h 12611100"/>
              <a:gd name="connsiteX4149" fmla="*/ 133350 w 15227300"/>
              <a:gd name="connsiteY4149" fmla="*/ 9531350 h 12611100"/>
              <a:gd name="connsiteX4150" fmla="*/ 69850 w 15227300"/>
              <a:gd name="connsiteY4150" fmla="*/ 9550400 h 12611100"/>
              <a:gd name="connsiteX4151" fmla="*/ 6350 w 15227300"/>
              <a:gd name="connsiteY4151" fmla="*/ 9575800 h 12611100"/>
              <a:gd name="connsiteX4152" fmla="*/ 6350 w 15227300"/>
              <a:gd name="connsiteY4152" fmla="*/ 8394700 h 12611100"/>
              <a:gd name="connsiteX4153" fmla="*/ 152400 w 15227300"/>
              <a:gd name="connsiteY4153" fmla="*/ 8350250 h 12611100"/>
              <a:gd name="connsiteX4154" fmla="*/ 438150 w 15227300"/>
              <a:gd name="connsiteY4154" fmla="*/ 8286750 h 12611100"/>
              <a:gd name="connsiteX4155" fmla="*/ 641350 w 15227300"/>
              <a:gd name="connsiteY4155" fmla="*/ 8356600 h 12611100"/>
              <a:gd name="connsiteX4156" fmla="*/ 781050 w 15227300"/>
              <a:gd name="connsiteY4156" fmla="*/ 8388350 h 12611100"/>
              <a:gd name="connsiteX4157" fmla="*/ 889000 w 15227300"/>
              <a:gd name="connsiteY4157" fmla="*/ 8261350 h 12611100"/>
              <a:gd name="connsiteX4158" fmla="*/ 1155700 w 15227300"/>
              <a:gd name="connsiteY4158" fmla="*/ 8089900 h 12611100"/>
              <a:gd name="connsiteX4159" fmla="*/ 1174750 w 15227300"/>
              <a:gd name="connsiteY4159" fmla="*/ 8077200 h 12611100"/>
              <a:gd name="connsiteX4160" fmla="*/ 1282700 w 15227300"/>
              <a:gd name="connsiteY4160" fmla="*/ 8064500 h 12611100"/>
              <a:gd name="connsiteX4161" fmla="*/ 1301750 w 15227300"/>
              <a:gd name="connsiteY4161" fmla="*/ 8045450 h 12611100"/>
              <a:gd name="connsiteX4162" fmla="*/ 1301750 w 15227300"/>
              <a:gd name="connsiteY4162" fmla="*/ 8007350 h 12611100"/>
              <a:gd name="connsiteX4163" fmla="*/ 1301750 w 15227300"/>
              <a:gd name="connsiteY4163" fmla="*/ 7759700 h 12611100"/>
              <a:gd name="connsiteX4164" fmla="*/ 1314450 w 15227300"/>
              <a:gd name="connsiteY4164" fmla="*/ 7620000 h 12611100"/>
              <a:gd name="connsiteX4165" fmla="*/ 1333500 w 15227300"/>
              <a:gd name="connsiteY4165" fmla="*/ 7493000 h 12611100"/>
              <a:gd name="connsiteX4166" fmla="*/ 1422400 w 15227300"/>
              <a:gd name="connsiteY4166" fmla="*/ 7410450 h 12611100"/>
              <a:gd name="connsiteX4167" fmla="*/ 1625600 w 15227300"/>
              <a:gd name="connsiteY4167" fmla="*/ 7232650 h 12611100"/>
              <a:gd name="connsiteX4168" fmla="*/ 1822450 w 15227300"/>
              <a:gd name="connsiteY4168" fmla="*/ 7232650 h 12611100"/>
              <a:gd name="connsiteX4169" fmla="*/ 1955800 w 15227300"/>
              <a:gd name="connsiteY4169" fmla="*/ 7264400 h 12611100"/>
              <a:gd name="connsiteX4170" fmla="*/ 2019300 w 15227300"/>
              <a:gd name="connsiteY4170" fmla="*/ 7289800 h 12611100"/>
              <a:gd name="connsiteX4171" fmla="*/ 2032000 w 15227300"/>
              <a:gd name="connsiteY4171" fmla="*/ 7302500 h 12611100"/>
              <a:gd name="connsiteX4172" fmla="*/ 2082800 w 15227300"/>
              <a:gd name="connsiteY4172" fmla="*/ 7327900 h 12611100"/>
              <a:gd name="connsiteX4173" fmla="*/ 2120900 w 15227300"/>
              <a:gd name="connsiteY4173" fmla="*/ 7340600 h 12611100"/>
              <a:gd name="connsiteX4174" fmla="*/ 2178050 w 15227300"/>
              <a:gd name="connsiteY4174" fmla="*/ 7378700 h 12611100"/>
              <a:gd name="connsiteX4175" fmla="*/ 2260600 w 15227300"/>
              <a:gd name="connsiteY4175" fmla="*/ 7562850 h 12611100"/>
              <a:gd name="connsiteX4176" fmla="*/ 2317750 w 15227300"/>
              <a:gd name="connsiteY4176" fmla="*/ 7645400 h 12611100"/>
              <a:gd name="connsiteX4177" fmla="*/ 2381250 w 15227300"/>
              <a:gd name="connsiteY4177" fmla="*/ 7537450 h 12611100"/>
              <a:gd name="connsiteX4178" fmla="*/ 2311400 w 15227300"/>
              <a:gd name="connsiteY4178" fmla="*/ 7353300 h 12611100"/>
              <a:gd name="connsiteX4179" fmla="*/ 2032000 w 15227300"/>
              <a:gd name="connsiteY4179" fmla="*/ 7194550 h 12611100"/>
              <a:gd name="connsiteX4180" fmla="*/ 1930400 w 15227300"/>
              <a:gd name="connsiteY4180" fmla="*/ 6991350 h 12611100"/>
              <a:gd name="connsiteX4181" fmla="*/ 1917700 w 15227300"/>
              <a:gd name="connsiteY4181" fmla="*/ 6959600 h 12611100"/>
              <a:gd name="connsiteX4182" fmla="*/ 1974850 w 15227300"/>
              <a:gd name="connsiteY4182" fmla="*/ 6883400 h 12611100"/>
              <a:gd name="connsiteX4183" fmla="*/ 1924050 w 15227300"/>
              <a:gd name="connsiteY4183" fmla="*/ 6832600 h 12611100"/>
              <a:gd name="connsiteX4184" fmla="*/ 1854200 w 15227300"/>
              <a:gd name="connsiteY4184" fmla="*/ 6699250 h 12611100"/>
              <a:gd name="connsiteX4185" fmla="*/ 1879600 w 15227300"/>
              <a:gd name="connsiteY4185" fmla="*/ 6648450 h 12611100"/>
              <a:gd name="connsiteX4186" fmla="*/ 1905000 w 15227300"/>
              <a:gd name="connsiteY4186" fmla="*/ 6559550 h 12611100"/>
              <a:gd name="connsiteX4187" fmla="*/ 1911350 w 15227300"/>
              <a:gd name="connsiteY4187" fmla="*/ 6527800 h 12611100"/>
              <a:gd name="connsiteX4188" fmla="*/ 1885950 w 15227300"/>
              <a:gd name="connsiteY4188" fmla="*/ 6369050 h 12611100"/>
              <a:gd name="connsiteX4189" fmla="*/ 1885950 w 15227300"/>
              <a:gd name="connsiteY4189" fmla="*/ 6350000 h 12611100"/>
              <a:gd name="connsiteX4190" fmla="*/ 2076450 w 15227300"/>
              <a:gd name="connsiteY4190" fmla="*/ 6178550 h 12611100"/>
              <a:gd name="connsiteX4191" fmla="*/ 2076450 w 15227300"/>
              <a:gd name="connsiteY4191" fmla="*/ 6115050 h 12611100"/>
              <a:gd name="connsiteX4192" fmla="*/ 2076450 w 15227300"/>
              <a:gd name="connsiteY4192" fmla="*/ 6089650 h 12611100"/>
              <a:gd name="connsiteX4193" fmla="*/ 2178050 w 15227300"/>
              <a:gd name="connsiteY4193" fmla="*/ 6000750 h 12611100"/>
              <a:gd name="connsiteX4194" fmla="*/ 2330450 w 15227300"/>
              <a:gd name="connsiteY4194" fmla="*/ 6000750 h 12611100"/>
              <a:gd name="connsiteX4195" fmla="*/ 2368550 w 15227300"/>
              <a:gd name="connsiteY4195" fmla="*/ 5969000 h 12611100"/>
              <a:gd name="connsiteX4196" fmla="*/ 2508250 w 15227300"/>
              <a:gd name="connsiteY4196" fmla="*/ 5791200 h 12611100"/>
              <a:gd name="connsiteX4197" fmla="*/ 2616200 w 15227300"/>
              <a:gd name="connsiteY4197" fmla="*/ 5740400 h 12611100"/>
              <a:gd name="connsiteX4198" fmla="*/ 2736850 w 15227300"/>
              <a:gd name="connsiteY4198" fmla="*/ 5721350 h 12611100"/>
              <a:gd name="connsiteX4199" fmla="*/ 2921000 w 15227300"/>
              <a:gd name="connsiteY4199" fmla="*/ 5721350 h 12611100"/>
              <a:gd name="connsiteX4200" fmla="*/ 3117850 w 15227300"/>
              <a:gd name="connsiteY4200" fmla="*/ 5695950 h 12611100"/>
              <a:gd name="connsiteX4201" fmla="*/ 3244850 w 15227300"/>
              <a:gd name="connsiteY4201" fmla="*/ 5676900 h 12611100"/>
              <a:gd name="connsiteX4202" fmla="*/ 3257550 w 15227300"/>
              <a:gd name="connsiteY4202" fmla="*/ 5664200 h 12611100"/>
              <a:gd name="connsiteX4203" fmla="*/ 3352800 w 15227300"/>
              <a:gd name="connsiteY4203" fmla="*/ 5651500 h 12611100"/>
              <a:gd name="connsiteX4204" fmla="*/ 3517900 w 15227300"/>
              <a:gd name="connsiteY4204" fmla="*/ 5607050 h 12611100"/>
              <a:gd name="connsiteX4205" fmla="*/ 3606800 w 15227300"/>
              <a:gd name="connsiteY4205" fmla="*/ 5588000 h 12611100"/>
              <a:gd name="connsiteX4206" fmla="*/ 3663950 w 15227300"/>
              <a:gd name="connsiteY4206" fmla="*/ 5473700 h 12611100"/>
              <a:gd name="connsiteX4207" fmla="*/ 3727450 w 15227300"/>
              <a:gd name="connsiteY4207" fmla="*/ 5327650 h 12611100"/>
              <a:gd name="connsiteX4208" fmla="*/ 3886200 w 15227300"/>
              <a:gd name="connsiteY4208" fmla="*/ 5200650 h 12611100"/>
              <a:gd name="connsiteX4209" fmla="*/ 3886200 w 15227300"/>
              <a:gd name="connsiteY4209" fmla="*/ 4953000 h 12611100"/>
              <a:gd name="connsiteX4210" fmla="*/ 3759200 w 15227300"/>
              <a:gd name="connsiteY4210" fmla="*/ 4737100 h 12611100"/>
              <a:gd name="connsiteX4211" fmla="*/ 3727450 w 15227300"/>
              <a:gd name="connsiteY4211" fmla="*/ 4718050 h 12611100"/>
              <a:gd name="connsiteX4212" fmla="*/ 3663950 w 15227300"/>
              <a:gd name="connsiteY4212" fmla="*/ 4699000 h 12611100"/>
              <a:gd name="connsiteX4213" fmla="*/ 3632200 w 15227300"/>
              <a:gd name="connsiteY4213" fmla="*/ 4654550 h 12611100"/>
              <a:gd name="connsiteX4214" fmla="*/ 3606800 w 15227300"/>
              <a:gd name="connsiteY4214" fmla="*/ 4521200 h 12611100"/>
              <a:gd name="connsiteX4215" fmla="*/ 3587750 w 15227300"/>
              <a:gd name="connsiteY4215" fmla="*/ 4413250 h 12611100"/>
              <a:gd name="connsiteX4216" fmla="*/ 3562350 w 15227300"/>
              <a:gd name="connsiteY4216" fmla="*/ 4324350 h 12611100"/>
              <a:gd name="connsiteX4217" fmla="*/ 3562350 w 15227300"/>
              <a:gd name="connsiteY4217" fmla="*/ 4197350 h 12611100"/>
              <a:gd name="connsiteX4218" fmla="*/ 3644900 w 15227300"/>
              <a:gd name="connsiteY4218" fmla="*/ 4095750 h 12611100"/>
              <a:gd name="connsiteX4219" fmla="*/ 3644900 w 15227300"/>
              <a:gd name="connsiteY4219" fmla="*/ 3816350 h 12611100"/>
              <a:gd name="connsiteX4220" fmla="*/ 3740150 w 15227300"/>
              <a:gd name="connsiteY4220" fmla="*/ 3606800 h 12611100"/>
              <a:gd name="connsiteX4221" fmla="*/ 3810000 w 15227300"/>
              <a:gd name="connsiteY4221" fmla="*/ 3498850 h 12611100"/>
              <a:gd name="connsiteX4222" fmla="*/ 3962400 w 15227300"/>
              <a:gd name="connsiteY4222" fmla="*/ 3340100 h 12611100"/>
              <a:gd name="connsiteX4223" fmla="*/ 4025900 w 15227300"/>
              <a:gd name="connsiteY4223" fmla="*/ 3289300 h 12611100"/>
              <a:gd name="connsiteX4224" fmla="*/ 4254500 w 15227300"/>
              <a:gd name="connsiteY4224" fmla="*/ 3187700 h 12611100"/>
              <a:gd name="connsiteX4225" fmla="*/ 4311650 w 15227300"/>
              <a:gd name="connsiteY4225" fmla="*/ 3175000 h 12611100"/>
              <a:gd name="connsiteX4226" fmla="*/ 4375150 w 15227300"/>
              <a:gd name="connsiteY4226" fmla="*/ 3175000 h 12611100"/>
              <a:gd name="connsiteX4227" fmla="*/ 4318000 w 15227300"/>
              <a:gd name="connsiteY4227" fmla="*/ 3238500 h 12611100"/>
              <a:gd name="connsiteX4228" fmla="*/ 4260850 w 15227300"/>
              <a:gd name="connsiteY4228" fmla="*/ 3314700 h 12611100"/>
              <a:gd name="connsiteX4229" fmla="*/ 4235450 w 15227300"/>
              <a:gd name="connsiteY4229" fmla="*/ 3346450 h 12611100"/>
              <a:gd name="connsiteX4230" fmla="*/ 3930650 w 15227300"/>
              <a:gd name="connsiteY4230" fmla="*/ 3549650 h 12611100"/>
              <a:gd name="connsiteX4231" fmla="*/ 3987800 w 15227300"/>
              <a:gd name="connsiteY4231" fmla="*/ 3594100 h 12611100"/>
              <a:gd name="connsiteX4232" fmla="*/ 4102100 w 15227300"/>
              <a:gd name="connsiteY4232" fmla="*/ 3511550 h 12611100"/>
              <a:gd name="connsiteX4233" fmla="*/ 4197350 w 15227300"/>
              <a:gd name="connsiteY4233" fmla="*/ 3448050 h 12611100"/>
              <a:gd name="connsiteX4234" fmla="*/ 4279900 w 15227300"/>
              <a:gd name="connsiteY4234" fmla="*/ 3416300 h 12611100"/>
              <a:gd name="connsiteX4235" fmla="*/ 4413250 w 15227300"/>
              <a:gd name="connsiteY4235" fmla="*/ 3390900 h 12611100"/>
              <a:gd name="connsiteX4236" fmla="*/ 4559300 w 15227300"/>
              <a:gd name="connsiteY4236" fmla="*/ 3448050 h 12611100"/>
              <a:gd name="connsiteX4237" fmla="*/ 4660900 w 15227300"/>
              <a:gd name="connsiteY4237" fmla="*/ 3378200 h 12611100"/>
              <a:gd name="connsiteX4238" fmla="*/ 4749800 w 15227300"/>
              <a:gd name="connsiteY4238" fmla="*/ 3409950 h 12611100"/>
              <a:gd name="connsiteX4239" fmla="*/ 4870450 w 15227300"/>
              <a:gd name="connsiteY4239" fmla="*/ 3435350 h 12611100"/>
              <a:gd name="connsiteX4240" fmla="*/ 4953000 w 15227300"/>
              <a:gd name="connsiteY4240" fmla="*/ 3448050 h 12611100"/>
              <a:gd name="connsiteX4241" fmla="*/ 5029200 w 15227300"/>
              <a:gd name="connsiteY4241" fmla="*/ 3498850 h 12611100"/>
              <a:gd name="connsiteX4242" fmla="*/ 5149850 w 15227300"/>
              <a:gd name="connsiteY4242" fmla="*/ 3644900 h 12611100"/>
              <a:gd name="connsiteX4243" fmla="*/ 5149850 w 15227300"/>
              <a:gd name="connsiteY4243" fmla="*/ 3606800 h 12611100"/>
              <a:gd name="connsiteX4244" fmla="*/ 5067300 w 15227300"/>
              <a:gd name="connsiteY4244" fmla="*/ 3454400 h 12611100"/>
              <a:gd name="connsiteX4245" fmla="*/ 4965700 w 15227300"/>
              <a:gd name="connsiteY4245" fmla="*/ 3429000 h 12611100"/>
              <a:gd name="connsiteX4246" fmla="*/ 4902200 w 15227300"/>
              <a:gd name="connsiteY4246" fmla="*/ 3403600 h 12611100"/>
              <a:gd name="connsiteX4247" fmla="*/ 4806950 w 15227300"/>
              <a:gd name="connsiteY4247" fmla="*/ 3346450 h 12611100"/>
              <a:gd name="connsiteX4248" fmla="*/ 4762500 w 15227300"/>
              <a:gd name="connsiteY4248" fmla="*/ 3295650 h 12611100"/>
              <a:gd name="connsiteX4249" fmla="*/ 4737100 w 15227300"/>
              <a:gd name="connsiteY4249" fmla="*/ 3225800 h 12611100"/>
              <a:gd name="connsiteX4250" fmla="*/ 4768850 w 15227300"/>
              <a:gd name="connsiteY4250" fmla="*/ 3175000 h 12611100"/>
              <a:gd name="connsiteX4251" fmla="*/ 4838700 w 15227300"/>
              <a:gd name="connsiteY4251" fmla="*/ 3206750 h 12611100"/>
              <a:gd name="connsiteX4252" fmla="*/ 4889500 w 15227300"/>
              <a:gd name="connsiteY4252" fmla="*/ 3244850 h 12611100"/>
              <a:gd name="connsiteX4253" fmla="*/ 5092700 w 15227300"/>
              <a:gd name="connsiteY4253" fmla="*/ 3340100 h 12611100"/>
              <a:gd name="connsiteX4254" fmla="*/ 5105400 w 15227300"/>
              <a:gd name="connsiteY4254" fmla="*/ 3359150 h 12611100"/>
              <a:gd name="connsiteX4255" fmla="*/ 5130800 w 15227300"/>
              <a:gd name="connsiteY4255" fmla="*/ 3359150 h 12611100"/>
              <a:gd name="connsiteX4256" fmla="*/ 5156200 w 15227300"/>
              <a:gd name="connsiteY4256" fmla="*/ 3168650 h 12611100"/>
              <a:gd name="connsiteX4257" fmla="*/ 5156200 w 15227300"/>
              <a:gd name="connsiteY4257" fmla="*/ 2997200 h 12611100"/>
              <a:gd name="connsiteX4258" fmla="*/ 5092700 w 15227300"/>
              <a:gd name="connsiteY4258" fmla="*/ 2749550 h 12611100"/>
              <a:gd name="connsiteX4259" fmla="*/ 5168900 w 15227300"/>
              <a:gd name="connsiteY4259" fmla="*/ 2514600 h 12611100"/>
              <a:gd name="connsiteX4260" fmla="*/ 5092700 w 15227300"/>
              <a:gd name="connsiteY4260" fmla="*/ 2305050 h 12611100"/>
              <a:gd name="connsiteX4261" fmla="*/ 5124450 w 15227300"/>
              <a:gd name="connsiteY4261" fmla="*/ 2235200 h 12611100"/>
              <a:gd name="connsiteX4262" fmla="*/ 5010150 w 15227300"/>
              <a:gd name="connsiteY4262" fmla="*/ 2120900 h 12611100"/>
              <a:gd name="connsiteX4263" fmla="*/ 4965700 w 15227300"/>
              <a:gd name="connsiteY4263" fmla="*/ 2012950 h 12611100"/>
              <a:gd name="connsiteX4264" fmla="*/ 4959350 w 15227300"/>
              <a:gd name="connsiteY4264" fmla="*/ 1943100 h 12611100"/>
              <a:gd name="connsiteX4265" fmla="*/ 5048250 w 15227300"/>
              <a:gd name="connsiteY4265" fmla="*/ 1809750 h 12611100"/>
              <a:gd name="connsiteX4266" fmla="*/ 5156200 w 15227300"/>
              <a:gd name="connsiteY4266" fmla="*/ 1663700 h 12611100"/>
              <a:gd name="connsiteX4267" fmla="*/ 5238750 w 15227300"/>
              <a:gd name="connsiteY4267" fmla="*/ 1619250 h 12611100"/>
              <a:gd name="connsiteX4268" fmla="*/ 5289550 w 15227300"/>
              <a:gd name="connsiteY4268" fmla="*/ 1581150 h 12611100"/>
              <a:gd name="connsiteX4269" fmla="*/ 5524500 w 15227300"/>
              <a:gd name="connsiteY4269" fmla="*/ 1314450 h 12611100"/>
              <a:gd name="connsiteX4270" fmla="*/ 5480050 w 15227300"/>
              <a:gd name="connsiteY4270" fmla="*/ 1282700 h 12611100"/>
              <a:gd name="connsiteX4271" fmla="*/ 5365750 w 15227300"/>
              <a:gd name="connsiteY4271" fmla="*/ 1187450 h 12611100"/>
              <a:gd name="connsiteX4272" fmla="*/ 5232400 w 15227300"/>
              <a:gd name="connsiteY4272" fmla="*/ 1174750 h 12611100"/>
              <a:gd name="connsiteX4273" fmla="*/ 5219700 w 15227300"/>
              <a:gd name="connsiteY4273" fmla="*/ 1155700 h 12611100"/>
              <a:gd name="connsiteX4274" fmla="*/ 4959350 w 15227300"/>
              <a:gd name="connsiteY4274" fmla="*/ 990600 h 12611100"/>
              <a:gd name="connsiteX4275" fmla="*/ 4883150 w 15227300"/>
              <a:gd name="connsiteY4275" fmla="*/ 958850 h 12611100"/>
              <a:gd name="connsiteX4276" fmla="*/ 4889500 w 15227300"/>
              <a:gd name="connsiteY4276" fmla="*/ 920750 h 12611100"/>
              <a:gd name="connsiteX4277" fmla="*/ 4927600 w 15227300"/>
              <a:gd name="connsiteY4277" fmla="*/ 914400 h 12611100"/>
              <a:gd name="connsiteX4278" fmla="*/ 4991100 w 15227300"/>
              <a:gd name="connsiteY4278" fmla="*/ 889000 h 12611100"/>
              <a:gd name="connsiteX4279" fmla="*/ 5041900 w 15227300"/>
              <a:gd name="connsiteY4279" fmla="*/ 857250 h 12611100"/>
              <a:gd name="connsiteX4280" fmla="*/ 5378450 w 15227300"/>
              <a:gd name="connsiteY4280" fmla="*/ 704850 h 12611100"/>
              <a:gd name="connsiteX4281" fmla="*/ 5397500 w 15227300"/>
              <a:gd name="connsiteY4281" fmla="*/ 692150 h 12611100"/>
              <a:gd name="connsiteX4282" fmla="*/ 5403850 w 15227300"/>
              <a:gd name="connsiteY4282" fmla="*/ 673100 h 12611100"/>
              <a:gd name="connsiteX4283" fmla="*/ 5321300 w 15227300"/>
              <a:gd name="connsiteY4283" fmla="*/ 514350 h 12611100"/>
              <a:gd name="connsiteX4284" fmla="*/ 5346700 w 15227300"/>
              <a:gd name="connsiteY4284" fmla="*/ 463550 h 12611100"/>
              <a:gd name="connsiteX4285" fmla="*/ 5365750 w 15227300"/>
              <a:gd name="connsiteY4285" fmla="*/ 393700 h 12611100"/>
              <a:gd name="connsiteX4286" fmla="*/ 5372100 w 15227300"/>
              <a:gd name="connsiteY4286" fmla="*/ 368300 h 12611100"/>
              <a:gd name="connsiteX4287" fmla="*/ 5353050 w 15227300"/>
              <a:gd name="connsiteY4287" fmla="*/ 260350 h 12611100"/>
              <a:gd name="connsiteX4288" fmla="*/ 5353050 w 15227300"/>
              <a:gd name="connsiteY4288" fmla="*/ 107950 h 12611100"/>
              <a:gd name="connsiteX4289" fmla="*/ 5410200 w 15227300"/>
              <a:gd name="connsiteY4289" fmla="*/ 31750 h 12611100"/>
              <a:gd name="connsiteX4290" fmla="*/ 5480050 w 15227300"/>
              <a:gd name="connsiteY4290" fmla="*/ 0 h 12611100"/>
              <a:gd name="connsiteX4291" fmla="*/ 5683250 w 15227300"/>
              <a:gd name="connsiteY4291" fmla="*/ 6350 h 1261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</a:cxnLst>
            <a:rect l="l" t="t" r="r" b="b"/>
            <a:pathLst>
              <a:path w="15227300" h="12611100">
                <a:moveTo>
                  <a:pt x="984250" y="12382500"/>
                </a:moveTo>
                <a:lnTo>
                  <a:pt x="984250" y="12401550"/>
                </a:lnTo>
                <a:cubicBezTo>
                  <a:pt x="971550" y="12401550"/>
                  <a:pt x="958850" y="12414250"/>
                  <a:pt x="939800" y="12414250"/>
                </a:cubicBezTo>
                <a:cubicBezTo>
                  <a:pt x="927100" y="12414250"/>
                  <a:pt x="850900" y="12388850"/>
                  <a:pt x="812800" y="12363450"/>
                </a:cubicBezTo>
                <a:cubicBezTo>
                  <a:pt x="793750" y="12357100"/>
                  <a:pt x="787400" y="12344400"/>
                  <a:pt x="768350" y="12331700"/>
                </a:cubicBezTo>
                <a:cubicBezTo>
                  <a:pt x="774700" y="12306300"/>
                  <a:pt x="800100" y="12312650"/>
                  <a:pt x="819150" y="12312650"/>
                </a:cubicBezTo>
                <a:cubicBezTo>
                  <a:pt x="889000" y="12312650"/>
                  <a:pt x="920750" y="12344400"/>
                  <a:pt x="984250" y="12382500"/>
                </a:cubicBezTo>
                <a:close/>
                <a:moveTo>
                  <a:pt x="12560300" y="12141200"/>
                </a:moveTo>
                <a:cubicBezTo>
                  <a:pt x="12560300" y="12147550"/>
                  <a:pt x="12573000" y="12141200"/>
                  <a:pt x="12573000" y="12160250"/>
                </a:cubicBezTo>
                <a:lnTo>
                  <a:pt x="12573000" y="12407900"/>
                </a:lnTo>
                <a:cubicBezTo>
                  <a:pt x="12560300" y="12465050"/>
                  <a:pt x="12541250" y="12522200"/>
                  <a:pt x="12528550" y="12566650"/>
                </a:cubicBezTo>
                <a:cubicBezTo>
                  <a:pt x="12503150" y="12560300"/>
                  <a:pt x="12484100" y="12547600"/>
                  <a:pt x="12465050" y="12534900"/>
                </a:cubicBezTo>
                <a:lnTo>
                  <a:pt x="12465050" y="12299950"/>
                </a:lnTo>
                <a:cubicBezTo>
                  <a:pt x="12490450" y="12211050"/>
                  <a:pt x="12471400" y="12065000"/>
                  <a:pt x="12553950" y="12033250"/>
                </a:cubicBezTo>
                <a:cubicBezTo>
                  <a:pt x="12560300" y="12065000"/>
                  <a:pt x="12560300" y="12103100"/>
                  <a:pt x="12560300" y="12141200"/>
                </a:cubicBezTo>
                <a:close/>
                <a:moveTo>
                  <a:pt x="1314450" y="12045950"/>
                </a:moveTo>
                <a:cubicBezTo>
                  <a:pt x="1308100" y="12039600"/>
                  <a:pt x="1308100" y="12020550"/>
                  <a:pt x="1314450" y="12020550"/>
                </a:cubicBezTo>
                <a:lnTo>
                  <a:pt x="1314450" y="12045950"/>
                </a:lnTo>
                <a:close/>
                <a:moveTo>
                  <a:pt x="3949700" y="11728450"/>
                </a:moveTo>
                <a:cubicBezTo>
                  <a:pt x="3956050" y="11944350"/>
                  <a:pt x="3956050" y="12052300"/>
                  <a:pt x="3949700" y="12160250"/>
                </a:cubicBezTo>
                <a:lnTo>
                  <a:pt x="3917950" y="12160250"/>
                </a:lnTo>
                <a:lnTo>
                  <a:pt x="3917950" y="12033250"/>
                </a:lnTo>
                <a:cubicBezTo>
                  <a:pt x="3905250" y="12020550"/>
                  <a:pt x="3886200" y="11982450"/>
                  <a:pt x="3886200" y="11969750"/>
                </a:cubicBezTo>
                <a:lnTo>
                  <a:pt x="3886200" y="11791950"/>
                </a:lnTo>
                <a:cubicBezTo>
                  <a:pt x="3898900" y="11772900"/>
                  <a:pt x="3892550" y="11747500"/>
                  <a:pt x="3898900" y="11728450"/>
                </a:cubicBezTo>
                <a:lnTo>
                  <a:pt x="3949700" y="11728450"/>
                </a:lnTo>
                <a:close/>
                <a:moveTo>
                  <a:pt x="14109700" y="11449050"/>
                </a:moveTo>
                <a:lnTo>
                  <a:pt x="14109700" y="11518900"/>
                </a:lnTo>
                <a:cubicBezTo>
                  <a:pt x="13950950" y="11614150"/>
                  <a:pt x="13906500" y="11823700"/>
                  <a:pt x="13766800" y="11925300"/>
                </a:cubicBezTo>
                <a:cubicBezTo>
                  <a:pt x="13735050" y="11950700"/>
                  <a:pt x="13658850" y="11982450"/>
                  <a:pt x="13633450" y="12039600"/>
                </a:cubicBezTo>
                <a:lnTo>
                  <a:pt x="13614400" y="12039600"/>
                </a:lnTo>
                <a:lnTo>
                  <a:pt x="13614400" y="12020550"/>
                </a:lnTo>
                <a:cubicBezTo>
                  <a:pt x="13709650" y="11830050"/>
                  <a:pt x="13843000" y="11734800"/>
                  <a:pt x="13995400" y="11569700"/>
                </a:cubicBezTo>
                <a:cubicBezTo>
                  <a:pt x="14027150" y="11537950"/>
                  <a:pt x="14052550" y="11493500"/>
                  <a:pt x="14084300" y="11449050"/>
                </a:cubicBezTo>
                <a:lnTo>
                  <a:pt x="14109700" y="11449050"/>
                </a:lnTo>
                <a:close/>
                <a:moveTo>
                  <a:pt x="13938250" y="11461750"/>
                </a:moveTo>
                <a:cubicBezTo>
                  <a:pt x="13938250" y="11474450"/>
                  <a:pt x="13912850" y="11480800"/>
                  <a:pt x="13893800" y="11493500"/>
                </a:cubicBezTo>
                <a:cubicBezTo>
                  <a:pt x="13823950" y="11518900"/>
                  <a:pt x="13760450" y="11620500"/>
                  <a:pt x="13735050" y="11696700"/>
                </a:cubicBezTo>
                <a:cubicBezTo>
                  <a:pt x="13684250" y="11715750"/>
                  <a:pt x="13601700" y="11791950"/>
                  <a:pt x="13563600" y="11849100"/>
                </a:cubicBezTo>
                <a:cubicBezTo>
                  <a:pt x="13544550" y="11887200"/>
                  <a:pt x="13500100" y="11912600"/>
                  <a:pt x="13481050" y="11944350"/>
                </a:cubicBezTo>
                <a:cubicBezTo>
                  <a:pt x="13468350" y="11950700"/>
                  <a:pt x="13474700" y="11976100"/>
                  <a:pt x="13474700" y="11995150"/>
                </a:cubicBezTo>
                <a:cubicBezTo>
                  <a:pt x="13392150" y="11988800"/>
                  <a:pt x="13335000" y="12045950"/>
                  <a:pt x="13284200" y="12096750"/>
                </a:cubicBezTo>
                <a:cubicBezTo>
                  <a:pt x="13328650" y="12141200"/>
                  <a:pt x="13417550" y="12103100"/>
                  <a:pt x="13455650" y="12153900"/>
                </a:cubicBezTo>
                <a:lnTo>
                  <a:pt x="13455650" y="12172950"/>
                </a:lnTo>
                <a:lnTo>
                  <a:pt x="13163550" y="12172950"/>
                </a:lnTo>
                <a:cubicBezTo>
                  <a:pt x="13157200" y="12185650"/>
                  <a:pt x="13150850" y="12185650"/>
                  <a:pt x="13131800" y="12185650"/>
                </a:cubicBezTo>
                <a:cubicBezTo>
                  <a:pt x="13119100" y="12185650"/>
                  <a:pt x="13100050" y="12179300"/>
                  <a:pt x="13081000" y="12172950"/>
                </a:cubicBezTo>
                <a:lnTo>
                  <a:pt x="13081000" y="12141200"/>
                </a:lnTo>
                <a:cubicBezTo>
                  <a:pt x="13182600" y="11988800"/>
                  <a:pt x="13328650" y="11950700"/>
                  <a:pt x="13436600" y="11849100"/>
                </a:cubicBezTo>
                <a:cubicBezTo>
                  <a:pt x="13462000" y="11823700"/>
                  <a:pt x="13500100" y="11785600"/>
                  <a:pt x="13525500" y="11766550"/>
                </a:cubicBezTo>
                <a:cubicBezTo>
                  <a:pt x="13576300" y="11722100"/>
                  <a:pt x="13639800" y="11626850"/>
                  <a:pt x="13690600" y="11557000"/>
                </a:cubicBezTo>
                <a:cubicBezTo>
                  <a:pt x="13696950" y="11557000"/>
                  <a:pt x="13709650" y="11550650"/>
                  <a:pt x="13709650" y="11544300"/>
                </a:cubicBezTo>
                <a:cubicBezTo>
                  <a:pt x="13747750" y="11493500"/>
                  <a:pt x="13779500" y="11442700"/>
                  <a:pt x="13804900" y="11391900"/>
                </a:cubicBezTo>
                <a:cubicBezTo>
                  <a:pt x="13823950" y="11391900"/>
                  <a:pt x="13843000" y="11379200"/>
                  <a:pt x="13862050" y="11379200"/>
                </a:cubicBezTo>
                <a:cubicBezTo>
                  <a:pt x="13906500" y="11379200"/>
                  <a:pt x="13938250" y="11423650"/>
                  <a:pt x="13938250" y="11461750"/>
                </a:cubicBezTo>
                <a:close/>
                <a:moveTo>
                  <a:pt x="15182850" y="11347450"/>
                </a:moveTo>
                <a:cubicBezTo>
                  <a:pt x="15176500" y="11347450"/>
                  <a:pt x="15163800" y="11347450"/>
                  <a:pt x="15163800" y="11341100"/>
                </a:cubicBezTo>
                <a:cubicBezTo>
                  <a:pt x="15170150" y="11341100"/>
                  <a:pt x="15182850" y="11341100"/>
                  <a:pt x="15182850" y="11347450"/>
                </a:cubicBezTo>
                <a:close/>
                <a:moveTo>
                  <a:pt x="14033500" y="11322050"/>
                </a:moveTo>
                <a:cubicBezTo>
                  <a:pt x="14058900" y="11328400"/>
                  <a:pt x="14071600" y="11341100"/>
                  <a:pt x="14090650" y="11347450"/>
                </a:cubicBezTo>
                <a:cubicBezTo>
                  <a:pt x="14084300" y="11372850"/>
                  <a:pt x="14077950" y="11391900"/>
                  <a:pt x="14071600" y="11410950"/>
                </a:cubicBezTo>
                <a:cubicBezTo>
                  <a:pt x="14058900" y="11404600"/>
                  <a:pt x="14039850" y="11398250"/>
                  <a:pt x="14020800" y="11398250"/>
                </a:cubicBezTo>
                <a:cubicBezTo>
                  <a:pt x="14014450" y="11372850"/>
                  <a:pt x="14014450" y="11347450"/>
                  <a:pt x="14020800" y="11322050"/>
                </a:cubicBezTo>
                <a:lnTo>
                  <a:pt x="14033500" y="11322050"/>
                </a:lnTo>
                <a:close/>
                <a:moveTo>
                  <a:pt x="14681200" y="11207750"/>
                </a:moveTo>
                <a:lnTo>
                  <a:pt x="14681200" y="11264900"/>
                </a:lnTo>
                <a:lnTo>
                  <a:pt x="14636750" y="11264900"/>
                </a:lnTo>
                <a:cubicBezTo>
                  <a:pt x="14630400" y="11252200"/>
                  <a:pt x="14624050" y="11252200"/>
                  <a:pt x="14624050" y="11233150"/>
                </a:cubicBezTo>
                <a:cubicBezTo>
                  <a:pt x="14624050" y="11220450"/>
                  <a:pt x="14630400" y="11220450"/>
                  <a:pt x="14643100" y="11207750"/>
                </a:cubicBezTo>
                <a:lnTo>
                  <a:pt x="14681200" y="11207750"/>
                </a:lnTo>
                <a:close/>
                <a:moveTo>
                  <a:pt x="7061200" y="11188700"/>
                </a:moveTo>
                <a:lnTo>
                  <a:pt x="7061200" y="11252200"/>
                </a:lnTo>
                <a:cubicBezTo>
                  <a:pt x="6959600" y="11309350"/>
                  <a:pt x="6870700" y="11430000"/>
                  <a:pt x="6826250" y="11518900"/>
                </a:cubicBezTo>
                <a:lnTo>
                  <a:pt x="6775450" y="11518900"/>
                </a:lnTo>
                <a:cubicBezTo>
                  <a:pt x="6769100" y="11512550"/>
                  <a:pt x="6769100" y="11512550"/>
                  <a:pt x="6769100" y="11499850"/>
                </a:cubicBezTo>
                <a:cubicBezTo>
                  <a:pt x="6769100" y="11455400"/>
                  <a:pt x="6889750" y="11322050"/>
                  <a:pt x="6902450" y="11315700"/>
                </a:cubicBezTo>
                <a:cubicBezTo>
                  <a:pt x="6934200" y="11283950"/>
                  <a:pt x="6972300" y="11239500"/>
                  <a:pt x="7004050" y="11188700"/>
                </a:cubicBezTo>
                <a:lnTo>
                  <a:pt x="7061200" y="11188700"/>
                </a:lnTo>
                <a:close/>
                <a:moveTo>
                  <a:pt x="11976100" y="11322050"/>
                </a:moveTo>
                <a:lnTo>
                  <a:pt x="11976100" y="11125200"/>
                </a:lnTo>
                <a:lnTo>
                  <a:pt x="11976100" y="11322050"/>
                </a:lnTo>
                <a:close/>
                <a:moveTo>
                  <a:pt x="13233400" y="11118850"/>
                </a:moveTo>
                <a:lnTo>
                  <a:pt x="13214350" y="11118850"/>
                </a:lnTo>
                <a:cubicBezTo>
                  <a:pt x="13214350" y="11112500"/>
                  <a:pt x="13208000" y="11106150"/>
                  <a:pt x="13214350" y="11099800"/>
                </a:cubicBezTo>
                <a:cubicBezTo>
                  <a:pt x="13220700" y="11099800"/>
                  <a:pt x="13227050" y="11099800"/>
                  <a:pt x="13233400" y="11118850"/>
                </a:cubicBezTo>
                <a:close/>
                <a:moveTo>
                  <a:pt x="1174750" y="11258550"/>
                </a:moveTo>
                <a:cubicBezTo>
                  <a:pt x="1168400" y="11220450"/>
                  <a:pt x="1136650" y="11163300"/>
                  <a:pt x="1136650" y="11150600"/>
                </a:cubicBezTo>
                <a:lnTo>
                  <a:pt x="1136650" y="11087100"/>
                </a:lnTo>
                <a:cubicBezTo>
                  <a:pt x="1174750" y="11131550"/>
                  <a:pt x="1162050" y="11201400"/>
                  <a:pt x="1174750" y="11258550"/>
                </a:cubicBezTo>
                <a:close/>
                <a:moveTo>
                  <a:pt x="14065250" y="11080750"/>
                </a:moveTo>
                <a:cubicBezTo>
                  <a:pt x="14090650" y="11093450"/>
                  <a:pt x="14135100" y="11093450"/>
                  <a:pt x="14160500" y="11112500"/>
                </a:cubicBezTo>
                <a:cubicBezTo>
                  <a:pt x="14198600" y="11131550"/>
                  <a:pt x="14236700" y="11163300"/>
                  <a:pt x="14262100" y="11195050"/>
                </a:cubicBezTo>
                <a:cubicBezTo>
                  <a:pt x="14274800" y="11207750"/>
                  <a:pt x="14287500" y="11233150"/>
                  <a:pt x="14300200" y="11252200"/>
                </a:cubicBezTo>
                <a:cubicBezTo>
                  <a:pt x="14319250" y="11271250"/>
                  <a:pt x="14351000" y="11290300"/>
                  <a:pt x="14351000" y="11322050"/>
                </a:cubicBezTo>
                <a:cubicBezTo>
                  <a:pt x="14351000" y="11372850"/>
                  <a:pt x="14281150" y="11436350"/>
                  <a:pt x="14243050" y="11468100"/>
                </a:cubicBezTo>
                <a:lnTo>
                  <a:pt x="14211300" y="11468100"/>
                </a:lnTo>
                <a:cubicBezTo>
                  <a:pt x="14211300" y="11455400"/>
                  <a:pt x="14204950" y="11442700"/>
                  <a:pt x="14204950" y="11430000"/>
                </a:cubicBezTo>
                <a:cubicBezTo>
                  <a:pt x="14204950" y="11366500"/>
                  <a:pt x="14293850" y="11334750"/>
                  <a:pt x="14293850" y="11309350"/>
                </a:cubicBezTo>
                <a:cubicBezTo>
                  <a:pt x="14293850" y="11264900"/>
                  <a:pt x="14204950" y="11207750"/>
                  <a:pt x="14192250" y="11195050"/>
                </a:cubicBezTo>
                <a:cubicBezTo>
                  <a:pt x="14173200" y="11182350"/>
                  <a:pt x="14160500" y="11163300"/>
                  <a:pt x="14141450" y="11137900"/>
                </a:cubicBezTo>
                <a:cubicBezTo>
                  <a:pt x="14109700" y="11137900"/>
                  <a:pt x="14065250" y="11131550"/>
                  <a:pt x="14046200" y="11131550"/>
                </a:cubicBezTo>
                <a:cubicBezTo>
                  <a:pt x="13995400" y="11131550"/>
                  <a:pt x="14008100" y="11150600"/>
                  <a:pt x="13970000" y="11163300"/>
                </a:cubicBezTo>
                <a:cubicBezTo>
                  <a:pt x="13982700" y="11144250"/>
                  <a:pt x="13989050" y="11074400"/>
                  <a:pt x="14033500" y="11074400"/>
                </a:cubicBezTo>
                <a:cubicBezTo>
                  <a:pt x="14046200" y="11074400"/>
                  <a:pt x="14046200" y="11074400"/>
                  <a:pt x="14065250" y="11080750"/>
                </a:cubicBezTo>
                <a:close/>
                <a:moveTo>
                  <a:pt x="12592050" y="11144250"/>
                </a:moveTo>
                <a:cubicBezTo>
                  <a:pt x="12566650" y="11207750"/>
                  <a:pt x="12541250" y="11283950"/>
                  <a:pt x="12541250" y="11347450"/>
                </a:cubicBezTo>
                <a:cubicBezTo>
                  <a:pt x="12541250" y="11366500"/>
                  <a:pt x="12560300" y="11455400"/>
                  <a:pt x="12560300" y="11474450"/>
                </a:cubicBezTo>
                <a:lnTo>
                  <a:pt x="12560300" y="11696700"/>
                </a:lnTo>
                <a:cubicBezTo>
                  <a:pt x="12541250" y="11728450"/>
                  <a:pt x="12528550" y="11753850"/>
                  <a:pt x="12522200" y="11772900"/>
                </a:cubicBezTo>
                <a:cubicBezTo>
                  <a:pt x="12515850" y="11747500"/>
                  <a:pt x="12515850" y="11722100"/>
                  <a:pt x="12515850" y="11696700"/>
                </a:cubicBezTo>
                <a:cubicBezTo>
                  <a:pt x="12515850" y="11690350"/>
                  <a:pt x="12503150" y="11690350"/>
                  <a:pt x="12503150" y="11677650"/>
                </a:cubicBezTo>
                <a:lnTo>
                  <a:pt x="12503150" y="11341100"/>
                </a:lnTo>
                <a:cubicBezTo>
                  <a:pt x="12509500" y="11341100"/>
                  <a:pt x="12509500" y="11334750"/>
                  <a:pt x="12515850" y="11328400"/>
                </a:cubicBezTo>
                <a:lnTo>
                  <a:pt x="12515850" y="11207750"/>
                </a:lnTo>
                <a:cubicBezTo>
                  <a:pt x="12522200" y="11150600"/>
                  <a:pt x="12528550" y="11087100"/>
                  <a:pt x="12541250" y="11029950"/>
                </a:cubicBezTo>
                <a:cubicBezTo>
                  <a:pt x="12528550" y="11074400"/>
                  <a:pt x="12553950" y="11112500"/>
                  <a:pt x="12592050" y="11144250"/>
                </a:cubicBezTo>
                <a:close/>
                <a:moveTo>
                  <a:pt x="3187700" y="11080750"/>
                </a:moveTo>
                <a:cubicBezTo>
                  <a:pt x="3232150" y="11099800"/>
                  <a:pt x="3251200" y="11176000"/>
                  <a:pt x="3244850" y="11233150"/>
                </a:cubicBezTo>
                <a:cubicBezTo>
                  <a:pt x="3282950" y="11283950"/>
                  <a:pt x="3314700" y="11328400"/>
                  <a:pt x="3333750" y="11379200"/>
                </a:cubicBezTo>
                <a:cubicBezTo>
                  <a:pt x="3346450" y="11404600"/>
                  <a:pt x="3359150" y="11449050"/>
                  <a:pt x="3365500" y="11474450"/>
                </a:cubicBezTo>
                <a:cubicBezTo>
                  <a:pt x="3371850" y="11487150"/>
                  <a:pt x="3365500" y="11518900"/>
                  <a:pt x="3371850" y="11537950"/>
                </a:cubicBezTo>
                <a:cubicBezTo>
                  <a:pt x="3378200" y="11557000"/>
                  <a:pt x="3390900" y="11582400"/>
                  <a:pt x="3397250" y="11614150"/>
                </a:cubicBezTo>
                <a:cubicBezTo>
                  <a:pt x="3416300" y="11690350"/>
                  <a:pt x="3435350" y="11811000"/>
                  <a:pt x="3460750" y="11874500"/>
                </a:cubicBezTo>
                <a:cubicBezTo>
                  <a:pt x="3473450" y="11899900"/>
                  <a:pt x="3492500" y="11950700"/>
                  <a:pt x="3492500" y="11969750"/>
                </a:cubicBezTo>
                <a:cubicBezTo>
                  <a:pt x="3492500" y="11982450"/>
                  <a:pt x="3505200" y="11995150"/>
                  <a:pt x="3511550" y="12007850"/>
                </a:cubicBezTo>
                <a:cubicBezTo>
                  <a:pt x="3543300" y="12084050"/>
                  <a:pt x="3581400" y="12153900"/>
                  <a:pt x="3600450" y="12236450"/>
                </a:cubicBezTo>
                <a:cubicBezTo>
                  <a:pt x="3625850" y="12325350"/>
                  <a:pt x="3638550" y="12426950"/>
                  <a:pt x="3651250" y="12522200"/>
                </a:cubicBezTo>
                <a:cubicBezTo>
                  <a:pt x="3651250" y="12534900"/>
                  <a:pt x="3670300" y="12547600"/>
                  <a:pt x="3670300" y="12566650"/>
                </a:cubicBezTo>
                <a:cubicBezTo>
                  <a:pt x="3670300" y="12579350"/>
                  <a:pt x="3657600" y="12598400"/>
                  <a:pt x="3638550" y="12598400"/>
                </a:cubicBezTo>
                <a:cubicBezTo>
                  <a:pt x="3606800" y="12598400"/>
                  <a:pt x="3575050" y="12496800"/>
                  <a:pt x="3575050" y="12496800"/>
                </a:cubicBezTo>
                <a:cubicBezTo>
                  <a:pt x="3511550" y="12414250"/>
                  <a:pt x="3524250" y="12312650"/>
                  <a:pt x="3505200" y="12223750"/>
                </a:cubicBezTo>
                <a:cubicBezTo>
                  <a:pt x="3492500" y="12166600"/>
                  <a:pt x="3505200" y="12090400"/>
                  <a:pt x="3479800" y="12033250"/>
                </a:cubicBezTo>
                <a:cubicBezTo>
                  <a:pt x="3454400" y="11969750"/>
                  <a:pt x="3429000" y="11906250"/>
                  <a:pt x="3409950" y="11855450"/>
                </a:cubicBezTo>
                <a:cubicBezTo>
                  <a:pt x="3371850" y="11766550"/>
                  <a:pt x="3333750" y="11671300"/>
                  <a:pt x="3314700" y="11569700"/>
                </a:cubicBezTo>
                <a:cubicBezTo>
                  <a:pt x="3308350" y="11537950"/>
                  <a:pt x="3295650" y="11499850"/>
                  <a:pt x="3282950" y="11461750"/>
                </a:cubicBezTo>
                <a:cubicBezTo>
                  <a:pt x="3276600" y="11449050"/>
                  <a:pt x="3282950" y="11417300"/>
                  <a:pt x="3276600" y="11404600"/>
                </a:cubicBezTo>
                <a:cubicBezTo>
                  <a:pt x="3263900" y="11341100"/>
                  <a:pt x="3257550" y="11258550"/>
                  <a:pt x="3225800" y="11195050"/>
                </a:cubicBezTo>
                <a:cubicBezTo>
                  <a:pt x="3225800" y="11182350"/>
                  <a:pt x="3206750" y="11169650"/>
                  <a:pt x="3200400" y="11156950"/>
                </a:cubicBezTo>
                <a:cubicBezTo>
                  <a:pt x="3194050" y="11137900"/>
                  <a:pt x="3194050" y="11106150"/>
                  <a:pt x="3181350" y="11087100"/>
                </a:cubicBezTo>
                <a:cubicBezTo>
                  <a:pt x="3181350" y="11074400"/>
                  <a:pt x="3168650" y="11055350"/>
                  <a:pt x="3168650" y="11042650"/>
                </a:cubicBezTo>
                <a:cubicBezTo>
                  <a:pt x="3168650" y="11023600"/>
                  <a:pt x="3168650" y="11017250"/>
                  <a:pt x="3175000" y="11004550"/>
                </a:cubicBezTo>
                <a:cubicBezTo>
                  <a:pt x="3200400" y="11029950"/>
                  <a:pt x="3181350" y="11029950"/>
                  <a:pt x="3187700" y="11080750"/>
                </a:cubicBezTo>
                <a:close/>
                <a:moveTo>
                  <a:pt x="13881100" y="10953750"/>
                </a:moveTo>
                <a:lnTo>
                  <a:pt x="13881100" y="10979150"/>
                </a:lnTo>
                <a:lnTo>
                  <a:pt x="13855700" y="10979150"/>
                </a:lnTo>
                <a:cubicBezTo>
                  <a:pt x="13855700" y="10960100"/>
                  <a:pt x="13862050" y="10953750"/>
                  <a:pt x="13862050" y="10947400"/>
                </a:cubicBezTo>
                <a:cubicBezTo>
                  <a:pt x="13868400" y="10947400"/>
                  <a:pt x="13874750" y="10947400"/>
                  <a:pt x="13881100" y="10953750"/>
                </a:cubicBezTo>
                <a:close/>
                <a:moveTo>
                  <a:pt x="190500" y="10744200"/>
                </a:moveTo>
                <a:cubicBezTo>
                  <a:pt x="190500" y="10756900"/>
                  <a:pt x="177800" y="10775950"/>
                  <a:pt x="165100" y="10775950"/>
                </a:cubicBezTo>
                <a:cubicBezTo>
                  <a:pt x="146050" y="10775950"/>
                  <a:pt x="101600" y="10763250"/>
                  <a:pt x="69850" y="10750550"/>
                </a:cubicBezTo>
                <a:cubicBezTo>
                  <a:pt x="63500" y="10744200"/>
                  <a:pt x="50800" y="10731500"/>
                  <a:pt x="50800" y="10712450"/>
                </a:cubicBezTo>
                <a:cubicBezTo>
                  <a:pt x="50800" y="10699750"/>
                  <a:pt x="57150" y="10648950"/>
                  <a:pt x="69850" y="10617200"/>
                </a:cubicBezTo>
                <a:cubicBezTo>
                  <a:pt x="95250" y="10610850"/>
                  <a:pt x="190500" y="10712450"/>
                  <a:pt x="190500" y="10744200"/>
                </a:cubicBezTo>
                <a:close/>
                <a:moveTo>
                  <a:pt x="6743700" y="10617200"/>
                </a:moveTo>
                <a:cubicBezTo>
                  <a:pt x="6743700" y="10629900"/>
                  <a:pt x="6578600" y="10833100"/>
                  <a:pt x="6496050" y="10934700"/>
                </a:cubicBezTo>
                <a:cubicBezTo>
                  <a:pt x="6483350" y="10953750"/>
                  <a:pt x="6413500" y="10991850"/>
                  <a:pt x="6388100" y="11004550"/>
                </a:cubicBezTo>
                <a:cubicBezTo>
                  <a:pt x="6381750" y="11010900"/>
                  <a:pt x="6381750" y="11017250"/>
                  <a:pt x="6375400" y="11017250"/>
                </a:cubicBezTo>
                <a:lnTo>
                  <a:pt x="6280150" y="11093450"/>
                </a:lnTo>
                <a:lnTo>
                  <a:pt x="6254750" y="11093450"/>
                </a:lnTo>
                <a:cubicBezTo>
                  <a:pt x="6305550" y="10928350"/>
                  <a:pt x="6483350" y="10814050"/>
                  <a:pt x="6591300" y="10699750"/>
                </a:cubicBezTo>
                <a:cubicBezTo>
                  <a:pt x="6591300" y="10693400"/>
                  <a:pt x="6610350" y="10687050"/>
                  <a:pt x="6616700" y="10680700"/>
                </a:cubicBezTo>
                <a:cubicBezTo>
                  <a:pt x="6635750" y="10661650"/>
                  <a:pt x="6667500" y="10591800"/>
                  <a:pt x="6699250" y="10591800"/>
                </a:cubicBezTo>
                <a:cubicBezTo>
                  <a:pt x="6718300" y="10591800"/>
                  <a:pt x="6743700" y="10598150"/>
                  <a:pt x="6743700" y="10617200"/>
                </a:cubicBezTo>
                <a:close/>
                <a:moveTo>
                  <a:pt x="13195300" y="10452100"/>
                </a:moveTo>
                <a:cubicBezTo>
                  <a:pt x="13208000" y="10464800"/>
                  <a:pt x="13246100" y="10471150"/>
                  <a:pt x="13258800" y="10490200"/>
                </a:cubicBezTo>
                <a:cubicBezTo>
                  <a:pt x="13341350" y="10566400"/>
                  <a:pt x="13474700" y="10706100"/>
                  <a:pt x="13474700" y="10725150"/>
                </a:cubicBezTo>
                <a:cubicBezTo>
                  <a:pt x="13474700" y="10737850"/>
                  <a:pt x="13455650" y="10807700"/>
                  <a:pt x="13436600" y="10807700"/>
                </a:cubicBezTo>
                <a:cubicBezTo>
                  <a:pt x="13423900" y="10807700"/>
                  <a:pt x="13335000" y="10718800"/>
                  <a:pt x="13315950" y="10718800"/>
                </a:cubicBezTo>
                <a:cubicBezTo>
                  <a:pt x="13303250" y="10718800"/>
                  <a:pt x="13290550" y="10731500"/>
                  <a:pt x="13277850" y="10731500"/>
                </a:cubicBezTo>
                <a:cubicBezTo>
                  <a:pt x="13220700" y="10731500"/>
                  <a:pt x="13182600" y="10629900"/>
                  <a:pt x="13182600" y="10572750"/>
                </a:cubicBezTo>
                <a:lnTo>
                  <a:pt x="13100050" y="10572750"/>
                </a:lnTo>
                <a:cubicBezTo>
                  <a:pt x="13087350" y="10579100"/>
                  <a:pt x="13068300" y="10579100"/>
                  <a:pt x="13049250" y="10579100"/>
                </a:cubicBezTo>
                <a:cubicBezTo>
                  <a:pt x="13036550" y="10610850"/>
                  <a:pt x="12992100" y="10598150"/>
                  <a:pt x="12973050" y="10604500"/>
                </a:cubicBezTo>
                <a:cubicBezTo>
                  <a:pt x="12966700" y="10610850"/>
                  <a:pt x="12966700" y="10617200"/>
                  <a:pt x="12960350" y="10617200"/>
                </a:cubicBezTo>
                <a:cubicBezTo>
                  <a:pt x="12947650" y="10623550"/>
                  <a:pt x="12909550" y="10610850"/>
                  <a:pt x="12896850" y="10636250"/>
                </a:cubicBezTo>
                <a:cubicBezTo>
                  <a:pt x="12877800" y="10655300"/>
                  <a:pt x="12877800" y="10706100"/>
                  <a:pt x="12877800" y="10718800"/>
                </a:cubicBezTo>
                <a:cubicBezTo>
                  <a:pt x="12877800" y="10737850"/>
                  <a:pt x="12915900" y="10763250"/>
                  <a:pt x="12928600" y="10788650"/>
                </a:cubicBezTo>
                <a:cubicBezTo>
                  <a:pt x="12947650" y="10807700"/>
                  <a:pt x="12960350" y="10845800"/>
                  <a:pt x="12973050" y="10871200"/>
                </a:cubicBezTo>
                <a:cubicBezTo>
                  <a:pt x="13017500" y="10877550"/>
                  <a:pt x="13093700" y="10902950"/>
                  <a:pt x="13112750" y="10902950"/>
                </a:cubicBezTo>
                <a:cubicBezTo>
                  <a:pt x="13125450" y="10902950"/>
                  <a:pt x="13138150" y="10896600"/>
                  <a:pt x="13150850" y="10896600"/>
                </a:cubicBezTo>
                <a:lnTo>
                  <a:pt x="13163550" y="10883900"/>
                </a:lnTo>
                <a:cubicBezTo>
                  <a:pt x="13131800" y="10833100"/>
                  <a:pt x="13100050" y="10795000"/>
                  <a:pt x="13068300" y="10750550"/>
                </a:cubicBezTo>
                <a:cubicBezTo>
                  <a:pt x="13068300" y="10744200"/>
                  <a:pt x="13061950" y="10737850"/>
                  <a:pt x="13081000" y="10737850"/>
                </a:cubicBezTo>
                <a:cubicBezTo>
                  <a:pt x="13093700" y="10737850"/>
                  <a:pt x="13201650" y="10775950"/>
                  <a:pt x="13258800" y="10795000"/>
                </a:cubicBezTo>
                <a:cubicBezTo>
                  <a:pt x="13271500" y="10807700"/>
                  <a:pt x="13309600" y="10820400"/>
                  <a:pt x="13309600" y="10820400"/>
                </a:cubicBezTo>
                <a:cubicBezTo>
                  <a:pt x="13354050" y="10839450"/>
                  <a:pt x="13347700" y="10922000"/>
                  <a:pt x="13398500" y="10922000"/>
                </a:cubicBezTo>
                <a:cubicBezTo>
                  <a:pt x="13417550" y="10922000"/>
                  <a:pt x="13423900" y="10902950"/>
                  <a:pt x="13442950" y="10902950"/>
                </a:cubicBezTo>
                <a:lnTo>
                  <a:pt x="13455650" y="10902950"/>
                </a:lnTo>
                <a:cubicBezTo>
                  <a:pt x="13468350" y="10915650"/>
                  <a:pt x="13487400" y="10966450"/>
                  <a:pt x="13512800" y="10966450"/>
                </a:cubicBezTo>
                <a:cubicBezTo>
                  <a:pt x="13531850" y="10966450"/>
                  <a:pt x="13544550" y="10953750"/>
                  <a:pt x="13550900" y="10947400"/>
                </a:cubicBezTo>
                <a:cubicBezTo>
                  <a:pt x="13557250" y="10941050"/>
                  <a:pt x="13557250" y="10928350"/>
                  <a:pt x="13557250" y="10922000"/>
                </a:cubicBezTo>
                <a:lnTo>
                  <a:pt x="13589000" y="10922000"/>
                </a:lnTo>
                <a:cubicBezTo>
                  <a:pt x="13646150" y="10947400"/>
                  <a:pt x="13709650" y="10966450"/>
                  <a:pt x="13754100" y="10985500"/>
                </a:cubicBezTo>
                <a:cubicBezTo>
                  <a:pt x="13804900" y="11017250"/>
                  <a:pt x="13906500" y="11074400"/>
                  <a:pt x="13906500" y="11087100"/>
                </a:cubicBezTo>
                <a:cubicBezTo>
                  <a:pt x="13906500" y="11169650"/>
                  <a:pt x="13843000" y="11176000"/>
                  <a:pt x="13792200" y="11176000"/>
                </a:cubicBezTo>
                <a:cubicBezTo>
                  <a:pt x="13696950" y="11176000"/>
                  <a:pt x="13519150" y="11106150"/>
                  <a:pt x="13487400" y="11087100"/>
                </a:cubicBezTo>
                <a:cubicBezTo>
                  <a:pt x="13474700" y="11080750"/>
                  <a:pt x="13468350" y="11080750"/>
                  <a:pt x="13455650" y="11068050"/>
                </a:cubicBezTo>
                <a:cubicBezTo>
                  <a:pt x="13455650" y="11061700"/>
                  <a:pt x="13462000" y="11055350"/>
                  <a:pt x="13462000" y="11049000"/>
                </a:cubicBezTo>
                <a:cubicBezTo>
                  <a:pt x="13462000" y="11023600"/>
                  <a:pt x="13462000" y="10991850"/>
                  <a:pt x="13442950" y="10972800"/>
                </a:cubicBezTo>
                <a:cubicBezTo>
                  <a:pt x="13417550" y="10972800"/>
                  <a:pt x="13379450" y="10960100"/>
                  <a:pt x="13360400" y="10953750"/>
                </a:cubicBezTo>
                <a:cubicBezTo>
                  <a:pt x="13315950" y="10941050"/>
                  <a:pt x="13265150" y="10890250"/>
                  <a:pt x="13246100" y="10890250"/>
                </a:cubicBezTo>
                <a:lnTo>
                  <a:pt x="13188950" y="10890250"/>
                </a:lnTo>
                <a:cubicBezTo>
                  <a:pt x="13182600" y="10896600"/>
                  <a:pt x="13182600" y="10890250"/>
                  <a:pt x="13182600" y="10902950"/>
                </a:cubicBezTo>
                <a:cubicBezTo>
                  <a:pt x="13182600" y="10947400"/>
                  <a:pt x="13271500" y="10979150"/>
                  <a:pt x="13284200" y="10985500"/>
                </a:cubicBezTo>
                <a:cubicBezTo>
                  <a:pt x="13284200" y="10998200"/>
                  <a:pt x="13265150" y="11017250"/>
                  <a:pt x="13258800" y="11017250"/>
                </a:cubicBezTo>
                <a:cubicBezTo>
                  <a:pt x="13227050" y="11029950"/>
                  <a:pt x="13188950" y="11017250"/>
                  <a:pt x="13163550" y="11029950"/>
                </a:cubicBezTo>
                <a:cubicBezTo>
                  <a:pt x="13131800" y="11042650"/>
                  <a:pt x="13087350" y="11080750"/>
                  <a:pt x="13074650" y="11080750"/>
                </a:cubicBezTo>
                <a:cubicBezTo>
                  <a:pt x="13023850" y="11080750"/>
                  <a:pt x="13017500" y="11029950"/>
                  <a:pt x="12998450" y="10985500"/>
                </a:cubicBezTo>
                <a:cubicBezTo>
                  <a:pt x="12985750" y="10972800"/>
                  <a:pt x="12966700" y="10960100"/>
                  <a:pt x="12954000" y="10960100"/>
                </a:cubicBezTo>
                <a:cubicBezTo>
                  <a:pt x="12896850" y="10960100"/>
                  <a:pt x="12966700" y="11042650"/>
                  <a:pt x="12865100" y="11042650"/>
                </a:cubicBezTo>
                <a:cubicBezTo>
                  <a:pt x="12852400" y="11042650"/>
                  <a:pt x="12801600" y="11023600"/>
                  <a:pt x="12769850" y="11004550"/>
                </a:cubicBezTo>
                <a:cubicBezTo>
                  <a:pt x="12769850" y="10979150"/>
                  <a:pt x="12769850" y="10941050"/>
                  <a:pt x="12763500" y="10915650"/>
                </a:cubicBezTo>
                <a:cubicBezTo>
                  <a:pt x="12757150" y="10883900"/>
                  <a:pt x="12750800" y="10852150"/>
                  <a:pt x="12750800" y="10839450"/>
                </a:cubicBezTo>
                <a:lnTo>
                  <a:pt x="12750800" y="10610850"/>
                </a:lnTo>
                <a:cubicBezTo>
                  <a:pt x="12763500" y="10547350"/>
                  <a:pt x="12795250" y="10433050"/>
                  <a:pt x="12827000" y="10363200"/>
                </a:cubicBezTo>
                <a:cubicBezTo>
                  <a:pt x="12947650" y="10375900"/>
                  <a:pt x="13093700" y="10394950"/>
                  <a:pt x="13195300" y="10452100"/>
                </a:cubicBezTo>
                <a:close/>
                <a:moveTo>
                  <a:pt x="13525500" y="10401300"/>
                </a:moveTo>
                <a:lnTo>
                  <a:pt x="13500100" y="10401300"/>
                </a:lnTo>
                <a:cubicBezTo>
                  <a:pt x="13474700" y="10382250"/>
                  <a:pt x="13455650" y="10382250"/>
                  <a:pt x="13455650" y="10350500"/>
                </a:cubicBezTo>
                <a:cubicBezTo>
                  <a:pt x="13455650" y="10331450"/>
                  <a:pt x="13474700" y="10261600"/>
                  <a:pt x="13493750" y="10248900"/>
                </a:cubicBezTo>
                <a:cubicBezTo>
                  <a:pt x="13506450" y="10287000"/>
                  <a:pt x="13512800" y="10337800"/>
                  <a:pt x="13525500" y="10401300"/>
                </a:cubicBezTo>
                <a:close/>
                <a:moveTo>
                  <a:pt x="13646150" y="10223500"/>
                </a:moveTo>
                <a:cubicBezTo>
                  <a:pt x="13652500" y="10248900"/>
                  <a:pt x="13677900" y="10280650"/>
                  <a:pt x="13677900" y="10299700"/>
                </a:cubicBezTo>
                <a:lnTo>
                  <a:pt x="13677900" y="10414000"/>
                </a:lnTo>
                <a:cubicBezTo>
                  <a:pt x="13665200" y="10401300"/>
                  <a:pt x="13639800" y="10388600"/>
                  <a:pt x="13627100" y="10363200"/>
                </a:cubicBezTo>
                <a:cubicBezTo>
                  <a:pt x="13614400" y="10337800"/>
                  <a:pt x="13614400" y="10299700"/>
                  <a:pt x="13608050" y="10267950"/>
                </a:cubicBezTo>
                <a:lnTo>
                  <a:pt x="13614400" y="10217150"/>
                </a:lnTo>
                <a:cubicBezTo>
                  <a:pt x="13620750" y="10223500"/>
                  <a:pt x="13633450" y="10223500"/>
                  <a:pt x="13646150" y="10223500"/>
                </a:cubicBezTo>
                <a:close/>
                <a:moveTo>
                  <a:pt x="15055850" y="10198100"/>
                </a:moveTo>
                <a:cubicBezTo>
                  <a:pt x="15055850" y="10204450"/>
                  <a:pt x="15062200" y="10210800"/>
                  <a:pt x="15068550" y="10217150"/>
                </a:cubicBezTo>
                <a:lnTo>
                  <a:pt x="14935200" y="10217150"/>
                </a:lnTo>
                <a:lnTo>
                  <a:pt x="14935200" y="10198100"/>
                </a:lnTo>
                <a:lnTo>
                  <a:pt x="15055850" y="10198100"/>
                </a:lnTo>
                <a:close/>
                <a:moveTo>
                  <a:pt x="13354050" y="10217150"/>
                </a:moveTo>
                <a:lnTo>
                  <a:pt x="13341350" y="10204450"/>
                </a:lnTo>
                <a:cubicBezTo>
                  <a:pt x="13347700" y="10198100"/>
                  <a:pt x="13354050" y="10191750"/>
                  <a:pt x="13360400" y="10191750"/>
                </a:cubicBezTo>
                <a:lnTo>
                  <a:pt x="13354050" y="10217150"/>
                </a:lnTo>
                <a:close/>
                <a:moveTo>
                  <a:pt x="13995400" y="10629900"/>
                </a:moveTo>
                <a:cubicBezTo>
                  <a:pt x="14001750" y="10687050"/>
                  <a:pt x="14039850" y="10795000"/>
                  <a:pt x="14039850" y="10807700"/>
                </a:cubicBezTo>
                <a:cubicBezTo>
                  <a:pt x="14039850" y="10826750"/>
                  <a:pt x="14033500" y="10839450"/>
                  <a:pt x="14027150" y="10852150"/>
                </a:cubicBezTo>
                <a:cubicBezTo>
                  <a:pt x="14014450" y="10839450"/>
                  <a:pt x="13976350" y="10706100"/>
                  <a:pt x="13976350" y="10661650"/>
                </a:cubicBezTo>
                <a:lnTo>
                  <a:pt x="13976350" y="10477500"/>
                </a:lnTo>
                <a:cubicBezTo>
                  <a:pt x="13944600" y="10445750"/>
                  <a:pt x="13893800" y="10401300"/>
                  <a:pt x="13862050" y="10363200"/>
                </a:cubicBezTo>
                <a:cubicBezTo>
                  <a:pt x="13843000" y="10344150"/>
                  <a:pt x="13830300" y="10280650"/>
                  <a:pt x="13830300" y="10267950"/>
                </a:cubicBezTo>
                <a:cubicBezTo>
                  <a:pt x="13830300" y="10248900"/>
                  <a:pt x="13843000" y="10210800"/>
                  <a:pt x="13849350" y="10179050"/>
                </a:cubicBezTo>
                <a:cubicBezTo>
                  <a:pt x="13982700" y="10274300"/>
                  <a:pt x="13976350" y="10477500"/>
                  <a:pt x="13995400" y="10629900"/>
                </a:cubicBezTo>
                <a:close/>
                <a:moveTo>
                  <a:pt x="14058900" y="10071100"/>
                </a:moveTo>
                <a:cubicBezTo>
                  <a:pt x="14052550" y="10083800"/>
                  <a:pt x="14052550" y="10090150"/>
                  <a:pt x="14039850" y="10090150"/>
                </a:cubicBezTo>
                <a:cubicBezTo>
                  <a:pt x="14020800" y="10090150"/>
                  <a:pt x="14020800" y="10077450"/>
                  <a:pt x="14020800" y="10071100"/>
                </a:cubicBezTo>
                <a:lnTo>
                  <a:pt x="14058900" y="10071100"/>
                </a:lnTo>
                <a:close/>
                <a:moveTo>
                  <a:pt x="13938250" y="10045700"/>
                </a:moveTo>
                <a:cubicBezTo>
                  <a:pt x="13938250" y="10052050"/>
                  <a:pt x="13931900" y="10058400"/>
                  <a:pt x="13925550" y="10064750"/>
                </a:cubicBezTo>
                <a:lnTo>
                  <a:pt x="13887450" y="10064750"/>
                </a:lnTo>
                <a:lnTo>
                  <a:pt x="13887450" y="10045700"/>
                </a:lnTo>
                <a:lnTo>
                  <a:pt x="13938250" y="10045700"/>
                </a:lnTo>
                <a:close/>
                <a:moveTo>
                  <a:pt x="10267950" y="10312400"/>
                </a:moveTo>
                <a:cubicBezTo>
                  <a:pt x="10267950" y="10325100"/>
                  <a:pt x="10274300" y="10337800"/>
                  <a:pt x="10280650" y="10350500"/>
                </a:cubicBezTo>
                <a:cubicBezTo>
                  <a:pt x="10293350" y="10382250"/>
                  <a:pt x="10293350" y="10426700"/>
                  <a:pt x="10306050" y="10464800"/>
                </a:cubicBezTo>
                <a:cubicBezTo>
                  <a:pt x="10344150" y="10585450"/>
                  <a:pt x="10401300" y="10718800"/>
                  <a:pt x="10439400" y="10845800"/>
                </a:cubicBezTo>
                <a:cubicBezTo>
                  <a:pt x="10464800" y="10922000"/>
                  <a:pt x="10483850" y="11010900"/>
                  <a:pt x="10509250" y="11087100"/>
                </a:cubicBezTo>
                <a:cubicBezTo>
                  <a:pt x="10528300" y="11137900"/>
                  <a:pt x="10541000" y="11195050"/>
                  <a:pt x="10547350" y="11252200"/>
                </a:cubicBezTo>
                <a:cubicBezTo>
                  <a:pt x="10553700" y="11258550"/>
                  <a:pt x="10560050" y="11264900"/>
                  <a:pt x="10560050" y="11271250"/>
                </a:cubicBezTo>
                <a:cubicBezTo>
                  <a:pt x="10591800" y="11347450"/>
                  <a:pt x="10604500" y="11436350"/>
                  <a:pt x="10642600" y="11518900"/>
                </a:cubicBezTo>
                <a:cubicBezTo>
                  <a:pt x="10674350" y="11582400"/>
                  <a:pt x="10731500" y="11658600"/>
                  <a:pt x="10744200" y="11741150"/>
                </a:cubicBezTo>
                <a:cubicBezTo>
                  <a:pt x="10756900" y="11779250"/>
                  <a:pt x="10744200" y="11836400"/>
                  <a:pt x="10756900" y="11887200"/>
                </a:cubicBezTo>
                <a:cubicBezTo>
                  <a:pt x="10763250" y="11912600"/>
                  <a:pt x="10795000" y="11969750"/>
                  <a:pt x="10795000" y="11976100"/>
                </a:cubicBezTo>
                <a:lnTo>
                  <a:pt x="10795000" y="12039600"/>
                </a:lnTo>
                <a:lnTo>
                  <a:pt x="10769600" y="12039600"/>
                </a:lnTo>
                <a:cubicBezTo>
                  <a:pt x="10731500" y="11950700"/>
                  <a:pt x="10693400" y="11811000"/>
                  <a:pt x="10648950" y="11715750"/>
                </a:cubicBezTo>
                <a:cubicBezTo>
                  <a:pt x="10642600" y="11709400"/>
                  <a:pt x="10648950" y="11690350"/>
                  <a:pt x="10642600" y="11684000"/>
                </a:cubicBezTo>
                <a:cubicBezTo>
                  <a:pt x="10604500" y="11601450"/>
                  <a:pt x="10585450" y="11531600"/>
                  <a:pt x="10547350" y="11449050"/>
                </a:cubicBezTo>
                <a:cubicBezTo>
                  <a:pt x="10496550" y="11328400"/>
                  <a:pt x="10471150" y="11207750"/>
                  <a:pt x="10471150" y="11093450"/>
                </a:cubicBezTo>
                <a:cubicBezTo>
                  <a:pt x="10471150" y="11074400"/>
                  <a:pt x="10445750" y="11029950"/>
                  <a:pt x="10439400" y="10998200"/>
                </a:cubicBezTo>
                <a:cubicBezTo>
                  <a:pt x="10382250" y="10814050"/>
                  <a:pt x="10255250" y="10598150"/>
                  <a:pt x="10191750" y="10420350"/>
                </a:cubicBezTo>
                <a:cubicBezTo>
                  <a:pt x="10153650" y="10312400"/>
                  <a:pt x="10115550" y="10172700"/>
                  <a:pt x="10102850" y="10052050"/>
                </a:cubicBezTo>
                <a:lnTo>
                  <a:pt x="10109200" y="10020300"/>
                </a:lnTo>
                <a:cubicBezTo>
                  <a:pt x="10147300" y="10039350"/>
                  <a:pt x="10267950" y="10210800"/>
                  <a:pt x="10267950" y="10312400"/>
                </a:cubicBezTo>
                <a:close/>
                <a:moveTo>
                  <a:pt x="13677900" y="10007600"/>
                </a:moveTo>
                <a:cubicBezTo>
                  <a:pt x="13658850" y="10026650"/>
                  <a:pt x="13652500" y="10026650"/>
                  <a:pt x="13633450" y="10026650"/>
                </a:cubicBezTo>
                <a:cubicBezTo>
                  <a:pt x="13601700" y="10026650"/>
                  <a:pt x="13601700" y="10026650"/>
                  <a:pt x="13589000" y="9994900"/>
                </a:cubicBezTo>
                <a:cubicBezTo>
                  <a:pt x="13658850" y="9969500"/>
                  <a:pt x="13646150" y="9994900"/>
                  <a:pt x="13671550" y="9994900"/>
                </a:cubicBezTo>
                <a:cubicBezTo>
                  <a:pt x="13671550" y="9994900"/>
                  <a:pt x="13671550" y="10001250"/>
                  <a:pt x="13677900" y="10007600"/>
                </a:cubicBezTo>
                <a:close/>
                <a:moveTo>
                  <a:pt x="11271250" y="10052050"/>
                </a:moveTo>
                <a:cubicBezTo>
                  <a:pt x="11283950" y="10077450"/>
                  <a:pt x="11315700" y="10109200"/>
                  <a:pt x="11328400" y="10134600"/>
                </a:cubicBezTo>
                <a:cubicBezTo>
                  <a:pt x="11328400" y="10134600"/>
                  <a:pt x="11334750" y="10140950"/>
                  <a:pt x="11328400" y="10153650"/>
                </a:cubicBezTo>
                <a:cubicBezTo>
                  <a:pt x="11334750" y="10153650"/>
                  <a:pt x="11334750" y="10160000"/>
                  <a:pt x="11347450" y="10160000"/>
                </a:cubicBezTo>
                <a:cubicBezTo>
                  <a:pt x="11366500" y="10160000"/>
                  <a:pt x="11379200" y="10121900"/>
                  <a:pt x="11379200" y="10115550"/>
                </a:cubicBezTo>
                <a:cubicBezTo>
                  <a:pt x="11379200" y="10102850"/>
                  <a:pt x="11366500" y="10083800"/>
                  <a:pt x="11360150" y="10071100"/>
                </a:cubicBezTo>
                <a:cubicBezTo>
                  <a:pt x="11347450" y="10045700"/>
                  <a:pt x="11341100" y="10013950"/>
                  <a:pt x="11322050" y="9988550"/>
                </a:cubicBezTo>
                <a:lnTo>
                  <a:pt x="11322050" y="9963150"/>
                </a:lnTo>
                <a:cubicBezTo>
                  <a:pt x="11398250" y="9988550"/>
                  <a:pt x="11436350" y="10083800"/>
                  <a:pt x="11506200" y="10140950"/>
                </a:cubicBezTo>
                <a:cubicBezTo>
                  <a:pt x="11537950" y="10191750"/>
                  <a:pt x="11576050" y="10242550"/>
                  <a:pt x="11626850" y="10280650"/>
                </a:cubicBezTo>
                <a:lnTo>
                  <a:pt x="11626850" y="10325100"/>
                </a:lnTo>
                <a:lnTo>
                  <a:pt x="11544300" y="10325100"/>
                </a:lnTo>
                <a:cubicBezTo>
                  <a:pt x="11525250" y="10325100"/>
                  <a:pt x="11537950" y="10337800"/>
                  <a:pt x="11525250" y="10337800"/>
                </a:cubicBezTo>
                <a:cubicBezTo>
                  <a:pt x="11506200" y="10337800"/>
                  <a:pt x="11461750" y="10325100"/>
                  <a:pt x="11442700" y="10312400"/>
                </a:cubicBezTo>
                <a:cubicBezTo>
                  <a:pt x="11423650" y="10306050"/>
                  <a:pt x="11404600" y="10293350"/>
                  <a:pt x="11391900" y="10280650"/>
                </a:cubicBezTo>
                <a:cubicBezTo>
                  <a:pt x="11353800" y="10248900"/>
                  <a:pt x="11290300" y="10160000"/>
                  <a:pt x="11271250" y="10115550"/>
                </a:cubicBezTo>
                <a:cubicBezTo>
                  <a:pt x="11264900" y="10090150"/>
                  <a:pt x="11239500" y="10071100"/>
                  <a:pt x="11233150" y="10045700"/>
                </a:cubicBezTo>
                <a:cubicBezTo>
                  <a:pt x="11226800" y="10033000"/>
                  <a:pt x="11207750" y="9963150"/>
                  <a:pt x="11201400" y="9956800"/>
                </a:cubicBezTo>
                <a:lnTo>
                  <a:pt x="11201400" y="9937750"/>
                </a:lnTo>
                <a:cubicBezTo>
                  <a:pt x="11233150" y="9963150"/>
                  <a:pt x="11252200" y="10020300"/>
                  <a:pt x="11271250" y="10052050"/>
                </a:cubicBezTo>
                <a:close/>
                <a:moveTo>
                  <a:pt x="3244850" y="9931400"/>
                </a:moveTo>
                <a:cubicBezTo>
                  <a:pt x="3251200" y="9950450"/>
                  <a:pt x="3257550" y="9975850"/>
                  <a:pt x="3257550" y="9994900"/>
                </a:cubicBezTo>
                <a:cubicBezTo>
                  <a:pt x="3257550" y="10007600"/>
                  <a:pt x="3257550" y="10026650"/>
                  <a:pt x="3244850" y="10039350"/>
                </a:cubicBezTo>
                <a:lnTo>
                  <a:pt x="3206750" y="10039350"/>
                </a:lnTo>
                <a:lnTo>
                  <a:pt x="3206750" y="9950450"/>
                </a:lnTo>
                <a:cubicBezTo>
                  <a:pt x="3213100" y="9950450"/>
                  <a:pt x="3219450" y="9937750"/>
                  <a:pt x="3219450" y="9931400"/>
                </a:cubicBezTo>
                <a:lnTo>
                  <a:pt x="3244850" y="9931400"/>
                </a:lnTo>
                <a:close/>
                <a:moveTo>
                  <a:pt x="11087100" y="10185400"/>
                </a:moveTo>
                <a:cubicBezTo>
                  <a:pt x="11106150" y="10217150"/>
                  <a:pt x="11125200" y="10223500"/>
                  <a:pt x="11125200" y="10242550"/>
                </a:cubicBezTo>
                <a:cubicBezTo>
                  <a:pt x="11125200" y="10255250"/>
                  <a:pt x="11112500" y="10274300"/>
                  <a:pt x="11106150" y="10287000"/>
                </a:cubicBezTo>
                <a:lnTo>
                  <a:pt x="11087100" y="10287000"/>
                </a:lnTo>
                <a:cubicBezTo>
                  <a:pt x="11074400" y="10267950"/>
                  <a:pt x="11055350" y="10255250"/>
                  <a:pt x="11055350" y="10255250"/>
                </a:cubicBezTo>
                <a:cubicBezTo>
                  <a:pt x="11042650" y="10236200"/>
                  <a:pt x="11010900" y="10198100"/>
                  <a:pt x="10998200" y="10166350"/>
                </a:cubicBezTo>
                <a:cubicBezTo>
                  <a:pt x="10966450" y="10102850"/>
                  <a:pt x="10947400" y="9982200"/>
                  <a:pt x="10947400" y="9969500"/>
                </a:cubicBezTo>
                <a:lnTo>
                  <a:pt x="10947400" y="9899650"/>
                </a:lnTo>
                <a:cubicBezTo>
                  <a:pt x="11042650" y="9956800"/>
                  <a:pt x="11036300" y="10083800"/>
                  <a:pt x="11087100" y="10185400"/>
                </a:cubicBezTo>
                <a:close/>
                <a:moveTo>
                  <a:pt x="13398500" y="9886950"/>
                </a:moveTo>
                <a:cubicBezTo>
                  <a:pt x="13411200" y="9886950"/>
                  <a:pt x="13423900" y="9906000"/>
                  <a:pt x="13436600" y="9906000"/>
                </a:cubicBezTo>
                <a:lnTo>
                  <a:pt x="13728700" y="9912350"/>
                </a:lnTo>
                <a:cubicBezTo>
                  <a:pt x="13735050" y="9918700"/>
                  <a:pt x="13792200" y="9925050"/>
                  <a:pt x="13792200" y="9950450"/>
                </a:cubicBezTo>
                <a:cubicBezTo>
                  <a:pt x="13792200" y="9969500"/>
                  <a:pt x="13785850" y="10045700"/>
                  <a:pt x="13773150" y="10090150"/>
                </a:cubicBezTo>
                <a:cubicBezTo>
                  <a:pt x="13696950" y="10077450"/>
                  <a:pt x="13608050" y="10064750"/>
                  <a:pt x="13525500" y="10045700"/>
                </a:cubicBezTo>
                <a:cubicBezTo>
                  <a:pt x="13525500" y="10045700"/>
                  <a:pt x="13512800" y="10039350"/>
                  <a:pt x="13506450" y="10033000"/>
                </a:cubicBezTo>
                <a:cubicBezTo>
                  <a:pt x="13468350" y="10033000"/>
                  <a:pt x="13430250" y="10026650"/>
                  <a:pt x="13392150" y="10020300"/>
                </a:cubicBezTo>
                <a:lnTo>
                  <a:pt x="13379450" y="10007600"/>
                </a:lnTo>
                <a:lnTo>
                  <a:pt x="13125450" y="10007600"/>
                </a:lnTo>
                <a:cubicBezTo>
                  <a:pt x="13112750" y="10007600"/>
                  <a:pt x="13055600" y="10001250"/>
                  <a:pt x="13017500" y="10001250"/>
                </a:cubicBezTo>
                <a:cubicBezTo>
                  <a:pt x="13017500" y="9994900"/>
                  <a:pt x="13011150" y="9988550"/>
                  <a:pt x="13011150" y="9963150"/>
                </a:cubicBezTo>
                <a:lnTo>
                  <a:pt x="13055600" y="9963150"/>
                </a:lnTo>
                <a:cubicBezTo>
                  <a:pt x="13055600" y="9963150"/>
                  <a:pt x="13055600" y="9975850"/>
                  <a:pt x="13068300" y="9975850"/>
                </a:cubicBezTo>
                <a:lnTo>
                  <a:pt x="13442950" y="9975850"/>
                </a:lnTo>
                <a:cubicBezTo>
                  <a:pt x="13462000" y="9988550"/>
                  <a:pt x="13481050" y="9994900"/>
                  <a:pt x="13493750" y="10007600"/>
                </a:cubicBezTo>
                <a:lnTo>
                  <a:pt x="13544550" y="10007600"/>
                </a:lnTo>
                <a:cubicBezTo>
                  <a:pt x="13544550" y="10007600"/>
                  <a:pt x="13550900" y="10007600"/>
                  <a:pt x="13550900" y="9994900"/>
                </a:cubicBezTo>
                <a:cubicBezTo>
                  <a:pt x="13550900" y="9963150"/>
                  <a:pt x="13519150" y="9969500"/>
                  <a:pt x="13500100" y="9963150"/>
                </a:cubicBezTo>
                <a:cubicBezTo>
                  <a:pt x="13487400" y="9931400"/>
                  <a:pt x="13417550" y="9963150"/>
                  <a:pt x="13411200" y="9925050"/>
                </a:cubicBezTo>
                <a:cubicBezTo>
                  <a:pt x="13328650" y="9918700"/>
                  <a:pt x="13246100" y="9906000"/>
                  <a:pt x="13163550" y="9893300"/>
                </a:cubicBezTo>
                <a:cubicBezTo>
                  <a:pt x="13163550" y="9886950"/>
                  <a:pt x="13169900" y="9880600"/>
                  <a:pt x="13188950" y="9880600"/>
                </a:cubicBezTo>
                <a:cubicBezTo>
                  <a:pt x="13201650" y="9880600"/>
                  <a:pt x="13214350" y="9886950"/>
                  <a:pt x="13398500" y="9886950"/>
                </a:cubicBezTo>
                <a:close/>
                <a:moveTo>
                  <a:pt x="14859000" y="9861550"/>
                </a:moveTo>
                <a:cubicBezTo>
                  <a:pt x="14890750" y="9886950"/>
                  <a:pt x="14928850" y="9906000"/>
                  <a:pt x="14966950" y="9937750"/>
                </a:cubicBezTo>
                <a:lnTo>
                  <a:pt x="14966950" y="9975850"/>
                </a:lnTo>
                <a:cubicBezTo>
                  <a:pt x="14947900" y="9975850"/>
                  <a:pt x="14928850" y="9969500"/>
                  <a:pt x="14916150" y="9950450"/>
                </a:cubicBezTo>
                <a:lnTo>
                  <a:pt x="14897100" y="9950450"/>
                </a:lnTo>
                <a:lnTo>
                  <a:pt x="14897100" y="10007600"/>
                </a:lnTo>
                <a:lnTo>
                  <a:pt x="14947900" y="10007600"/>
                </a:lnTo>
                <a:cubicBezTo>
                  <a:pt x="14935200" y="10020300"/>
                  <a:pt x="14922500" y="10026650"/>
                  <a:pt x="14903450" y="10033000"/>
                </a:cubicBezTo>
                <a:cubicBezTo>
                  <a:pt x="14884400" y="9982200"/>
                  <a:pt x="14827250" y="9950450"/>
                  <a:pt x="14827250" y="9899650"/>
                </a:cubicBezTo>
                <a:cubicBezTo>
                  <a:pt x="14827250" y="9886950"/>
                  <a:pt x="14833600" y="9874250"/>
                  <a:pt x="14839950" y="9861550"/>
                </a:cubicBezTo>
                <a:lnTo>
                  <a:pt x="14859000" y="9861550"/>
                </a:lnTo>
                <a:close/>
                <a:moveTo>
                  <a:pt x="2889250" y="9836150"/>
                </a:moveTo>
                <a:cubicBezTo>
                  <a:pt x="2908300" y="9899650"/>
                  <a:pt x="2933700" y="10001250"/>
                  <a:pt x="2933700" y="10090150"/>
                </a:cubicBezTo>
                <a:lnTo>
                  <a:pt x="2933700" y="10287000"/>
                </a:lnTo>
                <a:lnTo>
                  <a:pt x="2889250" y="10287000"/>
                </a:lnTo>
                <a:cubicBezTo>
                  <a:pt x="2889250" y="10248900"/>
                  <a:pt x="2870200" y="10191750"/>
                  <a:pt x="2863850" y="10166350"/>
                </a:cubicBezTo>
                <a:cubicBezTo>
                  <a:pt x="2863850" y="10166350"/>
                  <a:pt x="2857500" y="10166350"/>
                  <a:pt x="2857500" y="10153650"/>
                </a:cubicBezTo>
                <a:lnTo>
                  <a:pt x="2857500" y="9855200"/>
                </a:lnTo>
                <a:cubicBezTo>
                  <a:pt x="2863850" y="9848850"/>
                  <a:pt x="2870200" y="9842500"/>
                  <a:pt x="2870200" y="9836150"/>
                </a:cubicBezTo>
                <a:lnTo>
                  <a:pt x="2889250" y="9836150"/>
                </a:lnTo>
                <a:close/>
                <a:moveTo>
                  <a:pt x="14357350" y="9810750"/>
                </a:moveTo>
                <a:cubicBezTo>
                  <a:pt x="14382750" y="9823450"/>
                  <a:pt x="14420850" y="9817100"/>
                  <a:pt x="14452600" y="9823450"/>
                </a:cubicBezTo>
                <a:cubicBezTo>
                  <a:pt x="14484350" y="9829800"/>
                  <a:pt x="14516100" y="9842500"/>
                  <a:pt x="14541500" y="9861550"/>
                </a:cubicBezTo>
                <a:cubicBezTo>
                  <a:pt x="14649450" y="9925050"/>
                  <a:pt x="14744700" y="9994900"/>
                  <a:pt x="14839950" y="10071100"/>
                </a:cubicBezTo>
                <a:cubicBezTo>
                  <a:pt x="14852650" y="10077450"/>
                  <a:pt x="14859000" y="10096500"/>
                  <a:pt x="14859000" y="10115550"/>
                </a:cubicBezTo>
                <a:cubicBezTo>
                  <a:pt x="14871700" y="10153650"/>
                  <a:pt x="14865350" y="10210800"/>
                  <a:pt x="14884400" y="10261600"/>
                </a:cubicBezTo>
                <a:cubicBezTo>
                  <a:pt x="14897100" y="10312400"/>
                  <a:pt x="14916150" y="10375900"/>
                  <a:pt x="14947900" y="10439400"/>
                </a:cubicBezTo>
                <a:cubicBezTo>
                  <a:pt x="14979650" y="10496550"/>
                  <a:pt x="14992350" y="10509250"/>
                  <a:pt x="14992350" y="10553700"/>
                </a:cubicBezTo>
                <a:cubicBezTo>
                  <a:pt x="14992350" y="10566400"/>
                  <a:pt x="15011400" y="10585450"/>
                  <a:pt x="15017750" y="10604500"/>
                </a:cubicBezTo>
                <a:cubicBezTo>
                  <a:pt x="15024100" y="10629900"/>
                  <a:pt x="15043150" y="10674350"/>
                  <a:pt x="15049500" y="10699750"/>
                </a:cubicBezTo>
                <a:cubicBezTo>
                  <a:pt x="15055850" y="10706100"/>
                  <a:pt x="15043150" y="10750550"/>
                  <a:pt x="15068550" y="10763250"/>
                </a:cubicBezTo>
                <a:lnTo>
                  <a:pt x="15068550" y="10890250"/>
                </a:lnTo>
                <a:cubicBezTo>
                  <a:pt x="15062200" y="10902950"/>
                  <a:pt x="15055850" y="10909300"/>
                  <a:pt x="15055850" y="10928350"/>
                </a:cubicBezTo>
                <a:cubicBezTo>
                  <a:pt x="15055850" y="10941050"/>
                  <a:pt x="15068550" y="10985500"/>
                  <a:pt x="15068550" y="11004550"/>
                </a:cubicBezTo>
                <a:cubicBezTo>
                  <a:pt x="15068550" y="11068050"/>
                  <a:pt x="15062200" y="11112500"/>
                  <a:pt x="14973300" y="11137900"/>
                </a:cubicBezTo>
                <a:cubicBezTo>
                  <a:pt x="14973300" y="11163300"/>
                  <a:pt x="15017750" y="11201400"/>
                  <a:pt x="15030450" y="11207750"/>
                </a:cubicBezTo>
                <a:cubicBezTo>
                  <a:pt x="15036800" y="11214100"/>
                  <a:pt x="15049500" y="11214100"/>
                  <a:pt x="15055850" y="11214100"/>
                </a:cubicBezTo>
                <a:lnTo>
                  <a:pt x="15055850" y="11296650"/>
                </a:lnTo>
                <a:cubicBezTo>
                  <a:pt x="15017750" y="11322050"/>
                  <a:pt x="14973300" y="11423650"/>
                  <a:pt x="14897100" y="11398250"/>
                </a:cubicBezTo>
                <a:cubicBezTo>
                  <a:pt x="14897100" y="11423650"/>
                  <a:pt x="14897100" y="11455400"/>
                  <a:pt x="14890750" y="11474450"/>
                </a:cubicBezTo>
                <a:cubicBezTo>
                  <a:pt x="14890750" y="11480800"/>
                  <a:pt x="14878050" y="11487150"/>
                  <a:pt x="14871700" y="11487150"/>
                </a:cubicBezTo>
                <a:cubicBezTo>
                  <a:pt x="14839950" y="11493500"/>
                  <a:pt x="14776450" y="11506200"/>
                  <a:pt x="14757400" y="11506200"/>
                </a:cubicBezTo>
                <a:cubicBezTo>
                  <a:pt x="14744700" y="11506200"/>
                  <a:pt x="14674850" y="11499850"/>
                  <a:pt x="14643100" y="11487150"/>
                </a:cubicBezTo>
                <a:cubicBezTo>
                  <a:pt x="14617700" y="11480800"/>
                  <a:pt x="14624050" y="11474450"/>
                  <a:pt x="14624050" y="11461750"/>
                </a:cubicBezTo>
                <a:cubicBezTo>
                  <a:pt x="14624050" y="11449050"/>
                  <a:pt x="14649450" y="11436350"/>
                  <a:pt x="14649450" y="11417300"/>
                </a:cubicBezTo>
                <a:cubicBezTo>
                  <a:pt x="14649450" y="11404600"/>
                  <a:pt x="14617700" y="11391900"/>
                  <a:pt x="14611350" y="11379200"/>
                </a:cubicBezTo>
                <a:cubicBezTo>
                  <a:pt x="14566900" y="11322050"/>
                  <a:pt x="14528800" y="11252200"/>
                  <a:pt x="14528800" y="11195050"/>
                </a:cubicBezTo>
                <a:cubicBezTo>
                  <a:pt x="14528800" y="11176000"/>
                  <a:pt x="14503400" y="11137900"/>
                  <a:pt x="14497050" y="11112500"/>
                </a:cubicBezTo>
                <a:cubicBezTo>
                  <a:pt x="14484350" y="11080750"/>
                  <a:pt x="14471650" y="11004550"/>
                  <a:pt x="14446250" y="10985500"/>
                </a:cubicBezTo>
                <a:cubicBezTo>
                  <a:pt x="14427200" y="10960100"/>
                  <a:pt x="14395450" y="10947400"/>
                  <a:pt x="14357350" y="10934700"/>
                </a:cubicBezTo>
                <a:cubicBezTo>
                  <a:pt x="14319250" y="10909300"/>
                  <a:pt x="14268450" y="10883900"/>
                  <a:pt x="14243050" y="10845800"/>
                </a:cubicBezTo>
                <a:cubicBezTo>
                  <a:pt x="14230350" y="10833100"/>
                  <a:pt x="14230350" y="10814050"/>
                  <a:pt x="14224000" y="10795000"/>
                </a:cubicBezTo>
                <a:cubicBezTo>
                  <a:pt x="14217650" y="10775950"/>
                  <a:pt x="14224000" y="10750550"/>
                  <a:pt x="14217650" y="10725150"/>
                </a:cubicBezTo>
                <a:cubicBezTo>
                  <a:pt x="14217650" y="10725150"/>
                  <a:pt x="14217650" y="10718800"/>
                  <a:pt x="14211300" y="10712450"/>
                </a:cubicBezTo>
                <a:cubicBezTo>
                  <a:pt x="14198600" y="10642600"/>
                  <a:pt x="14128750" y="10445750"/>
                  <a:pt x="14128750" y="10344150"/>
                </a:cubicBezTo>
                <a:lnTo>
                  <a:pt x="14128750" y="10198100"/>
                </a:lnTo>
                <a:cubicBezTo>
                  <a:pt x="14154150" y="10109200"/>
                  <a:pt x="14268450" y="9804400"/>
                  <a:pt x="14331950" y="9804400"/>
                </a:cubicBezTo>
                <a:cubicBezTo>
                  <a:pt x="14344650" y="9804400"/>
                  <a:pt x="14344650" y="9810750"/>
                  <a:pt x="14357350" y="9810750"/>
                </a:cubicBezTo>
                <a:close/>
                <a:moveTo>
                  <a:pt x="15220950" y="9702800"/>
                </a:moveTo>
                <a:cubicBezTo>
                  <a:pt x="15214600" y="9753600"/>
                  <a:pt x="15214600" y="9772650"/>
                  <a:pt x="15220950" y="9798050"/>
                </a:cubicBezTo>
                <a:lnTo>
                  <a:pt x="15081250" y="9798050"/>
                </a:lnTo>
                <a:lnTo>
                  <a:pt x="15081250" y="9766300"/>
                </a:lnTo>
                <a:cubicBezTo>
                  <a:pt x="15106650" y="9740900"/>
                  <a:pt x="15138400" y="9721850"/>
                  <a:pt x="15163800" y="9702800"/>
                </a:cubicBezTo>
                <a:lnTo>
                  <a:pt x="15220950" y="9702800"/>
                </a:lnTo>
                <a:close/>
                <a:moveTo>
                  <a:pt x="15024100" y="9702800"/>
                </a:moveTo>
                <a:lnTo>
                  <a:pt x="15024100" y="9772650"/>
                </a:lnTo>
                <a:lnTo>
                  <a:pt x="14954250" y="9772650"/>
                </a:lnTo>
                <a:lnTo>
                  <a:pt x="14954250" y="9702800"/>
                </a:lnTo>
                <a:lnTo>
                  <a:pt x="15024100" y="9702800"/>
                </a:lnTo>
                <a:close/>
                <a:moveTo>
                  <a:pt x="9417050" y="9721850"/>
                </a:moveTo>
                <a:lnTo>
                  <a:pt x="9378950" y="9709150"/>
                </a:lnTo>
                <a:lnTo>
                  <a:pt x="9404350" y="9709150"/>
                </a:lnTo>
                <a:lnTo>
                  <a:pt x="9417050" y="9696450"/>
                </a:lnTo>
                <a:lnTo>
                  <a:pt x="9417050" y="9721850"/>
                </a:lnTo>
                <a:close/>
                <a:moveTo>
                  <a:pt x="3956050" y="9677400"/>
                </a:moveTo>
                <a:cubicBezTo>
                  <a:pt x="3975100" y="9702800"/>
                  <a:pt x="3987800" y="9734550"/>
                  <a:pt x="4000500" y="9766300"/>
                </a:cubicBezTo>
                <a:cubicBezTo>
                  <a:pt x="4006850" y="9779000"/>
                  <a:pt x="4006850" y="9804400"/>
                  <a:pt x="4019550" y="9823450"/>
                </a:cubicBezTo>
                <a:cubicBezTo>
                  <a:pt x="4013200" y="9829800"/>
                  <a:pt x="4000500" y="9836150"/>
                  <a:pt x="3987800" y="9836150"/>
                </a:cubicBezTo>
                <a:cubicBezTo>
                  <a:pt x="3956050" y="9848850"/>
                  <a:pt x="3892550" y="9855200"/>
                  <a:pt x="3879850" y="9855200"/>
                </a:cubicBezTo>
                <a:cubicBezTo>
                  <a:pt x="3848100" y="9855200"/>
                  <a:pt x="3860800" y="9848850"/>
                  <a:pt x="3841750" y="9817100"/>
                </a:cubicBezTo>
                <a:cubicBezTo>
                  <a:pt x="3854450" y="9804400"/>
                  <a:pt x="3873500" y="9798050"/>
                  <a:pt x="3886200" y="9785350"/>
                </a:cubicBezTo>
                <a:lnTo>
                  <a:pt x="3886200" y="9766300"/>
                </a:lnTo>
                <a:cubicBezTo>
                  <a:pt x="3867150" y="9759950"/>
                  <a:pt x="3848100" y="9759950"/>
                  <a:pt x="3829050" y="9759950"/>
                </a:cubicBezTo>
                <a:cubicBezTo>
                  <a:pt x="3829050" y="9753600"/>
                  <a:pt x="3822700" y="9747250"/>
                  <a:pt x="3822700" y="9696450"/>
                </a:cubicBezTo>
                <a:lnTo>
                  <a:pt x="3937000" y="9696450"/>
                </a:lnTo>
                <a:lnTo>
                  <a:pt x="3937000" y="9677400"/>
                </a:lnTo>
                <a:lnTo>
                  <a:pt x="3956050" y="9677400"/>
                </a:lnTo>
                <a:close/>
                <a:moveTo>
                  <a:pt x="10191750" y="9658350"/>
                </a:moveTo>
                <a:cubicBezTo>
                  <a:pt x="10191750" y="9696450"/>
                  <a:pt x="10185400" y="9696450"/>
                  <a:pt x="10185400" y="9715500"/>
                </a:cubicBezTo>
                <a:cubicBezTo>
                  <a:pt x="10185400" y="9728200"/>
                  <a:pt x="10153650" y="9766300"/>
                  <a:pt x="10153650" y="9785350"/>
                </a:cubicBezTo>
                <a:cubicBezTo>
                  <a:pt x="10153650" y="9798050"/>
                  <a:pt x="10128250" y="9804400"/>
                  <a:pt x="10121900" y="9817100"/>
                </a:cubicBezTo>
                <a:cubicBezTo>
                  <a:pt x="10121900" y="9817100"/>
                  <a:pt x="10115550" y="9817100"/>
                  <a:pt x="10109200" y="9810750"/>
                </a:cubicBezTo>
                <a:cubicBezTo>
                  <a:pt x="10096500" y="9785350"/>
                  <a:pt x="10071100" y="9740900"/>
                  <a:pt x="10071100" y="9728200"/>
                </a:cubicBezTo>
                <a:cubicBezTo>
                  <a:pt x="10071100" y="9690100"/>
                  <a:pt x="10121900" y="9690100"/>
                  <a:pt x="10109200" y="9658350"/>
                </a:cubicBezTo>
                <a:lnTo>
                  <a:pt x="10191750" y="9658350"/>
                </a:lnTo>
                <a:close/>
                <a:moveTo>
                  <a:pt x="2882900" y="9683750"/>
                </a:moveTo>
                <a:cubicBezTo>
                  <a:pt x="2882900" y="9696450"/>
                  <a:pt x="2876550" y="9702800"/>
                  <a:pt x="2857500" y="9715500"/>
                </a:cubicBezTo>
                <a:lnTo>
                  <a:pt x="2857500" y="9658350"/>
                </a:lnTo>
                <a:cubicBezTo>
                  <a:pt x="2870200" y="9658350"/>
                  <a:pt x="2882900" y="9664700"/>
                  <a:pt x="2882900" y="9683750"/>
                </a:cubicBezTo>
                <a:close/>
                <a:moveTo>
                  <a:pt x="2641600" y="9671050"/>
                </a:moveTo>
                <a:cubicBezTo>
                  <a:pt x="2635250" y="9671050"/>
                  <a:pt x="2628900" y="9658350"/>
                  <a:pt x="2635250" y="9658350"/>
                </a:cubicBezTo>
                <a:cubicBezTo>
                  <a:pt x="2641600" y="9658350"/>
                  <a:pt x="2641600" y="9664700"/>
                  <a:pt x="2641600" y="9671050"/>
                </a:cubicBezTo>
                <a:close/>
                <a:moveTo>
                  <a:pt x="14700250" y="9785350"/>
                </a:moveTo>
                <a:lnTo>
                  <a:pt x="14516100" y="9785350"/>
                </a:lnTo>
                <a:cubicBezTo>
                  <a:pt x="14490700" y="9772650"/>
                  <a:pt x="14446250" y="9759950"/>
                  <a:pt x="14420850" y="9740900"/>
                </a:cubicBezTo>
                <a:cubicBezTo>
                  <a:pt x="14408150" y="9734550"/>
                  <a:pt x="14344650" y="9702800"/>
                  <a:pt x="14344650" y="9683750"/>
                </a:cubicBezTo>
                <a:cubicBezTo>
                  <a:pt x="14344650" y="9645650"/>
                  <a:pt x="14357350" y="9645650"/>
                  <a:pt x="14382750" y="9645650"/>
                </a:cubicBezTo>
                <a:cubicBezTo>
                  <a:pt x="14465300" y="9645650"/>
                  <a:pt x="14674850" y="9766300"/>
                  <a:pt x="14700250" y="9785350"/>
                </a:cubicBezTo>
                <a:close/>
                <a:moveTo>
                  <a:pt x="3194050" y="9544050"/>
                </a:moveTo>
                <a:cubicBezTo>
                  <a:pt x="3213100" y="9626600"/>
                  <a:pt x="3232150" y="9798050"/>
                  <a:pt x="3232150" y="9817100"/>
                </a:cubicBezTo>
                <a:lnTo>
                  <a:pt x="3232150" y="9899650"/>
                </a:lnTo>
                <a:lnTo>
                  <a:pt x="3187700" y="9899650"/>
                </a:lnTo>
                <a:lnTo>
                  <a:pt x="3187700" y="10020300"/>
                </a:lnTo>
                <a:cubicBezTo>
                  <a:pt x="3181350" y="10039350"/>
                  <a:pt x="3117850" y="10280650"/>
                  <a:pt x="3067050" y="10280650"/>
                </a:cubicBezTo>
                <a:cubicBezTo>
                  <a:pt x="3048000" y="10280650"/>
                  <a:pt x="3035300" y="10261600"/>
                  <a:pt x="3028950" y="10255250"/>
                </a:cubicBezTo>
                <a:cubicBezTo>
                  <a:pt x="3022600" y="10248900"/>
                  <a:pt x="2997200" y="10204450"/>
                  <a:pt x="2997200" y="10179050"/>
                </a:cubicBezTo>
                <a:cubicBezTo>
                  <a:pt x="2997200" y="10102850"/>
                  <a:pt x="3003550" y="10077450"/>
                  <a:pt x="3111500" y="10102850"/>
                </a:cubicBezTo>
                <a:cubicBezTo>
                  <a:pt x="3111500" y="10083800"/>
                  <a:pt x="3111500" y="10058400"/>
                  <a:pt x="3124200" y="10039350"/>
                </a:cubicBezTo>
                <a:lnTo>
                  <a:pt x="3124200" y="9912350"/>
                </a:lnTo>
                <a:cubicBezTo>
                  <a:pt x="3136900" y="9779000"/>
                  <a:pt x="3143250" y="9658350"/>
                  <a:pt x="3175000" y="9544050"/>
                </a:cubicBezTo>
                <a:lnTo>
                  <a:pt x="3194050" y="9544050"/>
                </a:lnTo>
                <a:close/>
                <a:moveTo>
                  <a:pt x="9994900" y="9512300"/>
                </a:moveTo>
                <a:cubicBezTo>
                  <a:pt x="9994900" y="9518650"/>
                  <a:pt x="10001250" y="9512300"/>
                  <a:pt x="10001250" y="9531350"/>
                </a:cubicBezTo>
                <a:cubicBezTo>
                  <a:pt x="10001250" y="9544050"/>
                  <a:pt x="9982200" y="9569450"/>
                  <a:pt x="9975850" y="9594850"/>
                </a:cubicBezTo>
                <a:cubicBezTo>
                  <a:pt x="9963150" y="9632950"/>
                  <a:pt x="9944100" y="9683750"/>
                  <a:pt x="9918700" y="9728200"/>
                </a:cubicBezTo>
                <a:cubicBezTo>
                  <a:pt x="9912350" y="9747250"/>
                  <a:pt x="9886950" y="9759950"/>
                  <a:pt x="9880600" y="9779000"/>
                </a:cubicBezTo>
                <a:cubicBezTo>
                  <a:pt x="9874250" y="9785350"/>
                  <a:pt x="9874250" y="9804400"/>
                  <a:pt x="9867900" y="9817100"/>
                </a:cubicBezTo>
                <a:cubicBezTo>
                  <a:pt x="9874250" y="9753600"/>
                  <a:pt x="9893300" y="9683750"/>
                  <a:pt x="9893300" y="9664700"/>
                </a:cubicBezTo>
                <a:cubicBezTo>
                  <a:pt x="9893300" y="9613900"/>
                  <a:pt x="9861550" y="9601200"/>
                  <a:pt x="9861550" y="9575800"/>
                </a:cubicBezTo>
                <a:cubicBezTo>
                  <a:pt x="9861550" y="9550400"/>
                  <a:pt x="9880600" y="9512300"/>
                  <a:pt x="9893300" y="9512300"/>
                </a:cubicBezTo>
                <a:lnTo>
                  <a:pt x="9994900" y="9512300"/>
                </a:lnTo>
                <a:close/>
                <a:moveTo>
                  <a:pt x="11684000" y="9486900"/>
                </a:moveTo>
                <a:cubicBezTo>
                  <a:pt x="11722100" y="9518650"/>
                  <a:pt x="11772900" y="9550400"/>
                  <a:pt x="11811000" y="9594850"/>
                </a:cubicBezTo>
                <a:cubicBezTo>
                  <a:pt x="11823700" y="9607550"/>
                  <a:pt x="11836400" y="9632950"/>
                  <a:pt x="11849100" y="9652000"/>
                </a:cubicBezTo>
                <a:lnTo>
                  <a:pt x="11741150" y="9652000"/>
                </a:lnTo>
                <a:cubicBezTo>
                  <a:pt x="11734800" y="9601200"/>
                  <a:pt x="11658600" y="9512300"/>
                  <a:pt x="11658600" y="9505950"/>
                </a:cubicBezTo>
                <a:lnTo>
                  <a:pt x="11658600" y="9486900"/>
                </a:lnTo>
                <a:lnTo>
                  <a:pt x="11684000" y="9486900"/>
                </a:lnTo>
                <a:close/>
                <a:moveTo>
                  <a:pt x="10833100" y="9467850"/>
                </a:moveTo>
                <a:cubicBezTo>
                  <a:pt x="10826750" y="9493250"/>
                  <a:pt x="10795000" y="9518650"/>
                  <a:pt x="10769600" y="9518650"/>
                </a:cubicBezTo>
                <a:cubicBezTo>
                  <a:pt x="10750550" y="9518650"/>
                  <a:pt x="10725150" y="9505950"/>
                  <a:pt x="10699750" y="9505950"/>
                </a:cubicBezTo>
                <a:lnTo>
                  <a:pt x="10699750" y="9486900"/>
                </a:lnTo>
                <a:cubicBezTo>
                  <a:pt x="10718800" y="9480550"/>
                  <a:pt x="10744200" y="9455150"/>
                  <a:pt x="10763250" y="9455150"/>
                </a:cubicBezTo>
                <a:cubicBezTo>
                  <a:pt x="10775950" y="9455150"/>
                  <a:pt x="10814050" y="9461500"/>
                  <a:pt x="10833100" y="9467850"/>
                </a:cubicBezTo>
                <a:close/>
                <a:moveTo>
                  <a:pt x="13811250" y="9486900"/>
                </a:moveTo>
                <a:cubicBezTo>
                  <a:pt x="13811250" y="9499600"/>
                  <a:pt x="13792200" y="9544050"/>
                  <a:pt x="13779500" y="9575800"/>
                </a:cubicBezTo>
                <a:lnTo>
                  <a:pt x="13766800" y="9582150"/>
                </a:lnTo>
                <a:cubicBezTo>
                  <a:pt x="13760450" y="9563100"/>
                  <a:pt x="13760450" y="9537700"/>
                  <a:pt x="13760450" y="9525000"/>
                </a:cubicBezTo>
                <a:cubicBezTo>
                  <a:pt x="13760450" y="9493250"/>
                  <a:pt x="13754100" y="9461500"/>
                  <a:pt x="13779500" y="9429750"/>
                </a:cubicBezTo>
                <a:cubicBezTo>
                  <a:pt x="13785850" y="9436100"/>
                  <a:pt x="13811250" y="9467850"/>
                  <a:pt x="13811250" y="9486900"/>
                </a:cubicBezTo>
                <a:close/>
                <a:moveTo>
                  <a:pt x="9740900" y="9442450"/>
                </a:moveTo>
                <a:cubicBezTo>
                  <a:pt x="9740900" y="9505950"/>
                  <a:pt x="9601200" y="9721850"/>
                  <a:pt x="9594850" y="9728200"/>
                </a:cubicBezTo>
                <a:cubicBezTo>
                  <a:pt x="9575800" y="9734550"/>
                  <a:pt x="9537700" y="9721850"/>
                  <a:pt x="9531350" y="9747250"/>
                </a:cubicBezTo>
                <a:cubicBezTo>
                  <a:pt x="9525000" y="9740900"/>
                  <a:pt x="9518650" y="9728200"/>
                  <a:pt x="9518650" y="9715500"/>
                </a:cubicBezTo>
                <a:cubicBezTo>
                  <a:pt x="9518650" y="9696450"/>
                  <a:pt x="9550400" y="9613900"/>
                  <a:pt x="9563100" y="9563100"/>
                </a:cubicBezTo>
                <a:cubicBezTo>
                  <a:pt x="9569450" y="9550400"/>
                  <a:pt x="9569450" y="9537700"/>
                  <a:pt x="9569450" y="9525000"/>
                </a:cubicBezTo>
                <a:cubicBezTo>
                  <a:pt x="9582150" y="9505950"/>
                  <a:pt x="9588500" y="9480550"/>
                  <a:pt x="9607550" y="9461500"/>
                </a:cubicBezTo>
                <a:cubicBezTo>
                  <a:pt x="9632950" y="9436100"/>
                  <a:pt x="9690100" y="9404350"/>
                  <a:pt x="9709150" y="9404350"/>
                </a:cubicBezTo>
                <a:cubicBezTo>
                  <a:pt x="9728200" y="9404350"/>
                  <a:pt x="9740900" y="9429750"/>
                  <a:pt x="9740900" y="9442450"/>
                </a:cubicBezTo>
                <a:close/>
                <a:moveTo>
                  <a:pt x="14636750" y="9378950"/>
                </a:moveTo>
                <a:cubicBezTo>
                  <a:pt x="14643100" y="9391650"/>
                  <a:pt x="14649450" y="9398000"/>
                  <a:pt x="14649450" y="9417050"/>
                </a:cubicBezTo>
                <a:cubicBezTo>
                  <a:pt x="14649450" y="9429750"/>
                  <a:pt x="14643100" y="9436100"/>
                  <a:pt x="14643100" y="9448800"/>
                </a:cubicBezTo>
                <a:cubicBezTo>
                  <a:pt x="14598650" y="9455150"/>
                  <a:pt x="14528800" y="9480550"/>
                  <a:pt x="14516100" y="9480550"/>
                </a:cubicBezTo>
                <a:cubicBezTo>
                  <a:pt x="14497050" y="9480550"/>
                  <a:pt x="14497050" y="9480550"/>
                  <a:pt x="14490700" y="9474200"/>
                </a:cubicBezTo>
                <a:cubicBezTo>
                  <a:pt x="14478000" y="9455150"/>
                  <a:pt x="14446250" y="9429750"/>
                  <a:pt x="14446250" y="9410700"/>
                </a:cubicBezTo>
                <a:cubicBezTo>
                  <a:pt x="14446250" y="9404350"/>
                  <a:pt x="14490700" y="9372600"/>
                  <a:pt x="14503400" y="9378950"/>
                </a:cubicBezTo>
                <a:lnTo>
                  <a:pt x="14636750" y="9378950"/>
                </a:lnTo>
                <a:close/>
                <a:moveTo>
                  <a:pt x="2882900" y="9296400"/>
                </a:moveTo>
                <a:lnTo>
                  <a:pt x="2882900" y="9518650"/>
                </a:lnTo>
                <a:cubicBezTo>
                  <a:pt x="2870200" y="9525000"/>
                  <a:pt x="2863850" y="9544050"/>
                  <a:pt x="2857500" y="9556750"/>
                </a:cubicBezTo>
                <a:cubicBezTo>
                  <a:pt x="2851150" y="9525000"/>
                  <a:pt x="2838450" y="9486900"/>
                  <a:pt x="2838450" y="9455150"/>
                </a:cubicBezTo>
                <a:cubicBezTo>
                  <a:pt x="2825750" y="9334500"/>
                  <a:pt x="2832100" y="9315450"/>
                  <a:pt x="2838450" y="9296400"/>
                </a:cubicBezTo>
                <a:lnTo>
                  <a:pt x="2882900" y="9296400"/>
                </a:lnTo>
                <a:close/>
                <a:moveTo>
                  <a:pt x="9334500" y="9271000"/>
                </a:moveTo>
                <a:lnTo>
                  <a:pt x="9334500" y="9290050"/>
                </a:lnTo>
                <a:lnTo>
                  <a:pt x="9315450" y="9290050"/>
                </a:lnTo>
                <a:cubicBezTo>
                  <a:pt x="9309100" y="9283700"/>
                  <a:pt x="9302750" y="9277350"/>
                  <a:pt x="9302750" y="9271000"/>
                </a:cubicBezTo>
                <a:lnTo>
                  <a:pt x="9334500" y="9271000"/>
                </a:lnTo>
                <a:close/>
                <a:moveTo>
                  <a:pt x="14560550" y="9271000"/>
                </a:moveTo>
                <a:cubicBezTo>
                  <a:pt x="14566900" y="9277350"/>
                  <a:pt x="14573250" y="9283700"/>
                  <a:pt x="14573250" y="9296400"/>
                </a:cubicBezTo>
                <a:cubicBezTo>
                  <a:pt x="14573250" y="9328150"/>
                  <a:pt x="14484350" y="9334500"/>
                  <a:pt x="14465300" y="9334500"/>
                </a:cubicBezTo>
                <a:lnTo>
                  <a:pt x="14433550" y="9334500"/>
                </a:lnTo>
                <a:lnTo>
                  <a:pt x="14433550" y="9296400"/>
                </a:lnTo>
                <a:cubicBezTo>
                  <a:pt x="14471650" y="9271000"/>
                  <a:pt x="14465300" y="9251950"/>
                  <a:pt x="14509750" y="9251950"/>
                </a:cubicBezTo>
                <a:cubicBezTo>
                  <a:pt x="14522450" y="9251950"/>
                  <a:pt x="14541500" y="9271000"/>
                  <a:pt x="14560550" y="9271000"/>
                </a:cubicBezTo>
                <a:close/>
                <a:moveTo>
                  <a:pt x="14236700" y="9398000"/>
                </a:moveTo>
                <a:cubicBezTo>
                  <a:pt x="14236700" y="9410700"/>
                  <a:pt x="14147800" y="9531350"/>
                  <a:pt x="14103350" y="9601200"/>
                </a:cubicBezTo>
                <a:cubicBezTo>
                  <a:pt x="14097000" y="9607550"/>
                  <a:pt x="14084300" y="9607550"/>
                  <a:pt x="14065250" y="9607550"/>
                </a:cubicBezTo>
                <a:cubicBezTo>
                  <a:pt x="14052550" y="9607550"/>
                  <a:pt x="14008100" y="9588500"/>
                  <a:pt x="13976350" y="9582150"/>
                </a:cubicBezTo>
                <a:cubicBezTo>
                  <a:pt x="13989050" y="9556750"/>
                  <a:pt x="14027150" y="9563100"/>
                  <a:pt x="14046200" y="9563100"/>
                </a:cubicBezTo>
                <a:cubicBezTo>
                  <a:pt x="14046200" y="9563100"/>
                  <a:pt x="14052550" y="9563100"/>
                  <a:pt x="14052550" y="9550400"/>
                </a:cubicBezTo>
                <a:cubicBezTo>
                  <a:pt x="14052550" y="9531350"/>
                  <a:pt x="14033500" y="9512300"/>
                  <a:pt x="14027150" y="9505950"/>
                </a:cubicBezTo>
                <a:cubicBezTo>
                  <a:pt x="14008100" y="9486900"/>
                  <a:pt x="13982700" y="9480550"/>
                  <a:pt x="13963650" y="9467850"/>
                </a:cubicBezTo>
                <a:cubicBezTo>
                  <a:pt x="13963650" y="9467850"/>
                  <a:pt x="13970000" y="9461500"/>
                  <a:pt x="13970000" y="9455150"/>
                </a:cubicBezTo>
                <a:lnTo>
                  <a:pt x="13989050" y="9455150"/>
                </a:lnTo>
                <a:cubicBezTo>
                  <a:pt x="14008100" y="9461500"/>
                  <a:pt x="14014450" y="9455150"/>
                  <a:pt x="14033500" y="9480550"/>
                </a:cubicBezTo>
                <a:lnTo>
                  <a:pt x="14077950" y="9480550"/>
                </a:lnTo>
                <a:cubicBezTo>
                  <a:pt x="14084300" y="9474200"/>
                  <a:pt x="14084300" y="9474200"/>
                  <a:pt x="14084300" y="9461500"/>
                </a:cubicBezTo>
                <a:cubicBezTo>
                  <a:pt x="14084300" y="9442450"/>
                  <a:pt x="14077950" y="9442450"/>
                  <a:pt x="14071600" y="9436100"/>
                </a:cubicBezTo>
                <a:cubicBezTo>
                  <a:pt x="14046200" y="9410700"/>
                  <a:pt x="14014450" y="9398000"/>
                  <a:pt x="13982700" y="9372600"/>
                </a:cubicBezTo>
                <a:cubicBezTo>
                  <a:pt x="13989050" y="9359900"/>
                  <a:pt x="13995400" y="9353550"/>
                  <a:pt x="14008100" y="9353550"/>
                </a:cubicBezTo>
                <a:cubicBezTo>
                  <a:pt x="14027150" y="9353550"/>
                  <a:pt x="14065250" y="9385300"/>
                  <a:pt x="14071600" y="9385300"/>
                </a:cubicBezTo>
                <a:cubicBezTo>
                  <a:pt x="14077950" y="9391650"/>
                  <a:pt x="14090650" y="9391650"/>
                  <a:pt x="14103350" y="9391650"/>
                </a:cubicBezTo>
                <a:cubicBezTo>
                  <a:pt x="14122400" y="9391650"/>
                  <a:pt x="14154150" y="9378950"/>
                  <a:pt x="14179550" y="9372600"/>
                </a:cubicBezTo>
                <a:cubicBezTo>
                  <a:pt x="14160500" y="9328150"/>
                  <a:pt x="14103350" y="9328150"/>
                  <a:pt x="14071600" y="9309100"/>
                </a:cubicBezTo>
                <a:cubicBezTo>
                  <a:pt x="14052550" y="9302750"/>
                  <a:pt x="14039850" y="9296400"/>
                  <a:pt x="14020800" y="9290050"/>
                </a:cubicBezTo>
                <a:cubicBezTo>
                  <a:pt x="14027150" y="9277350"/>
                  <a:pt x="14033500" y="9251950"/>
                  <a:pt x="14052550" y="9251950"/>
                </a:cubicBezTo>
                <a:cubicBezTo>
                  <a:pt x="14077950" y="9251950"/>
                  <a:pt x="14236700" y="9353550"/>
                  <a:pt x="14236700" y="9398000"/>
                </a:cubicBezTo>
                <a:close/>
                <a:moveTo>
                  <a:pt x="13823950" y="9321800"/>
                </a:moveTo>
                <a:cubicBezTo>
                  <a:pt x="13823950" y="9347200"/>
                  <a:pt x="13817600" y="9378950"/>
                  <a:pt x="13804900" y="9410700"/>
                </a:cubicBezTo>
                <a:lnTo>
                  <a:pt x="13779500" y="9410700"/>
                </a:lnTo>
                <a:lnTo>
                  <a:pt x="13779500" y="9334500"/>
                </a:lnTo>
                <a:cubicBezTo>
                  <a:pt x="13785850" y="9309100"/>
                  <a:pt x="13785850" y="9277350"/>
                  <a:pt x="13798550" y="9251950"/>
                </a:cubicBezTo>
                <a:cubicBezTo>
                  <a:pt x="13823950" y="9264650"/>
                  <a:pt x="13823950" y="9290050"/>
                  <a:pt x="13823950" y="9321800"/>
                </a:cubicBezTo>
                <a:close/>
                <a:moveTo>
                  <a:pt x="13627100" y="9194800"/>
                </a:moveTo>
                <a:cubicBezTo>
                  <a:pt x="13639800" y="9201150"/>
                  <a:pt x="13747750" y="9258300"/>
                  <a:pt x="13747750" y="9277350"/>
                </a:cubicBezTo>
                <a:cubicBezTo>
                  <a:pt x="13747750" y="9315450"/>
                  <a:pt x="13716000" y="9347200"/>
                  <a:pt x="13690600" y="9347200"/>
                </a:cubicBezTo>
                <a:cubicBezTo>
                  <a:pt x="13671550" y="9347200"/>
                  <a:pt x="13671550" y="9347200"/>
                  <a:pt x="13665200" y="9340850"/>
                </a:cubicBezTo>
                <a:cubicBezTo>
                  <a:pt x="13658850" y="9334500"/>
                  <a:pt x="13608050" y="9245600"/>
                  <a:pt x="13608050" y="9220200"/>
                </a:cubicBezTo>
                <a:cubicBezTo>
                  <a:pt x="13608050" y="9207500"/>
                  <a:pt x="13614400" y="9201150"/>
                  <a:pt x="13614400" y="9194800"/>
                </a:cubicBezTo>
                <a:lnTo>
                  <a:pt x="13627100" y="9194800"/>
                </a:lnTo>
                <a:close/>
                <a:moveTo>
                  <a:pt x="9055100" y="9163050"/>
                </a:moveTo>
                <a:cubicBezTo>
                  <a:pt x="9061450" y="9169400"/>
                  <a:pt x="9061450" y="9163050"/>
                  <a:pt x="9061450" y="9175750"/>
                </a:cubicBezTo>
                <a:cubicBezTo>
                  <a:pt x="9061450" y="9194800"/>
                  <a:pt x="9042400" y="9201150"/>
                  <a:pt x="9036050" y="9213850"/>
                </a:cubicBezTo>
                <a:lnTo>
                  <a:pt x="9004300" y="9213850"/>
                </a:lnTo>
                <a:cubicBezTo>
                  <a:pt x="9004300" y="9201150"/>
                  <a:pt x="9017000" y="9182100"/>
                  <a:pt x="9017000" y="9163050"/>
                </a:cubicBezTo>
                <a:lnTo>
                  <a:pt x="9055100" y="9163050"/>
                </a:lnTo>
                <a:close/>
                <a:moveTo>
                  <a:pt x="13760450" y="9124950"/>
                </a:moveTo>
                <a:cubicBezTo>
                  <a:pt x="13773150" y="9137650"/>
                  <a:pt x="13792200" y="9144000"/>
                  <a:pt x="13792200" y="9163050"/>
                </a:cubicBezTo>
                <a:cubicBezTo>
                  <a:pt x="13792200" y="9175750"/>
                  <a:pt x="13785850" y="9175750"/>
                  <a:pt x="13779500" y="9188450"/>
                </a:cubicBezTo>
                <a:cubicBezTo>
                  <a:pt x="13773150" y="9188450"/>
                  <a:pt x="13773150" y="9182100"/>
                  <a:pt x="13766800" y="9175750"/>
                </a:cubicBezTo>
                <a:cubicBezTo>
                  <a:pt x="13766800" y="9175750"/>
                  <a:pt x="13760450" y="9182100"/>
                  <a:pt x="13760450" y="9188450"/>
                </a:cubicBezTo>
                <a:cubicBezTo>
                  <a:pt x="13735050" y="9169400"/>
                  <a:pt x="13671550" y="9156700"/>
                  <a:pt x="13671550" y="9124950"/>
                </a:cubicBezTo>
                <a:lnTo>
                  <a:pt x="13760450" y="9124950"/>
                </a:lnTo>
                <a:close/>
                <a:moveTo>
                  <a:pt x="3702050" y="9124950"/>
                </a:moveTo>
                <a:lnTo>
                  <a:pt x="3702050" y="9144000"/>
                </a:lnTo>
                <a:cubicBezTo>
                  <a:pt x="3695700" y="9144000"/>
                  <a:pt x="3689350" y="9150350"/>
                  <a:pt x="3689350" y="9156700"/>
                </a:cubicBezTo>
                <a:cubicBezTo>
                  <a:pt x="3689350" y="9150350"/>
                  <a:pt x="3683000" y="9144000"/>
                  <a:pt x="3676650" y="9137650"/>
                </a:cubicBezTo>
                <a:lnTo>
                  <a:pt x="3676650" y="9112250"/>
                </a:lnTo>
                <a:cubicBezTo>
                  <a:pt x="3683000" y="9112250"/>
                  <a:pt x="3689350" y="9118600"/>
                  <a:pt x="3702050" y="9124950"/>
                </a:cubicBezTo>
                <a:close/>
                <a:moveTo>
                  <a:pt x="13004800" y="9086850"/>
                </a:moveTo>
                <a:lnTo>
                  <a:pt x="13004800" y="9163050"/>
                </a:lnTo>
                <a:lnTo>
                  <a:pt x="12960350" y="9163050"/>
                </a:lnTo>
                <a:lnTo>
                  <a:pt x="12960350" y="9086850"/>
                </a:lnTo>
                <a:lnTo>
                  <a:pt x="13004800" y="9086850"/>
                </a:lnTo>
                <a:close/>
                <a:moveTo>
                  <a:pt x="514350" y="9105900"/>
                </a:moveTo>
                <a:cubicBezTo>
                  <a:pt x="514350" y="9099550"/>
                  <a:pt x="508000" y="9093200"/>
                  <a:pt x="520700" y="9074150"/>
                </a:cubicBezTo>
                <a:lnTo>
                  <a:pt x="514350" y="9105900"/>
                </a:lnTo>
                <a:close/>
                <a:moveTo>
                  <a:pt x="11112500" y="9277350"/>
                </a:moveTo>
                <a:cubicBezTo>
                  <a:pt x="11112500" y="9359900"/>
                  <a:pt x="10991850" y="9366250"/>
                  <a:pt x="10972800" y="9398000"/>
                </a:cubicBezTo>
                <a:lnTo>
                  <a:pt x="10795000" y="9398000"/>
                </a:lnTo>
                <a:cubicBezTo>
                  <a:pt x="10775950" y="9378950"/>
                  <a:pt x="10744200" y="9378950"/>
                  <a:pt x="10737850" y="9378950"/>
                </a:cubicBezTo>
                <a:cubicBezTo>
                  <a:pt x="10737850" y="9372600"/>
                  <a:pt x="10731500" y="9366250"/>
                  <a:pt x="10731500" y="9353550"/>
                </a:cubicBezTo>
                <a:cubicBezTo>
                  <a:pt x="10731500" y="9302750"/>
                  <a:pt x="10807700" y="9309100"/>
                  <a:pt x="10807700" y="9296400"/>
                </a:cubicBezTo>
                <a:cubicBezTo>
                  <a:pt x="10807700" y="9283700"/>
                  <a:pt x="10788650" y="9239250"/>
                  <a:pt x="10788650" y="9207500"/>
                </a:cubicBezTo>
                <a:cubicBezTo>
                  <a:pt x="10788650" y="9150350"/>
                  <a:pt x="10750550" y="9112250"/>
                  <a:pt x="10699750" y="9118600"/>
                </a:cubicBezTo>
                <a:lnTo>
                  <a:pt x="10699750" y="9099550"/>
                </a:lnTo>
                <a:cubicBezTo>
                  <a:pt x="10763250" y="9086850"/>
                  <a:pt x="10864850" y="9061450"/>
                  <a:pt x="10883900" y="9061450"/>
                </a:cubicBezTo>
                <a:cubicBezTo>
                  <a:pt x="10966450" y="9061450"/>
                  <a:pt x="11112500" y="9182100"/>
                  <a:pt x="11112500" y="9277350"/>
                </a:cubicBezTo>
                <a:close/>
                <a:moveTo>
                  <a:pt x="1193800" y="9061450"/>
                </a:moveTo>
                <a:cubicBezTo>
                  <a:pt x="1231900" y="9080500"/>
                  <a:pt x="1276350" y="9093200"/>
                  <a:pt x="1276350" y="9118600"/>
                </a:cubicBezTo>
                <a:cubicBezTo>
                  <a:pt x="1276350" y="9137650"/>
                  <a:pt x="1187450" y="9334500"/>
                  <a:pt x="1187450" y="9353550"/>
                </a:cubicBezTo>
                <a:lnTo>
                  <a:pt x="1187450" y="9582150"/>
                </a:lnTo>
                <a:lnTo>
                  <a:pt x="1168400" y="9582150"/>
                </a:lnTo>
                <a:cubicBezTo>
                  <a:pt x="1143000" y="9563100"/>
                  <a:pt x="1104900" y="9537700"/>
                  <a:pt x="1085850" y="9499600"/>
                </a:cubicBezTo>
                <a:cubicBezTo>
                  <a:pt x="1054100" y="9448800"/>
                  <a:pt x="1047750" y="9372600"/>
                  <a:pt x="1022350" y="9321800"/>
                </a:cubicBezTo>
                <a:lnTo>
                  <a:pt x="1022350" y="9207500"/>
                </a:lnTo>
                <a:cubicBezTo>
                  <a:pt x="1047750" y="9156700"/>
                  <a:pt x="1060450" y="9093200"/>
                  <a:pt x="1098550" y="9061450"/>
                </a:cubicBezTo>
                <a:lnTo>
                  <a:pt x="1193800" y="9061450"/>
                </a:lnTo>
                <a:close/>
                <a:moveTo>
                  <a:pt x="12788900" y="9245600"/>
                </a:moveTo>
                <a:cubicBezTo>
                  <a:pt x="12795250" y="9340850"/>
                  <a:pt x="12846050" y="9309100"/>
                  <a:pt x="12846050" y="9372600"/>
                </a:cubicBezTo>
                <a:cubicBezTo>
                  <a:pt x="12846050" y="9391650"/>
                  <a:pt x="12827000" y="9486900"/>
                  <a:pt x="12820650" y="9544050"/>
                </a:cubicBezTo>
                <a:lnTo>
                  <a:pt x="12928600" y="10128250"/>
                </a:lnTo>
                <a:cubicBezTo>
                  <a:pt x="12934950" y="10267950"/>
                  <a:pt x="12928600" y="10274300"/>
                  <a:pt x="12928600" y="10280650"/>
                </a:cubicBezTo>
                <a:lnTo>
                  <a:pt x="12801600" y="10280650"/>
                </a:lnTo>
                <a:cubicBezTo>
                  <a:pt x="12788900" y="10267950"/>
                  <a:pt x="12788900" y="10242550"/>
                  <a:pt x="12788900" y="10229850"/>
                </a:cubicBezTo>
                <a:cubicBezTo>
                  <a:pt x="12788900" y="10210800"/>
                  <a:pt x="12788900" y="10198100"/>
                  <a:pt x="12801600" y="10179050"/>
                </a:cubicBezTo>
                <a:lnTo>
                  <a:pt x="12801600" y="10039350"/>
                </a:lnTo>
                <a:lnTo>
                  <a:pt x="12788900" y="10039350"/>
                </a:lnTo>
                <a:lnTo>
                  <a:pt x="12788900" y="9798050"/>
                </a:lnTo>
                <a:cubicBezTo>
                  <a:pt x="12782550" y="9759950"/>
                  <a:pt x="12769850" y="9677400"/>
                  <a:pt x="12769850" y="9664700"/>
                </a:cubicBezTo>
                <a:lnTo>
                  <a:pt x="12769850" y="9499600"/>
                </a:lnTo>
                <a:cubicBezTo>
                  <a:pt x="12757150" y="9480550"/>
                  <a:pt x="12750800" y="9448800"/>
                  <a:pt x="12744450" y="9429750"/>
                </a:cubicBezTo>
                <a:cubicBezTo>
                  <a:pt x="12738100" y="9404350"/>
                  <a:pt x="12738100" y="9385300"/>
                  <a:pt x="12738100" y="9366250"/>
                </a:cubicBezTo>
                <a:cubicBezTo>
                  <a:pt x="12738100" y="9353550"/>
                  <a:pt x="12769850" y="9163050"/>
                  <a:pt x="12769850" y="9150350"/>
                </a:cubicBezTo>
                <a:cubicBezTo>
                  <a:pt x="12769850" y="9131300"/>
                  <a:pt x="12757150" y="9086850"/>
                  <a:pt x="12750800" y="9042400"/>
                </a:cubicBezTo>
                <a:cubicBezTo>
                  <a:pt x="12763500" y="9055100"/>
                  <a:pt x="12776200" y="9099550"/>
                  <a:pt x="12788900" y="9150350"/>
                </a:cubicBezTo>
                <a:lnTo>
                  <a:pt x="12788900" y="9245600"/>
                </a:lnTo>
                <a:close/>
                <a:moveTo>
                  <a:pt x="2133600" y="9048750"/>
                </a:moveTo>
                <a:lnTo>
                  <a:pt x="2159000" y="9048750"/>
                </a:lnTo>
                <a:cubicBezTo>
                  <a:pt x="2184400" y="9048750"/>
                  <a:pt x="2305050" y="9093200"/>
                  <a:pt x="2305050" y="9093200"/>
                </a:cubicBezTo>
                <a:cubicBezTo>
                  <a:pt x="2336800" y="9099550"/>
                  <a:pt x="2368550" y="9099550"/>
                  <a:pt x="2400300" y="9112250"/>
                </a:cubicBezTo>
                <a:cubicBezTo>
                  <a:pt x="2413000" y="9112250"/>
                  <a:pt x="2438400" y="9124950"/>
                  <a:pt x="2438400" y="9137650"/>
                </a:cubicBezTo>
                <a:cubicBezTo>
                  <a:pt x="2438400" y="9156700"/>
                  <a:pt x="2406650" y="9359900"/>
                  <a:pt x="2393950" y="9461500"/>
                </a:cubicBezTo>
                <a:cubicBezTo>
                  <a:pt x="2387600" y="9474200"/>
                  <a:pt x="2374900" y="9493250"/>
                  <a:pt x="2362200" y="9493250"/>
                </a:cubicBezTo>
                <a:cubicBezTo>
                  <a:pt x="2343150" y="9493250"/>
                  <a:pt x="2108200" y="9429750"/>
                  <a:pt x="1968500" y="9391650"/>
                </a:cubicBezTo>
                <a:cubicBezTo>
                  <a:pt x="1968500" y="9385300"/>
                  <a:pt x="1955800" y="9378950"/>
                  <a:pt x="1955800" y="9359900"/>
                </a:cubicBezTo>
                <a:cubicBezTo>
                  <a:pt x="1955800" y="9353550"/>
                  <a:pt x="2063750" y="9042400"/>
                  <a:pt x="2114550" y="9042400"/>
                </a:cubicBezTo>
                <a:cubicBezTo>
                  <a:pt x="2127250" y="9042400"/>
                  <a:pt x="2127250" y="9048750"/>
                  <a:pt x="2133600" y="9048750"/>
                </a:cubicBezTo>
                <a:close/>
                <a:moveTo>
                  <a:pt x="13709650" y="9023350"/>
                </a:moveTo>
                <a:cubicBezTo>
                  <a:pt x="13716000" y="9029700"/>
                  <a:pt x="13716000" y="9036050"/>
                  <a:pt x="13722350" y="9036050"/>
                </a:cubicBezTo>
                <a:cubicBezTo>
                  <a:pt x="13817600" y="9093200"/>
                  <a:pt x="13836650" y="9201150"/>
                  <a:pt x="13855700" y="9302750"/>
                </a:cubicBezTo>
                <a:cubicBezTo>
                  <a:pt x="13855700" y="9321800"/>
                  <a:pt x="13874750" y="9359900"/>
                  <a:pt x="13874750" y="9378950"/>
                </a:cubicBezTo>
                <a:cubicBezTo>
                  <a:pt x="13874750" y="9391650"/>
                  <a:pt x="13868400" y="9398000"/>
                  <a:pt x="13868400" y="9525000"/>
                </a:cubicBezTo>
                <a:cubicBezTo>
                  <a:pt x="13843000" y="9582150"/>
                  <a:pt x="13836650" y="9683750"/>
                  <a:pt x="13792200" y="9753600"/>
                </a:cubicBezTo>
                <a:cubicBezTo>
                  <a:pt x="13779500" y="9766300"/>
                  <a:pt x="13766800" y="9817100"/>
                  <a:pt x="13754100" y="9817100"/>
                </a:cubicBezTo>
                <a:cubicBezTo>
                  <a:pt x="13735050" y="9817100"/>
                  <a:pt x="13684250" y="9798050"/>
                  <a:pt x="13646150" y="9785350"/>
                </a:cubicBezTo>
                <a:cubicBezTo>
                  <a:pt x="13652500" y="9734550"/>
                  <a:pt x="13665200" y="9683750"/>
                  <a:pt x="13665200" y="9671050"/>
                </a:cubicBezTo>
                <a:cubicBezTo>
                  <a:pt x="13665200" y="9652000"/>
                  <a:pt x="13633450" y="9626600"/>
                  <a:pt x="13620750" y="9626600"/>
                </a:cubicBezTo>
                <a:cubicBezTo>
                  <a:pt x="13589000" y="9626600"/>
                  <a:pt x="13569950" y="9728200"/>
                  <a:pt x="13563600" y="9740900"/>
                </a:cubicBezTo>
                <a:cubicBezTo>
                  <a:pt x="13557250" y="9759950"/>
                  <a:pt x="13550900" y="9785350"/>
                  <a:pt x="13538200" y="9810750"/>
                </a:cubicBezTo>
                <a:cubicBezTo>
                  <a:pt x="13538200" y="9810750"/>
                  <a:pt x="13531850" y="9810750"/>
                  <a:pt x="13525500" y="9817100"/>
                </a:cubicBezTo>
                <a:cubicBezTo>
                  <a:pt x="13519150" y="9798050"/>
                  <a:pt x="13512800" y="9766300"/>
                  <a:pt x="13512800" y="9753600"/>
                </a:cubicBezTo>
                <a:cubicBezTo>
                  <a:pt x="13512800" y="9632950"/>
                  <a:pt x="13531850" y="9626600"/>
                  <a:pt x="13557250" y="9493250"/>
                </a:cubicBezTo>
                <a:lnTo>
                  <a:pt x="13557250" y="9347200"/>
                </a:lnTo>
                <a:cubicBezTo>
                  <a:pt x="13544550" y="9321800"/>
                  <a:pt x="13531850" y="9283700"/>
                  <a:pt x="13519150" y="9251950"/>
                </a:cubicBezTo>
                <a:cubicBezTo>
                  <a:pt x="13512800" y="9232900"/>
                  <a:pt x="13493750" y="9226550"/>
                  <a:pt x="13493750" y="9207500"/>
                </a:cubicBezTo>
                <a:cubicBezTo>
                  <a:pt x="13493750" y="9093200"/>
                  <a:pt x="13658850" y="9067800"/>
                  <a:pt x="13690600" y="9023350"/>
                </a:cubicBezTo>
                <a:lnTo>
                  <a:pt x="13709650" y="9023350"/>
                </a:lnTo>
                <a:close/>
                <a:moveTo>
                  <a:pt x="13074650" y="9023350"/>
                </a:moveTo>
                <a:cubicBezTo>
                  <a:pt x="13119100" y="9080500"/>
                  <a:pt x="13208000" y="9137650"/>
                  <a:pt x="13265150" y="9182100"/>
                </a:cubicBezTo>
                <a:cubicBezTo>
                  <a:pt x="13284200" y="9194800"/>
                  <a:pt x="13335000" y="9290050"/>
                  <a:pt x="13354050" y="9328150"/>
                </a:cubicBezTo>
                <a:cubicBezTo>
                  <a:pt x="13360400" y="9334500"/>
                  <a:pt x="13366750" y="9340850"/>
                  <a:pt x="13373100" y="9353550"/>
                </a:cubicBezTo>
                <a:cubicBezTo>
                  <a:pt x="13385800" y="9385300"/>
                  <a:pt x="13398500" y="9461500"/>
                  <a:pt x="13398500" y="9480550"/>
                </a:cubicBezTo>
                <a:cubicBezTo>
                  <a:pt x="13398500" y="9575800"/>
                  <a:pt x="13354050" y="9696450"/>
                  <a:pt x="13296900" y="9747250"/>
                </a:cubicBezTo>
                <a:cubicBezTo>
                  <a:pt x="13271500" y="9734550"/>
                  <a:pt x="13233400" y="9715500"/>
                  <a:pt x="13227050" y="9683750"/>
                </a:cubicBezTo>
                <a:cubicBezTo>
                  <a:pt x="13208000" y="9607550"/>
                  <a:pt x="13214350" y="9518650"/>
                  <a:pt x="13188950" y="9442450"/>
                </a:cubicBezTo>
                <a:cubicBezTo>
                  <a:pt x="13169900" y="9372600"/>
                  <a:pt x="13061950" y="9309100"/>
                  <a:pt x="13049250" y="9264650"/>
                </a:cubicBezTo>
                <a:cubicBezTo>
                  <a:pt x="13042900" y="9258300"/>
                  <a:pt x="13049250" y="9245600"/>
                  <a:pt x="13049250" y="9226550"/>
                </a:cubicBezTo>
                <a:lnTo>
                  <a:pt x="12998450" y="9226550"/>
                </a:lnTo>
                <a:lnTo>
                  <a:pt x="12998450" y="9264650"/>
                </a:lnTo>
                <a:cubicBezTo>
                  <a:pt x="13042900" y="9347200"/>
                  <a:pt x="13036550" y="9410700"/>
                  <a:pt x="13068300" y="9486900"/>
                </a:cubicBezTo>
                <a:cubicBezTo>
                  <a:pt x="13087350" y="9518650"/>
                  <a:pt x="13081000" y="9563100"/>
                  <a:pt x="13093700" y="9601200"/>
                </a:cubicBezTo>
                <a:cubicBezTo>
                  <a:pt x="13112750" y="9645650"/>
                  <a:pt x="13157200" y="9721850"/>
                  <a:pt x="13157200" y="9734550"/>
                </a:cubicBezTo>
                <a:cubicBezTo>
                  <a:pt x="13157200" y="9753600"/>
                  <a:pt x="13150850" y="9785350"/>
                  <a:pt x="13144500" y="9810750"/>
                </a:cubicBezTo>
                <a:cubicBezTo>
                  <a:pt x="13081000" y="9740900"/>
                  <a:pt x="13042900" y="9664700"/>
                  <a:pt x="13023850" y="9582150"/>
                </a:cubicBezTo>
                <a:cubicBezTo>
                  <a:pt x="13011150" y="9537700"/>
                  <a:pt x="12941300" y="9271000"/>
                  <a:pt x="12941300" y="9175750"/>
                </a:cubicBezTo>
                <a:lnTo>
                  <a:pt x="12941300" y="9061450"/>
                </a:lnTo>
                <a:lnTo>
                  <a:pt x="12960350" y="9023350"/>
                </a:lnTo>
                <a:lnTo>
                  <a:pt x="13074650" y="9023350"/>
                </a:lnTo>
                <a:close/>
                <a:moveTo>
                  <a:pt x="14630400" y="9004300"/>
                </a:moveTo>
                <a:cubicBezTo>
                  <a:pt x="14630400" y="9004300"/>
                  <a:pt x="14636750" y="8997950"/>
                  <a:pt x="14636750" y="9017000"/>
                </a:cubicBezTo>
                <a:cubicBezTo>
                  <a:pt x="14636750" y="9029700"/>
                  <a:pt x="14554200" y="9144000"/>
                  <a:pt x="14554200" y="9163050"/>
                </a:cubicBezTo>
                <a:cubicBezTo>
                  <a:pt x="14554200" y="9201150"/>
                  <a:pt x="14598650" y="9194800"/>
                  <a:pt x="14624050" y="9194800"/>
                </a:cubicBezTo>
                <a:cubicBezTo>
                  <a:pt x="14687550" y="9194800"/>
                  <a:pt x="14662150" y="9169400"/>
                  <a:pt x="14738350" y="9163050"/>
                </a:cubicBezTo>
                <a:cubicBezTo>
                  <a:pt x="14757400" y="9201150"/>
                  <a:pt x="14789150" y="9258300"/>
                  <a:pt x="14789150" y="9277350"/>
                </a:cubicBezTo>
                <a:lnTo>
                  <a:pt x="14789150" y="9391650"/>
                </a:lnTo>
                <a:cubicBezTo>
                  <a:pt x="14757400" y="9436100"/>
                  <a:pt x="14712950" y="9480550"/>
                  <a:pt x="14687550" y="9499600"/>
                </a:cubicBezTo>
                <a:cubicBezTo>
                  <a:pt x="14649450" y="9525000"/>
                  <a:pt x="14605000" y="9550400"/>
                  <a:pt x="14573250" y="9575800"/>
                </a:cubicBezTo>
                <a:cubicBezTo>
                  <a:pt x="14566900" y="9582150"/>
                  <a:pt x="14554200" y="9582150"/>
                  <a:pt x="14541500" y="9582150"/>
                </a:cubicBezTo>
                <a:cubicBezTo>
                  <a:pt x="14497050" y="9582150"/>
                  <a:pt x="14363700" y="9512300"/>
                  <a:pt x="14357350" y="9499600"/>
                </a:cubicBezTo>
                <a:lnTo>
                  <a:pt x="14357350" y="9448800"/>
                </a:lnTo>
                <a:cubicBezTo>
                  <a:pt x="14357350" y="9436100"/>
                  <a:pt x="14370050" y="9366250"/>
                  <a:pt x="14370050" y="9353550"/>
                </a:cubicBezTo>
                <a:cubicBezTo>
                  <a:pt x="14370050" y="9271000"/>
                  <a:pt x="14293850" y="9283700"/>
                  <a:pt x="14293850" y="9220200"/>
                </a:cubicBezTo>
                <a:cubicBezTo>
                  <a:pt x="14293850" y="9194800"/>
                  <a:pt x="14287500" y="9175750"/>
                  <a:pt x="14338300" y="9169400"/>
                </a:cubicBezTo>
                <a:cubicBezTo>
                  <a:pt x="14376400" y="9156700"/>
                  <a:pt x="14433550" y="9175750"/>
                  <a:pt x="14484350" y="9169400"/>
                </a:cubicBezTo>
                <a:lnTo>
                  <a:pt x="14484350" y="9105900"/>
                </a:lnTo>
                <a:cubicBezTo>
                  <a:pt x="14465300" y="9086850"/>
                  <a:pt x="14433550" y="9055100"/>
                  <a:pt x="14433550" y="9042400"/>
                </a:cubicBezTo>
                <a:cubicBezTo>
                  <a:pt x="14433550" y="9017000"/>
                  <a:pt x="14452600" y="9004300"/>
                  <a:pt x="14478000" y="9004300"/>
                </a:cubicBezTo>
                <a:lnTo>
                  <a:pt x="14630400" y="9004300"/>
                </a:lnTo>
                <a:close/>
                <a:moveTo>
                  <a:pt x="10147300" y="9334500"/>
                </a:moveTo>
                <a:cubicBezTo>
                  <a:pt x="10147300" y="9391650"/>
                  <a:pt x="10109200" y="9429750"/>
                  <a:pt x="10052050" y="9429750"/>
                </a:cubicBezTo>
                <a:cubicBezTo>
                  <a:pt x="10039350" y="9429750"/>
                  <a:pt x="10001250" y="9423400"/>
                  <a:pt x="9988550" y="9417050"/>
                </a:cubicBezTo>
                <a:cubicBezTo>
                  <a:pt x="9975850" y="9417050"/>
                  <a:pt x="9861550" y="9321800"/>
                  <a:pt x="9861550" y="9290050"/>
                </a:cubicBezTo>
                <a:cubicBezTo>
                  <a:pt x="9861550" y="9271000"/>
                  <a:pt x="9874250" y="9232900"/>
                  <a:pt x="9874250" y="9207500"/>
                </a:cubicBezTo>
                <a:cubicBezTo>
                  <a:pt x="9906000" y="9131300"/>
                  <a:pt x="9931400" y="9042400"/>
                  <a:pt x="9969500" y="8991600"/>
                </a:cubicBezTo>
                <a:cubicBezTo>
                  <a:pt x="10033000" y="9055100"/>
                  <a:pt x="10147300" y="9226550"/>
                  <a:pt x="10147300" y="9334500"/>
                </a:cubicBezTo>
                <a:close/>
                <a:moveTo>
                  <a:pt x="13557250" y="8978900"/>
                </a:moveTo>
                <a:lnTo>
                  <a:pt x="13557250" y="9004300"/>
                </a:lnTo>
                <a:cubicBezTo>
                  <a:pt x="13500100" y="9086850"/>
                  <a:pt x="13417550" y="9105900"/>
                  <a:pt x="13417550" y="9213850"/>
                </a:cubicBezTo>
                <a:cubicBezTo>
                  <a:pt x="13411200" y="9201150"/>
                  <a:pt x="13404850" y="9182100"/>
                  <a:pt x="13398500" y="9175750"/>
                </a:cubicBezTo>
                <a:cubicBezTo>
                  <a:pt x="13379450" y="9137650"/>
                  <a:pt x="13373100" y="9150350"/>
                  <a:pt x="13373100" y="9118600"/>
                </a:cubicBezTo>
                <a:cubicBezTo>
                  <a:pt x="13373100" y="9080500"/>
                  <a:pt x="13411200" y="9029700"/>
                  <a:pt x="13430250" y="8997950"/>
                </a:cubicBezTo>
                <a:cubicBezTo>
                  <a:pt x="13436600" y="8985250"/>
                  <a:pt x="13449300" y="8972550"/>
                  <a:pt x="13449300" y="8959850"/>
                </a:cubicBezTo>
                <a:lnTo>
                  <a:pt x="13468350" y="8959850"/>
                </a:lnTo>
                <a:cubicBezTo>
                  <a:pt x="13487400" y="8959850"/>
                  <a:pt x="13525500" y="8972550"/>
                  <a:pt x="13557250" y="8978900"/>
                </a:cubicBezTo>
                <a:close/>
                <a:moveTo>
                  <a:pt x="2673350" y="8966200"/>
                </a:moveTo>
                <a:cubicBezTo>
                  <a:pt x="2673350" y="8985250"/>
                  <a:pt x="2641600" y="9169400"/>
                  <a:pt x="2641600" y="9188450"/>
                </a:cubicBezTo>
                <a:cubicBezTo>
                  <a:pt x="2641600" y="9201150"/>
                  <a:pt x="2609850" y="9239250"/>
                  <a:pt x="2597150" y="9264650"/>
                </a:cubicBezTo>
                <a:cubicBezTo>
                  <a:pt x="2590800" y="9271000"/>
                  <a:pt x="2578100" y="9271000"/>
                  <a:pt x="2565400" y="9264650"/>
                </a:cubicBezTo>
                <a:lnTo>
                  <a:pt x="2546350" y="9283700"/>
                </a:lnTo>
                <a:cubicBezTo>
                  <a:pt x="2527300" y="9378950"/>
                  <a:pt x="2495550" y="9563100"/>
                  <a:pt x="2495550" y="9575800"/>
                </a:cubicBezTo>
                <a:cubicBezTo>
                  <a:pt x="2495550" y="9601200"/>
                  <a:pt x="2552700" y="9613900"/>
                  <a:pt x="2559050" y="9613900"/>
                </a:cubicBezTo>
                <a:cubicBezTo>
                  <a:pt x="2565400" y="9620250"/>
                  <a:pt x="2571750" y="9620250"/>
                  <a:pt x="2578100" y="9626600"/>
                </a:cubicBezTo>
                <a:cubicBezTo>
                  <a:pt x="2559050" y="9652000"/>
                  <a:pt x="2533650" y="9632950"/>
                  <a:pt x="2520950" y="9639300"/>
                </a:cubicBezTo>
                <a:cubicBezTo>
                  <a:pt x="2501900" y="9702800"/>
                  <a:pt x="2482850" y="9779000"/>
                  <a:pt x="2457450" y="9842500"/>
                </a:cubicBezTo>
                <a:cubicBezTo>
                  <a:pt x="2444750" y="9817100"/>
                  <a:pt x="2432050" y="9759950"/>
                  <a:pt x="2432050" y="9747250"/>
                </a:cubicBezTo>
                <a:lnTo>
                  <a:pt x="2432050" y="9563100"/>
                </a:lnTo>
                <a:lnTo>
                  <a:pt x="2540000" y="9061450"/>
                </a:lnTo>
                <a:cubicBezTo>
                  <a:pt x="2546350" y="9067800"/>
                  <a:pt x="2552700" y="9074150"/>
                  <a:pt x="2565400" y="9074150"/>
                </a:cubicBezTo>
                <a:cubicBezTo>
                  <a:pt x="2597150" y="9074150"/>
                  <a:pt x="2635250" y="8928100"/>
                  <a:pt x="2647950" y="8915400"/>
                </a:cubicBezTo>
                <a:cubicBezTo>
                  <a:pt x="2673350" y="8940800"/>
                  <a:pt x="2673350" y="8934450"/>
                  <a:pt x="2673350" y="8966200"/>
                </a:cubicBezTo>
                <a:close/>
                <a:moveTo>
                  <a:pt x="749300" y="8934450"/>
                </a:moveTo>
                <a:cubicBezTo>
                  <a:pt x="768350" y="8972550"/>
                  <a:pt x="787400" y="9029700"/>
                  <a:pt x="787400" y="9042400"/>
                </a:cubicBezTo>
                <a:cubicBezTo>
                  <a:pt x="787400" y="9061450"/>
                  <a:pt x="768350" y="9150350"/>
                  <a:pt x="749300" y="9194800"/>
                </a:cubicBezTo>
                <a:cubicBezTo>
                  <a:pt x="742950" y="9226550"/>
                  <a:pt x="711200" y="9264650"/>
                  <a:pt x="685800" y="9283700"/>
                </a:cubicBezTo>
                <a:cubicBezTo>
                  <a:pt x="679450" y="9290050"/>
                  <a:pt x="660400" y="9302750"/>
                  <a:pt x="654050" y="9309100"/>
                </a:cubicBezTo>
                <a:cubicBezTo>
                  <a:pt x="622300" y="9315450"/>
                  <a:pt x="558800" y="9372600"/>
                  <a:pt x="527050" y="9372600"/>
                </a:cubicBezTo>
                <a:cubicBezTo>
                  <a:pt x="514350" y="9372600"/>
                  <a:pt x="508000" y="9359900"/>
                  <a:pt x="488950" y="9353550"/>
                </a:cubicBezTo>
                <a:cubicBezTo>
                  <a:pt x="438150" y="9340850"/>
                  <a:pt x="381000" y="9315450"/>
                  <a:pt x="342900" y="9296400"/>
                </a:cubicBezTo>
                <a:cubicBezTo>
                  <a:pt x="317500" y="9283700"/>
                  <a:pt x="292100" y="9296400"/>
                  <a:pt x="285750" y="9271000"/>
                </a:cubicBezTo>
                <a:cubicBezTo>
                  <a:pt x="266700" y="9271000"/>
                  <a:pt x="241300" y="9264650"/>
                  <a:pt x="228600" y="9264650"/>
                </a:cubicBezTo>
                <a:cubicBezTo>
                  <a:pt x="196850" y="9264650"/>
                  <a:pt x="177800" y="9277350"/>
                  <a:pt x="165100" y="9290050"/>
                </a:cubicBezTo>
                <a:lnTo>
                  <a:pt x="165100" y="9251950"/>
                </a:lnTo>
                <a:cubicBezTo>
                  <a:pt x="177800" y="9220200"/>
                  <a:pt x="171450" y="9169400"/>
                  <a:pt x="196850" y="9156700"/>
                </a:cubicBezTo>
                <a:cubicBezTo>
                  <a:pt x="203200" y="9010650"/>
                  <a:pt x="203200" y="8991600"/>
                  <a:pt x="196850" y="8972550"/>
                </a:cubicBezTo>
                <a:cubicBezTo>
                  <a:pt x="215900" y="8959850"/>
                  <a:pt x="241300" y="8934450"/>
                  <a:pt x="260350" y="8934450"/>
                </a:cubicBezTo>
                <a:cubicBezTo>
                  <a:pt x="285750" y="8934450"/>
                  <a:pt x="381000" y="8934450"/>
                  <a:pt x="381000" y="8978900"/>
                </a:cubicBezTo>
                <a:cubicBezTo>
                  <a:pt x="381000" y="9080500"/>
                  <a:pt x="266700" y="9105900"/>
                  <a:pt x="266700" y="9131300"/>
                </a:cubicBezTo>
                <a:cubicBezTo>
                  <a:pt x="266700" y="9163050"/>
                  <a:pt x="476250" y="9309100"/>
                  <a:pt x="476250" y="9309100"/>
                </a:cubicBezTo>
                <a:cubicBezTo>
                  <a:pt x="501650" y="9309100"/>
                  <a:pt x="628650" y="9239250"/>
                  <a:pt x="654050" y="9207500"/>
                </a:cubicBezTo>
                <a:cubicBezTo>
                  <a:pt x="654050" y="9201150"/>
                  <a:pt x="673100" y="9201150"/>
                  <a:pt x="679450" y="9188450"/>
                </a:cubicBezTo>
                <a:cubicBezTo>
                  <a:pt x="698500" y="9163050"/>
                  <a:pt x="730250" y="9131300"/>
                  <a:pt x="730250" y="9112250"/>
                </a:cubicBezTo>
                <a:cubicBezTo>
                  <a:pt x="730250" y="9099550"/>
                  <a:pt x="717550" y="9086850"/>
                  <a:pt x="711200" y="9074150"/>
                </a:cubicBezTo>
                <a:cubicBezTo>
                  <a:pt x="692150" y="9042400"/>
                  <a:pt x="660400" y="9061450"/>
                  <a:pt x="641350" y="9048750"/>
                </a:cubicBezTo>
                <a:cubicBezTo>
                  <a:pt x="628650" y="9042400"/>
                  <a:pt x="622300" y="9042400"/>
                  <a:pt x="609600" y="9036050"/>
                </a:cubicBezTo>
                <a:cubicBezTo>
                  <a:pt x="603250" y="9004300"/>
                  <a:pt x="609600" y="8947150"/>
                  <a:pt x="590550" y="8934450"/>
                </a:cubicBezTo>
                <a:cubicBezTo>
                  <a:pt x="615950" y="8934450"/>
                  <a:pt x="647700" y="8940800"/>
                  <a:pt x="673100" y="8928100"/>
                </a:cubicBezTo>
                <a:cubicBezTo>
                  <a:pt x="679450" y="8928100"/>
                  <a:pt x="685800" y="8915400"/>
                  <a:pt x="704850" y="8915400"/>
                </a:cubicBezTo>
                <a:cubicBezTo>
                  <a:pt x="717550" y="8915400"/>
                  <a:pt x="736600" y="8934450"/>
                  <a:pt x="749300" y="8934450"/>
                </a:cubicBezTo>
                <a:close/>
                <a:moveTo>
                  <a:pt x="8909050" y="8997950"/>
                </a:moveTo>
                <a:cubicBezTo>
                  <a:pt x="8909050" y="9137650"/>
                  <a:pt x="8858250" y="9144000"/>
                  <a:pt x="8813800" y="9309100"/>
                </a:cubicBezTo>
                <a:cubicBezTo>
                  <a:pt x="8870950" y="9353550"/>
                  <a:pt x="9010650" y="9302750"/>
                  <a:pt x="8966200" y="9429750"/>
                </a:cubicBezTo>
                <a:lnTo>
                  <a:pt x="9048750" y="9429750"/>
                </a:lnTo>
                <a:cubicBezTo>
                  <a:pt x="9048750" y="9429750"/>
                  <a:pt x="9048750" y="9417050"/>
                  <a:pt x="9061450" y="9417050"/>
                </a:cubicBezTo>
                <a:lnTo>
                  <a:pt x="9093200" y="9417050"/>
                </a:lnTo>
                <a:lnTo>
                  <a:pt x="9093200" y="9436100"/>
                </a:lnTo>
                <a:cubicBezTo>
                  <a:pt x="9074150" y="9550400"/>
                  <a:pt x="8940800" y="9658350"/>
                  <a:pt x="8934450" y="9759950"/>
                </a:cubicBezTo>
                <a:cubicBezTo>
                  <a:pt x="8921750" y="9753600"/>
                  <a:pt x="8909050" y="9734550"/>
                  <a:pt x="8896350" y="9721850"/>
                </a:cubicBezTo>
                <a:cubicBezTo>
                  <a:pt x="8845550" y="9766300"/>
                  <a:pt x="8858250" y="9823450"/>
                  <a:pt x="8832850" y="9893300"/>
                </a:cubicBezTo>
                <a:lnTo>
                  <a:pt x="8794750" y="9893300"/>
                </a:lnTo>
                <a:cubicBezTo>
                  <a:pt x="8782050" y="9893300"/>
                  <a:pt x="8782050" y="9874250"/>
                  <a:pt x="8782050" y="9861550"/>
                </a:cubicBezTo>
                <a:cubicBezTo>
                  <a:pt x="8763000" y="9817100"/>
                  <a:pt x="8756650" y="9766300"/>
                  <a:pt x="8750300" y="9715500"/>
                </a:cubicBezTo>
                <a:cubicBezTo>
                  <a:pt x="8737600" y="9652000"/>
                  <a:pt x="8737600" y="9569450"/>
                  <a:pt x="8724900" y="9505950"/>
                </a:cubicBezTo>
                <a:cubicBezTo>
                  <a:pt x="8712200" y="9410700"/>
                  <a:pt x="8674100" y="9239250"/>
                  <a:pt x="8674100" y="9226550"/>
                </a:cubicBezTo>
                <a:cubicBezTo>
                  <a:pt x="8674100" y="9213850"/>
                  <a:pt x="8724900" y="9144000"/>
                  <a:pt x="8724900" y="9144000"/>
                </a:cubicBezTo>
                <a:cubicBezTo>
                  <a:pt x="8737600" y="9124950"/>
                  <a:pt x="8737600" y="9093200"/>
                  <a:pt x="8750300" y="9074150"/>
                </a:cubicBezTo>
                <a:cubicBezTo>
                  <a:pt x="8769350" y="9029700"/>
                  <a:pt x="8782050" y="8985250"/>
                  <a:pt x="8813800" y="8940800"/>
                </a:cubicBezTo>
                <a:cubicBezTo>
                  <a:pt x="8826500" y="8915400"/>
                  <a:pt x="8851900" y="8909050"/>
                  <a:pt x="8870950" y="8883650"/>
                </a:cubicBezTo>
                <a:cubicBezTo>
                  <a:pt x="8902700" y="8902700"/>
                  <a:pt x="8909050" y="8966200"/>
                  <a:pt x="8909050" y="8997950"/>
                </a:cubicBezTo>
                <a:close/>
                <a:moveTo>
                  <a:pt x="14058900" y="8832850"/>
                </a:moveTo>
                <a:cubicBezTo>
                  <a:pt x="14071600" y="8845550"/>
                  <a:pt x="14116050" y="8845550"/>
                  <a:pt x="14128750" y="8883650"/>
                </a:cubicBezTo>
                <a:cubicBezTo>
                  <a:pt x="14046200" y="8883650"/>
                  <a:pt x="14039850" y="8877300"/>
                  <a:pt x="14033500" y="8877300"/>
                </a:cubicBezTo>
                <a:lnTo>
                  <a:pt x="14033500" y="8832850"/>
                </a:lnTo>
                <a:lnTo>
                  <a:pt x="14058900" y="8832850"/>
                </a:lnTo>
                <a:close/>
                <a:moveTo>
                  <a:pt x="14598650" y="8826500"/>
                </a:moveTo>
                <a:cubicBezTo>
                  <a:pt x="14573250" y="8839200"/>
                  <a:pt x="14541500" y="8851900"/>
                  <a:pt x="14509750" y="8858250"/>
                </a:cubicBezTo>
                <a:cubicBezTo>
                  <a:pt x="14465300" y="8864600"/>
                  <a:pt x="14401800" y="8864600"/>
                  <a:pt x="14357350" y="8883650"/>
                </a:cubicBezTo>
                <a:cubicBezTo>
                  <a:pt x="14338300" y="8890000"/>
                  <a:pt x="14325600" y="8909050"/>
                  <a:pt x="14306550" y="8921750"/>
                </a:cubicBezTo>
                <a:lnTo>
                  <a:pt x="14268450" y="8959850"/>
                </a:lnTo>
                <a:cubicBezTo>
                  <a:pt x="14262100" y="8883650"/>
                  <a:pt x="14351000" y="8864600"/>
                  <a:pt x="14389100" y="8832850"/>
                </a:cubicBezTo>
                <a:cubicBezTo>
                  <a:pt x="14401800" y="8832850"/>
                  <a:pt x="14414500" y="8826500"/>
                  <a:pt x="14427200" y="8826500"/>
                </a:cubicBezTo>
                <a:lnTo>
                  <a:pt x="14598650" y="8826500"/>
                </a:lnTo>
                <a:close/>
                <a:moveTo>
                  <a:pt x="9023350" y="8807450"/>
                </a:moveTo>
                <a:cubicBezTo>
                  <a:pt x="9042400" y="8915400"/>
                  <a:pt x="9067800" y="9023350"/>
                  <a:pt x="9074150" y="9131300"/>
                </a:cubicBezTo>
                <a:lnTo>
                  <a:pt x="9080500" y="9137650"/>
                </a:lnTo>
                <a:cubicBezTo>
                  <a:pt x="9093200" y="9188450"/>
                  <a:pt x="9093200" y="9239250"/>
                  <a:pt x="9105900" y="9290050"/>
                </a:cubicBezTo>
                <a:cubicBezTo>
                  <a:pt x="9124950" y="9378950"/>
                  <a:pt x="9156700" y="9474200"/>
                  <a:pt x="9175750" y="9569450"/>
                </a:cubicBezTo>
                <a:cubicBezTo>
                  <a:pt x="9201150" y="9696450"/>
                  <a:pt x="9232900" y="9829800"/>
                  <a:pt x="9258300" y="9982200"/>
                </a:cubicBezTo>
                <a:cubicBezTo>
                  <a:pt x="9201150" y="10001250"/>
                  <a:pt x="9150350" y="10033000"/>
                  <a:pt x="9093200" y="10045700"/>
                </a:cubicBezTo>
                <a:cubicBezTo>
                  <a:pt x="8991600" y="10077450"/>
                  <a:pt x="8890000" y="10115550"/>
                  <a:pt x="8763000" y="10115550"/>
                </a:cubicBezTo>
                <a:cubicBezTo>
                  <a:pt x="8718550" y="10115550"/>
                  <a:pt x="8705850" y="9899650"/>
                  <a:pt x="8705850" y="9893300"/>
                </a:cubicBezTo>
                <a:cubicBezTo>
                  <a:pt x="8705850" y="9874250"/>
                  <a:pt x="8667750" y="9740900"/>
                  <a:pt x="8655050" y="9664700"/>
                </a:cubicBezTo>
                <a:cubicBezTo>
                  <a:pt x="8629650" y="9531350"/>
                  <a:pt x="8604250" y="9366250"/>
                  <a:pt x="8597900" y="9232900"/>
                </a:cubicBezTo>
                <a:cubicBezTo>
                  <a:pt x="8597900" y="9226550"/>
                  <a:pt x="8591550" y="9226550"/>
                  <a:pt x="8591550" y="9213850"/>
                </a:cubicBezTo>
                <a:cubicBezTo>
                  <a:pt x="8591550" y="9194800"/>
                  <a:pt x="8629650" y="9175750"/>
                  <a:pt x="8642350" y="9156700"/>
                </a:cubicBezTo>
                <a:cubicBezTo>
                  <a:pt x="8667750" y="9124950"/>
                  <a:pt x="8680450" y="9093200"/>
                  <a:pt x="8680450" y="9061450"/>
                </a:cubicBezTo>
                <a:cubicBezTo>
                  <a:pt x="8693150" y="8991600"/>
                  <a:pt x="8699500" y="9010650"/>
                  <a:pt x="8699500" y="8959850"/>
                </a:cubicBezTo>
                <a:cubicBezTo>
                  <a:pt x="8699500" y="8940800"/>
                  <a:pt x="8731250" y="8896350"/>
                  <a:pt x="8750300" y="8858250"/>
                </a:cubicBezTo>
                <a:cubicBezTo>
                  <a:pt x="8775700" y="8851900"/>
                  <a:pt x="8801100" y="8839200"/>
                  <a:pt x="8826500" y="8832850"/>
                </a:cubicBezTo>
                <a:cubicBezTo>
                  <a:pt x="8864600" y="8813800"/>
                  <a:pt x="8928100" y="8832850"/>
                  <a:pt x="8972550" y="8782050"/>
                </a:cubicBezTo>
                <a:cubicBezTo>
                  <a:pt x="8985250" y="8794750"/>
                  <a:pt x="9010650" y="8794750"/>
                  <a:pt x="9023350" y="8807450"/>
                </a:cubicBezTo>
                <a:close/>
                <a:moveTo>
                  <a:pt x="1752600" y="8750300"/>
                </a:moveTo>
                <a:cubicBezTo>
                  <a:pt x="1790700" y="8801100"/>
                  <a:pt x="1816100" y="8864600"/>
                  <a:pt x="1879600" y="8870950"/>
                </a:cubicBezTo>
                <a:cubicBezTo>
                  <a:pt x="1847850" y="9061450"/>
                  <a:pt x="1828800" y="9029700"/>
                  <a:pt x="1828800" y="9169400"/>
                </a:cubicBezTo>
                <a:cubicBezTo>
                  <a:pt x="1828800" y="9207500"/>
                  <a:pt x="1841500" y="9258300"/>
                  <a:pt x="1854200" y="9296400"/>
                </a:cubicBezTo>
                <a:cubicBezTo>
                  <a:pt x="1797050" y="9258300"/>
                  <a:pt x="1797050" y="9226550"/>
                  <a:pt x="1758950" y="9226550"/>
                </a:cubicBezTo>
                <a:cubicBezTo>
                  <a:pt x="1746250" y="9226550"/>
                  <a:pt x="1720850" y="9239250"/>
                  <a:pt x="1708150" y="9239250"/>
                </a:cubicBezTo>
                <a:cubicBezTo>
                  <a:pt x="1670050" y="9239250"/>
                  <a:pt x="1498600" y="9150350"/>
                  <a:pt x="1479550" y="9137650"/>
                </a:cubicBezTo>
                <a:cubicBezTo>
                  <a:pt x="1447800" y="9118600"/>
                  <a:pt x="1409700" y="9093200"/>
                  <a:pt x="1384300" y="9061450"/>
                </a:cubicBezTo>
                <a:cubicBezTo>
                  <a:pt x="1365250" y="9042400"/>
                  <a:pt x="1339850" y="9017000"/>
                  <a:pt x="1320800" y="8991600"/>
                </a:cubicBezTo>
                <a:cubicBezTo>
                  <a:pt x="1301750" y="8972550"/>
                  <a:pt x="1295400" y="8940800"/>
                  <a:pt x="1276350" y="8909050"/>
                </a:cubicBezTo>
                <a:cubicBezTo>
                  <a:pt x="1250950" y="8928100"/>
                  <a:pt x="1244600" y="8915400"/>
                  <a:pt x="1225550" y="8934450"/>
                </a:cubicBezTo>
                <a:cubicBezTo>
                  <a:pt x="1212850" y="8940800"/>
                  <a:pt x="1212850" y="8959850"/>
                  <a:pt x="1193800" y="8972550"/>
                </a:cubicBezTo>
                <a:lnTo>
                  <a:pt x="1193800" y="8902700"/>
                </a:lnTo>
                <a:cubicBezTo>
                  <a:pt x="1206500" y="8877300"/>
                  <a:pt x="1206500" y="8839200"/>
                  <a:pt x="1231900" y="8832850"/>
                </a:cubicBezTo>
                <a:cubicBezTo>
                  <a:pt x="1238250" y="8826500"/>
                  <a:pt x="1263650" y="8826500"/>
                  <a:pt x="1282700" y="8820150"/>
                </a:cubicBezTo>
                <a:cubicBezTo>
                  <a:pt x="1289050" y="8820150"/>
                  <a:pt x="1289050" y="8813800"/>
                  <a:pt x="1289050" y="8807450"/>
                </a:cubicBezTo>
                <a:cubicBezTo>
                  <a:pt x="1333500" y="8807450"/>
                  <a:pt x="1384300" y="8807450"/>
                  <a:pt x="1435100" y="8794750"/>
                </a:cubicBezTo>
                <a:cubicBezTo>
                  <a:pt x="1447800" y="8794750"/>
                  <a:pt x="1447800" y="8782050"/>
                  <a:pt x="1466850" y="8782050"/>
                </a:cubicBezTo>
                <a:lnTo>
                  <a:pt x="1593850" y="8782050"/>
                </a:lnTo>
                <a:cubicBezTo>
                  <a:pt x="1612900" y="8775700"/>
                  <a:pt x="1631950" y="8775700"/>
                  <a:pt x="1644650" y="8769350"/>
                </a:cubicBezTo>
                <a:cubicBezTo>
                  <a:pt x="1676400" y="8750300"/>
                  <a:pt x="1676400" y="8750300"/>
                  <a:pt x="1714500" y="8750300"/>
                </a:cubicBezTo>
                <a:lnTo>
                  <a:pt x="1752600" y="8750300"/>
                </a:lnTo>
                <a:close/>
                <a:moveTo>
                  <a:pt x="6394450" y="8737600"/>
                </a:moveTo>
                <a:cubicBezTo>
                  <a:pt x="6400800" y="8858250"/>
                  <a:pt x="6483350" y="8959850"/>
                  <a:pt x="6527800" y="9086850"/>
                </a:cubicBezTo>
                <a:cubicBezTo>
                  <a:pt x="6565900" y="9188450"/>
                  <a:pt x="6584950" y="9328150"/>
                  <a:pt x="6616700" y="9455150"/>
                </a:cubicBezTo>
                <a:cubicBezTo>
                  <a:pt x="6623050" y="9480550"/>
                  <a:pt x="6667500" y="9531350"/>
                  <a:pt x="6667500" y="9550400"/>
                </a:cubicBezTo>
                <a:lnTo>
                  <a:pt x="6667500" y="9607550"/>
                </a:lnTo>
                <a:lnTo>
                  <a:pt x="6578600" y="9607550"/>
                </a:lnTo>
                <a:cubicBezTo>
                  <a:pt x="6546850" y="9493250"/>
                  <a:pt x="6489700" y="9353550"/>
                  <a:pt x="6451600" y="9232900"/>
                </a:cubicBezTo>
                <a:cubicBezTo>
                  <a:pt x="6426200" y="9150350"/>
                  <a:pt x="6400800" y="9067800"/>
                  <a:pt x="6388100" y="8978900"/>
                </a:cubicBezTo>
                <a:cubicBezTo>
                  <a:pt x="6381750" y="8921750"/>
                  <a:pt x="6369050" y="8801100"/>
                  <a:pt x="6369050" y="8788400"/>
                </a:cubicBezTo>
                <a:lnTo>
                  <a:pt x="6369050" y="8737600"/>
                </a:lnTo>
                <a:lnTo>
                  <a:pt x="6394450" y="8737600"/>
                </a:lnTo>
                <a:close/>
                <a:moveTo>
                  <a:pt x="9017000" y="8737600"/>
                </a:moveTo>
                <a:cubicBezTo>
                  <a:pt x="9029700" y="8750300"/>
                  <a:pt x="9042400" y="8756650"/>
                  <a:pt x="9048750" y="8763000"/>
                </a:cubicBezTo>
                <a:cubicBezTo>
                  <a:pt x="9074150" y="8782050"/>
                  <a:pt x="9150350" y="8915400"/>
                  <a:pt x="9150350" y="8972550"/>
                </a:cubicBezTo>
                <a:cubicBezTo>
                  <a:pt x="9150350" y="8991600"/>
                  <a:pt x="9131300" y="9061450"/>
                  <a:pt x="9131300" y="9080500"/>
                </a:cubicBezTo>
                <a:cubicBezTo>
                  <a:pt x="9131300" y="9124950"/>
                  <a:pt x="9201150" y="9366250"/>
                  <a:pt x="9207500" y="9391650"/>
                </a:cubicBezTo>
                <a:cubicBezTo>
                  <a:pt x="9213850" y="9410700"/>
                  <a:pt x="9207500" y="9442450"/>
                  <a:pt x="9213850" y="9467850"/>
                </a:cubicBezTo>
                <a:cubicBezTo>
                  <a:pt x="9226550" y="9518650"/>
                  <a:pt x="9245600" y="9569450"/>
                  <a:pt x="9251950" y="9620250"/>
                </a:cubicBezTo>
                <a:cubicBezTo>
                  <a:pt x="9264650" y="9696450"/>
                  <a:pt x="9264650" y="9785350"/>
                  <a:pt x="9290050" y="9874250"/>
                </a:cubicBezTo>
                <a:cubicBezTo>
                  <a:pt x="9290050" y="9880600"/>
                  <a:pt x="9283700" y="9886950"/>
                  <a:pt x="9290050" y="10013950"/>
                </a:cubicBezTo>
                <a:cubicBezTo>
                  <a:pt x="9277350" y="10064750"/>
                  <a:pt x="9232900" y="10077450"/>
                  <a:pt x="9194800" y="10083800"/>
                </a:cubicBezTo>
                <a:cubicBezTo>
                  <a:pt x="9099550" y="10102850"/>
                  <a:pt x="9036050" y="10140950"/>
                  <a:pt x="8953500" y="10153650"/>
                </a:cubicBezTo>
                <a:cubicBezTo>
                  <a:pt x="8807450" y="10179050"/>
                  <a:pt x="8820150" y="10191750"/>
                  <a:pt x="8699500" y="10191750"/>
                </a:cubicBezTo>
                <a:cubicBezTo>
                  <a:pt x="8661400" y="10191750"/>
                  <a:pt x="8597900" y="10179050"/>
                  <a:pt x="8566150" y="10172700"/>
                </a:cubicBezTo>
                <a:lnTo>
                  <a:pt x="8566150" y="10140950"/>
                </a:lnTo>
                <a:cubicBezTo>
                  <a:pt x="8597900" y="10134600"/>
                  <a:pt x="8636000" y="10134600"/>
                  <a:pt x="8674100" y="10140950"/>
                </a:cubicBezTo>
                <a:cubicBezTo>
                  <a:pt x="8680450" y="10128250"/>
                  <a:pt x="8680450" y="10109200"/>
                  <a:pt x="8680450" y="10096500"/>
                </a:cubicBezTo>
                <a:cubicBezTo>
                  <a:pt x="8680450" y="10083800"/>
                  <a:pt x="8680450" y="10039350"/>
                  <a:pt x="8661400" y="10033000"/>
                </a:cubicBezTo>
                <a:cubicBezTo>
                  <a:pt x="8648700" y="10026650"/>
                  <a:pt x="8629650" y="10026650"/>
                  <a:pt x="8610600" y="10020300"/>
                </a:cubicBezTo>
                <a:lnTo>
                  <a:pt x="8597900" y="10007600"/>
                </a:lnTo>
                <a:cubicBezTo>
                  <a:pt x="8585200" y="10007600"/>
                  <a:pt x="8566150" y="10001250"/>
                  <a:pt x="8559800" y="9994900"/>
                </a:cubicBezTo>
                <a:cubicBezTo>
                  <a:pt x="8521700" y="9969500"/>
                  <a:pt x="8528050" y="9931400"/>
                  <a:pt x="8515350" y="9906000"/>
                </a:cubicBezTo>
                <a:cubicBezTo>
                  <a:pt x="8515350" y="9899650"/>
                  <a:pt x="8502650" y="9893300"/>
                  <a:pt x="8502650" y="9880600"/>
                </a:cubicBezTo>
                <a:cubicBezTo>
                  <a:pt x="8489950" y="9804400"/>
                  <a:pt x="8470900" y="9664700"/>
                  <a:pt x="8470900" y="9652000"/>
                </a:cubicBezTo>
                <a:lnTo>
                  <a:pt x="8470900" y="9505950"/>
                </a:lnTo>
                <a:cubicBezTo>
                  <a:pt x="8458200" y="9467850"/>
                  <a:pt x="8451850" y="9391650"/>
                  <a:pt x="8445500" y="9353550"/>
                </a:cubicBezTo>
                <a:cubicBezTo>
                  <a:pt x="8432800" y="9315450"/>
                  <a:pt x="8439150" y="9264650"/>
                  <a:pt x="8420100" y="9226550"/>
                </a:cubicBezTo>
                <a:cubicBezTo>
                  <a:pt x="8413750" y="9201150"/>
                  <a:pt x="8394700" y="9175750"/>
                  <a:pt x="8394700" y="9156700"/>
                </a:cubicBezTo>
                <a:cubicBezTo>
                  <a:pt x="8394700" y="9144000"/>
                  <a:pt x="8413750" y="9112250"/>
                  <a:pt x="8420100" y="9093200"/>
                </a:cubicBezTo>
                <a:cubicBezTo>
                  <a:pt x="8470900" y="8978900"/>
                  <a:pt x="8547100" y="8890000"/>
                  <a:pt x="8623300" y="8782050"/>
                </a:cubicBezTo>
                <a:cubicBezTo>
                  <a:pt x="8693150" y="8775700"/>
                  <a:pt x="8756650" y="8763000"/>
                  <a:pt x="8826500" y="8743950"/>
                </a:cubicBezTo>
                <a:cubicBezTo>
                  <a:pt x="8826500" y="8743950"/>
                  <a:pt x="8832850" y="8743950"/>
                  <a:pt x="8826500" y="8737600"/>
                </a:cubicBezTo>
                <a:cubicBezTo>
                  <a:pt x="8864600" y="8737600"/>
                  <a:pt x="8921750" y="8731250"/>
                  <a:pt x="8940800" y="8731250"/>
                </a:cubicBezTo>
                <a:cubicBezTo>
                  <a:pt x="8953500" y="8731250"/>
                  <a:pt x="8997950" y="8737600"/>
                  <a:pt x="9017000" y="8737600"/>
                </a:cubicBezTo>
                <a:close/>
                <a:moveTo>
                  <a:pt x="4260850" y="9271000"/>
                </a:moveTo>
                <a:cubicBezTo>
                  <a:pt x="4260850" y="9290050"/>
                  <a:pt x="4241800" y="9398000"/>
                  <a:pt x="4241800" y="9410700"/>
                </a:cubicBezTo>
                <a:cubicBezTo>
                  <a:pt x="4241800" y="9467850"/>
                  <a:pt x="4286250" y="9525000"/>
                  <a:pt x="4298950" y="9563100"/>
                </a:cubicBezTo>
                <a:lnTo>
                  <a:pt x="4324350" y="9563100"/>
                </a:lnTo>
                <a:cubicBezTo>
                  <a:pt x="4330700" y="9518650"/>
                  <a:pt x="4343400" y="9474200"/>
                  <a:pt x="4349750" y="9423400"/>
                </a:cubicBezTo>
                <a:cubicBezTo>
                  <a:pt x="4356100" y="9372600"/>
                  <a:pt x="4356100" y="9321800"/>
                  <a:pt x="4362450" y="9271000"/>
                </a:cubicBezTo>
                <a:lnTo>
                  <a:pt x="4368800" y="9112250"/>
                </a:lnTo>
                <a:cubicBezTo>
                  <a:pt x="4413250" y="9194800"/>
                  <a:pt x="4419600" y="9315450"/>
                  <a:pt x="4438650" y="9404350"/>
                </a:cubicBezTo>
                <a:cubicBezTo>
                  <a:pt x="4457700" y="9480550"/>
                  <a:pt x="4451350" y="9569450"/>
                  <a:pt x="4464050" y="9652000"/>
                </a:cubicBezTo>
                <a:cubicBezTo>
                  <a:pt x="4470400" y="9683750"/>
                  <a:pt x="4495800" y="9747250"/>
                  <a:pt x="4495800" y="9766300"/>
                </a:cubicBezTo>
                <a:lnTo>
                  <a:pt x="4495800" y="9886950"/>
                </a:lnTo>
                <a:cubicBezTo>
                  <a:pt x="4508500" y="9918700"/>
                  <a:pt x="4521200" y="9950450"/>
                  <a:pt x="4521200" y="9969500"/>
                </a:cubicBezTo>
                <a:cubicBezTo>
                  <a:pt x="4521200" y="9982200"/>
                  <a:pt x="4508500" y="10026650"/>
                  <a:pt x="4489450" y="10052050"/>
                </a:cubicBezTo>
                <a:lnTo>
                  <a:pt x="4470400" y="10052050"/>
                </a:lnTo>
                <a:cubicBezTo>
                  <a:pt x="4451350" y="10001250"/>
                  <a:pt x="4425950" y="9944100"/>
                  <a:pt x="4406900" y="9886950"/>
                </a:cubicBezTo>
                <a:cubicBezTo>
                  <a:pt x="4406900" y="9886950"/>
                  <a:pt x="4406900" y="9880600"/>
                  <a:pt x="4394200" y="9880600"/>
                </a:cubicBezTo>
                <a:cubicBezTo>
                  <a:pt x="4375150" y="9880600"/>
                  <a:pt x="4362450" y="9918700"/>
                  <a:pt x="4368800" y="9937750"/>
                </a:cubicBezTo>
                <a:cubicBezTo>
                  <a:pt x="4368800" y="9937750"/>
                  <a:pt x="4368800" y="9944100"/>
                  <a:pt x="4356100" y="9944100"/>
                </a:cubicBezTo>
                <a:cubicBezTo>
                  <a:pt x="4337050" y="9944100"/>
                  <a:pt x="4337050" y="9918700"/>
                  <a:pt x="4318000" y="9918700"/>
                </a:cubicBezTo>
                <a:cubicBezTo>
                  <a:pt x="4286250" y="9918700"/>
                  <a:pt x="4292600" y="9956800"/>
                  <a:pt x="4292600" y="9956800"/>
                </a:cubicBezTo>
                <a:cubicBezTo>
                  <a:pt x="4292600" y="9975850"/>
                  <a:pt x="4305300" y="10007600"/>
                  <a:pt x="4324350" y="10007600"/>
                </a:cubicBezTo>
                <a:cubicBezTo>
                  <a:pt x="4337050" y="10007600"/>
                  <a:pt x="4343400" y="10001250"/>
                  <a:pt x="4343400" y="9988550"/>
                </a:cubicBezTo>
                <a:lnTo>
                  <a:pt x="4368800" y="9988550"/>
                </a:lnTo>
                <a:lnTo>
                  <a:pt x="4368800" y="10058400"/>
                </a:lnTo>
                <a:cubicBezTo>
                  <a:pt x="4356100" y="10090150"/>
                  <a:pt x="4349750" y="10128250"/>
                  <a:pt x="4330700" y="10153650"/>
                </a:cubicBezTo>
                <a:cubicBezTo>
                  <a:pt x="4305300" y="10172700"/>
                  <a:pt x="4267200" y="10179050"/>
                  <a:pt x="4229100" y="10179050"/>
                </a:cubicBezTo>
                <a:cubicBezTo>
                  <a:pt x="4171950" y="10185400"/>
                  <a:pt x="4108450" y="10191750"/>
                  <a:pt x="4044950" y="10191750"/>
                </a:cubicBezTo>
                <a:cubicBezTo>
                  <a:pt x="4038600" y="10198100"/>
                  <a:pt x="4038600" y="10204450"/>
                  <a:pt x="4032250" y="10204450"/>
                </a:cubicBezTo>
                <a:cubicBezTo>
                  <a:pt x="3987800" y="10210800"/>
                  <a:pt x="3937000" y="10204450"/>
                  <a:pt x="3898900" y="10217150"/>
                </a:cubicBezTo>
                <a:cubicBezTo>
                  <a:pt x="3873500" y="10217150"/>
                  <a:pt x="3816350" y="10198100"/>
                  <a:pt x="3797300" y="10229850"/>
                </a:cubicBezTo>
                <a:cubicBezTo>
                  <a:pt x="3746500" y="10236200"/>
                  <a:pt x="3689350" y="10242550"/>
                  <a:pt x="3632200" y="10242550"/>
                </a:cubicBezTo>
                <a:cubicBezTo>
                  <a:pt x="3625850" y="10248900"/>
                  <a:pt x="3619500" y="10255250"/>
                  <a:pt x="3613150" y="10255250"/>
                </a:cubicBezTo>
                <a:cubicBezTo>
                  <a:pt x="3581400" y="10261600"/>
                  <a:pt x="3543300" y="10267950"/>
                  <a:pt x="3505200" y="10267950"/>
                </a:cubicBezTo>
                <a:cubicBezTo>
                  <a:pt x="3498850" y="10274300"/>
                  <a:pt x="3486150" y="10280650"/>
                  <a:pt x="3479800" y="10280650"/>
                </a:cubicBezTo>
                <a:cubicBezTo>
                  <a:pt x="3467100" y="10287000"/>
                  <a:pt x="3448050" y="10287000"/>
                  <a:pt x="3429000" y="10287000"/>
                </a:cubicBezTo>
                <a:cubicBezTo>
                  <a:pt x="3416300" y="10287000"/>
                  <a:pt x="3321050" y="10267950"/>
                  <a:pt x="3308350" y="10267950"/>
                </a:cubicBezTo>
                <a:cubicBezTo>
                  <a:pt x="3289300" y="10267950"/>
                  <a:pt x="3105150" y="10299700"/>
                  <a:pt x="3003550" y="10318750"/>
                </a:cubicBezTo>
                <a:lnTo>
                  <a:pt x="2724150" y="10325100"/>
                </a:lnTo>
                <a:cubicBezTo>
                  <a:pt x="2724150" y="10318750"/>
                  <a:pt x="2717800" y="10306050"/>
                  <a:pt x="2711450" y="10299700"/>
                </a:cubicBezTo>
                <a:cubicBezTo>
                  <a:pt x="2717800" y="10280650"/>
                  <a:pt x="2711450" y="10242550"/>
                  <a:pt x="2705100" y="10223500"/>
                </a:cubicBezTo>
                <a:cubicBezTo>
                  <a:pt x="2692400" y="10179050"/>
                  <a:pt x="2660650" y="10109200"/>
                  <a:pt x="2660650" y="10090150"/>
                </a:cubicBezTo>
                <a:cubicBezTo>
                  <a:pt x="2660650" y="10064750"/>
                  <a:pt x="2711450" y="10007600"/>
                  <a:pt x="2711450" y="9994900"/>
                </a:cubicBezTo>
                <a:cubicBezTo>
                  <a:pt x="2711450" y="9975850"/>
                  <a:pt x="2686050" y="9950450"/>
                  <a:pt x="2667000" y="9937750"/>
                </a:cubicBezTo>
                <a:lnTo>
                  <a:pt x="2667000" y="9906000"/>
                </a:lnTo>
                <a:cubicBezTo>
                  <a:pt x="2667000" y="9893300"/>
                  <a:pt x="2711450" y="9721850"/>
                  <a:pt x="2711450" y="9709150"/>
                </a:cubicBezTo>
                <a:cubicBezTo>
                  <a:pt x="2711450" y="9690100"/>
                  <a:pt x="2730500" y="9677400"/>
                  <a:pt x="2743200" y="9664700"/>
                </a:cubicBezTo>
                <a:lnTo>
                  <a:pt x="2743200" y="9093200"/>
                </a:lnTo>
                <a:cubicBezTo>
                  <a:pt x="2774950" y="8978900"/>
                  <a:pt x="2819400" y="8870950"/>
                  <a:pt x="2857500" y="8750300"/>
                </a:cubicBezTo>
                <a:lnTo>
                  <a:pt x="2914650" y="8750300"/>
                </a:lnTo>
                <a:lnTo>
                  <a:pt x="2914650" y="8832850"/>
                </a:lnTo>
                <a:cubicBezTo>
                  <a:pt x="2914650" y="8832850"/>
                  <a:pt x="2908300" y="8845550"/>
                  <a:pt x="2901950" y="8851900"/>
                </a:cubicBezTo>
                <a:cubicBezTo>
                  <a:pt x="2895600" y="8921750"/>
                  <a:pt x="2889250" y="9036050"/>
                  <a:pt x="2851150" y="9099550"/>
                </a:cubicBezTo>
                <a:lnTo>
                  <a:pt x="2851150" y="9220200"/>
                </a:lnTo>
                <a:lnTo>
                  <a:pt x="2863850" y="9232900"/>
                </a:lnTo>
                <a:cubicBezTo>
                  <a:pt x="2895600" y="9213850"/>
                  <a:pt x="2889250" y="9182100"/>
                  <a:pt x="2901950" y="9163050"/>
                </a:cubicBezTo>
                <a:lnTo>
                  <a:pt x="2940050" y="9163050"/>
                </a:lnTo>
                <a:lnTo>
                  <a:pt x="2940050" y="9486900"/>
                </a:lnTo>
                <a:lnTo>
                  <a:pt x="2997200" y="9486900"/>
                </a:lnTo>
                <a:cubicBezTo>
                  <a:pt x="3003550" y="9423400"/>
                  <a:pt x="3016250" y="9353550"/>
                  <a:pt x="3016250" y="9290050"/>
                </a:cubicBezTo>
                <a:cubicBezTo>
                  <a:pt x="3041650" y="9169400"/>
                  <a:pt x="3086100" y="9017000"/>
                  <a:pt x="3098800" y="8902700"/>
                </a:cubicBezTo>
                <a:cubicBezTo>
                  <a:pt x="3105150" y="8864600"/>
                  <a:pt x="3098800" y="8813800"/>
                  <a:pt x="3130550" y="8801100"/>
                </a:cubicBezTo>
                <a:cubicBezTo>
                  <a:pt x="3130550" y="8839200"/>
                  <a:pt x="3124200" y="8896350"/>
                  <a:pt x="3124200" y="8915400"/>
                </a:cubicBezTo>
                <a:cubicBezTo>
                  <a:pt x="3124200" y="9004300"/>
                  <a:pt x="3136900" y="8991600"/>
                  <a:pt x="3175000" y="9067800"/>
                </a:cubicBezTo>
                <a:cubicBezTo>
                  <a:pt x="3181350" y="9074150"/>
                  <a:pt x="3181350" y="9093200"/>
                  <a:pt x="3181350" y="9105900"/>
                </a:cubicBezTo>
                <a:cubicBezTo>
                  <a:pt x="3181350" y="9105900"/>
                  <a:pt x="3175000" y="9112250"/>
                  <a:pt x="3194050" y="9112250"/>
                </a:cubicBezTo>
                <a:cubicBezTo>
                  <a:pt x="3232150" y="9112250"/>
                  <a:pt x="3238500" y="8940800"/>
                  <a:pt x="3238500" y="8915400"/>
                </a:cubicBezTo>
                <a:cubicBezTo>
                  <a:pt x="3238500" y="8883650"/>
                  <a:pt x="3244850" y="8839200"/>
                  <a:pt x="3270250" y="8807450"/>
                </a:cubicBezTo>
                <a:cubicBezTo>
                  <a:pt x="3289300" y="8788400"/>
                  <a:pt x="3314700" y="8775700"/>
                  <a:pt x="3327400" y="8750300"/>
                </a:cubicBezTo>
                <a:lnTo>
                  <a:pt x="3340100" y="8750300"/>
                </a:lnTo>
                <a:cubicBezTo>
                  <a:pt x="3352800" y="8750300"/>
                  <a:pt x="3416300" y="8820150"/>
                  <a:pt x="3416300" y="8832850"/>
                </a:cubicBezTo>
                <a:cubicBezTo>
                  <a:pt x="3429000" y="8851900"/>
                  <a:pt x="3429000" y="8896350"/>
                  <a:pt x="3429000" y="8915400"/>
                </a:cubicBezTo>
                <a:cubicBezTo>
                  <a:pt x="3429000" y="8928100"/>
                  <a:pt x="3390900" y="9239250"/>
                  <a:pt x="3390900" y="9251950"/>
                </a:cubicBezTo>
                <a:lnTo>
                  <a:pt x="3403600" y="9747250"/>
                </a:lnTo>
                <a:lnTo>
                  <a:pt x="3422650" y="9766300"/>
                </a:lnTo>
                <a:cubicBezTo>
                  <a:pt x="3441700" y="9740900"/>
                  <a:pt x="3454400" y="9702800"/>
                  <a:pt x="3473450" y="9664700"/>
                </a:cubicBezTo>
                <a:lnTo>
                  <a:pt x="3473450" y="9518650"/>
                </a:lnTo>
                <a:lnTo>
                  <a:pt x="3486150" y="9505950"/>
                </a:lnTo>
                <a:lnTo>
                  <a:pt x="3486150" y="9302750"/>
                </a:lnTo>
                <a:cubicBezTo>
                  <a:pt x="3517900" y="9245600"/>
                  <a:pt x="3498850" y="9251950"/>
                  <a:pt x="3498850" y="9239250"/>
                </a:cubicBezTo>
                <a:cubicBezTo>
                  <a:pt x="3498850" y="9220200"/>
                  <a:pt x="3549650" y="9124950"/>
                  <a:pt x="3581400" y="9074150"/>
                </a:cubicBezTo>
                <a:cubicBezTo>
                  <a:pt x="3613150" y="9023350"/>
                  <a:pt x="3657600" y="8972550"/>
                  <a:pt x="3663950" y="8909050"/>
                </a:cubicBezTo>
                <a:cubicBezTo>
                  <a:pt x="3702050" y="8928100"/>
                  <a:pt x="3683000" y="9010650"/>
                  <a:pt x="3689350" y="9061450"/>
                </a:cubicBezTo>
                <a:lnTo>
                  <a:pt x="3740150" y="9061450"/>
                </a:lnTo>
                <a:cubicBezTo>
                  <a:pt x="3771900" y="8966200"/>
                  <a:pt x="3771900" y="9004300"/>
                  <a:pt x="3771900" y="8934450"/>
                </a:cubicBezTo>
                <a:cubicBezTo>
                  <a:pt x="3771900" y="8915400"/>
                  <a:pt x="3778250" y="8934450"/>
                  <a:pt x="3784600" y="8928100"/>
                </a:cubicBezTo>
                <a:lnTo>
                  <a:pt x="3790950" y="8801100"/>
                </a:lnTo>
                <a:cubicBezTo>
                  <a:pt x="3854450" y="8890000"/>
                  <a:pt x="3886200" y="8991600"/>
                  <a:pt x="3949700" y="9086850"/>
                </a:cubicBezTo>
                <a:cubicBezTo>
                  <a:pt x="3962400" y="9099550"/>
                  <a:pt x="3962400" y="9124950"/>
                  <a:pt x="3962400" y="9144000"/>
                </a:cubicBezTo>
                <a:cubicBezTo>
                  <a:pt x="3975100" y="9150350"/>
                  <a:pt x="3975100" y="9163050"/>
                  <a:pt x="3994150" y="9163050"/>
                </a:cubicBezTo>
                <a:cubicBezTo>
                  <a:pt x="4025900" y="9163050"/>
                  <a:pt x="4025900" y="9124950"/>
                  <a:pt x="4025900" y="9105900"/>
                </a:cubicBezTo>
                <a:cubicBezTo>
                  <a:pt x="4025900" y="9093200"/>
                  <a:pt x="4013200" y="9042400"/>
                  <a:pt x="4006850" y="9010650"/>
                </a:cubicBezTo>
                <a:cubicBezTo>
                  <a:pt x="4006850" y="9010650"/>
                  <a:pt x="4000500" y="9010650"/>
                  <a:pt x="4000500" y="8997950"/>
                </a:cubicBezTo>
                <a:lnTo>
                  <a:pt x="4000500" y="8826500"/>
                </a:lnTo>
                <a:cubicBezTo>
                  <a:pt x="4013200" y="8788400"/>
                  <a:pt x="4025900" y="8743950"/>
                  <a:pt x="4044950" y="8712200"/>
                </a:cubicBezTo>
                <a:cubicBezTo>
                  <a:pt x="4064000" y="8763000"/>
                  <a:pt x="4260850" y="9137650"/>
                  <a:pt x="4260850" y="9271000"/>
                </a:cubicBezTo>
                <a:close/>
                <a:moveTo>
                  <a:pt x="13696950" y="8845550"/>
                </a:moveTo>
                <a:cubicBezTo>
                  <a:pt x="13696950" y="8858250"/>
                  <a:pt x="13684250" y="8877300"/>
                  <a:pt x="13677900" y="8896350"/>
                </a:cubicBezTo>
                <a:lnTo>
                  <a:pt x="13557250" y="8896350"/>
                </a:lnTo>
                <a:cubicBezTo>
                  <a:pt x="13538200" y="8870950"/>
                  <a:pt x="13506450" y="8883650"/>
                  <a:pt x="13487400" y="8883650"/>
                </a:cubicBezTo>
                <a:cubicBezTo>
                  <a:pt x="13481050" y="8877300"/>
                  <a:pt x="13481050" y="8877300"/>
                  <a:pt x="13481050" y="8864600"/>
                </a:cubicBezTo>
                <a:cubicBezTo>
                  <a:pt x="13481050" y="8807450"/>
                  <a:pt x="13500100" y="8743950"/>
                  <a:pt x="13531850" y="8699500"/>
                </a:cubicBezTo>
                <a:cubicBezTo>
                  <a:pt x="13589000" y="8750300"/>
                  <a:pt x="13696950" y="8826500"/>
                  <a:pt x="13696950" y="8845550"/>
                </a:cubicBezTo>
                <a:close/>
                <a:moveTo>
                  <a:pt x="14020800" y="8686800"/>
                </a:moveTo>
                <a:cubicBezTo>
                  <a:pt x="14052550" y="8699500"/>
                  <a:pt x="14077950" y="8699500"/>
                  <a:pt x="14097000" y="8712200"/>
                </a:cubicBezTo>
                <a:cubicBezTo>
                  <a:pt x="14109700" y="8718550"/>
                  <a:pt x="14185900" y="8801100"/>
                  <a:pt x="14185900" y="8820150"/>
                </a:cubicBezTo>
                <a:cubicBezTo>
                  <a:pt x="14185900" y="8877300"/>
                  <a:pt x="14147800" y="8953500"/>
                  <a:pt x="14084300" y="8953500"/>
                </a:cubicBezTo>
                <a:cubicBezTo>
                  <a:pt x="14071600" y="8953500"/>
                  <a:pt x="14027150" y="8934450"/>
                  <a:pt x="14014450" y="8934450"/>
                </a:cubicBezTo>
                <a:cubicBezTo>
                  <a:pt x="13963650" y="8934450"/>
                  <a:pt x="13995400" y="8934450"/>
                  <a:pt x="13963650" y="8959850"/>
                </a:cubicBezTo>
                <a:cubicBezTo>
                  <a:pt x="13982700" y="9017000"/>
                  <a:pt x="14071600" y="9042400"/>
                  <a:pt x="14071600" y="9061450"/>
                </a:cubicBezTo>
                <a:cubicBezTo>
                  <a:pt x="14071600" y="9080500"/>
                  <a:pt x="14027150" y="9150350"/>
                  <a:pt x="14008100" y="9188450"/>
                </a:cubicBezTo>
                <a:lnTo>
                  <a:pt x="13989050" y="9188450"/>
                </a:lnTo>
                <a:cubicBezTo>
                  <a:pt x="13970000" y="9188450"/>
                  <a:pt x="13963650" y="9175750"/>
                  <a:pt x="13957300" y="9169400"/>
                </a:cubicBezTo>
                <a:cubicBezTo>
                  <a:pt x="13931900" y="9156700"/>
                  <a:pt x="13874750" y="9067800"/>
                  <a:pt x="13874750" y="9061450"/>
                </a:cubicBezTo>
                <a:cubicBezTo>
                  <a:pt x="13874750" y="9029700"/>
                  <a:pt x="13881100" y="9017000"/>
                  <a:pt x="13925550" y="8997950"/>
                </a:cubicBezTo>
                <a:lnTo>
                  <a:pt x="13925550" y="8934450"/>
                </a:lnTo>
                <a:lnTo>
                  <a:pt x="13887450" y="8934450"/>
                </a:lnTo>
                <a:cubicBezTo>
                  <a:pt x="13881100" y="8940800"/>
                  <a:pt x="13849350" y="8959850"/>
                  <a:pt x="13843000" y="8959850"/>
                </a:cubicBezTo>
                <a:cubicBezTo>
                  <a:pt x="13830300" y="8959850"/>
                  <a:pt x="13817600" y="8934450"/>
                  <a:pt x="13817600" y="8921750"/>
                </a:cubicBezTo>
                <a:cubicBezTo>
                  <a:pt x="13817600" y="8902700"/>
                  <a:pt x="13830300" y="8890000"/>
                  <a:pt x="13830300" y="8870950"/>
                </a:cubicBezTo>
                <a:cubicBezTo>
                  <a:pt x="13855700" y="8890000"/>
                  <a:pt x="13881100" y="8909050"/>
                  <a:pt x="13912850" y="8915400"/>
                </a:cubicBezTo>
                <a:cubicBezTo>
                  <a:pt x="13925550" y="8902700"/>
                  <a:pt x="13925550" y="8883650"/>
                  <a:pt x="13925550" y="8864600"/>
                </a:cubicBezTo>
                <a:cubicBezTo>
                  <a:pt x="13925550" y="8851900"/>
                  <a:pt x="13925550" y="8832850"/>
                  <a:pt x="13912850" y="8820150"/>
                </a:cubicBezTo>
                <a:cubicBezTo>
                  <a:pt x="13874750" y="8807450"/>
                  <a:pt x="13843000" y="8788400"/>
                  <a:pt x="13798550" y="8788400"/>
                </a:cubicBezTo>
                <a:lnTo>
                  <a:pt x="13798550" y="8750300"/>
                </a:lnTo>
                <a:cubicBezTo>
                  <a:pt x="13817600" y="8731250"/>
                  <a:pt x="13830300" y="8712200"/>
                  <a:pt x="13849350" y="8686800"/>
                </a:cubicBezTo>
                <a:lnTo>
                  <a:pt x="14020800" y="8686800"/>
                </a:lnTo>
                <a:close/>
                <a:moveTo>
                  <a:pt x="9772650" y="8674100"/>
                </a:moveTo>
                <a:lnTo>
                  <a:pt x="9772650" y="8756650"/>
                </a:lnTo>
                <a:lnTo>
                  <a:pt x="9734550" y="8756650"/>
                </a:lnTo>
                <a:cubicBezTo>
                  <a:pt x="9728200" y="8731250"/>
                  <a:pt x="9728200" y="8699500"/>
                  <a:pt x="9734550" y="8674100"/>
                </a:cubicBezTo>
                <a:lnTo>
                  <a:pt x="9772650" y="8674100"/>
                </a:lnTo>
                <a:close/>
                <a:moveTo>
                  <a:pt x="628650" y="8686800"/>
                </a:moveTo>
                <a:cubicBezTo>
                  <a:pt x="647700" y="8693150"/>
                  <a:pt x="660400" y="8718550"/>
                  <a:pt x="679450" y="8724900"/>
                </a:cubicBezTo>
                <a:lnTo>
                  <a:pt x="679450" y="8743950"/>
                </a:lnTo>
                <a:lnTo>
                  <a:pt x="660400" y="8743950"/>
                </a:lnTo>
                <a:cubicBezTo>
                  <a:pt x="660400" y="8737600"/>
                  <a:pt x="654050" y="8724900"/>
                  <a:pt x="635000" y="8724900"/>
                </a:cubicBezTo>
                <a:cubicBezTo>
                  <a:pt x="584200" y="8724900"/>
                  <a:pt x="520700" y="8864600"/>
                  <a:pt x="520700" y="8870950"/>
                </a:cubicBezTo>
                <a:cubicBezTo>
                  <a:pt x="520700" y="8915400"/>
                  <a:pt x="514350" y="8966200"/>
                  <a:pt x="514350" y="9010650"/>
                </a:cubicBezTo>
                <a:cubicBezTo>
                  <a:pt x="514350" y="9010650"/>
                  <a:pt x="508000" y="9010650"/>
                  <a:pt x="501650" y="9004300"/>
                </a:cubicBezTo>
                <a:cubicBezTo>
                  <a:pt x="476250" y="8928100"/>
                  <a:pt x="438150" y="8864600"/>
                  <a:pt x="431800" y="8769350"/>
                </a:cubicBezTo>
                <a:cubicBezTo>
                  <a:pt x="412750" y="8769350"/>
                  <a:pt x="387350" y="8769350"/>
                  <a:pt x="273050" y="8775700"/>
                </a:cubicBezTo>
                <a:cubicBezTo>
                  <a:pt x="273050" y="8763000"/>
                  <a:pt x="279400" y="8756650"/>
                  <a:pt x="292100" y="8750300"/>
                </a:cubicBezTo>
                <a:cubicBezTo>
                  <a:pt x="368300" y="8718550"/>
                  <a:pt x="514350" y="8655050"/>
                  <a:pt x="527050" y="8655050"/>
                </a:cubicBezTo>
                <a:cubicBezTo>
                  <a:pt x="546100" y="8655050"/>
                  <a:pt x="596900" y="8674100"/>
                  <a:pt x="628650" y="8686800"/>
                </a:cubicBezTo>
                <a:close/>
                <a:moveTo>
                  <a:pt x="12960350" y="8604250"/>
                </a:moveTo>
                <a:cubicBezTo>
                  <a:pt x="12998450" y="8629650"/>
                  <a:pt x="13042900" y="8661400"/>
                  <a:pt x="13074650" y="8699500"/>
                </a:cubicBezTo>
                <a:cubicBezTo>
                  <a:pt x="13138150" y="8756650"/>
                  <a:pt x="13201650" y="8832850"/>
                  <a:pt x="13258800" y="8890000"/>
                </a:cubicBezTo>
                <a:cubicBezTo>
                  <a:pt x="13265150" y="8896350"/>
                  <a:pt x="13271500" y="8896350"/>
                  <a:pt x="13271500" y="8915400"/>
                </a:cubicBezTo>
                <a:cubicBezTo>
                  <a:pt x="13271500" y="8928100"/>
                  <a:pt x="13265150" y="8928100"/>
                  <a:pt x="13265150" y="8934450"/>
                </a:cubicBezTo>
                <a:lnTo>
                  <a:pt x="13112750" y="8934450"/>
                </a:lnTo>
                <a:cubicBezTo>
                  <a:pt x="13074650" y="8928100"/>
                  <a:pt x="13030200" y="8928100"/>
                  <a:pt x="12992100" y="8921750"/>
                </a:cubicBezTo>
                <a:cubicBezTo>
                  <a:pt x="12985750" y="8921750"/>
                  <a:pt x="12985750" y="8915400"/>
                  <a:pt x="12979400" y="8909050"/>
                </a:cubicBezTo>
                <a:cubicBezTo>
                  <a:pt x="12966700" y="8909050"/>
                  <a:pt x="12954000" y="8902700"/>
                  <a:pt x="12941300" y="8896350"/>
                </a:cubicBezTo>
                <a:cubicBezTo>
                  <a:pt x="12947650" y="8813800"/>
                  <a:pt x="13011150" y="8845550"/>
                  <a:pt x="13011150" y="8801100"/>
                </a:cubicBezTo>
                <a:cubicBezTo>
                  <a:pt x="13011150" y="8743950"/>
                  <a:pt x="12934950" y="8712200"/>
                  <a:pt x="12903200" y="8699500"/>
                </a:cubicBezTo>
                <a:cubicBezTo>
                  <a:pt x="12865100" y="8686800"/>
                  <a:pt x="12827000" y="8693150"/>
                  <a:pt x="12788900" y="8693150"/>
                </a:cubicBezTo>
                <a:cubicBezTo>
                  <a:pt x="12788900" y="8642350"/>
                  <a:pt x="12827000" y="8610600"/>
                  <a:pt x="12865100" y="8572500"/>
                </a:cubicBezTo>
                <a:cubicBezTo>
                  <a:pt x="12884150" y="8566150"/>
                  <a:pt x="12941300" y="8585200"/>
                  <a:pt x="12960350" y="8604250"/>
                </a:cubicBezTo>
                <a:close/>
                <a:moveTo>
                  <a:pt x="1390650" y="8540750"/>
                </a:moveTo>
                <a:lnTo>
                  <a:pt x="1390650" y="8693150"/>
                </a:lnTo>
                <a:lnTo>
                  <a:pt x="1352550" y="8712200"/>
                </a:lnTo>
                <a:cubicBezTo>
                  <a:pt x="1308100" y="8731250"/>
                  <a:pt x="1244600" y="8763000"/>
                  <a:pt x="1193800" y="8794750"/>
                </a:cubicBezTo>
                <a:cubicBezTo>
                  <a:pt x="1193800" y="8801100"/>
                  <a:pt x="1187450" y="8801100"/>
                  <a:pt x="1174750" y="8801100"/>
                </a:cubicBezTo>
                <a:cubicBezTo>
                  <a:pt x="1155700" y="8801100"/>
                  <a:pt x="1130300" y="8788400"/>
                  <a:pt x="1104900" y="8788400"/>
                </a:cubicBezTo>
                <a:cubicBezTo>
                  <a:pt x="1104900" y="8782050"/>
                  <a:pt x="1098550" y="8788400"/>
                  <a:pt x="1098550" y="8769350"/>
                </a:cubicBezTo>
                <a:cubicBezTo>
                  <a:pt x="1098550" y="8724900"/>
                  <a:pt x="1130300" y="8712200"/>
                  <a:pt x="1149350" y="8712200"/>
                </a:cubicBezTo>
                <a:cubicBezTo>
                  <a:pt x="1168400" y="8712200"/>
                  <a:pt x="1187450" y="8724900"/>
                  <a:pt x="1200150" y="8724900"/>
                </a:cubicBezTo>
                <a:cubicBezTo>
                  <a:pt x="1219200" y="8724900"/>
                  <a:pt x="1219200" y="8724900"/>
                  <a:pt x="1225550" y="8718550"/>
                </a:cubicBezTo>
                <a:cubicBezTo>
                  <a:pt x="1238250" y="8699500"/>
                  <a:pt x="1250950" y="8680450"/>
                  <a:pt x="1270000" y="8655050"/>
                </a:cubicBezTo>
                <a:lnTo>
                  <a:pt x="1270000" y="8636000"/>
                </a:lnTo>
                <a:cubicBezTo>
                  <a:pt x="1270000" y="8604250"/>
                  <a:pt x="1250950" y="8578850"/>
                  <a:pt x="1206500" y="8591550"/>
                </a:cubicBezTo>
                <a:lnTo>
                  <a:pt x="1206500" y="8572500"/>
                </a:lnTo>
                <a:cubicBezTo>
                  <a:pt x="1206500" y="8559800"/>
                  <a:pt x="1219200" y="8540750"/>
                  <a:pt x="1244600" y="8540750"/>
                </a:cubicBezTo>
                <a:lnTo>
                  <a:pt x="1390650" y="8540750"/>
                </a:lnTo>
                <a:close/>
                <a:moveTo>
                  <a:pt x="13258800" y="8591550"/>
                </a:moveTo>
                <a:cubicBezTo>
                  <a:pt x="13277850" y="8591550"/>
                  <a:pt x="13322300" y="8578850"/>
                  <a:pt x="13341350" y="8578850"/>
                </a:cubicBezTo>
                <a:cubicBezTo>
                  <a:pt x="13354050" y="8578850"/>
                  <a:pt x="13385800" y="8591550"/>
                  <a:pt x="13411200" y="8591550"/>
                </a:cubicBezTo>
                <a:cubicBezTo>
                  <a:pt x="13411200" y="8597900"/>
                  <a:pt x="13417550" y="8591550"/>
                  <a:pt x="13417550" y="8610600"/>
                </a:cubicBezTo>
                <a:cubicBezTo>
                  <a:pt x="13417550" y="8686800"/>
                  <a:pt x="13385800" y="8718550"/>
                  <a:pt x="13360400" y="8826500"/>
                </a:cubicBezTo>
                <a:lnTo>
                  <a:pt x="13341350" y="8826500"/>
                </a:lnTo>
                <a:cubicBezTo>
                  <a:pt x="13309600" y="8801100"/>
                  <a:pt x="13271500" y="8782050"/>
                  <a:pt x="13239750" y="8763000"/>
                </a:cubicBezTo>
                <a:cubicBezTo>
                  <a:pt x="13169900" y="8718550"/>
                  <a:pt x="13106400" y="8661400"/>
                  <a:pt x="13055600" y="8604250"/>
                </a:cubicBezTo>
                <a:cubicBezTo>
                  <a:pt x="13030200" y="8572500"/>
                  <a:pt x="13011150" y="8547100"/>
                  <a:pt x="12998450" y="8509000"/>
                </a:cubicBezTo>
                <a:cubicBezTo>
                  <a:pt x="13074650" y="8521700"/>
                  <a:pt x="13163550" y="8591550"/>
                  <a:pt x="13258800" y="8591550"/>
                </a:cubicBezTo>
                <a:close/>
                <a:moveTo>
                  <a:pt x="13569950" y="8509000"/>
                </a:moveTo>
                <a:lnTo>
                  <a:pt x="13569950" y="8572500"/>
                </a:lnTo>
                <a:cubicBezTo>
                  <a:pt x="13544550" y="8553450"/>
                  <a:pt x="13544550" y="8553450"/>
                  <a:pt x="13544550" y="8534400"/>
                </a:cubicBezTo>
                <a:cubicBezTo>
                  <a:pt x="13544550" y="8521700"/>
                  <a:pt x="13550900" y="8509000"/>
                  <a:pt x="13550900" y="8496300"/>
                </a:cubicBezTo>
                <a:cubicBezTo>
                  <a:pt x="13557250" y="8496300"/>
                  <a:pt x="13563600" y="8509000"/>
                  <a:pt x="13569950" y="8509000"/>
                </a:cubicBezTo>
                <a:close/>
                <a:moveTo>
                  <a:pt x="4654550" y="8470900"/>
                </a:moveTo>
                <a:lnTo>
                  <a:pt x="4654550" y="8483600"/>
                </a:lnTo>
                <a:lnTo>
                  <a:pt x="4622800" y="8483600"/>
                </a:lnTo>
                <a:lnTo>
                  <a:pt x="4622800" y="8470900"/>
                </a:lnTo>
                <a:lnTo>
                  <a:pt x="4654550" y="8470900"/>
                </a:lnTo>
                <a:close/>
                <a:moveTo>
                  <a:pt x="4000500" y="8451850"/>
                </a:moveTo>
                <a:cubicBezTo>
                  <a:pt x="4000500" y="8451850"/>
                  <a:pt x="3987800" y="8432800"/>
                  <a:pt x="3994150" y="8432800"/>
                </a:cubicBezTo>
                <a:lnTo>
                  <a:pt x="4000500" y="8451850"/>
                </a:lnTo>
                <a:close/>
                <a:moveTo>
                  <a:pt x="1581150" y="8369300"/>
                </a:moveTo>
                <a:lnTo>
                  <a:pt x="1581150" y="8426450"/>
                </a:lnTo>
                <a:cubicBezTo>
                  <a:pt x="1568450" y="8432800"/>
                  <a:pt x="1568450" y="8451850"/>
                  <a:pt x="1562100" y="8464550"/>
                </a:cubicBezTo>
                <a:cubicBezTo>
                  <a:pt x="1536700" y="8451850"/>
                  <a:pt x="1530350" y="8458200"/>
                  <a:pt x="1530350" y="8426450"/>
                </a:cubicBezTo>
                <a:cubicBezTo>
                  <a:pt x="1530350" y="8407400"/>
                  <a:pt x="1555750" y="8388350"/>
                  <a:pt x="1562100" y="8369300"/>
                </a:cubicBezTo>
                <a:lnTo>
                  <a:pt x="1581150" y="8369300"/>
                </a:lnTo>
                <a:close/>
                <a:moveTo>
                  <a:pt x="1435100" y="8337550"/>
                </a:moveTo>
                <a:cubicBezTo>
                  <a:pt x="1435100" y="8343900"/>
                  <a:pt x="1441450" y="8350250"/>
                  <a:pt x="1441450" y="8388350"/>
                </a:cubicBezTo>
                <a:lnTo>
                  <a:pt x="1397000" y="8388350"/>
                </a:lnTo>
                <a:lnTo>
                  <a:pt x="1397000" y="8337550"/>
                </a:lnTo>
                <a:lnTo>
                  <a:pt x="1435100" y="8337550"/>
                </a:lnTo>
                <a:close/>
                <a:moveTo>
                  <a:pt x="13411200" y="8210550"/>
                </a:moveTo>
                <a:cubicBezTo>
                  <a:pt x="13430250" y="8210550"/>
                  <a:pt x="13442950" y="8223250"/>
                  <a:pt x="13462000" y="8223250"/>
                </a:cubicBezTo>
                <a:lnTo>
                  <a:pt x="13462000" y="8267700"/>
                </a:lnTo>
                <a:cubicBezTo>
                  <a:pt x="13436600" y="8286750"/>
                  <a:pt x="13411200" y="8305800"/>
                  <a:pt x="13392150" y="8312150"/>
                </a:cubicBezTo>
                <a:cubicBezTo>
                  <a:pt x="13385800" y="8318500"/>
                  <a:pt x="13366750" y="8312150"/>
                  <a:pt x="13354050" y="8331200"/>
                </a:cubicBezTo>
                <a:lnTo>
                  <a:pt x="13277850" y="8331200"/>
                </a:lnTo>
                <a:lnTo>
                  <a:pt x="13277850" y="8312150"/>
                </a:lnTo>
                <a:cubicBezTo>
                  <a:pt x="13296900" y="8305800"/>
                  <a:pt x="13315950" y="8286750"/>
                  <a:pt x="13335000" y="8274050"/>
                </a:cubicBezTo>
                <a:cubicBezTo>
                  <a:pt x="13322300" y="8248650"/>
                  <a:pt x="13284200" y="8210550"/>
                  <a:pt x="13246100" y="8229600"/>
                </a:cubicBezTo>
                <a:lnTo>
                  <a:pt x="13246100" y="8210550"/>
                </a:lnTo>
                <a:lnTo>
                  <a:pt x="13411200" y="8210550"/>
                </a:lnTo>
                <a:close/>
                <a:moveTo>
                  <a:pt x="13208000" y="8242300"/>
                </a:moveTo>
                <a:cubicBezTo>
                  <a:pt x="13208000" y="8261350"/>
                  <a:pt x="13157200" y="8293100"/>
                  <a:pt x="13138150" y="8293100"/>
                </a:cubicBezTo>
                <a:cubicBezTo>
                  <a:pt x="13119100" y="8293100"/>
                  <a:pt x="13112750" y="8267700"/>
                  <a:pt x="13112750" y="8267700"/>
                </a:cubicBezTo>
                <a:cubicBezTo>
                  <a:pt x="13112750" y="8235950"/>
                  <a:pt x="13144500" y="8210550"/>
                  <a:pt x="13163550" y="8210550"/>
                </a:cubicBezTo>
                <a:cubicBezTo>
                  <a:pt x="13182600" y="8210550"/>
                  <a:pt x="13208000" y="8223250"/>
                  <a:pt x="13208000" y="8242300"/>
                </a:cubicBezTo>
                <a:close/>
                <a:moveTo>
                  <a:pt x="12731750" y="8229600"/>
                </a:moveTo>
                <a:cubicBezTo>
                  <a:pt x="12731750" y="8242300"/>
                  <a:pt x="12725400" y="8274050"/>
                  <a:pt x="12712700" y="8293100"/>
                </a:cubicBezTo>
                <a:lnTo>
                  <a:pt x="12687300" y="8293100"/>
                </a:lnTo>
                <a:cubicBezTo>
                  <a:pt x="12680950" y="8267700"/>
                  <a:pt x="12661900" y="8216900"/>
                  <a:pt x="12661900" y="8204200"/>
                </a:cubicBezTo>
                <a:cubicBezTo>
                  <a:pt x="12661900" y="8185150"/>
                  <a:pt x="12680950" y="8172450"/>
                  <a:pt x="12687300" y="8153400"/>
                </a:cubicBezTo>
                <a:cubicBezTo>
                  <a:pt x="12712700" y="8166100"/>
                  <a:pt x="12731750" y="8191500"/>
                  <a:pt x="12731750" y="8229600"/>
                </a:cubicBezTo>
                <a:close/>
                <a:moveTo>
                  <a:pt x="13335000" y="8115300"/>
                </a:moveTo>
                <a:cubicBezTo>
                  <a:pt x="13335000" y="8121650"/>
                  <a:pt x="13341350" y="8115300"/>
                  <a:pt x="13341350" y="8128000"/>
                </a:cubicBezTo>
                <a:cubicBezTo>
                  <a:pt x="13341350" y="8153400"/>
                  <a:pt x="13309600" y="8147050"/>
                  <a:pt x="13309600" y="8147050"/>
                </a:cubicBezTo>
                <a:cubicBezTo>
                  <a:pt x="13303250" y="8153400"/>
                  <a:pt x="13303250" y="8159750"/>
                  <a:pt x="13296900" y="8159750"/>
                </a:cubicBezTo>
                <a:cubicBezTo>
                  <a:pt x="13277850" y="8172450"/>
                  <a:pt x="13252450" y="8172450"/>
                  <a:pt x="13233400" y="8172450"/>
                </a:cubicBezTo>
                <a:cubicBezTo>
                  <a:pt x="13220700" y="8172450"/>
                  <a:pt x="13188950" y="8166100"/>
                  <a:pt x="13163550" y="8166100"/>
                </a:cubicBezTo>
                <a:lnTo>
                  <a:pt x="13163550" y="8102600"/>
                </a:lnTo>
                <a:cubicBezTo>
                  <a:pt x="13195300" y="8128000"/>
                  <a:pt x="13214350" y="8102600"/>
                  <a:pt x="13258800" y="8102600"/>
                </a:cubicBezTo>
                <a:cubicBezTo>
                  <a:pt x="13271500" y="8102600"/>
                  <a:pt x="13309600" y="8115300"/>
                  <a:pt x="13335000" y="8115300"/>
                </a:cubicBezTo>
                <a:close/>
                <a:moveTo>
                  <a:pt x="1930400" y="8159750"/>
                </a:moveTo>
                <a:cubicBezTo>
                  <a:pt x="1917700" y="8166100"/>
                  <a:pt x="1892300" y="8166100"/>
                  <a:pt x="1879600" y="8166100"/>
                </a:cubicBezTo>
                <a:cubicBezTo>
                  <a:pt x="1841500" y="8166100"/>
                  <a:pt x="1828800" y="8166100"/>
                  <a:pt x="1828800" y="8134350"/>
                </a:cubicBezTo>
                <a:cubicBezTo>
                  <a:pt x="1828800" y="8121650"/>
                  <a:pt x="1873250" y="8102600"/>
                  <a:pt x="1885950" y="8102600"/>
                </a:cubicBezTo>
                <a:cubicBezTo>
                  <a:pt x="1905000" y="8102600"/>
                  <a:pt x="1911350" y="8134350"/>
                  <a:pt x="1930400" y="8159750"/>
                </a:cubicBezTo>
                <a:close/>
                <a:moveTo>
                  <a:pt x="5143500" y="8096250"/>
                </a:moveTo>
                <a:cubicBezTo>
                  <a:pt x="5143500" y="8102600"/>
                  <a:pt x="5149850" y="8102600"/>
                  <a:pt x="5149850" y="8121650"/>
                </a:cubicBezTo>
                <a:cubicBezTo>
                  <a:pt x="5149850" y="8134350"/>
                  <a:pt x="5137150" y="8140700"/>
                  <a:pt x="5130800" y="8153400"/>
                </a:cubicBezTo>
                <a:cubicBezTo>
                  <a:pt x="5111750" y="8172450"/>
                  <a:pt x="5111750" y="8210550"/>
                  <a:pt x="5111750" y="8242300"/>
                </a:cubicBezTo>
                <a:lnTo>
                  <a:pt x="5060950" y="8242300"/>
                </a:lnTo>
                <a:cubicBezTo>
                  <a:pt x="5048250" y="8229600"/>
                  <a:pt x="5022850" y="8229600"/>
                  <a:pt x="5022850" y="8229600"/>
                </a:cubicBezTo>
                <a:cubicBezTo>
                  <a:pt x="5010150" y="8229600"/>
                  <a:pt x="5003800" y="8242300"/>
                  <a:pt x="4984750" y="8242300"/>
                </a:cubicBezTo>
                <a:cubicBezTo>
                  <a:pt x="4972050" y="8242300"/>
                  <a:pt x="4991100" y="8229600"/>
                  <a:pt x="4978400" y="8229600"/>
                </a:cubicBezTo>
                <a:cubicBezTo>
                  <a:pt x="4959350" y="8229600"/>
                  <a:pt x="4972050" y="8235950"/>
                  <a:pt x="4965700" y="8235950"/>
                </a:cubicBezTo>
                <a:cubicBezTo>
                  <a:pt x="4946650" y="8242300"/>
                  <a:pt x="4908550" y="8255000"/>
                  <a:pt x="4895850" y="8255000"/>
                </a:cubicBezTo>
                <a:cubicBezTo>
                  <a:pt x="4864100" y="8255000"/>
                  <a:pt x="4826000" y="8210550"/>
                  <a:pt x="4806950" y="8204200"/>
                </a:cubicBezTo>
                <a:lnTo>
                  <a:pt x="4806950" y="8108950"/>
                </a:lnTo>
                <a:cubicBezTo>
                  <a:pt x="4895850" y="8121650"/>
                  <a:pt x="4972050" y="8128000"/>
                  <a:pt x="4991100" y="8128000"/>
                </a:cubicBezTo>
                <a:cubicBezTo>
                  <a:pt x="5022850" y="8128000"/>
                  <a:pt x="5054600" y="8128000"/>
                  <a:pt x="5086350" y="8096250"/>
                </a:cubicBezTo>
                <a:lnTo>
                  <a:pt x="5143500" y="8096250"/>
                </a:lnTo>
                <a:close/>
                <a:moveTo>
                  <a:pt x="3365500" y="8070850"/>
                </a:moveTo>
                <a:cubicBezTo>
                  <a:pt x="3390900" y="8121650"/>
                  <a:pt x="3390900" y="8140700"/>
                  <a:pt x="3390900" y="8178800"/>
                </a:cubicBezTo>
                <a:cubicBezTo>
                  <a:pt x="3390900" y="8216900"/>
                  <a:pt x="3390900" y="8274050"/>
                  <a:pt x="3365500" y="8299450"/>
                </a:cubicBezTo>
                <a:cubicBezTo>
                  <a:pt x="3314700" y="8318500"/>
                  <a:pt x="3314700" y="8318500"/>
                  <a:pt x="3263900" y="8318500"/>
                </a:cubicBezTo>
                <a:lnTo>
                  <a:pt x="3263900" y="8350250"/>
                </a:lnTo>
                <a:cubicBezTo>
                  <a:pt x="3270250" y="8362950"/>
                  <a:pt x="3276600" y="8362950"/>
                  <a:pt x="3276600" y="8382000"/>
                </a:cubicBezTo>
                <a:cubicBezTo>
                  <a:pt x="3276600" y="8394700"/>
                  <a:pt x="3263900" y="8407400"/>
                  <a:pt x="3257550" y="8420100"/>
                </a:cubicBezTo>
                <a:cubicBezTo>
                  <a:pt x="3194050" y="8458200"/>
                  <a:pt x="3187700" y="8464550"/>
                  <a:pt x="3130550" y="8464550"/>
                </a:cubicBezTo>
                <a:cubicBezTo>
                  <a:pt x="3086100" y="8464550"/>
                  <a:pt x="3028950" y="8439150"/>
                  <a:pt x="2997200" y="8458200"/>
                </a:cubicBezTo>
                <a:lnTo>
                  <a:pt x="2997200" y="8432800"/>
                </a:lnTo>
                <a:cubicBezTo>
                  <a:pt x="2997200" y="8432800"/>
                  <a:pt x="3003550" y="8426450"/>
                  <a:pt x="3003550" y="8420100"/>
                </a:cubicBezTo>
                <a:cubicBezTo>
                  <a:pt x="3054350" y="8420100"/>
                  <a:pt x="3111500" y="8407400"/>
                  <a:pt x="3162300" y="8401050"/>
                </a:cubicBezTo>
                <a:cubicBezTo>
                  <a:pt x="3143250" y="8382000"/>
                  <a:pt x="3124200" y="8369300"/>
                  <a:pt x="3092450" y="8356600"/>
                </a:cubicBezTo>
                <a:cubicBezTo>
                  <a:pt x="3079750" y="8305800"/>
                  <a:pt x="3060700" y="8216900"/>
                  <a:pt x="3060700" y="8197850"/>
                </a:cubicBezTo>
                <a:lnTo>
                  <a:pt x="3060700" y="8178800"/>
                </a:lnTo>
                <a:cubicBezTo>
                  <a:pt x="3054350" y="8140700"/>
                  <a:pt x="3098800" y="8140700"/>
                  <a:pt x="3124200" y="8147050"/>
                </a:cubicBezTo>
                <a:cubicBezTo>
                  <a:pt x="3136900" y="8128000"/>
                  <a:pt x="3143250" y="8096250"/>
                  <a:pt x="3155950" y="8070850"/>
                </a:cubicBezTo>
                <a:lnTo>
                  <a:pt x="3365500" y="8070850"/>
                </a:lnTo>
                <a:close/>
                <a:moveTo>
                  <a:pt x="3829050" y="8032750"/>
                </a:moveTo>
                <a:cubicBezTo>
                  <a:pt x="3829050" y="8039100"/>
                  <a:pt x="3835400" y="8045450"/>
                  <a:pt x="3835400" y="8064500"/>
                </a:cubicBezTo>
                <a:cubicBezTo>
                  <a:pt x="3829050" y="8058150"/>
                  <a:pt x="3810000" y="8045450"/>
                  <a:pt x="3803650" y="8032750"/>
                </a:cubicBezTo>
                <a:lnTo>
                  <a:pt x="3829050" y="8032750"/>
                </a:lnTo>
                <a:close/>
                <a:moveTo>
                  <a:pt x="4718050" y="8089900"/>
                </a:moveTo>
                <a:cubicBezTo>
                  <a:pt x="4718050" y="8147050"/>
                  <a:pt x="4679950" y="8102600"/>
                  <a:pt x="4679950" y="8153400"/>
                </a:cubicBezTo>
                <a:cubicBezTo>
                  <a:pt x="4679950" y="8166100"/>
                  <a:pt x="4730750" y="8261350"/>
                  <a:pt x="4730750" y="8280400"/>
                </a:cubicBezTo>
                <a:cubicBezTo>
                  <a:pt x="4730750" y="8293100"/>
                  <a:pt x="4724400" y="8293100"/>
                  <a:pt x="4718050" y="8305800"/>
                </a:cubicBezTo>
                <a:cubicBezTo>
                  <a:pt x="4705350" y="8299450"/>
                  <a:pt x="4705350" y="8280400"/>
                  <a:pt x="4686300" y="8280400"/>
                </a:cubicBezTo>
                <a:cubicBezTo>
                  <a:pt x="4673600" y="8280400"/>
                  <a:pt x="4629150" y="8305800"/>
                  <a:pt x="4622800" y="8337550"/>
                </a:cubicBezTo>
                <a:cubicBezTo>
                  <a:pt x="4610100" y="8356600"/>
                  <a:pt x="4616450" y="8394700"/>
                  <a:pt x="4610100" y="8426450"/>
                </a:cubicBezTo>
                <a:cubicBezTo>
                  <a:pt x="4610100" y="8439150"/>
                  <a:pt x="4591050" y="8439150"/>
                  <a:pt x="4591050" y="8451850"/>
                </a:cubicBezTo>
                <a:cubicBezTo>
                  <a:pt x="4572000" y="8439150"/>
                  <a:pt x="4540250" y="8432800"/>
                  <a:pt x="4521200" y="8420100"/>
                </a:cubicBezTo>
                <a:cubicBezTo>
                  <a:pt x="4489450" y="8401050"/>
                  <a:pt x="4457700" y="8331200"/>
                  <a:pt x="4457700" y="8312150"/>
                </a:cubicBezTo>
                <a:lnTo>
                  <a:pt x="4457700" y="8274050"/>
                </a:lnTo>
                <a:lnTo>
                  <a:pt x="4419600" y="8274050"/>
                </a:lnTo>
                <a:cubicBezTo>
                  <a:pt x="4387850" y="8286750"/>
                  <a:pt x="4356100" y="8305800"/>
                  <a:pt x="4324350" y="8318500"/>
                </a:cubicBezTo>
                <a:lnTo>
                  <a:pt x="4298950" y="8318500"/>
                </a:lnTo>
                <a:cubicBezTo>
                  <a:pt x="4292600" y="8299450"/>
                  <a:pt x="4279900" y="8274050"/>
                  <a:pt x="4267200" y="8255000"/>
                </a:cubicBezTo>
                <a:lnTo>
                  <a:pt x="4267200" y="8121650"/>
                </a:lnTo>
                <a:cubicBezTo>
                  <a:pt x="4279900" y="8115300"/>
                  <a:pt x="4279900" y="8089900"/>
                  <a:pt x="4292600" y="8083550"/>
                </a:cubicBezTo>
                <a:cubicBezTo>
                  <a:pt x="4305300" y="8070850"/>
                  <a:pt x="4330700" y="8070850"/>
                  <a:pt x="4343400" y="8058150"/>
                </a:cubicBezTo>
                <a:cubicBezTo>
                  <a:pt x="4356100" y="8070850"/>
                  <a:pt x="4368800" y="8089900"/>
                  <a:pt x="4387850" y="8102600"/>
                </a:cubicBezTo>
                <a:cubicBezTo>
                  <a:pt x="4394200" y="8115300"/>
                  <a:pt x="4419600" y="8121650"/>
                  <a:pt x="4425950" y="8128000"/>
                </a:cubicBezTo>
                <a:cubicBezTo>
                  <a:pt x="4432300" y="8147050"/>
                  <a:pt x="4432300" y="8172450"/>
                  <a:pt x="4438650" y="8191500"/>
                </a:cubicBezTo>
                <a:lnTo>
                  <a:pt x="4495800" y="8191500"/>
                </a:lnTo>
                <a:cubicBezTo>
                  <a:pt x="4514850" y="8166100"/>
                  <a:pt x="4527550" y="8108950"/>
                  <a:pt x="4533900" y="8070850"/>
                </a:cubicBezTo>
                <a:lnTo>
                  <a:pt x="4610100" y="8070850"/>
                </a:lnTo>
                <a:lnTo>
                  <a:pt x="4610100" y="8026400"/>
                </a:lnTo>
                <a:cubicBezTo>
                  <a:pt x="4673600" y="8064500"/>
                  <a:pt x="4718050" y="8013700"/>
                  <a:pt x="4718050" y="8089900"/>
                </a:cubicBezTo>
                <a:close/>
                <a:moveTo>
                  <a:pt x="2863850" y="8070850"/>
                </a:moveTo>
                <a:cubicBezTo>
                  <a:pt x="2863850" y="8083550"/>
                  <a:pt x="2851150" y="8128000"/>
                  <a:pt x="2844800" y="8159750"/>
                </a:cubicBezTo>
                <a:cubicBezTo>
                  <a:pt x="2844800" y="8172450"/>
                  <a:pt x="2838450" y="8185150"/>
                  <a:pt x="2825750" y="8197850"/>
                </a:cubicBezTo>
                <a:lnTo>
                  <a:pt x="2806700" y="8197850"/>
                </a:lnTo>
                <a:lnTo>
                  <a:pt x="2806700" y="8020050"/>
                </a:lnTo>
                <a:lnTo>
                  <a:pt x="2825750" y="8020050"/>
                </a:lnTo>
                <a:cubicBezTo>
                  <a:pt x="2857500" y="8020050"/>
                  <a:pt x="2863850" y="8051800"/>
                  <a:pt x="2863850" y="8070850"/>
                </a:cubicBezTo>
                <a:close/>
                <a:moveTo>
                  <a:pt x="2609850" y="8020050"/>
                </a:moveTo>
                <a:cubicBezTo>
                  <a:pt x="2628900" y="8102600"/>
                  <a:pt x="2654300" y="8178800"/>
                  <a:pt x="2667000" y="8255000"/>
                </a:cubicBezTo>
                <a:cubicBezTo>
                  <a:pt x="2667000" y="8274050"/>
                  <a:pt x="2660650" y="8337550"/>
                  <a:pt x="2686050" y="8350250"/>
                </a:cubicBezTo>
                <a:lnTo>
                  <a:pt x="2686050" y="8477250"/>
                </a:lnTo>
                <a:cubicBezTo>
                  <a:pt x="2686050" y="8489950"/>
                  <a:pt x="2673350" y="8489950"/>
                  <a:pt x="2660650" y="8496300"/>
                </a:cubicBezTo>
                <a:cubicBezTo>
                  <a:pt x="2660650" y="8502650"/>
                  <a:pt x="2647950" y="8502650"/>
                  <a:pt x="2635250" y="8502650"/>
                </a:cubicBezTo>
                <a:cubicBezTo>
                  <a:pt x="2616200" y="8502650"/>
                  <a:pt x="2609850" y="8502650"/>
                  <a:pt x="2603500" y="8496300"/>
                </a:cubicBezTo>
                <a:cubicBezTo>
                  <a:pt x="2590800" y="8489950"/>
                  <a:pt x="2578100" y="8489950"/>
                  <a:pt x="2571750" y="8477250"/>
                </a:cubicBezTo>
                <a:cubicBezTo>
                  <a:pt x="2540000" y="8439150"/>
                  <a:pt x="2501900" y="8362950"/>
                  <a:pt x="2501900" y="8350250"/>
                </a:cubicBezTo>
                <a:lnTo>
                  <a:pt x="2501900" y="8229600"/>
                </a:lnTo>
                <a:cubicBezTo>
                  <a:pt x="2520950" y="8159750"/>
                  <a:pt x="2552700" y="8089900"/>
                  <a:pt x="2590800" y="8020050"/>
                </a:cubicBezTo>
                <a:lnTo>
                  <a:pt x="2609850" y="8020050"/>
                </a:lnTo>
                <a:close/>
                <a:moveTo>
                  <a:pt x="4083050" y="8026400"/>
                </a:moveTo>
                <a:cubicBezTo>
                  <a:pt x="4095750" y="8102600"/>
                  <a:pt x="4114800" y="8089900"/>
                  <a:pt x="4114800" y="8147050"/>
                </a:cubicBezTo>
                <a:cubicBezTo>
                  <a:pt x="4114800" y="8248650"/>
                  <a:pt x="4076700" y="8293100"/>
                  <a:pt x="3987800" y="8375650"/>
                </a:cubicBezTo>
                <a:cubicBezTo>
                  <a:pt x="3975100" y="8388350"/>
                  <a:pt x="3949700" y="8401050"/>
                  <a:pt x="3937000" y="8401050"/>
                </a:cubicBezTo>
                <a:cubicBezTo>
                  <a:pt x="3892550" y="8401050"/>
                  <a:pt x="3841750" y="8356600"/>
                  <a:pt x="3810000" y="8350250"/>
                </a:cubicBezTo>
                <a:cubicBezTo>
                  <a:pt x="3797300" y="8331200"/>
                  <a:pt x="3740150" y="8305800"/>
                  <a:pt x="3740150" y="8305800"/>
                </a:cubicBezTo>
                <a:cubicBezTo>
                  <a:pt x="3708400" y="8305800"/>
                  <a:pt x="3683000" y="8388350"/>
                  <a:pt x="3670300" y="8407400"/>
                </a:cubicBezTo>
                <a:cubicBezTo>
                  <a:pt x="3594100" y="8407400"/>
                  <a:pt x="3536950" y="8362950"/>
                  <a:pt x="3536950" y="8312150"/>
                </a:cubicBezTo>
                <a:cubicBezTo>
                  <a:pt x="3536950" y="8299450"/>
                  <a:pt x="3549650" y="8261350"/>
                  <a:pt x="3549650" y="8235950"/>
                </a:cubicBezTo>
                <a:cubicBezTo>
                  <a:pt x="3536950" y="8159750"/>
                  <a:pt x="3606800" y="8077200"/>
                  <a:pt x="3644900" y="8020050"/>
                </a:cubicBezTo>
                <a:cubicBezTo>
                  <a:pt x="3727450" y="8026400"/>
                  <a:pt x="3740150" y="8134350"/>
                  <a:pt x="3771900" y="8204200"/>
                </a:cubicBezTo>
                <a:cubicBezTo>
                  <a:pt x="3797300" y="8204200"/>
                  <a:pt x="3848100" y="8197850"/>
                  <a:pt x="3867150" y="8185150"/>
                </a:cubicBezTo>
                <a:cubicBezTo>
                  <a:pt x="3892550" y="8172450"/>
                  <a:pt x="4013200" y="8102600"/>
                  <a:pt x="4013200" y="8058150"/>
                </a:cubicBezTo>
                <a:cubicBezTo>
                  <a:pt x="4013200" y="8039100"/>
                  <a:pt x="4038600" y="8013700"/>
                  <a:pt x="4057650" y="8013700"/>
                </a:cubicBezTo>
                <a:cubicBezTo>
                  <a:pt x="4070350" y="8013700"/>
                  <a:pt x="4076700" y="8020050"/>
                  <a:pt x="4083050" y="8026400"/>
                </a:cubicBezTo>
                <a:close/>
                <a:moveTo>
                  <a:pt x="2012950" y="8013700"/>
                </a:moveTo>
                <a:cubicBezTo>
                  <a:pt x="2019300" y="8026400"/>
                  <a:pt x="2025650" y="8032750"/>
                  <a:pt x="2025650" y="8045450"/>
                </a:cubicBezTo>
                <a:cubicBezTo>
                  <a:pt x="2025650" y="8064500"/>
                  <a:pt x="2019300" y="8077200"/>
                  <a:pt x="2012950" y="8089900"/>
                </a:cubicBezTo>
                <a:cubicBezTo>
                  <a:pt x="1987550" y="8083550"/>
                  <a:pt x="1949450" y="8064500"/>
                  <a:pt x="1917700" y="8039100"/>
                </a:cubicBezTo>
                <a:lnTo>
                  <a:pt x="1797050" y="8039100"/>
                </a:lnTo>
                <a:cubicBezTo>
                  <a:pt x="1790700" y="8051800"/>
                  <a:pt x="1784350" y="8070850"/>
                  <a:pt x="1784350" y="8089900"/>
                </a:cubicBezTo>
                <a:lnTo>
                  <a:pt x="1625600" y="8089900"/>
                </a:lnTo>
                <a:cubicBezTo>
                  <a:pt x="1625600" y="8083550"/>
                  <a:pt x="1619250" y="8070850"/>
                  <a:pt x="1619250" y="8058150"/>
                </a:cubicBezTo>
                <a:cubicBezTo>
                  <a:pt x="1619250" y="8039100"/>
                  <a:pt x="1612900" y="8051800"/>
                  <a:pt x="1606550" y="8051800"/>
                </a:cubicBezTo>
                <a:cubicBezTo>
                  <a:pt x="1638300" y="8007350"/>
                  <a:pt x="1714500" y="8020050"/>
                  <a:pt x="1758950" y="8013700"/>
                </a:cubicBezTo>
                <a:lnTo>
                  <a:pt x="2012950" y="8013700"/>
                </a:lnTo>
                <a:close/>
                <a:moveTo>
                  <a:pt x="3816350" y="7956550"/>
                </a:moveTo>
                <a:cubicBezTo>
                  <a:pt x="3816350" y="7956550"/>
                  <a:pt x="3803650" y="7937500"/>
                  <a:pt x="3810000" y="7937500"/>
                </a:cubicBezTo>
                <a:lnTo>
                  <a:pt x="3816350" y="7956550"/>
                </a:lnTo>
                <a:close/>
                <a:moveTo>
                  <a:pt x="13106400" y="7924800"/>
                </a:moveTo>
                <a:lnTo>
                  <a:pt x="13106400" y="7937500"/>
                </a:lnTo>
                <a:lnTo>
                  <a:pt x="13068300" y="7937500"/>
                </a:lnTo>
                <a:lnTo>
                  <a:pt x="13068300" y="7924800"/>
                </a:lnTo>
                <a:lnTo>
                  <a:pt x="13106400" y="7924800"/>
                </a:lnTo>
                <a:close/>
                <a:moveTo>
                  <a:pt x="2374900" y="7912100"/>
                </a:moveTo>
                <a:cubicBezTo>
                  <a:pt x="2387600" y="7924800"/>
                  <a:pt x="2393950" y="7937500"/>
                  <a:pt x="2393950" y="7956550"/>
                </a:cubicBezTo>
                <a:cubicBezTo>
                  <a:pt x="2393950" y="7988300"/>
                  <a:pt x="2355850" y="8007350"/>
                  <a:pt x="2374900" y="8045450"/>
                </a:cubicBezTo>
                <a:cubicBezTo>
                  <a:pt x="2368550" y="8045450"/>
                  <a:pt x="2355850" y="8039100"/>
                  <a:pt x="2349500" y="8032750"/>
                </a:cubicBezTo>
                <a:lnTo>
                  <a:pt x="2349500" y="7912100"/>
                </a:lnTo>
                <a:lnTo>
                  <a:pt x="2374900" y="7912100"/>
                </a:lnTo>
                <a:close/>
                <a:moveTo>
                  <a:pt x="2895600" y="7854950"/>
                </a:moveTo>
                <a:lnTo>
                  <a:pt x="2895600" y="7880350"/>
                </a:lnTo>
                <a:cubicBezTo>
                  <a:pt x="2889250" y="7880350"/>
                  <a:pt x="2882900" y="7893050"/>
                  <a:pt x="2870200" y="7893050"/>
                </a:cubicBezTo>
                <a:cubicBezTo>
                  <a:pt x="2851150" y="7893050"/>
                  <a:pt x="2844800" y="7880350"/>
                  <a:pt x="2832100" y="7874000"/>
                </a:cubicBezTo>
                <a:cubicBezTo>
                  <a:pt x="2832100" y="7874000"/>
                  <a:pt x="2825750" y="7861300"/>
                  <a:pt x="2819400" y="7854950"/>
                </a:cubicBezTo>
                <a:cubicBezTo>
                  <a:pt x="2882900" y="7854950"/>
                  <a:pt x="2889250" y="7861300"/>
                  <a:pt x="2895600" y="7854950"/>
                </a:cubicBezTo>
                <a:close/>
                <a:moveTo>
                  <a:pt x="5187950" y="7816850"/>
                </a:moveTo>
                <a:cubicBezTo>
                  <a:pt x="5168900" y="7823200"/>
                  <a:pt x="5162550" y="7848600"/>
                  <a:pt x="5137150" y="7854950"/>
                </a:cubicBezTo>
                <a:lnTo>
                  <a:pt x="5137150" y="7816850"/>
                </a:lnTo>
                <a:lnTo>
                  <a:pt x="5187950" y="7816850"/>
                </a:lnTo>
                <a:close/>
                <a:moveTo>
                  <a:pt x="4565650" y="7829550"/>
                </a:moveTo>
                <a:cubicBezTo>
                  <a:pt x="4565650" y="7823200"/>
                  <a:pt x="4565650" y="7816850"/>
                  <a:pt x="4572000" y="7816850"/>
                </a:cubicBezTo>
                <a:cubicBezTo>
                  <a:pt x="4578350" y="7816850"/>
                  <a:pt x="4578350" y="7823200"/>
                  <a:pt x="4565650" y="7829550"/>
                </a:cubicBezTo>
                <a:close/>
                <a:moveTo>
                  <a:pt x="3651250" y="7835900"/>
                </a:moveTo>
                <a:cubicBezTo>
                  <a:pt x="3632200" y="7867650"/>
                  <a:pt x="3632200" y="7867650"/>
                  <a:pt x="3600450" y="7867650"/>
                </a:cubicBezTo>
                <a:cubicBezTo>
                  <a:pt x="3594100" y="7867650"/>
                  <a:pt x="3498850" y="7842250"/>
                  <a:pt x="3498850" y="7829550"/>
                </a:cubicBezTo>
                <a:cubicBezTo>
                  <a:pt x="3498850" y="7810500"/>
                  <a:pt x="3505200" y="7823200"/>
                  <a:pt x="3505200" y="7816850"/>
                </a:cubicBezTo>
                <a:cubicBezTo>
                  <a:pt x="3543300" y="7835900"/>
                  <a:pt x="3600450" y="7835900"/>
                  <a:pt x="3651250" y="7835900"/>
                </a:cubicBezTo>
                <a:close/>
                <a:moveTo>
                  <a:pt x="4781550" y="7823200"/>
                </a:moveTo>
                <a:cubicBezTo>
                  <a:pt x="4775200" y="7816850"/>
                  <a:pt x="4775200" y="7804150"/>
                  <a:pt x="4781550" y="7804150"/>
                </a:cubicBezTo>
                <a:cubicBezTo>
                  <a:pt x="4787900" y="7810500"/>
                  <a:pt x="4787900" y="7816850"/>
                  <a:pt x="4781550" y="7823200"/>
                </a:cubicBezTo>
                <a:close/>
                <a:moveTo>
                  <a:pt x="4089400" y="7829550"/>
                </a:moveTo>
                <a:lnTo>
                  <a:pt x="4089400" y="7848600"/>
                </a:lnTo>
                <a:cubicBezTo>
                  <a:pt x="4064000" y="7848600"/>
                  <a:pt x="4038600" y="7854950"/>
                  <a:pt x="4013200" y="7854950"/>
                </a:cubicBezTo>
                <a:cubicBezTo>
                  <a:pt x="4025900" y="7842250"/>
                  <a:pt x="4038600" y="7823200"/>
                  <a:pt x="4044950" y="7804150"/>
                </a:cubicBezTo>
                <a:cubicBezTo>
                  <a:pt x="4057650" y="7804150"/>
                  <a:pt x="4076700" y="7816850"/>
                  <a:pt x="4089400" y="7829550"/>
                </a:cubicBezTo>
                <a:close/>
                <a:moveTo>
                  <a:pt x="3784600" y="7848600"/>
                </a:moveTo>
                <a:lnTo>
                  <a:pt x="3784600" y="7804150"/>
                </a:lnTo>
                <a:cubicBezTo>
                  <a:pt x="3803650" y="7804150"/>
                  <a:pt x="3816350" y="7816850"/>
                  <a:pt x="3829050" y="7816850"/>
                </a:cubicBezTo>
                <a:cubicBezTo>
                  <a:pt x="3822700" y="7823200"/>
                  <a:pt x="3803650" y="7829550"/>
                  <a:pt x="3784600" y="7848600"/>
                </a:cubicBezTo>
                <a:close/>
                <a:moveTo>
                  <a:pt x="13284200" y="7778750"/>
                </a:moveTo>
                <a:cubicBezTo>
                  <a:pt x="13277850" y="7835900"/>
                  <a:pt x="13284200" y="7854950"/>
                  <a:pt x="13328650" y="7854950"/>
                </a:cubicBezTo>
                <a:cubicBezTo>
                  <a:pt x="13373100" y="7854950"/>
                  <a:pt x="13366750" y="7810500"/>
                  <a:pt x="13385800" y="7778750"/>
                </a:cubicBezTo>
                <a:cubicBezTo>
                  <a:pt x="13404850" y="7791450"/>
                  <a:pt x="13417550" y="7804150"/>
                  <a:pt x="13430250" y="7816850"/>
                </a:cubicBezTo>
                <a:cubicBezTo>
                  <a:pt x="13411200" y="7867650"/>
                  <a:pt x="13366750" y="7874000"/>
                  <a:pt x="13341350" y="7880350"/>
                </a:cubicBezTo>
                <a:cubicBezTo>
                  <a:pt x="13335000" y="7886700"/>
                  <a:pt x="13322300" y="7886700"/>
                  <a:pt x="13322300" y="7899400"/>
                </a:cubicBezTo>
                <a:cubicBezTo>
                  <a:pt x="13322300" y="7918450"/>
                  <a:pt x="13335000" y="7950200"/>
                  <a:pt x="13347700" y="7975600"/>
                </a:cubicBezTo>
                <a:cubicBezTo>
                  <a:pt x="13354050" y="7981950"/>
                  <a:pt x="13347700" y="8026400"/>
                  <a:pt x="13385800" y="8039100"/>
                </a:cubicBezTo>
                <a:cubicBezTo>
                  <a:pt x="13398500" y="8045450"/>
                  <a:pt x="13423900" y="8045450"/>
                  <a:pt x="13436600" y="8045450"/>
                </a:cubicBezTo>
                <a:cubicBezTo>
                  <a:pt x="13500100" y="8045450"/>
                  <a:pt x="13512800" y="8058150"/>
                  <a:pt x="13525500" y="7962900"/>
                </a:cubicBezTo>
                <a:cubicBezTo>
                  <a:pt x="13544550" y="8007350"/>
                  <a:pt x="13569950" y="8070850"/>
                  <a:pt x="13569950" y="8115300"/>
                </a:cubicBezTo>
                <a:cubicBezTo>
                  <a:pt x="13569950" y="8134350"/>
                  <a:pt x="13582650" y="8185150"/>
                  <a:pt x="13582650" y="8197850"/>
                </a:cubicBezTo>
                <a:cubicBezTo>
                  <a:pt x="13582650" y="8274050"/>
                  <a:pt x="13563600" y="8318500"/>
                  <a:pt x="13500100" y="8375650"/>
                </a:cubicBezTo>
                <a:cubicBezTo>
                  <a:pt x="13474700" y="8388350"/>
                  <a:pt x="13436600" y="8401050"/>
                  <a:pt x="13404850" y="8407400"/>
                </a:cubicBezTo>
                <a:cubicBezTo>
                  <a:pt x="13398500" y="8413750"/>
                  <a:pt x="13354050" y="8401050"/>
                  <a:pt x="13347700" y="8426450"/>
                </a:cubicBezTo>
                <a:lnTo>
                  <a:pt x="13042900" y="8426450"/>
                </a:lnTo>
                <a:cubicBezTo>
                  <a:pt x="13011150" y="8375650"/>
                  <a:pt x="12922250" y="8248650"/>
                  <a:pt x="12922250" y="8191500"/>
                </a:cubicBezTo>
                <a:cubicBezTo>
                  <a:pt x="12922250" y="8172450"/>
                  <a:pt x="12941300" y="8134350"/>
                  <a:pt x="12941300" y="8102600"/>
                </a:cubicBezTo>
                <a:cubicBezTo>
                  <a:pt x="12941300" y="8077200"/>
                  <a:pt x="12947650" y="8045450"/>
                  <a:pt x="12954000" y="8020050"/>
                </a:cubicBezTo>
                <a:cubicBezTo>
                  <a:pt x="13017500" y="8032750"/>
                  <a:pt x="13112750" y="8058150"/>
                  <a:pt x="13125450" y="8058150"/>
                </a:cubicBezTo>
                <a:cubicBezTo>
                  <a:pt x="13157200" y="8058150"/>
                  <a:pt x="13239750" y="7962900"/>
                  <a:pt x="13252450" y="7950200"/>
                </a:cubicBezTo>
                <a:lnTo>
                  <a:pt x="13252450" y="7912100"/>
                </a:lnTo>
                <a:cubicBezTo>
                  <a:pt x="13252450" y="7893050"/>
                  <a:pt x="13258800" y="7829550"/>
                  <a:pt x="13208000" y="7848600"/>
                </a:cubicBezTo>
                <a:cubicBezTo>
                  <a:pt x="13208000" y="7804150"/>
                  <a:pt x="13214350" y="7791450"/>
                  <a:pt x="13214350" y="7778750"/>
                </a:cubicBezTo>
                <a:lnTo>
                  <a:pt x="13284200" y="7778750"/>
                </a:lnTo>
                <a:close/>
                <a:moveTo>
                  <a:pt x="13150850" y="7778750"/>
                </a:moveTo>
                <a:lnTo>
                  <a:pt x="13150850" y="7797800"/>
                </a:lnTo>
                <a:cubicBezTo>
                  <a:pt x="13144500" y="7797800"/>
                  <a:pt x="13138150" y="7804150"/>
                  <a:pt x="13138150" y="7810500"/>
                </a:cubicBezTo>
                <a:lnTo>
                  <a:pt x="13119100" y="7810500"/>
                </a:lnTo>
                <a:cubicBezTo>
                  <a:pt x="13119100" y="7804150"/>
                  <a:pt x="13112750" y="7797800"/>
                  <a:pt x="13112750" y="7778750"/>
                </a:cubicBezTo>
                <a:lnTo>
                  <a:pt x="13150850" y="7778750"/>
                </a:lnTo>
                <a:close/>
                <a:moveTo>
                  <a:pt x="3054350" y="7778750"/>
                </a:moveTo>
                <a:lnTo>
                  <a:pt x="3054350" y="7797800"/>
                </a:lnTo>
                <a:lnTo>
                  <a:pt x="3035300" y="7797800"/>
                </a:lnTo>
                <a:lnTo>
                  <a:pt x="3035300" y="7778750"/>
                </a:lnTo>
                <a:lnTo>
                  <a:pt x="3054350" y="7778750"/>
                </a:lnTo>
                <a:close/>
                <a:moveTo>
                  <a:pt x="2413000" y="7778750"/>
                </a:moveTo>
                <a:lnTo>
                  <a:pt x="2425700" y="7778750"/>
                </a:lnTo>
                <a:cubicBezTo>
                  <a:pt x="2432050" y="7785100"/>
                  <a:pt x="2425700" y="7797800"/>
                  <a:pt x="2419350" y="7810500"/>
                </a:cubicBezTo>
                <a:lnTo>
                  <a:pt x="2413000" y="7778750"/>
                </a:lnTo>
                <a:close/>
                <a:moveTo>
                  <a:pt x="4972050" y="7740650"/>
                </a:moveTo>
                <a:lnTo>
                  <a:pt x="4972050" y="7772400"/>
                </a:lnTo>
                <a:lnTo>
                  <a:pt x="4946650" y="7772400"/>
                </a:lnTo>
                <a:cubicBezTo>
                  <a:pt x="4940300" y="7759700"/>
                  <a:pt x="4927600" y="7753350"/>
                  <a:pt x="4921250" y="7740650"/>
                </a:cubicBezTo>
                <a:lnTo>
                  <a:pt x="4972050" y="7740650"/>
                </a:lnTo>
                <a:close/>
                <a:moveTo>
                  <a:pt x="4730750" y="7740650"/>
                </a:moveTo>
                <a:lnTo>
                  <a:pt x="4730750" y="7785100"/>
                </a:lnTo>
                <a:cubicBezTo>
                  <a:pt x="4724400" y="7785100"/>
                  <a:pt x="4718050" y="7797800"/>
                  <a:pt x="4711700" y="7810500"/>
                </a:cubicBezTo>
                <a:lnTo>
                  <a:pt x="4679950" y="7810500"/>
                </a:lnTo>
                <a:lnTo>
                  <a:pt x="4679950" y="7740650"/>
                </a:lnTo>
                <a:lnTo>
                  <a:pt x="4730750" y="7740650"/>
                </a:lnTo>
                <a:close/>
                <a:moveTo>
                  <a:pt x="3937000" y="7747000"/>
                </a:moveTo>
                <a:cubicBezTo>
                  <a:pt x="3937000" y="7740650"/>
                  <a:pt x="3930650" y="7740650"/>
                  <a:pt x="3930650" y="7727950"/>
                </a:cubicBezTo>
                <a:cubicBezTo>
                  <a:pt x="3930650" y="7708900"/>
                  <a:pt x="3937000" y="7715250"/>
                  <a:pt x="3943350" y="7715250"/>
                </a:cubicBezTo>
                <a:lnTo>
                  <a:pt x="3937000" y="7747000"/>
                </a:lnTo>
                <a:close/>
                <a:moveTo>
                  <a:pt x="2622550" y="7715250"/>
                </a:moveTo>
                <a:cubicBezTo>
                  <a:pt x="2622550" y="7734300"/>
                  <a:pt x="2616200" y="7727950"/>
                  <a:pt x="2609850" y="7734300"/>
                </a:cubicBezTo>
                <a:cubicBezTo>
                  <a:pt x="2609850" y="7772400"/>
                  <a:pt x="2603500" y="7810500"/>
                  <a:pt x="2590800" y="7848600"/>
                </a:cubicBezTo>
                <a:cubicBezTo>
                  <a:pt x="2584450" y="7867650"/>
                  <a:pt x="2552700" y="7962900"/>
                  <a:pt x="2520950" y="7962900"/>
                </a:cubicBezTo>
                <a:cubicBezTo>
                  <a:pt x="2501900" y="7962900"/>
                  <a:pt x="2495550" y="7943850"/>
                  <a:pt x="2476500" y="7931150"/>
                </a:cubicBezTo>
                <a:cubicBezTo>
                  <a:pt x="2501900" y="7854950"/>
                  <a:pt x="2527300" y="7791450"/>
                  <a:pt x="2533650" y="7715250"/>
                </a:cubicBezTo>
                <a:cubicBezTo>
                  <a:pt x="2533650" y="7677150"/>
                  <a:pt x="2546350" y="7683500"/>
                  <a:pt x="2571750" y="7683500"/>
                </a:cubicBezTo>
                <a:cubicBezTo>
                  <a:pt x="2603500" y="7683500"/>
                  <a:pt x="2622550" y="7683500"/>
                  <a:pt x="2622550" y="7715250"/>
                </a:cubicBezTo>
                <a:close/>
                <a:moveTo>
                  <a:pt x="2489200" y="7708900"/>
                </a:moveTo>
                <a:cubicBezTo>
                  <a:pt x="2482850" y="7715250"/>
                  <a:pt x="2482850" y="7721600"/>
                  <a:pt x="2476500" y="7727950"/>
                </a:cubicBezTo>
                <a:lnTo>
                  <a:pt x="2413000" y="7727950"/>
                </a:lnTo>
                <a:lnTo>
                  <a:pt x="2413000" y="7696200"/>
                </a:lnTo>
                <a:cubicBezTo>
                  <a:pt x="2425700" y="7689850"/>
                  <a:pt x="2432050" y="7683500"/>
                  <a:pt x="2444750" y="7683500"/>
                </a:cubicBezTo>
                <a:cubicBezTo>
                  <a:pt x="2463800" y="7683500"/>
                  <a:pt x="2470150" y="7677150"/>
                  <a:pt x="2489200" y="7708900"/>
                </a:cubicBezTo>
                <a:close/>
                <a:moveTo>
                  <a:pt x="12915900" y="7702550"/>
                </a:moveTo>
                <a:cubicBezTo>
                  <a:pt x="12915900" y="7721600"/>
                  <a:pt x="12890500" y="7804150"/>
                  <a:pt x="12871450" y="7854950"/>
                </a:cubicBezTo>
                <a:cubicBezTo>
                  <a:pt x="12858750" y="7886700"/>
                  <a:pt x="12839700" y="7931150"/>
                  <a:pt x="12814300" y="7956550"/>
                </a:cubicBezTo>
                <a:lnTo>
                  <a:pt x="12814300" y="7854950"/>
                </a:lnTo>
                <a:cubicBezTo>
                  <a:pt x="12820650" y="7835900"/>
                  <a:pt x="12820650" y="7810500"/>
                  <a:pt x="12820650" y="7785100"/>
                </a:cubicBezTo>
                <a:cubicBezTo>
                  <a:pt x="12807950" y="7740650"/>
                  <a:pt x="12865100" y="7708900"/>
                  <a:pt x="12896850" y="7670800"/>
                </a:cubicBezTo>
                <a:cubicBezTo>
                  <a:pt x="12909550" y="7683500"/>
                  <a:pt x="12915900" y="7702550"/>
                  <a:pt x="12915900" y="7702550"/>
                </a:cubicBezTo>
                <a:close/>
                <a:moveTo>
                  <a:pt x="2952750" y="7658100"/>
                </a:moveTo>
                <a:cubicBezTo>
                  <a:pt x="2959100" y="7670800"/>
                  <a:pt x="2959100" y="7683500"/>
                  <a:pt x="2959100" y="7702550"/>
                </a:cubicBezTo>
                <a:cubicBezTo>
                  <a:pt x="2959100" y="7715250"/>
                  <a:pt x="2959100" y="7721600"/>
                  <a:pt x="2952750" y="7727950"/>
                </a:cubicBezTo>
                <a:cubicBezTo>
                  <a:pt x="2946400" y="7747000"/>
                  <a:pt x="2933700" y="7772400"/>
                  <a:pt x="2921000" y="7778750"/>
                </a:cubicBezTo>
                <a:cubicBezTo>
                  <a:pt x="2895600" y="7791450"/>
                  <a:pt x="2838450" y="7778750"/>
                  <a:pt x="2813050" y="7810500"/>
                </a:cubicBezTo>
                <a:lnTo>
                  <a:pt x="2781300" y="7810500"/>
                </a:lnTo>
                <a:cubicBezTo>
                  <a:pt x="2774950" y="7804150"/>
                  <a:pt x="2774950" y="7804150"/>
                  <a:pt x="2774950" y="7791450"/>
                </a:cubicBezTo>
                <a:cubicBezTo>
                  <a:pt x="2774950" y="7772400"/>
                  <a:pt x="2787650" y="7759700"/>
                  <a:pt x="2787650" y="7740650"/>
                </a:cubicBezTo>
                <a:cubicBezTo>
                  <a:pt x="2774950" y="7715250"/>
                  <a:pt x="2800350" y="7658100"/>
                  <a:pt x="2825750" y="7645400"/>
                </a:cubicBezTo>
                <a:cubicBezTo>
                  <a:pt x="2863850" y="7670800"/>
                  <a:pt x="2908300" y="7651750"/>
                  <a:pt x="2952750" y="7658100"/>
                </a:cubicBezTo>
                <a:close/>
                <a:moveTo>
                  <a:pt x="4749800" y="7626350"/>
                </a:moveTo>
                <a:lnTo>
                  <a:pt x="4749800" y="7664450"/>
                </a:lnTo>
                <a:lnTo>
                  <a:pt x="4724400" y="7664450"/>
                </a:lnTo>
                <a:cubicBezTo>
                  <a:pt x="4724400" y="7658100"/>
                  <a:pt x="4711700" y="7651750"/>
                  <a:pt x="4705350" y="7645400"/>
                </a:cubicBezTo>
                <a:lnTo>
                  <a:pt x="4705350" y="7626350"/>
                </a:lnTo>
                <a:lnTo>
                  <a:pt x="4749800" y="7626350"/>
                </a:lnTo>
                <a:close/>
                <a:moveTo>
                  <a:pt x="4381500" y="7607300"/>
                </a:moveTo>
                <a:cubicBezTo>
                  <a:pt x="4387850" y="7613650"/>
                  <a:pt x="4387850" y="7620000"/>
                  <a:pt x="4394200" y="7620000"/>
                </a:cubicBezTo>
                <a:cubicBezTo>
                  <a:pt x="4406900" y="7626350"/>
                  <a:pt x="4425950" y="7626350"/>
                  <a:pt x="4438650" y="7632700"/>
                </a:cubicBezTo>
                <a:cubicBezTo>
                  <a:pt x="4451350" y="7639050"/>
                  <a:pt x="4464050" y="7658100"/>
                  <a:pt x="4483100" y="7658100"/>
                </a:cubicBezTo>
                <a:lnTo>
                  <a:pt x="4584700" y="7658100"/>
                </a:lnTo>
                <a:lnTo>
                  <a:pt x="4584700" y="7607300"/>
                </a:lnTo>
                <a:lnTo>
                  <a:pt x="4679950" y="7607300"/>
                </a:lnTo>
                <a:cubicBezTo>
                  <a:pt x="4660900" y="7607300"/>
                  <a:pt x="4654550" y="7620000"/>
                  <a:pt x="4648200" y="7632700"/>
                </a:cubicBezTo>
                <a:cubicBezTo>
                  <a:pt x="4641850" y="7639050"/>
                  <a:pt x="4635500" y="7664450"/>
                  <a:pt x="4629150" y="7670800"/>
                </a:cubicBezTo>
                <a:cubicBezTo>
                  <a:pt x="4629150" y="7677150"/>
                  <a:pt x="4622800" y="7683500"/>
                  <a:pt x="4616450" y="7683500"/>
                </a:cubicBezTo>
                <a:cubicBezTo>
                  <a:pt x="4565650" y="7689850"/>
                  <a:pt x="4521200" y="7677150"/>
                  <a:pt x="4483100" y="7740650"/>
                </a:cubicBezTo>
                <a:cubicBezTo>
                  <a:pt x="4457700" y="7747000"/>
                  <a:pt x="4425950" y="7747000"/>
                  <a:pt x="4394200" y="7747000"/>
                </a:cubicBezTo>
                <a:cubicBezTo>
                  <a:pt x="4375150" y="7772400"/>
                  <a:pt x="4362450" y="7810500"/>
                  <a:pt x="4337050" y="7848600"/>
                </a:cubicBezTo>
                <a:lnTo>
                  <a:pt x="4318000" y="7848600"/>
                </a:lnTo>
                <a:cubicBezTo>
                  <a:pt x="4318000" y="7823200"/>
                  <a:pt x="4311650" y="7785100"/>
                  <a:pt x="4305300" y="7766050"/>
                </a:cubicBezTo>
                <a:cubicBezTo>
                  <a:pt x="4292600" y="7721600"/>
                  <a:pt x="4267200" y="7715250"/>
                  <a:pt x="4267200" y="7683500"/>
                </a:cubicBezTo>
                <a:cubicBezTo>
                  <a:pt x="4267200" y="7632700"/>
                  <a:pt x="4292600" y="7600950"/>
                  <a:pt x="4337050" y="7600950"/>
                </a:cubicBezTo>
                <a:cubicBezTo>
                  <a:pt x="4356100" y="7600950"/>
                  <a:pt x="4375150" y="7607300"/>
                  <a:pt x="4381500" y="7607300"/>
                </a:cubicBezTo>
                <a:close/>
                <a:moveTo>
                  <a:pt x="4133850" y="7607300"/>
                </a:moveTo>
                <a:cubicBezTo>
                  <a:pt x="4133850" y="7620000"/>
                  <a:pt x="4114800" y="7632700"/>
                  <a:pt x="4114800" y="7651750"/>
                </a:cubicBezTo>
                <a:cubicBezTo>
                  <a:pt x="4102100" y="7715250"/>
                  <a:pt x="4133850" y="7823200"/>
                  <a:pt x="4089400" y="7874000"/>
                </a:cubicBezTo>
                <a:cubicBezTo>
                  <a:pt x="4070350" y="7886700"/>
                  <a:pt x="4051300" y="7893050"/>
                  <a:pt x="4025900" y="7905750"/>
                </a:cubicBezTo>
                <a:cubicBezTo>
                  <a:pt x="4006850" y="7861300"/>
                  <a:pt x="4000500" y="7861300"/>
                  <a:pt x="4000500" y="7835900"/>
                </a:cubicBezTo>
                <a:cubicBezTo>
                  <a:pt x="4000500" y="7823200"/>
                  <a:pt x="4000500" y="7810500"/>
                  <a:pt x="4013200" y="7797800"/>
                </a:cubicBezTo>
                <a:lnTo>
                  <a:pt x="4013200" y="7677150"/>
                </a:lnTo>
                <a:cubicBezTo>
                  <a:pt x="4000500" y="7670800"/>
                  <a:pt x="3994150" y="7658100"/>
                  <a:pt x="3994150" y="7639050"/>
                </a:cubicBezTo>
                <a:cubicBezTo>
                  <a:pt x="3994150" y="7600950"/>
                  <a:pt x="4038600" y="7600950"/>
                  <a:pt x="4051300" y="7600950"/>
                </a:cubicBezTo>
                <a:cubicBezTo>
                  <a:pt x="4070350" y="7600950"/>
                  <a:pt x="4108450" y="7607300"/>
                  <a:pt x="4133850" y="7607300"/>
                </a:cubicBezTo>
                <a:close/>
                <a:moveTo>
                  <a:pt x="1657350" y="7575550"/>
                </a:moveTo>
                <a:cubicBezTo>
                  <a:pt x="1663700" y="7581900"/>
                  <a:pt x="1663700" y="7575550"/>
                  <a:pt x="1663700" y="7588250"/>
                </a:cubicBezTo>
                <a:cubicBezTo>
                  <a:pt x="1663700" y="7607300"/>
                  <a:pt x="1631950" y="7626350"/>
                  <a:pt x="1612900" y="7626350"/>
                </a:cubicBezTo>
                <a:cubicBezTo>
                  <a:pt x="1600200" y="7626350"/>
                  <a:pt x="1593850" y="7613650"/>
                  <a:pt x="1587500" y="7613650"/>
                </a:cubicBezTo>
                <a:cubicBezTo>
                  <a:pt x="1593850" y="7600950"/>
                  <a:pt x="1593850" y="7588250"/>
                  <a:pt x="1600200" y="7575550"/>
                </a:cubicBezTo>
                <a:lnTo>
                  <a:pt x="1657350" y="7575550"/>
                </a:lnTo>
                <a:close/>
                <a:moveTo>
                  <a:pt x="3727450" y="7556500"/>
                </a:moveTo>
                <a:cubicBezTo>
                  <a:pt x="3721100" y="7600950"/>
                  <a:pt x="3778250" y="7620000"/>
                  <a:pt x="3797300" y="7651750"/>
                </a:cubicBezTo>
                <a:cubicBezTo>
                  <a:pt x="3790950" y="7651750"/>
                  <a:pt x="3784600" y="7639050"/>
                  <a:pt x="3771900" y="7639050"/>
                </a:cubicBezTo>
                <a:cubicBezTo>
                  <a:pt x="3733800" y="7639050"/>
                  <a:pt x="3663950" y="7772400"/>
                  <a:pt x="3657600" y="7797800"/>
                </a:cubicBezTo>
                <a:lnTo>
                  <a:pt x="3606800" y="7797800"/>
                </a:lnTo>
                <a:cubicBezTo>
                  <a:pt x="3606800" y="7791450"/>
                  <a:pt x="3594100" y="7785100"/>
                  <a:pt x="3581400" y="7785100"/>
                </a:cubicBezTo>
                <a:lnTo>
                  <a:pt x="3581400" y="7727950"/>
                </a:lnTo>
                <a:cubicBezTo>
                  <a:pt x="3587750" y="7708900"/>
                  <a:pt x="3587750" y="7677150"/>
                  <a:pt x="3600450" y="7658100"/>
                </a:cubicBezTo>
                <a:cubicBezTo>
                  <a:pt x="3613150" y="7626350"/>
                  <a:pt x="3644900" y="7594600"/>
                  <a:pt x="3651250" y="7556500"/>
                </a:cubicBezTo>
                <a:lnTo>
                  <a:pt x="3727450" y="7556500"/>
                </a:lnTo>
                <a:close/>
                <a:moveTo>
                  <a:pt x="3365500" y="7537450"/>
                </a:moveTo>
                <a:cubicBezTo>
                  <a:pt x="3384550" y="7543800"/>
                  <a:pt x="3429000" y="7550150"/>
                  <a:pt x="3448050" y="7556500"/>
                </a:cubicBezTo>
                <a:cubicBezTo>
                  <a:pt x="3448050" y="7562850"/>
                  <a:pt x="3448050" y="7569200"/>
                  <a:pt x="3454400" y="7575550"/>
                </a:cubicBezTo>
                <a:cubicBezTo>
                  <a:pt x="3435350" y="7588250"/>
                  <a:pt x="3409950" y="7588250"/>
                  <a:pt x="3384550" y="7607300"/>
                </a:cubicBezTo>
                <a:lnTo>
                  <a:pt x="3384550" y="7721600"/>
                </a:lnTo>
                <a:cubicBezTo>
                  <a:pt x="3390900" y="7753350"/>
                  <a:pt x="3403600" y="7797800"/>
                  <a:pt x="3403600" y="7810500"/>
                </a:cubicBezTo>
                <a:cubicBezTo>
                  <a:pt x="3403600" y="7829550"/>
                  <a:pt x="3371850" y="7874000"/>
                  <a:pt x="3359150" y="7905750"/>
                </a:cubicBezTo>
                <a:lnTo>
                  <a:pt x="3282950" y="7905750"/>
                </a:lnTo>
                <a:lnTo>
                  <a:pt x="3282950" y="7874000"/>
                </a:lnTo>
                <a:cubicBezTo>
                  <a:pt x="3295650" y="7848600"/>
                  <a:pt x="3352800" y="7861300"/>
                  <a:pt x="3378200" y="7842250"/>
                </a:cubicBezTo>
                <a:lnTo>
                  <a:pt x="3378200" y="7791450"/>
                </a:lnTo>
                <a:cubicBezTo>
                  <a:pt x="3371850" y="7785100"/>
                  <a:pt x="3371850" y="7785100"/>
                  <a:pt x="3359150" y="7785100"/>
                </a:cubicBezTo>
                <a:cubicBezTo>
                  <a:pt x="3340100" y="7785100"/>
                  <a:pt x="3321050" y="7810500"/>
                  <a:pt x="3302000" y="7823200"/>
                </a:cubicBezTo>
                <a:cubicBezTo>
                  <a:pt x="3295650" y="7829550"/>
                  <a:pt x="3270250" y="7829550"/>
                  <a:pt x="3257550" y="7829550"/>
                </a:cubicBezTo>
                <a:cubicBezTo>
                  <a:pt x="3238500" y="7829550"/>
                  <a:pt x="3206750" y="7835900"/>
                  <a:pt x="3187700" y="7816850"/>
                </a:cubicBezTo>
                <a:cubicBezTo>
                  <a:pt x="3162300" y="7797800"/>
                  <a:pt x="3130550" y="7721600"/>
                  <a:pt x="3130550" y="7708900"/>
                </a:cubicBezTo>
                <a:lnTo>
                  <a:pt x="3130550" y="7683500"/>
                </a:lnTo>
                <a:cubicBezTo>
                  <a:pt x="3155950" y="7677150"/>
                  <a:pt x="3187700" y="7670800"/>
                  <a:pt x="3213100" y="7664450"/>
                </a:cubicBezTo>
                <a:cubicBezTo>
                  <a:pt x="3225800" y="7639050"/>
                  <a:pt x="3238500" y="7600950"/>
                  <a:pt x="3251200" y="7575550"/>
                </a:cubicBezTo>
                <a:cubicBezTo>
                  <a:pt x="3257550" y="7575550"/>
                  <a:pt x="3263900" y="7588250"/>
                  <a:pt x="3270250" y="7594600"/>
                </a:cubicBezTo>
                <a:cubicBezTo>
                  <a:pt x="3289300" y="7569200"/>
                  <a:pt x="3314700" y="7594600"/>
                  <a:pt x="3327400" y="7537450"/>
                </a:cubicBezTo>
                <a:lnTo>
                  <a:pt x="3365500" y="7537450"/>
                </a:lnTo>
                <a:close/>
                <a:moveTo>
                  <a:pt x="13385800" y="7499350"/>
                </a:moveTo>
                <a:cubicBezTo>
                  <a:pt x="13385800" y="7537450"/>
                  <a:pt x="13442950" y="7512050"/>
                  <a:pt x="13468350" y="7524750"/>
                </a:cubicBezTo>
                <a:cubicBezTo>
                  <a:pt x="13493750" y="7537450"/>
                  <a:pt x="13557250" y="7600950"/>
                  <a:pt x="13557250" y="7658100"/>
                </a:cubicBezTo>
                <a:lnTo>
                  <a:pt x="13557250" y="7715250"/>
                </a:lnTo>
                <a:cubicBezTo>
                  <a:pt x="13550900" y="7715250"/>
                  <a:pt x="13544550" y="7721600"/>
                  <a:pt x="13538200" y="7727950"/>
                </a:cubicBezTo>
                <a:cubicBezTo>
                  <a:pt x="13531850" y="7721600"/>
                  <a:pt x="13531850" y="7715250"/>
                  <a:pt x="13525500" y="7708900"/>
                </a:cubicBezTo>
                <a:cubicBezTo>
                  <a:pt x="13493750" y="7715250"/>
                  <a:pt x="13455650" y="7658100"/>
                  <a:pt x="13442950" y="7651750"/>
                </a:cubicBezTo>
                <a:cubicBezTo>
                  <a:pt x="13423900" y="7639050"/>
                  <a:pt x="13379450" y="7620000"/>
                  <a:pt x="13360400" y="7620000"/>
                </a:cubicBezTo>
                <a:lnTo>
                  <a:pt x="13227050" y="7620000"/>
                </a:lnTo>
                <a:cubicBezTo>
                  <a:pt x="13188950" y="7613650"/>
                  <a:pt x="13150850" y="7613650"/>
                  <a:pt x="13119100" y="7600950"/>
                </a:cubicBezTo>
                <a:cubicBezTo>
                  <a:pt x="13119100" y="7594600"/>
                  <a:pt x="13112750" y="7600950"/>
                  <a:pt x="13112750" y="7581900"/>
                </a:cubicBezTo>
                <a:cubicBezTo>
                  <a:pt x="13112750" y="7550150"/>
                  <a:pt x="13182600" y="7512050"/>
                  <a:pt x="13195300" y="7499350"/>
                </a:cubicBezTo>
                <a:lnTo>
                  <a:pt x="13385800" y="7499350"/>
                </a:lnTo>
                <a:close/>
                <a:moveTo>
                  <a:pt x="1955800" y="7473950"/>
                </a:moveTo>
                <a:cubicBezTo>
                  <a:pt x="1987550" y="7486650"/>
                  <a:pt x="2038350" y="7537450"/>
                  <a:pt x="2038350" y="7550150"/>
                </a:cubicBezTo>
                <a:cubicBezTo>
                  <a:pt x="2038350" y="7600950"/>
                  <a:pt x="1879600" y="7639050"/>
                  <a:pt x="1879600" y="7689850"/>
                </a:cubicBezTo>
                <a:cubicBezTo>
                  <a:pt x="1879600" y="7734300"/>
                  <a:pt x="1943100" y="7791450"/>
                  <a:pt x="1955800" y="7816850"/>
                </a:cubicBezTo>
                <a:cubicBezTo>
                  <a:pt x="2012950" y="7816850"/>
                  <a:pt x="2070100" y="7804150"/>
                  <a:pt x="2127250" y="7797800"/>
                </a:cubicBezTo>
                <a:cubicBezTo>
                  <a:pt x="2133600" y="7791450"/>
                  <a:pt x="2139950" y="7772400"/>
                  <a:pt x="2139950" y="7759700"/>
                </a:cubicBezTo>
                <a:cubicBezTo>
                  <a:pt x="2139950" y="7696200"/>
                  <a:pt x="2089150" y="7721600"/>
                  <a:pt x="2032000" y="7689850"/>
                </a:cubicBezTo>
                <a:lnTo>
                  <a:pt x="2032000" y="7670800"/>
                </a:lnTo>
                <a:lnTo>
                  <a:pt x="2082800" y="7670800"/>
                </a:lnTo>
                <a:cubicBezTo>
                  <a:pt x="2127250" y="7708900"/>
                  <a:pt x="2133600" y="7658100"/>
                  <a:pt x="2159000" y="7740650"/>
                </a:cubicBezTo>
                <a:cubicBezTo>
                  <a:pt x="2165350" y="7753350"/>
                  <a:pt x="2165350" y="7778750"/>
                  <a:pt x="2171700" y="7797800"/>
                </a:cubicBezTo>
                <a:cubicBezTo>
                  <a:pt x="2184400" y="7829550"/>
                  <a:pt x="2203450" y="7861300"/>
                  <a:pt x="2228850" y="7880350"/>
                </a:cubicBezTo>
                <a:cubicBezTo>
                  <a:pt x="2235200" y="7886700"/>
                  <a:pt x="2254250" y="7899400"/>
                  <a:pt x="2260600" y="7899400"/>
                </a:cubicBezTo>
                <a:cubicBezTo>
                  <a:pt x="2266950" y="7905750"/>
                  <a:pt x="2266950" y="7899400"/>
                  <a:pt x="2266950" y="7912100"/>
                </a:cubicBezTo>
                <a:cubicBezTo>
                  <a:pt x="2266950" y="7931150"/>
                  <a:pt x="2247900" y="7994650"/>
                  <a:pt x="2247900" y="8007350"/>
                </a:cubicBezTo>
                <a:cubicBezTo>
                  <a:pt x="2247900" y="8026400"/>
                  <a:pt x="2241550" y="8013700"/>
                  <a:pt x="2235200" y="8020050"/>
                </a:cubicBezTo>
                <a:cubicBezTo>
                  <a:pt x="2216150" y="8077200"/>
                  <a:pt x="2184400" y="8153400"/>
                  <a:pt x="2146300" y="8197850"/>
                </a:cubicBezTo>
                <a:cubicBezTo>
                  <a:pt x="2127250" y="8229600"/>
                  <a:pt x="2095500" y="8255000"/>
                  <a:pt x="2063750" y="8267700"/>
                </a:cubicBezTo>
                <a:cubicBezTo>
                  <a:pt x="2044700" y="8280400"/>
                  <a:pt x="2019300" y="8280400"/>
                  <a:pt x="1993900" y="8286750"/>
                </a:cubicBezTo>
                <a:cubicBezTo>
                  <a:pt x="1968500" y="8293100"/>
                  <a:pt x="1936750" y="8293100"/>
                  <a:pt x="1905000" y="8293100"/>
                </a:cubicBezTo>
                <a:cubicBezTo>
                  <a:pt x="1898650" y="8293100"/>
                  <a:pt x="1898650" y="8305800"/>
                  <a:pt x="1879600" y="8305800"/>
                </a:cubicBezTo>
                <a:lnTo>
                  <a:pt x="1727200" y="8305800"/>
                </a:lnTo>
                <a:cubicBezTo>
                  <a:pt x="1701800" y="8293100"/>
                  <a:pt x="1663700" y="8286750"/>
                  <a:pt x="1638300" y="8267700"/>
                </a:cubicBezTo>
                <a:cubicBezTo>
                  <a:pt x="1536700" y="8204200"/>
                  <a:pt x="1454150" y="8102600"/>
                  <a:pt x="1352550" y="8013700"/>
                </a:cubicBezTo>
                <a:lnTo>
                  <a:pt x="1352550" y="8001000"/>
                </a:lnTo>
                <a:lnTo>
                  <a:pt x="1352550" y="7988300"/>
                </a:lnTo>
                <a:cubicBezTo>
                  <a:pt x="1384300" y="7988300"/>
                  <a:pt x="1441450" y="7931150"/>
                  <a:pt x="1454150" y="7905750"/>
                </a:cubicBezTo>
                <a:cubicBezTo>
                  <a:pt x="1492250" y="7835900"/>
                  <a:pt x="1511300" y="7759700"/>
                  <a:pt x="1543050" y="7696200"/>
                </a:cubicBezTo>
                <a:cubicBezTo>
                  <a:pt x="1574800" y="7708900"/>
                  <a:pt x="1593850" y="7708900"/>
                  <a:pt x="1612900" y="7708900"/>
                </a:cubicBezTo>
                <a:cubicBezTo>
                  <a:pt x="1606550" y="7708900"/>
                  <a:pt x="1600200" y="7721600"/>
                  <a:pt x="1593850" y="7721600"/>
                </a:cubicBezTo>
                <a:cubicBezTo>
                  <a:pt x="1581150" y="7727950"/>
                  <a:pt x="1568450" y="7727950"/>
                  <a:pt x="1555750" y="7727950"/>
                </a:cubicBezTo>
                <a:cubicBezTo>
                  <a:pt x="1549400" y="7734300"/>
                  <a:pt x="1549400" y="7727950"/>
                  <a:pt x="1549400" y="7747000"/>
                </a:cubicBezTo>
                <a:cubicBezTo>
                  <a:pt x="1549400" y="7759700"/>
                  <a:pt x="1593850" y="7810500"/>
                  <a:pt x="1606550" y="7810500"/>
                </a:cubicBezTo>
                <a:cubicBezTo>
                  <a:pt x="1631950" y="7816850"/>
                  <a:pt x="1663700" y="7816850"/>
                  <a:pt x="1695450" y="7816850"/>
                </a:cubicBezTo>
                <a:cubicBezTo>
                  <a:pt x="1695450" y="7886700"/>
                  <a:pt x="1676400" y="7975600"/>
                  <a:pt x="1758950" y="7975600"/>
                </a:cubicBezTo>
                <a:cubicBezTo>
                  <a:pt x="1771650" y="7975600"/>
                  <a:pt x="1778000" y="7969250"/>
                  <a:pt x="1790700" y="7962900"/>
                </a:cubicBezTo>
                <a:cubicBezTo>
                  <a:pt x="1803400" y="7956550"/>
                  <a:pt x="1828800" y="7969250"/>
                  <a:pt x="1841500" y="7950200"/>
                </a:cubicBezTo>
                <a:lnTo>
                  <a:pt x="1968500" y="7950200"/>
                </a:lnTo>
                <a:lnTo>
                  <a:pt x="1968500" y="7899400"/>
                </a:lnTo>
                <a:lnTo>
                  <a:pt x="1949450" y="7880350"/>
                </a:lnTo>
                <a:cubicBezTo>
                  <a:pt x="1905000" y="7874000"/>
                  <a:pt x="1879600" y="7842250"/>
                  <a:pt x="1822450" y="7854950"/>
                </a:cubicBezTo>
                <a:lnTo>
                  <a:pt x="1822450" y="7785100"/>
                </a:lnTo>
                <a:cubicBezTo>
                  <a:pt x="1835150" y="7747000"/>
                  <a:pt x="1860550" y="7689850"/>
                  <a:pt x="1860550" y="7670800"/>
                </a:cubicBezTo>
                <a:cubicBezTo>
                  <a:pt x="1860550" y="7620000"/>
                  <a:pt x="1714500" y="7626350"/>
                  <a:pt x="1714500" y="7626350"/>
                </a:cubicBezTo>
                <a:lnTo>
                  <a:pt x="1714500" y="7607300"/>
                </a:lnTo>
                <a:cubicBezTo>
                  <a:pt x="1765300" y="7575550"/>
                  <a:pt x="1835150" y="7537450"/>
                  <a:pt x="1892300" y="7467600"/>
                </a:cubicBezTo>
                <a:cubicBezTo>
                  <a:pt x="1911350" y="7467600"/>
                  <a:pt x="1936750" y="7461250"/>
                  <a:pt x="1955800" y="7473950"/>
                </a:cubicBezTo>
                <a:close/>
                <a:moveTo>
                  <a:pt x="9963150" y="7442200"/>
                </a:moveTo>
                <a:cubicBezTo>
                  <a:pt x="9994900" y="7454900"/>
                  <a:pt x="9975850" y="7499350"/>
                  <a:pt x="10007600" y="7524750"/>
                </a:cubicBezTo>
                <a:lnTo>
                  <a:pt x="10007600" y="7664450"/>
                </a:lnTo>
                <a:cubicBezTo>
                  <a:pt x="9982200" y="7721600"/>
                  <a:pt x="9963150" y="7766050"/>
                  <a:pt x="9975850" y="7823200"/>
                </a:cubicBezTo>
                <a:cubicBezTo>
                  <a:pt x="9969500" y="7823200"/>
                  <a:pt x="9963150" y="7829550"/>
                  <a:pt x="9944100" y="7829550"/>
                </a:cubicBezTo>
                <a:cubicBezTo>
                  <a:pt x="9893300" y="7829550"/>
                  <a:pt x="9925050" y="7759700"/>
                  <a:pt x="9918700" y="7721600"/>
                </a:cubicBezTo>
                <a:lnTo>
                  <a:pt x="9906000" y="7708900"/>
                </a:lnTo>
                <a:cubicBezTo>
                  <a:pt x="9886950" y="7727950"/>
                  <a:pt x="9874250" y="7727950"/>
                  <a:pt x="9867900" y="7740650"/>
                </a:cubicBezTo>
                <a:cubicBezTo>
                  <a:pt x="9848850" y="7766050"/>
                  <a:pt x="9829800" y="7823200"/>
                  <a:pt x="9829800" y="7842250"/>
                </a:cubicBezTo>
                <a:lnTo>
                  <a:pt x="9829800" y="8007350"/>
                </a:lnTo>
                <a:cubicBezTo>
                  <a:pt x="9759950" y="7956550"/>
                  <a:pt x="9772650" y="7994650"/>
                  <a:pt x="9772650" y="7950200"/>
                </a:cubicBezTo>
                <a:cubicBezTo>
                  <a:pt x="9772650" y="7924800"/>
                  <a:pt x="9817100" y="7829550"/>
                  <a:pt x="9817100" y="7829550"/>
                </a:cubicBezTo>
                <a:cubicBezTo>
                  <a:pt x="9823450" y="7823200"/>
                  <a:pt x="9823450" y="7810500"/>
                  <a:pt x="9823450" y="7797800"/>
                </a:cubicBezTo>
                <a:cubicBezTo>
                  <a:pt x="9836150" y="7772400"/>
                  <a:pt x="9848850" y="7734300"/>
                  <a:pt x="9855200" y="7696200"/>
                </a:cubicBezTo>
                <a:cubicBezTo>
                  <a:pt x="9880600" y="7620000"/>
                  <a:pt x="9899650" y="7531100"/>
                  <a:pt x="9931400" y="7442200"/>
                </a:cubicBezTo>
                <a:lnTo>
                  <a:pt x="9963150" y="7442200"/>
                </a:lnTo>
                <a:close/>
                <a:moveTo>
                  <a:pt x="11760200" y="7353300"/>
                </a:moveTo>
                <a:cubicBezTo>
                  <a:pt x="11760200" y="7353300"/>
                  <a:pt x="11766550" y="7346950"/>
                  <a:pt x="11766550" y="7366000"/>
                </a:cubicBezTo>
                <a:cubicBezTo>
                  <a:pt x="11766550" y="7378700"/>
                  <a:pt x="11734800" y="7404100"/>
                  <a:pt x="11715750" y="7423150"/>
                </a:cubicBezTo>
                <a:cubicBezTo>
                  <a:pt x="11715750" y="7423150"/>
                  <a:pt x="11709400" y="7423150"/>
                  <a:pt x="11709400" y="7410450"/>
                </a:cubicBezTo>
                <a:cubicBezTo>
                  <a:pt x="11709400" y="7391400"/>
                  <a:pt x="11722100" y="7372350"/>
                  <a:pt x="11741150" y="7353300"/>
                </a:cubicBezTo>
                <a:lnTo>
                  <a:pt x="11760200" y="7353300"/>
                </a:lnTo>
                <a:close/>
                <a:moveTo>
                  <a:pt x="10534650" y="7264400"/>
                </a:moveTo>
                <a:cubicBezTo>
                  <a:pt x="10541000" y="7277100"/>
                  <a:pt x="10547350" y="7283450"/>
                  <a:pt x="10560050" y="7283450"/>
                </a:cubicBezTo>
                <a:lnTo>
                  <a:pt x="10560050" y="7327900"/>
                </a:lnTo>
                <a:lnTo>
                  <a:pt x="10515600" y="7327900"/>
                </a:lnTo>
                <a:cubicBezTo>
                  <a:pt x="10502900" y="7308850"/>
                  <a:pt x="10490200" y="7283450"/>
                  <a:pt x="10477500" y="7264400"/>
                </a:cubicBezTo>
                <a:lnTo>
                  <a:pt x="10534650" y="7264400"/>
                </a:lnTo>
                <a:close/>
                <a:moveTo>
                  <a:pt x="10655300" y="7245350"/>
                </a:moveTo>
                <a:cubicBezTo>
                  <a:pt x="10655300" y="7251700"/>
                  <a:pt x="10648950" y="7251700"/>
                  <a:pt x="10648950" y="7245350"/>
                </a:cubicBezTo>
                <a:lnTo>
                  <a:pt x="10655300" y="7245350"/>
                </a:lnTo>
                <a:close/>
                <a:moveTo>
                  <a:pt x="2419350" y="7245350"/>
                </a:moveTo>
                <a:cubicBezTo>
                  <a:pt x="2438400" y="7264400"/>
                  <a:pt x="2463800" y="7270750"/>
                  <a:pt x="2476500" y="7283450"/>
                </a:cubicBezTo>
                <a:cubicBezTo>
                  <a:pt x="2470150" y="7321550"/>
                  <a:pt x="2508250" y="7366000"/>
                  <a:pt x="2540000" y="7378700"/>
                </a:cubicBezTo>
                <a:cubicBezTo>
                  <a:pt x="2546350" y="7404100"/>
                  <a:pt x="2546350" y="7429500"/>
                  <a:pt x="2552700" y="7454900"/>
                </a:cubicBezTo>
                <a:lnTo>
                  <a:pt x="2527300" y="7454900"/>
                </a:lnTo>
                <a:cubicBezTo>
                  <a:pt x="2476500" y="7385050"/>
                  <a:pt x="2413000" y="7327900"/>
                  <a:pt x="2406650" y="7258050"/>
                </a:cubicBezTo>
                <a:cubicBezTo>
                  <a:pt x="2406650" y="7258050"/>
                  <a:pt x="2406650" y="7251700"/>
                  <a:pt x="2400300" y="7245350"/>
                </a:cubicBezTo>
                <a:lnTo>
                  <a:pt x="2419350" y="7245350"/>
                </a:lnTo>
                <a:close/>
                <a:moveTo>
                  <a:pt x="12592050" y="7308850"/>
                </a:moveTo>
                <a:cubicBezTo>
                  <a:pt x="12592050" y="7327900"/>
                  <a:pt x="12592050" y="7334250"/>
                  <a:pt x="12585700" y="7346950"/>
                </a:cubicBezTo>
                <a:lnTo>
                  <a:pt x="12522200" y="7346950"/>
                </a:lnTo>
                <a:lnTo>
                  <a:pt x="12522200" y="7258050"/>
                </a:lnTo>
                <a:cubicBezTo>
                  <a:pt x="12528550" y="7245350"/>
                  <a:pt x="12534900" y="7226300"/>
                  <a:pt x="12534900" y="7207250"/>
                </a:cubicBezTo>
                <a:cubicBezTo>
                  <a:pt x="12560300" y="7226300"/>
                  <a:pt x="12592050" y="7308850"/>
                  <a:pt x="12592050" y="7308850"/>
                </a:cubicBezTo>
                <a:close/>
                <a:moveTo>
                  <a:pt x="11798300" y="7219950"/>
                </a:moveTo>
                <a:lnTo>
                  <a:pt x="11798300" y="7239000"/>
                </a:lnTo>
                <a:cubicBezTo>
                  <a:pt x="11785600" y="7239000"/>
                  <a:pt x="11766550" y="7245350"/>
                  <a:pt x="11753850" y="7251700"/>
                </a:cubicBezTo>
                <a:cubicBezTo>
                  <a:pt x="11753850" y="7245350"/>
                  <a:pt x="11741150" y="7245350"/>
                  <a:pt x="11741150" y="7226300"/>
                </a:cubicBezTo>
                <a:cubicBezTo>
                  <a:pt x="11741150" y="7213600"/>
                  <a:pt x="11747500" y="7207250"/>
                  <a:pt x="11766550" y="7207250"/>
                </a:cubicBezTo>
                <a:cubicBezTo>
                  <a:pt x="11779250" y="7207250"/>
                  <a:pt x="11785600" y="7219950"/>
                  <a:pt x="11798300" y="7219950"/>
                </a:cubicBezTo>
                <a:close/>
                <a:moveTo>
                  <a:pt x="8978900" y="7207250"/>
                </a:moveTo>
                <a:cubicBezTo>
                  <a:pt x="8991600" y="7219950"/>
                  <a:pt x="9004300" y="7226300"/>
                  <a:pt x="9017000" y="7239000"/>
                </a:cubicBezTo>
                <a:cubicBezTo>
                  <a:pt x="9017000" y="7296150"/>
                  <a:pt x="9029700" y="7391400"/>
                  <a:pt x="9048750" y="7448550"/>
                </a:cubicBezTo>
                <a:cubicBezTo>
                  <a:pt x="9067800" y="7486650"/>
                  <a:pt x="9067800" y="7543800"/>
                  <a:pt x="9086850" y="7581900"/>
                </a:cubicBezTo>
                <a:cubicBezTo>
                  <a:pt x="9118600" y="7658100"/>
                  <a:pt x="9163050" y="7747000"/>
                  <a:pt x="9213850" y="7829550"/>
                </a:cubicBezTo>
                <a:cubicBezTo>
                  <a:pt x="9271000" y="7918450"/>
                  <a:pt x="9359900" y="7962900"/>
                  <a:pt x="9417050" y="8058150"/>
                </a:cubicBezTo>
                <a:cubicBezTo>
                  <a:pt x="9455150" y="8115300"/>
                  <a:pt x="9480550" y="8191500"/>
                  <a:pt x="9505950" y="8255000"/>
                </a:cubicBezTo>
                <a:cubicBezTo>
                  <a:pt x="9512300" y="8267700"/>
                  <a:pt x="9512300" y="8286750"/>
                  <a:pt x="9537700" y="8299450"/>
                </a:cubicBezTo>
                <a:lnTo>
                  <a:pt x="9537700" y="8356600"/>
                </a:lnTo>
                <a:cubicBezTo>
                  <a:pt x="9467850" y="8331200"/>
                  <a:pt x="9429750" y="8242300"/>
                  <a:pt x="9404350" y="8191500"/>
                </a:cubicBezTo>
                <a:cubicBezTo>
                  <a:pt x="9302750" y="7981950"/>
                  <a:pt x="9061450" y="7708900"/>
                  <a:pt x="8978900" y="7499350"/>
                </a:cubicBezTo>
                <a:cubicBezTo>
                  <a:pt x="8978900" y="7486650"/>
                  <a:pt x="8909050" y="7353300"/>
                  <a:pt x="8909050" y="7296150"/>
                </a:cubicBezTo>
                <a:cubicBezTo>
                  <a:pt x="8909050" y="7283450"/>
                  <a:pt x="8940800" y="7239000"/>
                  <a:pt x="8959850" y="7207250"/>
                </a:cubicBezTo>
                <a:lnTo>
                  <a:pt x="8978900" y="7207250"/>
                </a:lnTo>
                <a:close/>
                <a:moveTo>
                  <a:pt x="10464800" y="7150100"/>
                </a:moveTo>
                <a:cubicBezTo>
                  <a:pt x="10496550" y="7156450"/>
                  <a:pt x="10534650" y="7169150"/>
                  <a:pt x="10560050" y="7181850"/>
                </a:cubicBezTo>
                <a:cubicBezTo>
                  <a:pt x="10572750" y="7181850"/>
                  <a:pt x="10579100" y="7200900"/>
                  <a:pt x="10591800" y="7200900"/>
                </a:cubicBezTo>
                <a:cubicBezTo>
                  <a:pt x="10598150" y="7245350"/>
                  <a:pt x="10598150" y="7296150"/>
                  <a:pt x="10604500" y="7340600"/>
                </a:cubicBezTo>
                <a:cubicBezTo>
                  <a:pt x="10610850" y="7385050"/>
                  <a:pt x="10610850" y="7486650"/>
                  <a:pt x="10610850" y="7499350"/>
                </a:cubicBezTo>
                <a:cubicBezTo>
                  <a:pt x="10610850" y="7753350"/>
                  <a:pt x="10604500" y="7651750"/>
                  <a:pt x="10560050" y="7956550"/>
                </a:cubicBezTo>
                <a:cubicBezTo>
                  <a:pt x="10560050" y="7962900"/>
                  <a:pt x="10553700" y="7969250"/>
                  <a:pt x="10547350" y="7975600"/>
                </a:cubicBezTo>
                <a:cubicBezTo>
                  <a:pt x="10547350" y="7994650"/>
                  <a:pt x="10547350" y="8020050"/>
                  <a:pt x="10541000" y="8039100"/>
                </a:cubicBezTo>
                <a:cubicBezTo>
                  <a:pt x="10515600" y="8147050"/>
                  <a:pt x="10452100" y="8350250"/>
                  <a:pt x="10452100" y="8369300"/>
                </a:cubicBezTo>
                <a:lnTo>
                  <a:pt x="10452100" y="8483600"/>
                </a:lnTo>
                <a:cubicBezTo>
                  <a:pt x="10452100" y="8502650"/>
                  <a:pt x="10452100" y="8509000"/>
                  <a:pt x="10439400" y="8515350"/>
                </a:cubicBezTo>
                <a:cubicBezTo>
                  <a:pt x="10401300" y="8540750"/>
                  <a:pt x="10394950" y="8528050"/>
                  <a:pt x="10394950" y="8572500"/>
                </a:cubicBezTo>
                <a:cubicBezTo>
                  <a:pt x="10394950" y="8591550"/>
                  <a:pt x="10414000" y="8674100"/>
                  <a:pt x="10414000" y="8693150"/>
                </a:cubicBezTo>
                <a:cubicBezTo>
                  <a:pt x="10414000" y="8718550"/>
                  <a:pt x="10414000" y="8737600"/>
                  <a:pt x="10388600" y="8769350"/>
                </a:cubicBezTo>
                <a:cubicBezTo>
                  <a:pt x="10375900" y="8788400"/>
                  <a:pt x="10325100" y="8801100"/>
                  <a:pt x="10325100" y="8813800"/>
                </a:cubicBezTo>
                <a:cubicBezTo>
                  <a:pt x="10325100" y="8877300"/>
                  <a:pt x="10445750" y="8959850"/>
                  <a:pt x="10445750" y="8966200"/>
                </a:cubicBezTo>
                <a:cubicBezTo>
                  <a:pt x="10471150" y="8985250"/>
                  <a:pt x="10496550" y="9017000"/>
                  <a:pt x="10509250" y="9055100"/>
                </a:cubicBezTo>
                <a:cubicBezTo>
                  <a:pt x="10515600" y="9061450"/>
                  <a:pt x="10509250" y="9086850"/>
                  <a:pt x="10515600" y="9105900"/>
                </a:cubicBezTo>
                <a:cubicBezTo>
                  <a:pt x="10528300" y="9144000"/>
                  <a:pt x="10541000" y="9194800"/>
                  <a:pt x="10553700" y="9245600"/>
                </a:cubicBezTo>
                <a:cubicBezTo>
                  <a:pt x="10541000" y="9245600"/>
                  <a:pt x="10515600" y="9258300"/>
                  <a:pt x="10515600" y="9277350"/>
                </a:cubicBezTo>
                <a:lnTo>
                  <a:pt x="10515600" y="9417050"/>
                </a:lnTo>
                <a:cubicBezTo>
                  <a:pt x="10509250" y="9429750"/>
                  <a:pt x="10471150" y="9505950"/>
                  <a:pt x="10452100" y="9505950"/>
                </a:cubicBezTo>
                <a:cubicBezTo>
                  <a:pt x="10433050" y="9505950"/>
                  <a:pt x="10439400" y="9499600"/>
                  <a:pt x="10426700" y="9493250"/>
                </a:cubicBezTo>
                <a:cubicBezTo>
                  <a:pt x="10445750" y="9442450"/>
                  <a:pt x="10471150" y="9423400"/>
                  <a:pt x="10502900" y="9385300"/>
                </a:cubicBezTo>
                <a:lnTo>
                  <a:pt x="10502900" y="9359900"/>
                </a:lnTo>
                <a:cubicBezTo>
                  <a:pt x="10496550" y="9353550"/>
                  <a:pt x="10496550" y="9353550"/>
                  <a:pt x="10483850" y="9353550"/>
                </a:cubicBezTo>
                <a:cubicBezTo>
                  <a:pt x="10464800" y="9353550"/>
                  <a:pt x="10420350" y="9378950"/>
                  <a:pt x="10388600" y="9391650"/>
                </a:cubicBezTo>
                <a:cubicBezTo>
                  <a:pt x="10350500" y="9410700"/>
                  <a:pt x="10274300" y="9429750"/>
                  <a:pt x="10255250" y="9429750"/>
                </a:cubicBezTo>
                <a:lnTo>
                  <a:pt x="10204450" y="9429750"/>
                </a:lnTo>
                <a:lnTo>
                  <a:pt x="10204450" y="9296400"/>
                </a:lnTo>
                <a:cubicBezTo>
                  <a:pt x="10191750" y="9271000"/>
                  <a:pt x="10172700" y="9239250"/>
                  <a:pt x="10160000" y="9207500"/>
                </a:cubicBezTo>
                <a:cubicBezTo>
                  <a:pt x="10191750" y="9226550"/>
                  <a:pt x="10229850" y="9239250"/>
                  <a:pt x="10255250" y="9271000"/>
                </a:cubicBezTo>
                <a:cubicBezTo>
                  <a:pt x="10274300" y="9290050"/>
                  <a:pt x="10293350" y="9328150"/>
                  <a:pt x="10312400" y="9353550"/>
                </a:cubicBezTo>
                <a:lnTo>
                  <a:pt x="10375900" y="9353550"/>
                </a:lnTo>
                <a:cubicBezTo>
                  <a:pt x="10375900" y="9353550"/>
                  <a:pt x="10382250" y="9353550"/>
                  <a:pt x="10382250" y="9340850"/>
                </a:cubicBezTo>
                <a:cubicBezTo>
                  <a:pt x="10382250" y="9239250"/>
                  <a:pt x="10185400" y="9137650"/>
                  <a:pt x="10166350" y="9112250"/>
                </a:cubicBezTo>
                <a:cubicBezTo>
                  <a:pt x="10121900" y="9042400"/>
                  <a:pt x="10109200" y="8909050"/>
                  <a:pt x="10033000" y="8909050"/>
                </a:cubicBezTo>
                <a:cubicBezTo>
                  <a:pt x="10026650" y="8909050"/>
                  <a:pt x="10007600" y="8902700"/>
                  <a:pt x="10001250" y="8928100"/>
                </a:cubicBezTo>
                <a:cubicBezTo>
                  <a:pt x="10001250" y="8915400"/>
                  <a:pt x="10013950" y="8896350"/>
                  <a:pt x="10013950" y="8883650"/>
                </a:cubicBezTo>
                <a:cubicBezTo>
                  <a:pt x="9994900" y="8870950"/>
                  <a:pt x="9969500" y="8864600"/>
                  <a:pt x="9950450" y="8864600"/>
                </a:cubicBezTo>
                <a:cubicBezTo>
                  <a:pt x="9906000" y="8864600"/>
                  <a:pt x="9918700" y="8877300"/>
                  <a:pt x="9886950" y="8921750"/>
                </a:cubicBezTo>
                <a:cubicBezTo>
                  <a:pt x="9867900" y="8947150"/>
                  <a:pt x="9861550" y="8985250"/>
                  <a:pt x="9842500" y="9010650"/>
                </a:cubicBezTo>
                <a:cubicBezTo>
                  <a:pt x="9810750" y="9074150"/>
                  <a:pt x="9804400" y="9112250"/>
                  <a:pt x="9759950" y="9163050"/>
                </a:cubicBezTo>
                <a:cubicBezTo>
                  <a:pt x="9753600" y="9118600"/>
                  <a:pt x="9740900" y="9074150"/>
                  <a:pt x="9728200" y="9017000"/>
                </a:cubicBezTo>
                <a:cubicBezTo>
                  <a:pt x="9721850" y="9017000"/>
                  <a:pt x="9709150" y="9017000"/>
                  <a:pt x="9690100" y="9010650"/>
                </a:cubicBezTo>
                <a:lnTo>
                  <a:pt x="9690100" y="9112250"/>
                </a:lnTo>
                <a:cubicBezTo>
                  <a:pt x="9702800" y="9182100"/>
                  <a:pt x="9721850" y="9245600"/>
                  <a:pt x="9740900" y="9321800"/>
                </a:cubicBezTo>
                <a:lnTo>
                  <a:pt x="9620250" y="9321800"/>
                </a:lnTo>
                <a:cubicBezTo>
                  <a:pt x="9582150" y="9290050"/>
                  <a:pt x="9518650" y="9201150"/>
                  <a:pt x="9486900" y="9175750"/>
                </a:cubicBezTo>
                <a:cubicBezTo>
                  <a:pt x="9461500" y="9156700"/>
                  <a:pt x="9429750" y="9150350"/>
                  <a:pt x="9398000" y="9131300"/>
                </a:cubicBezTo>
                <a:cubicBezTo>
                  <a:pt x="9417050" y="9017000"/>
                  <a:pt x="9480550" y="8953500"/>
                  <a:pt x="9537700" y="8890000"/>
                </a:cubicBezTo>
                <a:cubicBezTo>
                  <a:pt x="9563100" y="8864600"/>
                  <a:pt x="9613900" y="8845550"/>
                  <a:pt x="9645650" y="8820150"/>
                </a:cubicBezTo>
                <a:cubicBezTo>
                  <a:pt x="9652000" y="8801100"/>
                  <a:pt x="9652000" y="8775700"/>
                  <a:pt x="9652000" y="8756650"/>
                </a:cubicBezTo>
                <a:cubicBezTo>
                  <a:pt x="9671050" y="8610600"/>
                  <a:pt x="9696450" y="8432800"/>
                  <a:pt x="9823450" y="8318500"/>
                </a:cubicBezTo>
                <a:lnTo>
                  <a:pt x="9823450" y="8115300"/>
                </a:lnTo>
                <a:cubicBezTo>
                  <a:pt x="9817100" y="8115300"/>
                  <a:pt x="9817100" y="8108950"/>
                  <a:pt x="9804400" y="8108950"/>
                </a:cubicBezTo>
                <a:cubicBezTo>
                  <a:pt x="9779000" y="8108950"/>
                  <a:pt x="9766300" y="8178800"/>
                  <a:pt x="9766300" y="8185150"/>
                </a:cubicBezTo>
                <a:lnTo>
                  <a:pt x="9747250" y="8185150"/>
                </a:lnTo>
                <a:lnTo>
                  <a:pt x="9544050" y="7575550"/>
                </a:lnTo>
                <a:cubicBezTo>
                  <a:pt x="9556750" y="7531100"/>
                  <a:pt x="9556750" y="7486650"/>
                  <a:pt x="9575800" y="7448550"/>
                </a:cubicBezTo>
                <a:cubicBezTo>
                  <a:pt x="9582150" y="7435850"/>
                  <a:pt x="9594850" y="7423150"/>
                  <a:pt x="9607550" y="7416800"/>
                </a:cubicBezTo>
                <a:cubicBezTo>
                  <a:pt x="9632950" y="7397750"/>
                  <a:pt x="9683750" y="7372350"/>
                  <a:pt x="9715500" y="7366000"/>
                </a:cubicBezTo>
                <a:cubicBezTo>
                  <a:pt x="9759950" y="7353300"/>
                  <a:pt x="9848850" y="7340600"/>
                  <a:pt x="9886950" y="7302500"/>
                </a:cubicBezTo>
                <a:cubicBezTo>
                  <a:pt x="9899650" y="7289800"/>
                  <a:pt x="9912350" y="7264400"/>
                  <a:pt x="9931400" y="7245350"/>
                </a:cubicBezTo>
                <a:cubicBezTo>
                  <a:pt x="9956800" y="7219950"/>
                  <a:pt x="10007600" y="7219950"/>
                  <a:pt x="10026650" y="7219950"/>
                </a:cubicBezTo>
                <a:cubicBezTo>
                  <a:pt x="10077450" y="7219950"/>
                  <a:pt x="10071100" y="7258050"/>
                  <a:pt x="10128250" y="7258050"/>
                </a:cubicBezTo>
                <a:cubicBezTo>
                  <a:pt x="10191750" y="7258050"/>
                  <a:pt x="10280650" y="7200900"/>
                  <a:pt x="10299700" y="7181850"/>
                </a:cubicBezTo>
                <a:cubicBezTo>
                  <a:pt x="10312400" y="7181850"/>
                  <a:pt x="10325100" y="7169150"/>
                  <a:pt x="10344150" y="7162800"/>
                </a:cubicBezTo>
                <a:cubicBezTo>
                  <a:pt x="10363200" y="7150100"/>
                  <a:pt x="10407650" y="7150100"/>
                  <a:pt x="10420350" y="7150100"/>
                </a:cubicBezTo>
                <a:cubicBezTo>
                  <a:pt x="10439400" y="7150100"/>
                  <a:pt x="10458450" y="7143750"/>
                  <a:pt x="10464800" y="7150100"/>
                </a:cubicBezTo>
                <a:close/>
                <a:moveTo>
                  <a:pt x="2819400" y="7105650"/>
                </a:moveTo>
                <a:cubicBezTo>
                  <a:pt x="2825750" y="7112000"/>
                  <a:pt x="2825750" y="7131050"/>
                  <a:pt x="2825750" y="7143750"/>
                </a:cubicBezTo>
                <a:cubicBezTo>
                  <a:pt x="2825750" y="7137400"/>
                  <a:pt x="2819400" y="7131050"/>
                  <a:pt x="2819400" y="7105650"/>
                </a:cubicBezTo>
                <a:close/>
                <a:moveTo>
                  <a:pt x="2667000" y="7086600"/>
                </a:moveTo>
                <a:cubicBezTo>
                  <a:pt x="2667000" y="7092950"/>
                  <a:pt x="2673350" y="7105650"/>
                  <a:pt x="2673350" y="7258050"/>
                </a:cubicBezTo>
                <a:cubicBezTo>
                  <a:pt x="2660650" y="7277100"/>
                  <a:pt x="2641600" y="7277100"/>
                  <a:pt x="2635250" y="7277100"/>
                </a:cubicBezTo>
                <a:cubicBezTo>
                  <a:pt x="2609850" y="7277100"/>
                  <a:pt x="2628900" y="7264400"/>
                  <a:pt x="2603500" y="7258050"/>
                </a:cubicBezTo>
                <a:cubicBezTo>
                  <a:pt x="2597150" y="7258050"/>
                  <a:pt x="2501900" y="7264400"/>
                  <a:pt x="2501900" y="7226300"/>
                </a:cubicBezTo>
                <a:cubicBezTo>
                  <a:pt x="2501900" y="7188200"/>
                  <a:pt x="2571750" y="7118350"/>
                  <a:pt x="2603500" y="7086600"/>
                </a:cubicBezTo>
                <a:lnTo>
                  <a:pt x="2667000" y="7086600"/>
                </a:lnTo>
                <a:close/>
                <a:moveTo>
                  <a:pt x="3638550" y="7067550"/>
                </a:moveTo>
                <a:lnTo>
                  <a:pt x="3619500" y="7067550"/>
                </a:lnTo>
                <a:cubicBezTo>
                  <a:pt x="3625850" y="7048500"/>
                  <a:pt x="3625850" y="7029450"/>
                  <a:pt x="3638550" y="7016750"/>
                </a:cubicBezTo>
                <a:lnTo>
                  <a:pt x="3638550" y="7067550"/>
                </a:lnTo>
                <a:close/>
                <a:moveTo>
                  <a:pt x="2235200" y="6915150"/>
                </a:moveTo>
                <a:cubicBezTo>
                  <a:pt x="2260600" y="6927850"/>
                  <a:pt x="2305050" y="6927850"/>
                  <a:pt x="2330450" y="6927850"/>
                </a:cubicBezTo>
                <a:cubicBezTo>
                  <a:pt x="2336800" y="6934200"/>
                  <a:pt x="2343150" y="6940550"/>
                  <a:pt x="2349500" y="6940550"/>
                </a:cubicBezTo>
                <a:cubicBezTo>
                  <a:pt x="2374900" y="6946900"/>
                  <a:pt x="2400300" y="6953250"/>
                  <a:pt x="2419350" y="6953250"/>
                </a:cubicBezTo>
                <a:cubicBezTo>
                  <a:pt x="2432050" y="6985000"/>
                  <a:pt x="2482850" y="6972300"/>
                  <a:pt x="2508250" y="6978650"/>
                </a:cubicBezTo>
                <a:cubicBezTo>
                  <a:pt x="2514600" y="6991350"/>
                  <a:pt x="2520950" y="7010400"/>
                  <a:pt x="2527300" y="7023100"/>
                </a:cubicBezTo>
                <a:cubicBezTo>
                  <a:pt x="2508250" y="7035800"/>
                  <a:pt x="2457450" y="7042150"/>
                  <a:pt x="2444750" y="7042150"/>
                </a:cubicBezTo>
                <a:cubicBezTo>
                  <a:pt x="2374900" y="7042150"/>
                  <a:pt x="2400300" y="6985000"/>
                  <a:pt x="2324100" y="6985000"/>
                </a:cubicBezTo>
                <a:cubicBezTo>
                  <a:pt x="2305050" y="6985000"/>
                  <a:pt x="2273300" y="6991350"/>
                  <a:pt x="2260600" y="6991350"/>
                </a:cubicBezTo>
                <a:cubicBezTo>
                  <a:pt x="2241550" y="6991350"/>
                  <a:pt x="2228850" y="7029450"/>
                  <a:pt x="2222500" y="7042150"/>
                </a:cubicBezTo>
                <a:cubicBezTo>
                  <a:pt x="2209800" y="7048500"/>
                  <a:pt x="2190750" y="7048500"/>
                  <a:pt x="2178050" y="7048500"/>
                </a:cubicBezTo>
                <a:cubicBezTo>
                  <a:pt x="2152650" y="7048500"/>
                  <a:pt x="2095500" y="7029450"/>
                  <a:pt x="2095500" y="7004050"/>
                </a:cubicBezTo>
                <a:cubicBezTo>
                  <a:pt x="2095500" y="6991350"/>
                  <a:pt x="2133600" y="6940550"/>
                  <a:pt x="2146300" y="6902450"/>
                </a:cubicBezTo>
                <a:cubicBezTo>
                  <a:pt x="2172653" y="6902450"/>
                  <a:pt x="2177415" y="6899720"/>
                  <a:pt x="2182368" y="6899339"/>
                </a:cubicBezTo>
                <a:cubicBezTo>
                  <a:pt x="2188083" y="6898831"/>
                  <a:pt x="2194116" y="6901434"/>
                  <a:pt x="2235200" y="6915150"/>
                </a:cubicBezTo>
                <a:close/>
                <a:moveTo>
                  <a:pt x="4089400" y="6889750"/>
                </a:moveTo>
                <a:cubicBezTo>
                  <a:pt x="4089400" y="6902450"/>
                  <a:pt x="3987800" y="7118350"/>
                  <a:pt x="3956050" y="7175500"/>
                </a:cubicBezTo>
                <a:lnTo>
                  <a:pt x="3898900" y="7175500"/>
                </a:lnTo>
                <a:lnTo>
                  <a:pt x="3898900" y="7131050"/>
                </a:lnTo>
                <a:cubicBezTo>
                  <a:pt x="3924300" y="7099300"/>
                  <a:pt x="3949700" y="7054850"/>
                  <a:pt x="3962400" y="7023100"/>
                </a:cubicBezTo>
                <a:cubicBezTo>
                  <a:pt x="3968750" y="7004050"/>
                  <a:pt x="4013200" y="6858000"/>
                  <a:pt x="4057650" y="6858000"/>
                </a:cubicBezTo>
                <a:cubicBezTo>
                  <a:pt x="4083050" y="6858000"/>
                  <a:pt x="4089400" y="6883400"/>
                  <a:pt x="4089400" y="6889750"/>
                </a:cubicBezTo>
                <a:close/>
                <a:moveTo>
                  <a:pt x="3092450" y="6775450"/>
                </a:moveTo>
                <a:cubicBezTo>
                  <a:pt x="3098800" y="6826250"/>
                  <a:pt x="3105150" y="6883400"/>
                  <a:pt x="3111500" y="6927850"/>
                </a:cubicBezTo>
                <a:cubicBezTo>
                  <a:pt x="3124200" y="6985000"/>
                  <a:pt x="3124200" y="7054850"/>
                  <a:pt x="3136900" y="7118350"/>
                </a:cubicBezTo>
                <a:cubicBezTo>
                  <a:pt x="3143250" y="7156450"/>
                  <a:pt x="3181350" y="7219950"/>
                  <a:pt x="3181350" y="7239000"/>
                </a:cubicBezTo>
                <a:cubicBezTo>
                  <a:pt x="3181350" y="7251700"/>
                  <a:pt x="3168650" y="7264400"/>
                  <a:pt x="3162300" y="7283450"/>
                </a:cubicBezTo>
                <a:lnTo>
                  <a:pt x="3136900" y="7283450"/>
                </a:lnTo>
                <a:cubicBezTo>
                  <a:pt x="3124200" y="7251700"/>
                  <a:pt x="3105150" y="7226300"/>
                  <a:pt x="3086100" y="7200900"/>
                </a:cubicBezTo>
                <a:cubicBezTo>
                  <a:pt x="3048000" y="7226300"/>
                  <a:pt x="3041650" y="7296150"/>
                  <a:pt x="3028950" y="7334250"/>
                </a:cubicBezTo>
                <a:cubicBezTo>
                  <a:pt x="2984500" y="7264400"/>
                  <a:pt x="2984500" y="7194550"/>
                  <a:pt x="2978150" y="7131050"/>
                </a:cubicBezTo>
                <a:cubicBezTo>
                  <a:pt x="2978150" y="7131050"/>
                  <a:pt x="2971800" y="7131050"/>
                  <a:pt x="2971800" y="7118350"/>
                </a:cubicBezTo>
                <a:lnTo>
                  <a:pt x="2971800" y="6934200"/>
                </a:lnTo>
                <a:cubicBezTo>
                  <a:pt x="2984500" y="6921500"/>
                  <a:pt x="2984500" y="6902450"/>
                  <a:pt x="2984500" y="6889750"/>
                </a:cubicBezTo>
                <a:cubicBezTo>
                  <a:pt x="2997200" y="6858000"/>
                  <a:pt x="3009900" y="6813550"/>
                  <a:pt x="3035300" y="6794500"/>
                </a:cubicBezTo>
                <a:cubicBezTo>
                  <a:pt x="3041650" y="6781800"/>
                  <a:pt x="3048000" y="6775450"/>
                  <a:pt x="3067050" y="6775450"/>
                </a:cubicBezTo>
                <a:lnTo>
                  <a:pt x="3092450" y="6775450"/>
                </a:lnTo>
                <a:close/>
                <a:moveTo>
                  <a:pt x="10102850" y="6737350"/>
                </a:moveTo>
                <a:lnTo>
                  <a:pt x="10102850" y="6756400"/>
                </a:lnTo>
                <a:cubicBezTo>
                  <a:pt x="10090150" y="6756400"/>
                  <a:pt x="10026650" y="6756400"/>
                  <a:pt x="10026650" y="6794500"/>
                </a:cubicBezTo>
                <a:cubicBezTo>
                  <a:pt x="10026650" y="6807200"/>
                  <a:pt x="10039350" y="6826250"/>
                  <a:pt x="10045700" y="6838950"/>
                </a:cubicBezTo>
                <a:cubicBezTo>
                  <a:pt x="10058400" y="6845300"/>
                  <a:pt x="10071100" y="6845300"/>
                  <a:pt x="10083800" y="6845300"/>
                </a:cubicBezTo>
                <a:cubicBezTo>
                  <a:pt x="10102850" y="6845300"/>
                  <a:pt x="10172700" y="6838950"/>
                  <a:pt x="10210800" y="6832600"/>
                </a:cubicBezTo>
                <a:cubicBezTo>
                  <a:pt x="10217150" y="6832600"/>
                  <a:pt x="10223500" y="6826250"/>
                  <a:pt x="10223500" y="6819900"/>
                </a:cubicBezTo>
                <a:lnTo>
                  <a:pt x="10483850" y="6819900"/>
                </a:lnTo>
                <a:cubicBezTo>
                  <a:pt x="10502900" y="6845300"/>
                  <a:pt x="10528300" y="6838950"/>
                  <a:pt x="10553700" y="6845300"/>
                </a:cubicBezTo>
                <a:cubicBezTo>
                  <a:pt x="10572750" y="6864350"/>
                  <a:pt x="10610850" y="6864350"/>
                  <a:pt x="10629900" y="6877050"/>
                </a:cubicBezTo>
                <a:cubicBezTo>
                  <a:pt x="10648950" y="6889750"/>
                  <a:pt x="10668000" y="6902450"/>
                  <a:pt x="10680700" y="6915150"/>
                </a:cubicBezTo>
                <a:cubicBezTo>
                  <a:pt x="10687050" y="6927850"/>
                  <a:pt x="10718800" y="6908800"/>
                  <a:pt x="10718800" y="6927850"/>
                </a:cubicBezTo>
                <a:lnTo>
                  <a:pt x="10718800" y="7016750"/>
                </a:lnTo>
                <a:cubicBezTo>
                  <a:pt x="10706100" y="7029450"/>
                  <a:pt x="10706100" y="7048500"/>
                  <a:pt x="10699750" y="7067550"/>
                </a:cubicBezTo>
                <a:lnTo>
                  <a:pt x="10661650" y="7067550"/>
                </a:lnTo>
                <a:cubicBezTo>
                  <a:pt x="10604500" y="7042150"/>
                  <a:pt x="10560050" y="7035800"/>
                  <a:pt x="10509250" y="7016750"/>
                </a:cubicBezTo>
                <a:cubicBezTo>
                  <a:pt x="10496550" y="7004050"/>
                  <a:pt x="10496550" y="6978650"/>
                  <a:pt x="10483850" y="6959600"/>
                </a:cubicBezTo>
                <a:lnTo>
                  <a:pt x="9925050" y="6959600"/>
                </a:lnTo>
                <a:cubicBezTo>
                  <a:pt x="9899650" y="6978650"/>
                  <a:pt x="9861550" y="6965950"/>
                  <a:pt x="9836150" y="6972300"/>
                </a:cubicBezTo>
                <a:cubicBezTo>
                  <a:pt x="9836150" y="6972300"/>
                  <a:pt x="9829800" y="6978650"/>
                  <a:pt x="9823450" y="6978650"/>
                </a:cubicBezTo>
                <a:cubicBezTo>
                  <a:pt x="9785350" y="6985000"/>
                  <a:pt x="9728200" y="6991350"/>
                  <a:pt x="9709150" y="7023100"/>
                </a:cubicBezTo>
                <a:lnTo>
                  <a:pt x="9664700" y="7023100"/>
                </a:lnTo>
                <a:lnTo>
                  <a:pt x="9664700" y="7004050"/>
                </a:lnTo>
                <a:cubicBezTo>
                  <a:pt x="9715500" y="6908800"/>
                  <a:pt x="9804400" y="6902450"/>
                  <a:pt x="9874250" y="6845300"/>
                </a:cubicBezTo>
                <a:lnTo>
                  <a:pt x="9918700" y="6845300"/>
                </a:lnTo>
                <a:cubicBezTo>
                  <a:pt x="9918700" y="6807200"/>
                  <a:pt x="9918700" y="6788150"/>
                  <a:pt x="9899650" y="6788150"/>
                </a:cubicBezTo>
                <a:cubicBezTo>
                  <a:pt x="9886950" y="6788150"/>
                  <a:pt x="9861550" y="6807200"/>
                  <a:pt x="9842500" y="6807200"/>
                </a:cubicBezTo>
                <a:cubicBezTo>
                  <a:pt x="9747250" y="6832600"/>
                  <a:pt x="9626600" y="6845300"/>
                  <a:pt x="9556750" y="6921500"/>
                </a:cubicBezTo>
                <a:cubicBezTo>
                  <a:pt x="9525000" y="6946900"/>
                  <a:pt x="9512300" y="6997700"/>
                  <a:pt x="9486900" y="7029450"/>
                </a:cubicBezTo>
                <a:cubicBezTo>
                  <a:pt x="9461500" y="7067550"/>
                  <a:pt x="9417050" y="7099300"/>
                  <a:pt x="9378950" y="7131050"/>
                </a:cubicBezTo>
                <a:lnTo>
                  <a:pt x="9378950" y="7054850"/>
                </a:lnTo>
                <a:cubicBezTo>
                  <a:pt x="9385300" y="7042150"/>
                  <a:pt x="9398000" y="7029450"/>
                  <a:pt x="9410700" y="7016750"/>
                </a:cubicBezTo>
                <a:lnTo>
                  <a:pt x="9410700" y="6965950"/>
                </a:lnTo>
                <a:cubicBezTo>
                  <a:pt x="9410700" y="6965950"/>
                  <a:pt x="9410700" y="6959600"/>
                  <a:pt x="9398000" y="6959600"/>
                </a:cubicBezTo>
                <a:cubicBezTo>
                  <a:pt x="9378950" y="6959600"/>
                  <a:pt x="9353550" y="6985000"/>
                  <a:pt x="9328150" y="6997700"/>
                </a:cubicBezTo>
                <a:lnTo>
                  <a:pt x="9328150" y="6978650"/>
                </a:lnTo>
                <a:cubicBezTo>
                  <a:pt x="9347200" y="6953250"/>
                  <a:pt x="9359900" y="6927850"/>
                  <a:pt x="9378950" y="6896100"/>
                </a:cubicBezTo>
                <a:cubicBezTo>
                  <a:pt x="9385300" y="6896100"/>
                  <a:pt x="9398000" y="6896100"/>
                  <a:pt x="9404350" y="6889750"/>
                </a:cubicBezTo>
                <a:cubicBezTo>
                  <a:pt x="9417050" y="6870700"/>
                  <a:pt x="9493250" y="6864350"/>
                  <a:pt x="9505950" y="6845300"/>
                </a:cubicBezTo>
                <a:cubicBezTo>
                  <a:pt x="9550400" y="6826250"/>
                  <a:pt x="9550400" y="6845300"/>
                  <a:pt x="9569450" y="6819900"/>
                </a:cubicBezTo>
                <a:cubicBezTo>
                  <a:pt x="9588500" y="6819900"/>
                  <a:pt x="9607550" y="6813550"/>
                  <a:pt x="9626600" y="6807200"/>
                </a:cubicBezTo>
                <a:cubicBezTo>
                  <a:pt x="9632950" y="6807200"/>
                  <a:pt x="9639300" y="6800850"/>
                  <a:pt x="9639300" y="6794500"/>
                </a:cubicBezTo>
                <a:cubicBezTo>
                  <a:pt x="9721850" y="6775450"/>
                  <a:pt x="9791700" y="6743700"/>
                  <a:pt x="9880600" y="6724650"/>
                </a:cubicBezTo>
                <a:cubicBezTo>
                  <a:pt x="9906000" y="6718300"/>
                  <a:pt x="9969500" y="6718300"/>
                  <a:pt x="9982200" y="6718300"/>
                </a:cubicBezTo>
                <a:cubicBezTo>
                  <a:pt x="10001250" y="6718300"/>
                  <a:pt x="10064750" y="6737350"/>
                  <a:pt x="10102850" y="6737350"/>
                </a:cubicBezTo>
                <a:close/>
                <a:moveTo>
                  <a:pt x="2254250" y="6673850"/>
                </a:moveTo>
                <a:cubicBezTo>
                  <a:pt x="2355850" y="6699250"/>
                  <a:pt x="2451100" y="6762750"/>
                  <a:pt x="2540000" y="6794500"/>
                </a:cubicBezTo>
                <a:cubicBezTo>
                  <a:pt x="2552700" y="6813550"/>
                  <a:pt x="2603500" y="6832600"/>
                  <a:pt x="2622550" y="6845300"/>
                </a:cubicBezTo>
                <a:cubicBezTo>
                  <a:pt x="2622550" y="6851650"/>
                  <a:pt x="2609850" y="6864350"/>
                  <a:pt x="2609850" y="6870700"/>
                </a:cubicBezTo>
                <a:lnTo>
                  <a:pt x="2571750" y="6870700"/>
                </a:lnTo>
                <a:cubicBezTo>
                  <a:pt x="2552700" y="6870700"/>
                  <a:pt x="2571750" y="6845300"/>
                  <a:pt x="2559050" y="6832600"/>
                </a:cubicBezTo>
                <a:cubicBezTo>
                  <a:pt x="2476500" y="6800850"/>
                  <a:pt x="2444750" y="6762750"/>
                  <a:pt x="2374900" y="6762750"/>
                </a:cubicBezTo>
                <a:cubicBezTo>
                  <a:pt x="2362200" y="6762750"/>
                  <a:pt x="2343150" y="6762750"/>
                  <a:pt x="2324100" y="6769100"/>
                </a:cubicBezTo>
                <a:cubicBezTo>
                  <a:pt x="2273300" y="6788150"/>
                  <a:pt x="2184400" y="6826250"/>
                  <a:pt x="2171700" y="6826250"/>
                </a:cubicBezTo>
                <a:cubicBezTo>
                  <a:pt x="2120900" y="6826250"/>
                  <a:pt x="2019300" y="6737350"/>
                  <a:pt x="2019300" y="6680200"/>
                </a:cubicBezTo>
                <a:cubicBezTo>
                  <a:pt x="2019300" y="6635750"/>
                  <a:pt x="2057400" y="6629400"/>
                  <a:pt x="2101850" y="6629400"/>
                </a:cubicBezTo>
                <a:cubicBezTo>
                  <a:pt x="2159000" y="6629400"/>
                  <a:pt x="2216150" y="6667500"/>
                  <a:pt x="2254250" y="6673850"/>
                </a:cubicBezTo>
                <a:close/>
                <a:moveTo>
                  <a:pt x="3429000" y="6565900"/>
                </a:moveTo>
                <a:cubicBezTo>
                  <a:pt x="3435350" y="6584950"/>
                  <a:pt x="3441700" y="6604000"/>
                  <a:pt x="3454400" y="6623050"/>
                </a:cubicBezTo>
                <a:cubicBezTo>
                  <a:pt x="3479800" y="6661150"/>
                  <a:pt x="3524250" y="6661150"/>
                  <a:pt x="3524250" y="6692900"/>
                </a:cubicBezTo>
                <a:cubicBezTo>
                  <a:pt x="3524250" y="6724650"/>
                  <a:pt x="3479800" y="6896100"/>
                  <a:pt x="3435350" y="6896100"/>
                </a:cubicBezTo>
                <a:cubicBezTo>
                  <a:pt x="3409950" y="6896100"/>
                  <a:pt x="3416300" y="6896100"/>
                  <a:pt x="3409950" y="6864350"/>
                </a:cubicBezTo>
                <a:cubicBezTo>
                  <a:pt x="3397250" y="6826250"/>
                  <a:pt x="3378200" y="6737350"/>
                  <a:pt x="3378200" y="6724650"/>
                </a:cubicBezTo>
                <a:lnTo>
                  <a:pt x="3378200" y="6565900"/>
                </a:lnTo>
                <a:lnTo>
                  <a:pt x="3429000" y="6565900"/>
                </a:lnTo>
                <a:close/>
                <a:moveTo>
                  <a:pt x="2641600" y="6597650"/>
                </a:moveTo>
                <a:cubicBezTo>
                  <a:pt x="2641600" y="6616700"/>
                  <a:pt x="2628900" y="6635750"/>
                  <a:pt x="2628900" y="6648450"/>
                </a:cubicBezTo>
                <a:lnTo>
                  <a:pt x="2603500" y="6648450"/>
                </a:lnTo>
                <a:cubicBezTo>
                  <a:pt x="2590800" y="6635750"/>
                  <a:pt x="2578100" y="6623050"/>
                  <a:pt x="2571750" y="6629400"/>
                </a:cubicBezTo>
                <a:cubicBezTo>
                  <a:pt x="2597150" y="6578600"/>
                  <a:pt x="2565400" y="6565900"/>
                  <a:pt x="2609850" y="6565900"/>
                </a:cubicBezTo>
                <a:cubicBezTo>
                  <a:pt x="2635250" y="6565900"/>
                  <a:pt x="2641600" y="6584950"/>
                  <a:pt x="2641600" y="6597650"/>
                </a:cubicBezTo>
                <a:close/>
                <a:moveTo>
                  <a:pt x="3054350" y="6419850"/>
                </a:moveTo>
                <a:cubicBezTo>
                  <a:pt x="3041650" y="6451600"/>
                  <a:pt x="3035300" y="6496050"/>
                  <a:pt x="3016250" y="6534150"/>
                </a:cubicBezTo>
                <a:cubicBezTo>
                  <a:pt x="2971800" y="6654800"/>
                  <a:pt x="2914650" y="6750050"/>
                  <a:pt x="2921000" y="6870700"/>
                </a:cubicBezTo>
                <a:cubicBezTo>
                  <a:pt x="2870200" y="6870700"/>
                  <a:pt x="2857500" y="6870700"/>
                  <a:pt x="2857500" y="6838950"/>
                </a:cubicBezTo>
                <a:cubicBezTo>
                  <a:pt x="2857500" y="6756400"/>
                  <a:pt x="2933700" y="6597650"/>
                  <a:pt x="2946400" y="6546850"/>
                </a:cubicBezTo>
                <a:cubicBezTo>
                  <a:pt x="2952750" y="6521450"/>
                  <a:pt x="2965450" y="6496050"/>
                  <a:pt x="2965450" y="6470650"/>
                </a:cubicBezTo>
                <a:cubicBezTo>
                  <a:pt x="2984500" y="6457950"/>
                  <a:pt x="3009900" y="6445250"/>
                  <a:pt x="3028950" y="6419850"/>
                </a:cubicBezTo>
                <a:lnTo>
                  <a:pt x="3054350" y="6419850"/>
                </a:lnTo>
                <a:close/>
                <a:moveTo>
                  <a:pt x="3625850" y="6388100"/>
                </a:moveTo>
                <a:cubicBezTo>
                  <a:pt x="3613150" y="6419850"/>
                  <a:pt x="3600450" y="6451600"/>
                  <a:pt x="3587750" y="6477000"/>
                </a:cubicBezTo>
                <a:cubicBezTo>
                  <a:pt x="3581400" y="6489700"/>
                  <a:pt x="3543300" y="6521450"/>
                  <a:pt x="3543300" y="6546850"/>
                </a:cubicBezTo>
                <a:lnTo>
                  <a:pt x="3524250" y="6546850"/>
                </a:lnTo>
                <a:cubicBezTo>
                  <a:pt x="3517900" y="6527800"/>
                  <a:pt x="3505200" y="6515100"/>
                  <a:pt x="3505200" y="6496050"/>
                </a:cubicBezTo>
                <a:cubicBezTo>
                  <a:pt x="3505200" y="6483350"/>
                  <a:pt x="3536950" y="6407150"/>
                  <a:pt x="3556000" y="6362700"/>
                </a:cubicBezTo>
                <a:cubicBezTo>
                  <a:pt x="3568700" y="6362700"/>
                  <a:pt x="3587750" y="6362700"/>
                  <a:pt x="3625850" y="6350000"/>
                </a:cubicBezTo>
                <a:lnTo>
                  <a:pt x="3625850" y="6388100"/>
                </a:lnTo>
                <a:close/>
                <a:moveTo>
                  <a:pt x="2622550" y="6362700"/>
                </a:moveTo>
                <a:cubicBezTo>
                  <a:pt x="2622550" y="6369050"/>
                  <a:pt x="2616200" y="6381750"/>
                  <a:pt x="2603500" y="6394450"/>
                </a:cubicBezTo>
                <a:cubicBezTo>
                  <a:pt x="2584450" y="6369050"/>
                  <a:pt x="2597150" y="6350000"/>
                  <a:pt x="2603500" y="6350000"/>
                </a:cubicBezTo>
                <a:cubicBezTo>
                  <a:pt x="2609850" y="6350000"/>
                  <a:pt x="2616200" y="6362700"/>
                  <a:pt x="2622550" y="6362700"/>
                </a:cubicBezTo>
                <a:close/>
                <a:moveTo>
                  <a:pt x="2273300" y="6394450"/>
                </a:moveTo>
                <a:cubicBezTo>
                  <a:pt x="2343150" y="6413500"/>
                  <a:pt x="2387600" y="6457950"/>
                  <a:pt x="2470150" y="6470650"/>
                </a:cubicBezTo>
                <a:lnTo>
                  <a:pt x="2470150" y="6559550"/>
                </a:lnTo>
                <a:cubicBezTo>
                  <a:pt x="2438400" y="6559550"/>
                  <a:pt x="2393950" y="6546850"/>
                  <a:pt x="2368550" y="6559550"/>
                </a:cubicBezTo>
                <a:cubicBezTo>
                  <a:pt x="2355850" y="6559550"/>
                  <a:pt x="2349500" y="6572250"/>
                  <a:pt x="2336800" y="6578600"/>
                </a:cubicBezTo>
                <a:cubicBezTo>
                  <a:pt x="2330450" y="6584950"/>
                  <a:pt x="2311400" y="6584950"/>
                  <a:pt x="2298700" y="6584950"/>
                </a:cubicBezTo>
                <a:cubicBezTo>
                  <a:pt x="2247900" y="6584950"/>
                  <a:pt x="2133600" y="6540500"/>
                  <a:pt x="2127250" y="6496050"/>
                </a:cubicBezTo>
                <a:lnTo>
                  <a:pt x="2216150" y="6496050"/>
                </a:lnTo>
                <a:cubicBezTo>
                  <a:pt x="2222500" y="6489700"/>
                  <a:pt x="2222500" y="6496050"/>
                  <a:pt x="2222500" y="6477000"/>
                </a:cubicBezTo>
                <a:cubicBezTo>
                  <a:pt x="2222500" y="6457950"/>
                  <a:pt x="2152650" y="6426200"/>
                  <a:pt x="2146300" y="6426200"/>
                </a:cubicBezTo>
                <a:cubicBezTo>
                  <a:pt x="2120900" y="6426200"/>
                  <a:pt x="2095500" y="6457950"/>
                  <a:pt x="2108200" y="6489700"/>
                </a:cubicBezTo>
                <a:cubicBezTo>
                  <a:pt x="2070100" y="6470650"/>
                  <a:pt x="2070100" y="6464300"/>
                  <a:pt x="2070100" y="6445250"/>
                </a:cubicBezTo>
                <a:cubicBezTo>
                  <a:pt x="2070100" y="6432550"/>
                  <a:pt x="2101850" y="6381750"/>
                  <a:pt x="2114550" y="6350000"/>
                </a:cubicBezTo>
                <a:cubicBezTo>
                  <a:pt x="2165350" y="6330950"/>
                  <a:pt x="2222500" y="6381750"/>
                  <a:pt x="2273300" y="6394450"/>
                </a:cubicBezTo>
                <a:close/>
                <a:moveTo>
                  <a:pt x="3295650" y="6223000"/>
                </a:moveTo>
                <a:lnTo>
                  <a:pt x="3295650" y="6235700"/>
                </a:lnTo>
                <a:cubicBezTo>
                  <a:pt x="3289300" y="6261100"/>
                  <a:pt x="3276600" y="6280150"/>
                  <a:pt x="3263900" y="6305550"/>
                </a:cubicBezTo>
                <a:lnTo>
                  <a:pt x="3232150" y="6305550"/>
                </a:lnTo>
                <a:cubicBezTo>
                  <a:pt x="3232150" y="6299200"/>
                  <a:pt x="3225800" y="6299200"/>
                  <a:pt x="3225800" y="6280150"/>
                </a:cubicBezTo>
                <a:cubicBezTo>
                  <a:pt x="3225800" y="6267450"/>
                  <a:pt x="3257550" y="6216650"/>
                  <a:pt x="3270250" y="6216650"/>
                </a:cubicBezTo>
                <a:cubicBezTo>
                  <a:pt x="3289300" y="6216650"/>
                  <a:pt x="3289300" y="6223000"/>
                  <a:pt x="3295650" y="6223000"/>
                </a:cubicBezTo>
                <a:close/>
                <a:moveTo>
                  <a:pt x="2387600" y="6108700"/>
                </a:moveTo>
                <a:cubicBezTo>
                  <a:pt x="2419350" y="6153150"/>
                  <a:pt x="2457450" y="6197600"/>
                  <a:pt x="2501900" y="6235700"/>
                </a:cubicBezTo>
                <a:cubicBezTo>
                  <a:pt x="2508250" y="6242050"/>
                  <a:pt x="2584450" y="6267450"/>
                  <a:pt x="2584450" y="6299200"/>
                </a:cubicBezTo>
                <a:cubicBezTo>
                  <a:pt x="2584450" y="6311900"/>
                  <a:pt x="2571750" y="6318250"/>
                  <a:pt x="2559050" y="6318250"/>
                </a:cubicBezTo>
                <a:cubicBezTo>
                  <a:pt x="2540000" y="6318250"/>
                  <a:pt x="2470150" y="6229350"/>
                  <a:pt x="2451100" y="6229350"/>
                </a:cubicBezTo>
                <a:cubicBezTo>
                  <a:pt x="2438400" y="6229350"/>
                  <a:pt x="2413000" y="6242050"/>
                  <a:pt x="2393950" y="6242050"/>
                </a:cubicBezTo>
                <a:cubicBezTo>
                  <a:pt x="2381250" y="6261100"/>
                  <a:pt x="2362200" y="6292850"/>
                  <a:pt x="2349500" y="6292850"/>
                </a:cubicBezTo>
                <a:cubicBezTo>
                  <a:pt x="2330450" y="6292850"/>
                  <a:pt x="2292350" y="6280150"/>
                  <a:pt x="2266950" y="6261100"/>
                </a:cubicBezTo>
                <a:lnTo>
                  <a:pt x="2266950" y="6210300"/>
                </a:lnTo>
                <a:lnTo>
                  <a:pt x="2266950" y="6184900"/>
                </a:lnTo>
                <a:cubicBezTo>
                  <a:pt x="2279650" y="6096000"/>
                  <a:pt x="2279650" y="6108700"/>
                  <a:pt x="2336800" y="6108700"/>
                </a:cubicBezTo>
                <a:lnTo>
                  <a:pt x="2387600" y="6108700"/>
                </a:lnTo>
                <a:close/>
                <a:moveTo>
                  <a:pt x="3702050" y="6064250"/>
                </a:moveTo>
                <a:cubicBezTo>
                  <a:pt x="3702050" y="6076950"/>
                  <a:pt x="3689350" y="6108700"/>
                  <a:pt x="3689350" y="6134100"/>
                </a:cubicBezTo>
                <a:lnTo>
                  <a:pt x="3644900" y="6134100"/>
                </a:lnTo>
                <a:lnTo>
                  <a:pt x="3644900" y="6070600"/>
                </a:lnTo>
                <a:cubicBezTo>
                  <a:pt x="3657600" y="6057900"/>
                  <a:pt x="3663950" y="6032500"/>
                  <a:pt x="3689350" y="6026150"/>
                </a:cubicBezTo>
                <a:cubicBezTo>
                  <a:pt x="3689350" y="6038850"/>
                  <a:pt x="3702050" y="6045200"/>
                  <a:pt x="3702050" y="6064250"/>
                </a:cubicBezTo>
                <a:close/>
                <a:moveTo>
                  <a:pt x="9290050" y="6013450"/>
                </a:moveTo>
                <a:cubicBezTo>
                  <a:pt x="9290050" y="6032500"/>
                  <a:pt x="9258300" y="6057900"/>
                  <a:pt x="9258300" y="6064250"/>
                </a:cubicBezTo>
                <a:cubicBezTo>
                  <a:pt x="9264650" y="6019800"/>
                  <a:pt x="9264650" y="6000750"/>
                  <a:pt x="9264650" y="5981700"/>
                </a:cubicBezTo>
                <a:cubicBezTo>
                  <a:pt x="9277350" y="5988050"/>
                  <a:pt x="9290050" y="6007100"/>
                  <a:pt x="9290050" y="6013450"/>
                </a:cubicBezTo>
                <a:close/>
                <a:moveTo>
                  <a:pt x="2781300" y="5969000"/>
                </a:moveTo>
                <a:cubicBezTo>
                  <a:pt x="2781300" y="5969000"/>
                  <a:pt x="2774950" y="5969000"/>
                  <a:pt x="2768600" y="5975350"/>
                </a:cubicBezTo>
                <a:cubicBezTo>
                  <a:pt x="2762250" y="5969000"/>
                  <a:pt x="2762250" y="5962650"/>
                  <a:pt x="2762250" y="5956300"/>
                </a:cubicBezTo>
                <a:cubicBezTo>
                  <a:pt x="2768600" y="5956300"/>
                  <a:pt x="2781300" y="5962650"/>
                  <a:pt x="2781300" y="5969000"/>
                </a:cubicBezTo>
                <a:close/>
                <a:moveTo>
                  <a:pt x="2749550" y="6057900"/>
                </a:moveTo>
                <a:cubicBezTo>
                  <a:pt x="2800350" y="6108700"/>
                  <a:pt x="2717800" y="6197600"/>
                  <a:pt x="2787650" y="6235700"/>
                </a:cubicBezTo>
                <a:cubicBezTo>
                  <a:pt x="2819400" y="6261100"/>
                  <a:pt x="2889250" y="6261100"/>
                  <a:pt x="2908300" y="6292850"/>
                </a:cubicBezTo>
                <a:cubicBezTo>
                  <a:pt x="2914650" y="6311900"/>
                  <a:pt x="2927350" y="6330950"/>
                  <a:pt x="2927350" y="6343650"/>
                </a:cubicBezTo>
                <a:cubicBezTo>
                  <a:pt x="2927350" y="6362700"/>
                  <a:pt x="2882900" y="6470650"/>
                  <a:pt x="2882900" y="6483350"/>
                </a:cubicBezTo>
                <a:cubicBezTo>
                  <a:pt x="2876550" y="6508750"/>
                  <a:pt x="2882900" y="6540500"/>
                  <a:pt x="2876550" y="6565900"/>
                </a:cubicBezTo>
                <a:cubicBezTo>
                  <a:pt x="2870200" y="6584950"/>
                  <a:pt x="2851150" y="6604000"/>
                  <a:pt x="2832100" y="6604000"/>
                </a:cubicBezTo>
                <a:cubicBezTo>
                  <a:pt x="2819400" y="6604000"/>
                  <a:pt x="2800350" y="6597650"/>
                  <a:pt x="2794000" y="6591300"/>
                </a:cubicBezTo>
                <a:cubicBezTo>
                  <a:pt x="2774950" y="6584950"/>
                  <a:pt x="2755900" y="6565900"/>
                  <a:pt x="2730500" y="6553200"/>
                </a:cubicBezTo>
                <a:cubicBezTo>
                  <a:pt x="2724150" y="6546850"/>
                  <a:pt x="2724150" y="6534150"/>
                  <a:pt x="2724150" y="6521450"/>
                </a:cubicBezTo>
                <a:cubicBezTo>
                  <a:pt x="2724150" y="6464300"/>
                  <a:pt x="2762250" y="6267450"/>
                  <a:pt x="2762250" y="6248400"/>
                </a:cubicBezTo>
                <a:cubicBezTo>
                  <a:pt x="2762250" y="6235700"/>
                  <a:pt x="2755900" y="6242050"/>
                  <a:pt x="2755900" y="6229350"/>
                </a:cubicBezTo>
                <a:cubicBezTo>
                  <a:pt x="2736850" y="6229350"/>
                  <a:pt x="2717800" y="6229350"/>
                  <a:pt x="2698750" y="6223000"/>
                </a:cubicBezTo>
                <a:cubicBezTo>
                  <a:pt x="2667000" y="6178550"/>
                  <a:pt x="2641600" y="6172200"/>
                  <a:pt x="2616200" y="6140450"/>
                </a:cubicBezTo>
                <a:lnTo>
                  <a:pt x="2616200" y="6102350"/>
                </a:lnTo>
                <a:cubicBezTo>
                  <a:pt x="2616200" y="6083300"/>
                  <a:pt x="2628900" y="6000750"/>
                  <a:pt x="2647950" y="5956300"/>
                </a:cubicBezTo>
                <a:cubicBezTo>
                  <a:pt x="2692400" y="5969000"/>
                  <a:pt x="2717800" y="6019800"/>
                  <a:pt x="2749550" y="6057900"/>
                </a:cubicBezTo>
                <a:close/>
                <a:moveTo>
                  <a:pt x="3124200" y="5886450"/>
                </a:moveTo>
                <a:cubicBezTo>
                  <a:pt x="3124200" y="5905500"/>
                  <a:pt x="3105150" y="5918200"/>
                  <a:pt x="3105150" y="5930900"/>
                </a:cubicBezTo>
                <a:cubicBezTo>
                  <a:pt x="3079750" y="5994400"/>
                  <a:pt x="3028950" y="6057900"/>
                  <a:pt x="2997200" y="6121400"/>
                </a:cubicBezTo>
                <a:cubicBezTo>
                  <a:pt x="2984500" y="6108700"/>
                  <a:pt x="2952750" y="6108700"/>
                  <a:pt x="2933700" y="6096000"/>
                </a:cubicBezTo>
                <a:cubicBezTo>
                  <a:pt x="2927350" y="6089650"/>
                  <a:pt x="2908300" y="6089650"/>
                  <a:pt x="2908300" y="6076950"/>
                </a:cubicBezTo>
                <a:lnTo>
                  <a:pt x="2908300" y="5937250"/>
                </a:lnTo>
                <a:cubicBezTo>
                  <a:pt x="2940050" y="5873750"/>
                  <a:pt x="3003550" y="5911850"/>
                  <a:pt x="3035300" y="5873750"/>
                </a:cubicBezTo>
                <a:cubicBezTo>
                  <a:pt x="3054350" y="5873750"/>
                  <a:pt x="3073400" y="5867400"/>
                  <a:pt x="3086100" y="5867400"/>
                </a:cubicBezTo>
                <a:cubicBezTo>
                  <a:pt x="3117850" y="5867400"/>
                  <a:pt x="3124200" y="5880100"/>
                  <a:pt x="3124200" y="5886450"/>
                </a:cubicBezTo>
                <a:close/>
                <a:moveTo>
                  <a:pt x="9493250" y="5829300"/>
                </a:moveTo>
                <a:cubicBezTo>
                  <a:pt x="9505950" y="5880100"/>
                  <a:pt x="9518650" y="5937250"/>
                  <a:pt x="9518650" y="5994400"/>
                </a:cubicBezTo>
                <a:cubicBezTo>
                  <a:pt x="9518650" y="6026150"/>
                  <a:pt x="9518650" y="6096000"/>
                  <a:pt x="9493250" y="6127750"/>
                </a:cubicBezTo>
                <a:cubicBezTo>
                  <a:pt x="9486900" y="6134100"/>
                  <a:pt x="9461500" y="6127750"/>
                  <a:pt x="9455150" y="6134100"/>
                </a:cubicBezTo>
                <a:cubicBezTo>
                  <a:pt x="9436100" y="6140450"/>
                  <a:pt x="9423400" y="6153150"/>
                  <a:pt x="9404350" y="6165850"/>
                </a:cubicBezTo>
                <a:cubicBezTo>
                  <a:pt x="9410700" y="6216650"/>
                  <a:pt x="9391650" y="6280150"/>
                  <a:pt x="9359900" y="6330950"/>
                </a:cubicBezTo>
                <a:lnTo>
                  <a:pt x="9340850" y="6330950"/>
                </a:lnTo>
                <a:lnTo>
                  <a:pt x="9340850" y="6248400"/>
                </a:lnTo>
                <a:cubicBezTo>
                  <a:pt x="9372600" y="6108700"/>
                  <a:pt x="9410700" y="5962650"/>
                  <a:pt x="9436100" y="5829300"/>
                </a:cubicBezTo>
                <a:lnTo>
                  <a:pt x="9493250" y="5829300"/>
                </a:lnTo>
                <a:close/>
                <a:moveTo>
                  <a:pt x="3810000" y="5791200"/>
                </a:moveTo>
                <a:cubicBezTo>
                  <a:pt x="3822700" y="5822950"/>
                  <a:pt x="3822700" y="5854700"/>
                  <a:pt x="3816350" y="5886450"/>
                </a:cubicBezTo>
                <a:cubicBezTo>
                  <a:pt x="3822700" y="5892800"/>
                  <a:pt x="3816350" y="5899150"/>
                  <a:pt x="3829050" y="5899150"/>
                </a:cubicBezTo>
                <a:cubicBezTo>
                  <a:pt x="3860800" y="5899150"/>
                  <a:pt x="3886200" y="5861050"/>
                  <a:pt x="3905250" y="5848350"/>
                </a:cubicBezTo>
                <a:cubicBezTo>
                  <a:pt x="3911600" y="5842000"/>
                  <a:pt x="3917950" y="5829300"/>
                  <a:pt x="3937000" y="5829300"/>
                </a:cubicBezTo>
                <a:lnTo>
                  <a:pt x="3962400" y="5829300"/>
                </a:lnTo>
                <a:cubicBezTo>
                  <a:pt x="3924300" y="5892800"/>
                  <a:pt x="3848100" y="5924550"/>
                  <a:pt x="3829050" y="5988050"/>
                </a:cubicBezTo>
                <a:cubicBezTo>
                  <a:pt x="3816350" y="6026150"/>
                  <a:pt x="3854450" y="6102350"/>
                  <a:pt x="3816350" y="6140450"/>
                </a:cubicBezTo>
                <a:cubicBezTo>
                  <a:pt x="3797300" y="6165850"/>
                  <a:pt x="3784600" y="6197600"/>
                  <a:pt x="3765550" y="6229350"/>
                </a:cubicBezTo>
                <a:cubicBezTo>
                  <a:pt x="3752850" y="6223000"/>
                  <a:pt x="3727450" y="6210300"/>
                  <a:pt x="3708400" y="6184900"/>
                </a:cubicBezTo>
                <a:lnTo>
                  <a:pt x="3670300" y="6184900"/>
                </a:lnTo>
                <a:cubicBezTo>
                  <a:pt x="3689350" y="6235700"/>
                  <a:pt x="3676650" y="6203950"/>
                  <a:pt x="3632200" y="6248400"/>
                </a:cubicBezTo>
                <a:cubicBezTo>
                  <a:pt x="3581400" y="6254750"/>
                  <a:pt x="3530600" y="6267450"/>
                  <a:pt x="3498850" y="6324600"/>
                </a:cubicBezTo>
                <a:cubicBezTo>
                  <a:pt x="3479800" y="6350000"/>
                  <a:pt x="3486150" y="6400800"/>
                  <a:pt x="3441700" y="6407150"/>
                </a:cubicBezTo>
                <a:cubicBezTo>
                  <a:pt x="3359150" y="6426200"/>
                  <a:pt x="3181350" y="6464300"/>
                  <a:pt x="3168650" y="6464300"/>
                </a:cubicBezTo>
                <a:cubicBezTo>
                  <a:pt x="3130550" y="6464300"/>
                  <a:pt x="3143250" y="6426200"/>
                  <a:pt x="3143250" y="6413500"/>
                </a:cubicBezTo>
                <a:cubicBezTo>
                  <a:pt x="3143250" y="6394450"/>
                  <a:pt x="3143250" y="6375400"/>
                  <a:pt x="3155950" y="6362700"/>
                </a:cubicBezTo>
                <a:lnTo>
                  <a:pt x="3155950" y="6369050"/>
                </a:lnTo>
                <a:cubicBezTo>
                  <a:pt x="3187700" y="6375400"/>
                  <a:pt x="3238500" y="6400800"/>
                  <a:pt x="3257550" y="6400800"/>
                </a:cubicBezTo>
                <a:cubicBezTo>
                  <a:pt x="3295650" y="6400800"/>
                  <a:pt x="3384550" y="6350000"/>
                  <a:pt x="3378200" y="6280150"/>
                </a:cubicBezTo>
                <a:cubicBezTo>
                  <a:pt x="3378200" y="6286500"/>
                  <a:pt x="3390900" y="6299200"/>
                  <a:pt x="3403600" y="6305550"/>
                </a:cubicBezTo>
                <a:cubicBezTo>
                  <a:pt x="3435350" y="6280150"/>
                  <a:pt x="3448050" y="6235700"/>
                  <a:pt x="3454400" y="6210300"/>
                </a:cubicBezTo>
                <a:lnTo>
                  <a:pt x="3454400" y="6184900"/>
                </a:lnTo>
                <a:cubicBezTo>
                  <a:pt x="3454400" y="6172200"/>
                  <a:pt x="3441700" y="6102350"/>
                  <a:pt x="3441700" y="6083300"/>
                </a:cubicBezTo>
                <a:cubicBezTo>
                  <a:pt x="3441700" y="6019800"/>
                  <a:pt x="3473450" y="6007100"/>
                  <a:pt x="3517900" y="5930900"/>
                </a:cubicBezTo>
                <a:cubicBezTo>
                  <a:pt x="3524250" y="5930900"/>
                  <a:pt x="3536950" y="5924550"/>
                  <a:pt x="3543300" y="5918200"/>
                </a:cubicBezTo>
                <a:cubicBezTo>
                  <a:pt x="3600450" y="5861050"/>
                  <a:pt x="3676650" y="5816600"/>
                  <a:pt x="3746500" y="5753100"/>
                </a:cubicBezTo>
                <a:cubicBezTo>
                  <a:pt x="3765550" y="5765800"/>
                  <a:pt x="3790950" y="5778500"/>
                  <a:pt x="3810000" y="5791200"/>
                </a:cubicBezTo>
                <a:close/>
                <a:moveTo>
                  <a:pt x="3556000" y="5753100"/>
                </a:moveTo>
                <a:lnTo>
                  <a:pt x="3556000" y="5772150"/>
                </a:lnTo>
                <a:cubicBezTo>
                  <a:pt x="3536950" y="5784850"/>
                  <a:pt x="3511550" y="5803900"/>
                  <a:pt x="3492500" y="5822950"/>
                </a:cubicBezTo>
                <a:cubicBezTo>
                  <a:pt x="3492500" y="5822950"/>
                  <a:pt x="3473450" y="5822950"/>
                  <a:pt x="3473450" y="5810250"/>
                </a:cubicBezTo>
                <a:cubicBezTo>
                  <a:pt x="3473450" y="5791200"/>
                  <a:pt x="3498850" y="5772150"/>
                  <a:pt x="3517900" y="5753100"/>
                </a:cubicBezTo>
                <a:lnTo>
                  <a:pt x="3556000" y="5753100"/>
                </a:lnTo>
                <a:close/>
                <a:moveTo>
                  <a:pt x="3143250" y="5791200"/>
                </a:moveTo>
                <a:cubicBezTo>
                  <a:pt x="3086100" y="5810250"/>
                  <a:pt x="2959100" y="5835650"/>
                  <a:pt x="2940050" y="5835650"/>
                </a:cubicBezTo>
                <a:lnTo>
                  <a:pt x="2724150" y="5835650"/>
                </a:lnTo>
                <a:lnTo>
                  <a:pt x="2724150" y="5803900"/>
                </a:lnTo>
                <a:lnTo>
                  <a:pt x="2940050" y="5803900"/>
                </a:lnTo>
                <a:cubicBezTo>
                  <a:pt x="2940050" y="5803900"/>
                  <a:pt x="2940050" y="5791200"/>
                  <a:pt x="2952750" y="5791200"/>
                </a:cubicBezTo>
                <a:lnTo>
                  <a:pt x="3067050" y="5791200"/>
                </a:lnTo>
                <a:cubicBezTo>
                  <a:pt x="3098800" y="5778500"/>
                  <a:pt x="3136900" y="5772150"/>
                  <a:pt x="3175000" y="5753100"/>
                </a:cubicBezTo>
                <a:lnTo>
                  <a:pt x="3194050" y="5753100"/>
                </a:lnTo>
                <a:cubicBezTo>
                  <a:pt x="3181350" y="5772150"/>
                  <a:pt x="3162300" y="5784850"/>
                  <a:pt x="3143250" y="5791200"/>
                </a:cubicBezTo>
                <a:close/>
                <a:moveTo>
                  <a:pt x="11569700" y="5753100"/>
                </a:moveTo>
                <a:cubicBezTo>
                  <a:pt x="11614150" y="5784850"/>
                  <a:pt x="11658600" y="5810250"/>
                  <a:pt x="11696700" y="5848350"/>
                </a:cubicBezTo>
                <a:cubicBezTo>
                  <a:pt x="11747500" y="5892800"/>
                  <a:pt x="11798300" y="5962650"/>
                  <a:pt x="11855450" y="6032500"/>
                </a:cubicBezTo>
                <a:cubicBezTo>
                  <a:pt x="11887200" y="6064250"/>
                  <a:pt x="11906250" y="6115050"/>
                  <a:pt x="11938000" y="6159500"/>
                </a:cubicBezTo>
                <a:cubicBezTo>
                  <a:pt x="11963400" y="6191250"/>
                  <a:pt x="12007850" y="6235700"/>
                  <a:pt x="12039600" y="6273800"/>
                </a:cubicBezTo>
                <a:cubicBezTo>
                  <a:pt x="12071350" y="6305550"/>
                  <a:pt x="12096750" y="6356350"/>
                  <a:pt x="12128500" y="6394450"/>
                </a:cubicBezTo>
                <a:cubicBezTo>
                  <a:pt x="12198350" y="6464300"/>
                  <a:pt x="12268200" y="6565900"/>
                  <a:pt x="12299950" y="6667500"/>
                </a:cubicBezTo>
                <a:cubicBezTo>
                  <a:pt x="12319000" y="6731000"/>
                  <a:pt x="12344400" y="6775450"/>
                  <a:pt x="12382500" y="6819900"/>
                </a:cubicBezTo>
                <a:cubicBezTo>
                  <a:pt x="12407900" y="6845300"/>
                  <a:pt x="12439650" y="6870700"/>
                  <a:pt x="12452350" y="6902450"/>
                </a:cubicBezTo>
                <a:cubicBezTo>
                  <a:pt x="12471400" y="6953250"/>
                  <a:pt x="12484100" y="7061200"/>
                  <a:pt x="12484100" y="7080250"/>
                </a:cubicBezTo>
                <a:lnTo>
                  <a:pt x="12484100" y="7264400"/>
                </a:lnTo>
                <a:cubicBezTo>
                  <a:pt x="12458700" y="7308850"/>
                  <a:pt x="12414250" y="7340600"/>
                  <a:pt x="12401550" y="7391400"/>
                </a:cubicBezTo>
                <a:cubicBezTo>
                  <a:pt x="12388850" y="7429500"/>
                  <a:pt x="12376150" y="7480300"/>
                  <a:pt x="12363450" y="7537450"/>
                </a:cubicBezTo>
                <a:cubicBezTo>
                  <a:pt x="12357100" y="7562850"/>
                  <a:pt x="12363450" y="7607300"/>
                  <a:pt x="12357100" y="7632700"/>
                </a:cubicBezTo>
                <a:cubicBezTo>
                  <a:pt x="12350750" y="7658100"/>
                  <a:pt x="12338050" y="7683500"/>
                  <a:pt x="12331700" y="7721600"/>
                </a:cubicBezTo>
                <a:cubicBezTo>
                  <a:pt x="12312650" y="7816850"/>
                  <a:pt x="12312650" y="7899400"/>
                  <a:pt x="12261850" y="8001000"/>
                </a:cubicBezTo>
                <a:cubicBezTo>
                  <a:pt x="12249150" y="8026400"/>
                  <a:pt x="12211050" y="8058150"/>
                  <a:pt x="12211050" y="8077200"/>
                </a:cubicBezTo>
                <a:lnTo>
                  <a:pt x="12211050" y="8153400"/>
                </a:lnTo>
                <a:lnTo>
                  <a:pt x="12255500" y="8153400"/>
                </a:lnTo>
                <a:cubicBezTo>
                  <a:pt x="12268200" y="8121650"/>
                  <a:pt x="12274550" y="8070850"/>
                  <a:pt x="12287250" y="8032750"/>
                </a:cubicBezTo>
                <a:cubicBezTo>
                  <a:pt x="12293600" y="8032750"/>
                  <a:pt x="12306300" y="8032750"/>
                  <a:pt x="12319000" y="8026400"/>
                </a:cubicBezTo>
                <a:cubicBezTo>
                  <a:pt x="12369800" y="7950200"/>
                  <a:pt x="12395200" y="7854950"/>
                  <a:pt x="12433300" y="7753350"/>
                </a:cubicBezTo>
                <a:cubicBezTo>
                  <a:pt x="12452350" y="7702550"/>
                  <a:pt x="12471400" y="7645400"/>
                  <a:pt x="12484100" y="7594600"/>
                </a:cubicBezTo>
                <a:cubicBezTo>
                  <a:pt x="12496800" y="7543800"/>
                  <a:pt x="12509500" y="7486650"/>
                  <a:pt x="12534900" y="7448550"/>
                </a:cubicBezTo>
                <a:cubicBezTo>
                  <a:pt x="12541250" y="7473950"/>
                  <a:pt x="12547600" y="7512050"/>
                  <a:pt x="12547600" y="7524750"/>
                </a:cubicBezTo>
                <a:cubicBezTo>
                  <a:pt x="12547600" y="7581900"/>
                  <a:pt x="12522200" y="7658100"/>
                  <a:pt x="12509500" y="7702550"/>
                </a:cubicBezTo>
                <a:cubicBezTo>
                  <a:pt x="12490450" y="7759700"/>
                  <a:pt x="12465050" y="7874000"/>
                  <a:pt x="12465050" y="7893050"/>
                </a:cubicBezTo>
                <a:lnTo>
                  <a:pt x="12465050" y="8153400"/>
                </a:lnTo>
                <a:cubicBezTo>
                  <a:pt x="12490450" y="8229600"/>
                  <a:pt x="12465050" y="8286750"/>
                  <a:pt x="12484100" y="8350250"/>
                </a:cubicBezTo>
                <a:lnTo>
                  <a:pt x="12490450" y="8705850"/>
                </a:lnTo>
                <a:cubicBezTo>
                  <a:pt x="12496800" y="8737600"/>
                  <a:pt x="12503150" y="8763000"/>
                  <a:pt x="12509500" y="8794750"/>
                </a:cubicBezTo>
                <a:cubicBezTo>
                  <a:pt x="12522200" y="8940800"/>
                  <a:pt x="12509500" y="8978900"/>
                  <a:pt x="12509500" y="8997950"/>
                </a:cubicBezTo>
                <a:cubicBezTo>
                  <a:pt x="12509500" y="9010650"/>
                  <a:pt x="12528550" y="9144000"/>
                  <a:pt x="12528550" y="9213850"/>
                </a:cubicBezTo>
                <a:cubicBezTo>
                  <a:pt x="12528550" y="9213850"/>
                  <a:pt x="12541250" y="9207500"/>
                  <a:pt x="12541250" y="9226550"/>
                </a:cubicBezTo>
                <a:lnTo>
                  <a:pt x="12541250" y="9366250"/>
                </a:lnTo>
                <a:cubicBezTo>
                  <a:pt x="12573000" y="9404350"/>
                  <a:pt x="12541250" y="9474200"/>
                  <a:pt x="12573000" y="9512300"/>
                </a:cubicBezTo>
                <a:lnTo>
                  <a:pt x="12573000" y="9690100"/>
                </a:lnTo>
                <a:cubicBezTo>
                  <a:pt x="12566650" y="9702800"/>
                  <a:pt x="12560300" y="9696450"/>
                  <a:pt x="12560300" y="9715500"/>
                </a:cubicBezTo>
                <a:lnTo>
                  <a:pt x="12560300" y="10236200"/>
                </a:lnTo>
                <a:cubicBezTo>
                  <a:pt x="12573000" y="10261600"/>
                  <a:pt x="12585700" y="10287000"/>
                  <a:pt x="12585700" y="10299700"/>
                </a:cubicBezTo>
                <a:cubicBezTo>
                  <a:pt x="12585700" y="10318750"/>
                  <a:pt x="12573000" y="10344150"/>
                  <a:pt x="12566650" y="10363200"/>
                </a:cubicBezTo>
                <a:cubicBezTo>
                  <a:pt x="12560300" y="10375900"/>
                  <a:pt x="12553950" y="10388600"/>
                  <a:pt x="12541250" y="10401300"/>
                </a:cubicBezTo>
                <a:lnTo>
                  <a:pt x="12420600" y="10401300"/>
                </a:lnTo>
                <a:cubicBezTo>
                  <a:pt x="12420600" y="10401300"/>
                  <a:pt x="12426950" y="10388600"/>
                  <a:pt x="12407900" y="10388600"/>
                </a:cubicBezTo>
                <a:lnTo>
                  <a:pt x="12249150" y="10388600"/>
                </a:lnTo>
                <a:cubicBezTo>
                  <a:pt x="12249150" y="10388600"/>
                  <a:pt x="12255500" y="10375900"/>
                  <a:pt x="12236450" y="10375900"/>
                </a:cubicBezTo>
                <a:lnTo>
                  <a:pt x="12103100" y="10375900"/>
                </a:lnTo>
                <a:cubicBezTo>
                  <a:pt x="12065000" y="10369550"/>
                  <a:pt x="12020550" y="10369550"/>
                  <a:pt x="11982450" y="10363200"/>
                </a:cubicBezTo>
                <a:cubicBezTo>
                  <a:pt x="11918950" y="10312400"/>
                  <a:pt x="11849100" y="10255250"/>
                  <a:pt x="11791950" y="10204450"/>
                </a:cubicBezTo>
                <a:cubicBezTo>
                  <a:pt x="11766550" y="10172700"/>
                  <a:pt x="11715750" y="10153650"/>
                  <a:pt x="11696700" y="10115550"/>
                </a:cubicBezTo>
                <a:cubicBezTo>
                  <a:pt x="11664950" y="10071100"/>
                  <a:pt x="11677650" y="10001250"/>
                  <a:pt x="11671300" y="9963150"/>
                </a:cubicBezTo>
                <a:cubicBezTo>
                  <a:pt x="11664950" y="9925050"/>
                  <a:pt x="11658600" y="9886950"/>
                  <a:pt x="11639550" y="9861550"/>
                </a:cubicBezTo>
                <a:cubicBezTo>
                  <a:pt x="11607800" y="9804400"/>
                  <a:pt x="11499850" y="9709150"/>
                  <a:pt x="11499850" y="9620250"/>
                </a:cubicBezTo>
                <a:cubicBezTo>
                  <a:pt x="11499850" y="9601200"/>
                  <a:pt x="11525250" y="9525000"/>
                  <a:pt x="11525250" y="9505950"/>
                </a:cubicBezTo>
                <a:cubicBezTo>
                  <a:pt x="11525250" y="9467850"/>
                  <a:pt x="11328400" y="9156700"/>
                  <a:pt x="11258550" y="9042400"/>
                </a:cubicBezTo>
                <a:lnTo>
                  <a:pt x="11258550" y="9017000"/>
                </a:lnTo>
                <a:lnTo>
                  <a:pt x="11283950" y="9017000"/>
                </a:lnTo>
                <a:cubicBezTo>
                  <a:pt x="11296650" y="9036050"/>
                  <a:pt x="11322050" y="9048750"/>
                  <a:pt x="11341100" y="9074150"/>
                </a:cubicBezTo>
                <a:cubicBezTo>
                  <a:pt x="11360150" y="9099550"/>
                  <a:pt x="11385550" y="9131300"/>
                  <a:pt x="11404600" y="9169400"/>
                </a:cubicBezTo>
                <a:cubicBezTo>
                  <a:pt x="11410950" y="9175750"/>
                  <a:pt x="11410950" y="9201150"/>
                  <a:pt x="11423650" y="9220200"/>
                </a:cubicBezTo>
                <a:cubicBezTo>
                  <a:pt x="11436350" y="9245600"/>
                  <a:pt x="11474450" y="9290050"/>
                  <a:pt x="11493500" y="9309100"/>
                </a:cubicBezTo>
                <a:cubicBezTo>
                  <a:pt x="11499850" y="9315450"/>
                  <a:pt x="11512550" y="9328150"/>
                  <a:pt x="11512550" y="9353550"/>
                </a:cubicBezTo>
                <a:lnTo>
                  <a:pt x="11550650" y="9353550"/>
                </a:lnTo>
                <a:cubicBezTo>
                  <a:pt x="11557000" y="9347200"/>
                  <a:pt x="11557000" y="9340850"/>
                  <a:pt x="11550650" y="9334500"/>
                </a:cubicBezTo>
                <a:cubicBezTo>
                  <a:pt x="11576050" y="9321800"/>
                  <a:pt x="11620500" y="9347200"/>
                  <a:pt x="11633200" y="9378950"/>
                </a:cubicBezTo>
                <a:lnTo>
                  <a:pt x="11658600" y="9378950"/>
                </a:lnTo>
                <a:cubicBezTo>
                  <a:pt x="11664950" y="9372600"/>
                  <a:pt x="11664950" y="9366250"/>
                  <a:pt x="11664950" y="9353550"/>
                </a:cubicBezTo>
                <a:cubicBezTo>
                  <a:pt x="11664950" y="9251950"/>
                  <a:pt x="11582400" y="9264650"/>
                  <a:pt x="11582400" y="9150350"/>
                </a:cubicBezTo>
                <a:cubicBezTo>
                  <a:pt x="11582400" y="9131300"/>
                  <a:pt x="11595100" y="9017000"/>
                  <a:pt x="11595100" y="8997950"/>
                </a:cubicBezTo>
                <a:cubicBezTo>
                  <a:pt x="11595100" y="8902700"/>
                  <a:pt x="11436350" y="8572500"/>
                  <a:pt x="11391900" y="8547100"/>
                </a:cubicBezTo>
                <a:lnTo>
                  <a:pt x="11391900" y="8528050"/>
                </a:lnTo>
                <a:lnTo>
                  <a:pt x="11410950" y="8528050"/>
                </a:lnTo>
                <a:cubicBezTo>
                  <a:pt x="11480800" y="8591550"/>
                  <a:pt x="11493500" y="8648700"/>
                  <a:pt x="11531600" y="8718550"/>
                </a:cubicBezTo>
                <a:cubicBezTo>
                  <a:pt x="11537950" y="8731250"/>
                  <a:pt x="11563350" y="8743950"/>
                  <a:pt x="11569700" y="8763000"/>
                </a:cubicBezTo>
                <a:cubicBezTo>
                  <a:pt x="11576050" y="8769350"/>
                  <a:pt x="11576050" y="8788400"/>
                  <a:pt x="11588750" y="8801100"/>
                </a:cubicBezTo>
                <a:cubicBezTo>
                  <a:pt x="11595100" y="8794750"/>
                  <a:pt x="11595100" y="8782050"/>
                  <a:pt x="11601450" y="8775700"/>
                </a:cubicBezTo>
                <a:lnTo>
                  <a:pt x="11595100" y="8534400"/>
                </a:lnTo>
                <a:cubicBezTo>
                  <a:pt x="11582400" y="8401050"/>
                  <a:pt x="11563350" y="8261350"/>
                  <a:pt x="11544300" y="8128000"/>
                </a:cubicBezTo>
                <a:cubicBezTo>
                  <a:pt x="11537950" y="8058150"/>
                  <a:pt x="11506200" y="7931150"/>
                  <a:pt x="11506200" y="7912100"/>
                </a:cubicBezTo>
                <a:cubicBezTo>
                  <a:pt x="11506200" y="7905750"/>
                  <a:pt x="11664950" y="7696200"/>
                  <a:pt x="11709400" y="7658100"/>
                </a:cubicBezTo>
                <a:cubicBezTo>
                  <a:pt x="11741150" y="7626350"/>
                  <a:pt x="11785600" y="7600950"/>
                  <a:pt x="11811000" y="7569200"/>
                </a:cubicBezTo>
                <a:cubicBezTo>
                  <a:pt x="11817350" y="7562850"/>
                  <a:pt x="11823700" y="7550150"/>
                  <a:pt x="11823700" y="7537450"/>
                </a:cubicBezTo>
                <a:cubicBezTo>
                  <a:pt x="11823700" y="7518400"/>
                  <a:pt x="11817350" y="7518400"/>
                  <a:pt x="11817350" y="7505700"/>
                </a:cubicBezTo>
                <a:lnTo>
                  <a:pt x="11741150" y="7505700"/>
                </a:lnTo>
                <a:cubicBezTo>
                  <a:pt x="11734800" y="7518400"/>
                  <a:pt x="11715750" y="7524750"/>
                  <a:pt x="11696700" y="7524750"/>
                </a:cubicBezTo>
                <a:cubicBezTo>
                  <a:pt x="11626850" y="7543800"/>
                  <a:pt x="11537950" y="7651750"/>
                  <a:pt x="11512550" y="7727950"/>
                </a:cubicBezTo>
                <a:cubicBezTo>
                  <a:pt x="11506200" y="7721600"/>
                  <a:pt x="11506200" y="7721600"/>
                  <a:pt x="11506200" y="7708900"/>
                </a:cubicBezTo>
                <a:cubicBezTo>
                  <a:pt x="11506200" y="7689850"/>
                  <a:pt x="11512550" y="7696200"/>
                  <a:pt x="11512550" y="7689850"/>
                </a:cubicBezTo>
                <a:cubicBezTo>
                  <a:pt x="11531600" y="7594600"/>
                  <a:pt x="11620500" y="7505700"/>
                  <a:pt x="11709400" y="7454900"/>
                </a:cubicBezTo>
                <a:cubicBezTo>
                  <a:pt x="11709400" y="7442200"/>
                  <a:pt x="11696700" y="7435850"/>
                  <a:pt x="11690350" y="7423150"/>
                </a:cubicBezTo>
                <a:cubicBezTo>
                  <a:pt x="11671300" y="7435850"/>
                  <a:pt x="11639550" y="7435850"/>
                  <a:pt x="11620500" y="7454900"/>
                </a:cubicBezTo>
                <a:cubicBezTo>
                  <a:pt x="11588750" y="7473950"/>
                  <a:pt x="11576050" y="7512050"/>
                  <a:pt x="11544300" y="7537450"/>
                </a:cubicBezTo>
                <a:cubicBezTo>
                  <a:pt x="11569700" y="7454900"/>
                  <a:pt x="11645900" y="7359650"/>
                  <a:pt x="11728450" y="7327900"/>
                </a:cubicBezTo>
                <a:lnTo>
                  <a:pt x="11728450" y="7264400"/>
                </a:lnTo>
                <a:cubicBezTo>
                  <a:pt x="11722100" y="7258050"/>
                  <a:pt x="11722100" y="7258050"/>
                  <a:pt x="11709400" y="7258050"/>
                </a:cubicBezTo>
                <a:cubicBezTo>
                  <a:pt x="11690350" y="7258050"/>
                  <a:pt x="11664950" y="7283450"/>
                  <a:pt x="11645900" y="7296150"/>
                </a:cubicBezTo>
                <a:cubicBezTo>
                  <a:pt x="11487150" y="7423150"/>
                  <a:pt x="11347450" y="7588250"/>
                  <a:pt x="11239500" y="7747000"/>
                </a:cubicBezTo>
                <a:lnTo>
                  <a:pt x="11214100" y="7747000"/>
                </a:lnTo>
                <a:cubicBezTo>
                  <a:pt x="11214100" y="7740650"/>
                  <a:pt x="11207750" y="7734300"/>
                  <a:pt x="11201400" y="7734300"/>
                </a:cubicBezTo>
                <a:cubicBezTo>
                  <a:pt x="11226800" y="7651750"/>
                  <a:pt x="11245850" y="7556500"/>
                  <a:pt x="11296650" y="7473950"/>
                </a:cubicBezTo>
                <a:cubicBezTo>
                  <a:pt x="11328400" y="7410450"/>
                  <a:pt x="11379200" y="7340600"/>
                  <a:pt x="11423650" y="7289800"/>
                </a:cubicBezTo>
                <a:cubicBezTo>
                  <a:pt x="11442700" y="7258050"/>
                  <a:pt x="11480800" y="7226300"/>
                  <a:pt x="11506200" y="7207250"/>
                </a:cubicBezTo>
                <a:cubicBezTo>
                  <a:pt x="11550650" y="7162800"/>
                  <a:pt x="11595100" y="7162800"/>
                  <a:pt x="11595100" y="7112000"/>
                </a:cubicBezTo>
                <a:cubicBezTo>
                  <a:pt x="11595100" y="7080250"/>
                  <a:pt x="11582400" y="7067550"/>
                  <a:pt x="11563350" y="7067550"/>
                </a:cubicBezTo>
                <a:cubicBezTo>
                  <a:pt x="11550650" y="7067550"/>
                  <a:pt x="11366500" y="7131050"/>
                  <a:pt x="11347450" y="7131050"/>
                </a:cubicBezTo>
                <a:cubicBezTo>
                  <a:pt x="11271250" y="7131050"/>
                  <a:pt x="11258550" y="7067550"/>
                  <a:pt x="11188700" y="7067550"/>
                </a:cubicBezTo>
                <a:cubicBezTo>
                  <a:pt x="11169650" y="7067550"/>
                  <a:pt x="11156950" y="7080250"/>
                  <a:pt x="11137900" y="7080250"/>
                </a:cubicBezTo>
                <a:lnTo>
                  <a:pt x="11017250" y="7080250"/>
                </a:lnTo>
                <a:cubicBezTo>
                  <a:pt x="11017250" y="7073900"/>
                  <a:pt x="11023600" y="7067550"/>
                  <a:pt x="11023600" y="7061200"/>
                </a:cubicBezTo>
                <a:cubicBezTo>
                  <a:pt x="11074400" y="7042150"/>
                  <a:pt x="11474450" y="6889750"/>
                  <a:pt x="11474450" y="6826250"/>
                </a:cubicBezTo>
                <a:cubicBezTo>
                  <a:pt x="11474450" y="6800850"/>
                  <a:pt x="11379200" y="6762750"/>
                  <a:pt x="11372850" y="6762750"/>
                </a:cubicBezTo>
                <a:lnTo>
                  <a:pt x="11195050" y="6762750"/>
                </a:lnTo>
                <a:cubicBezTo>
                  <a:pt x="11188700" y="6769100"/>
                  <a:pt x="11182350" y="6775450"/>
                  <a:pt x="11169650" y="6775450"/>
                </a:cubicBezTo>
                <a:cubicBezTo>
                  <a:pt x="11182350" y="6762750"/>
                  <a:pt x="11201400" y="6731000"/>
                  <a:pt x="11214100" y="6724650"/>
                </a:cubicBezTo>
                <a:cubicBezTo>
                  <a:pt x="11226800" y="6711950"/>
                  <a:pt x="11264900" y="6699250"/>
                  <a:pt x="11290300" y="6699250"/>
                </a:cubicBezTo>
                <a:cubicBezTo>
                  <a:pt x="11290300" y="6699250"/>
                  <a:pt x="11296650" y="6699250"/>
                  <a:pt x="11296650" y="6686550"/>
                </a:cubicBezTo>
                <a:cubicBezTo>
                  <a:pt x="11296650" y="6654800"/>
                  <a:pt x="11182350" y="6572250"/>
                  <a:pt x="11182350" y="6572250"/>
                </a:cubicBezTo>
                <a:cubicBezTo>
                  <a:pt x="11176000" y="6565900"/>
                  <a:pt x="11163300" y="6572250"/>
                  <a:pt x="11150600" y="6572250"/>
                </a:cubicBezTo>
                <a:cubicBezTo>
                  <a:pt x="11125200" y="6572250"/>
                  <a:pt x="11106150" y="6584950"/>
                  <a:pt x="11074400" y="6591300"/>
                </a:cubicBezTo>
                <a:cubicBezTo>
                  <a:pt x="11017250" y="6604000"/>
                  <a:pt x="10922000" y="6673850"/>
                  <a:pt x="10909300" y="6756400"/>
                </a:cubicBezTo>
                <a:lnTo>
                  <a:pt x="10883900" y="6756400"/>
                </a:lnTo>
                <a:cubicBezTo>
                  <a:pt x="10864850" y="6731000"/>
                  <a:pt x="10839450" y="6724650"/>
                  <a:pt x="10833100" y="6724650"/>
                </a:cubicBezTo>
                <a:lnTo>
                  <a:pt x="10775950" y="6667500"/>
                </a:lnTo>
                <a:cubicBezTo>
                  <a:pt x="10756900" y="6648450"/>
                  <a:pt x="10763250" y="6623050"/>
                  <a:pt x="10750550" y="6610350"/>
                </a:cubicBezTo>
                <a:cubicBezTo>
                  <a:pt x="10744200" y="6591300"/>
                  <a:pt x="10725150" y="6565900"/>
                  <a:pt x="10718800" y="6553200"/>
                </a:cubicBezTo>
                <a:cubicBezTo>
                  <a:pt x="10693400" y="6489700"/>
                  <a:pt x="10604500" y="6413500"/>
                  <a:pt x="10604500" y="6394450"/>
                </a:cubicBezTo>
                <a:cubicBezTo>
                  <a:pt x="10604500" y="6381750"/>
                  <a:pt x="10617200" y="6362700"/>
                  <a:pt x="10617200" y="6350000"/>
                </a:cubicBezTo>
                <a:cubicBezTo>
                  <a:pt x="10610850" y="6324600"/>
                  <a:pt x="10668000" y="6235700"/>
                  <a:pt x="10693400" y="6223000"/>
                </a:cubicBezTo>
                <a:cubicBezTo>
                  <a:pt x="10718800" y="6203950"/>
                  <a:pt x="10756900" y="6178550"/>
                  <a:pt x="10782300" y="6159500"/>
                </a:cubicBezTo>
                <a:cubicBezTo>
                  <a:pt x="10801350" y="6146800"/>
                  <a:pt x="10826750" y="6121400"/>
                  <a:pt x="10852150" y="6102350"/>
                </a:cubicBezTo>
                <a:cubicBezTo>
                  <a:pt x="10871200" y="6076950"/>
                  <a:pt x="10896600" y="6051550"/>
                  <a:pt x="10909300" y="6019800"/>
                </a:cubicBezTo>
                <a:cubicBezTo>
                  <a:pt x="10922000" y="5988050"/>
                  <a:pt x="10998200" y="5803900"/>
                  <a:pt x="11042650" y="5803900"/>
                </a:cubicBezTo>
                <a:cubicBezTo>
                  <a:pt x="11055350" y="5803900"/>
                  <a:pt x="11131550" y="5873750"/>
                  <a:pt x="11150600" y="5873750"/>
                </a:cubicBezTo>
                <a:cubicBezTo>
                  <a:pt x="11182350" y="5873750"/>
                  <a:pt x="11176000" y="5803900"/>
                  <a:pt x="11220450" y="5765800"/>
                </a:cubicBezTo>
                <a:cubicBezTo>
                  <a:pt x="11258550" y="5791200"/>
                  <a:pt x="11296650" y="5829300"/>
                  <a:pt x="11341100" y="5867400"/>
                </a:cubicBezTo>
                <a:cubicBezTo>
                  <a:pt x="11398250" y="5816600"/>
                  <a:pt x="11404600" y="5778500"/>
                  <a:pt x="11436350" y="5721350"/>
                </a:cubicBezTo>
                <a:cubicBezTo>
                  <a:pt x="11474450" y="5721350"/>
                  <a:pt x="11537950" y="5727700"/>
                  <a:pt x="11569700" y="5753100"/>
                </a:cubicBezTo>
                <a:close/>
                <a:moveTo>
                  <a:pt x="7435850" y="5619750"/>
                </a:moveTo>
                <a:cubicBezTo>
                  <a:pt x="7448550" y="5632450"/>
                  <a:pt x="7531100" y="5708650"/>
                  <a:pt x="7531100" y="5740400"/>
                </a:cubicBezTo>
                <a:cubicBezTo>
                  <a:pt x="7531100" y="5753100"/>
                  <a:pt x="7524750" y="5746750"/>
                  <a:pt x="7518400" y="5753100"/>
                </a:cubicBezTo>
                <a:cubicBezTo>
                  <a:pt x="7512050" y="5784850"/>
                  <a:pt x="7480300" y="5873750"/>
                  <a:pt x="7454900" y="5880100"/>
                </a:cubicBezTo>
                <a:cubicBezTo>
                  <a:pt x="7429500" y="5886450"/>
                  <a:pt x="7378700" y="5899150"/>
                  <a:pt x="7366000" y="5899150"/>
                </a:cubicBezTo>
                <a:cubicBezTo>
                  <a:pt x="7346950" y="5899150"/>
                  <a:pt x="7302500" y="5867400"/>
                  <a:pt x="7264400" y="5854700"/>
                </a:cubicBezTo>
                <a:cubicBezTo>
                  <a:pt x="7258050" y="5848350"/>
                  <a:pt x="7245350" y="5835650"/>
                  <a:pt x="7245350" y="5816600"/>
                </a:cubicBezTo>
                <a:cubicBezTo>
                  <a:pt x="7245350" y="5803900"/>
                  <a:pt x="7251700" y="5778500"/>
                  <a:pt x="7258050" y="5759450"/>
                </a:cubicBezTo>
                <a:lnTo>
                  <a:pt x="7258050" y="5721350"/>
                </a:lnTo>
                <a:cubicBezTo>
                  <a:pt x="7315200" y="5626100"/>
                  <a:pt x="7308850" y="5619750"/>
                  <a:pt x="7385050" y="5619750"/>
                </a:cubicBezTo>
                <a:lnTo>
                  <a:pt x="7435850" y="5619750"/>
                </a:lnTo>
                <a:close/>
                <a:moveTo>
                  <a:pt x="11747500" y="5486400"/>
                </a:moveTo>
                <a:cubicBezTo>
                  <a:pt x="11741150" y="5537200"/>
                  <a:pt x="11791950" y="5575300"/>
                  <a:pt x="11791950" y="5626100"/>
                </a:cubicBezTo>
                <a:cubicBezTo>
                  <a:pt x="11791950" y="5638800"/>
                  <a:pt x="11785600" y="5670550"/>
                  <a:pt x="11779250" y="5689600"/>
                </a:cubicBezTo>
                <a:cubicBezTo>
                  <a:pt x="11766550" y="5676900"/>
                  <a:pt x="11753850" y="5676900"/>
                  <a:pt x="11741150" y="5676900"/>
                </a:cubicBezTo>
                <a:cubicBezTo>
                  <a:pt x="11753850" y="5645150"/>
                  <a:pt x="11760200" y="5613400"/>
                  <a:pt x="11760200" y="5594350"/>
                </a:cubicBezTo>
                <a:cubicBezTo>
                  <a:pt x="11760200" y="5556250"/>
                  <a:pt x="11684000" y="5518150"/>
                  <a:pt x="11677650" y="5518150"/>
                </a:cubicBezTo>
                <a:lnTo>
                  <a:pt x="11677650" y="5486400"/>
                </a:lnTo>
                <a:lnTo>
                  <a:pt x="11747500" y="5486400"/>
                </a:lnTo>
                <a:close/>
                <a:moveTo>
                  <a:pt x="6413500" y="5378450"/>
                </a:moveTo>
                <a:cubicBezTo>
                  <a:pt x="6432550" y="5378450"/>
                  <a:pt x="6432550" y="5365750"/>
                  <a:pt x="6445250" y="5365750"/>
                </a:cubicBezTo>
                <a:cubicBezTo>
                  <a:pt x="6438900" y="5378450"/>
                  <a:pt x="6438900" y="5391150"/>
                  <a:pt x="6438900" y="5403850"/>
                </a:cubicBezTo>
                <a:cubicBezTo>
                  <a:pt x="6426200" y="5403850"/>
                  <a:pt x="6407150" y="5403850"/>
                  <a:pt x="6388100" y="5397500"/>
                </a:cubicBezTo>
                <a:lnTo>
                  <a:pt x="6388100" y="5365750"/>
                </a:lnTo>
                <a:cubicBezTo>
                  <a:pt x="6394450" y="5365750"/>
                  <a:pt x="6400800" y="5378450"/>
                  <a:pt x="6413500" y="5378450"/>
                </a:cubicBezTo>
                <a:close/>
                <a:moveTo>
                  <a:pt x="9213850" y="5499100"/>
                </a:moveTo>
                <a:cubicBezTo>
                  <a:pt x="9201150" y="5524500"/>
                  <a:pt x="9194800" y="5556250"/>
                  <a:pt x="9182100" y="5575300"/>
                </a:cubicBezTo>
                <a:lnTo>
                  <a:pt x="9156700" y="5575300"/>
                </a:lnTo>
                <a:cubicBezTo>
                  <a:pt x="9163050" y="5454650"/>
                  <a:pt x="9169400" y="5403850"/>
                  <a:pt x="9175750" y="5346700"/>
                </a:cubicBezTo>
                <a:cubicBezTo>
                  <a:pt x="9182100" y="5346700"/>
                  <a:pt x="9194800" y="5353050"/>
                  <a:pt x="9213850" y="5353050"/>
                </a:cubicBezTo>
                <a:lnTo>
                  <a:pt x="9213850" y="5499100"/>
                </a:lnTo>
                <a:close/>
                <a:moveTo>
                  <a:pt x="7981950" y="5346700"/>
                </a:moveTo>
                <a:cubicBezTo>
                  <a:pt x="7975600" y="5359400"/>
                  <a:pt x="7962900" y="5378450"/>
                  <a:pt x="7956550" y="5391150"/>
                </a:cubicBezTo>
                <a:cubicBezTo>
                  <a:pt x="7931150" y="5435600"/>
                  <a:pt x="7905750" y="5480050"/>
                  <a:pt x="7867650" y="5511800"/>
                </a:cubicBezTo>
                <a:cubicBezTo>
                  <a:pt x="7842250" y="5518150"/>
                  <a:pt x="7791450" y="5530850"/>
                  <a:pt x="7772400" y="5530850"/>
                </a:cubicBezTo>
                <a:lnTo>
                  <a:pt x="7658100" y="5530850"/>
                </a:lnTo>
                <a:cubicBezTo>
                  <a:pt x="7632700" y="5499100"/>
                  <a:pt x="7588250" y="5486400"/>
                  <a:pt x="7588250" y="5448300"/>
                </a:cubicBezTo>
                <a:cubicBezTo>
                  <a:pt x="7588250" y="5416550"/>
                  <a:pt x="7613650" y="5372100"/>
                  <a:pt x="7639050" y="5346700"/>
                </a:cubicBezTo>
                <a:cubicBezTo>
                  <a:pt x="7639050" y="5378450"/>
                  <a:pt x="7639050" y="5410200"/>
                  <a:pt x="7632700" y="5441950"/>
                </a:cubicBezTo>
                <a:cubicBezTo>
                  <a:pt x="7632700" y="5441950"/>
                  <a:pt x="7632700" y="5454650"/>
                  <a:pt x="7645400" y="5454650"/>
                </a:cubicBezTo>
                <a:lnTo>
                  <a:pt x="7842250" y="5454650"/>
                </a:lnTo>
                <a:cubicBezTo>
                  <a:pt x="7842250" y="5448300"/>
                  <a:pt x="7924800" y="5334000"/>
                  <a:pt x="7950200" y="5334000"/>
                </a:cubicBezTo>
                <a:cubicBezTo>
                  <a:pt x="7962900" y="5334000"/>
                  <a:pt x="7969250" y="5340350"/>
                  <a:pt x="7981950" y="5346700"/>
                </a:cubicBezTo>
                <a:close/>
                <a:moveTo>
                  <a:pt x="7854950" y="5302250"/>
                </a:moveTo>
                <a:cubicBezTo>
                  <a:pt x="7848600" y="5314950"/>
                  <a:pt x="7835900" y="5340350"/>
                  <a:pt x="7823200" y="5353050"/>
                </a:cubicBezTo>
                <a:cubicBezTo>
                  <a:pt x="7810500" y="5340350"/>
                  <a:pt x="7797800" y="5340350"/>
                  <a:pt x="7785100" y="5334000"/>
                </a:cubicBezTo>
                <a:cubicBezTo>
                  <a:pt x="7797800" y="5321300"/>
                  <a:pt x="7797800" y="5308600"/>
                  <a:pt x="7797800" y="5295900"/>
                </a:cubicBezTo>
                <a:cubicBezTo>
                  <a:pt x="7848600" y="5295900"/>
                  <a:pt x="7848600" y="5302250"/>
                  <a:pt x="7854950" y="5302250"/>
                </a:cubicBezTo>
                <a:close/>
                <a:moveTo>
                  <a:pt x="4743450" y="5219700"/>
                </a:moveTo>
                <a:cubicBezTo>
                  <a:pt x="4749800" y="5226050"/>
                  <a:pt x="4749800" y="5232400"/>
                  <a:pt x="4756150" y="5232400"/>
                </a:cubicBezTo>
                <a:cubicBezTo>
                  <a:pt x="4787900" y="5238750"/>
                  <a:pt x="4826000" y="5238750"/>
                  <a:pt x="4857750" y="5238750"/>
                </a:cubicBezTo>
                <a:lnTo>
                  <a:pt x="4857750" y="5264150"/>
                </a:lnTo>
                <a:cubicBezTo>
                  <a:pt x="4819650" y="5270500"/>
                  <a:pt x="4806950" y="5308600"/>
                  <a:pt x="4762500" y="5334000"/>
                </a:cubicBezTo>
                <a:cubicBezTo>
                  <a:pt x="4743450" y="5346700"/>
                  <a:pt x="4711700" y="5372100"/>
                  <a:pt x="4692650" y="5378450"/>
                </a:cubicBezTo>
                <a:cubicBezTo>
                  <a:pt x="4679950" y="5384800"/>
                  <a:pt x="4629150" y="5397500"/>
                  <a:pt x="4616450" y="5416550"/>
                </a:cubicBezTo>
                <a:cubicBezTo>
                  <a:pt x="4603750" y="5422900"/>
                  <a:pt x="4584700" y="5429250"/>
                  <a:pt x="4565650" y="5429250"/>
                </a:cubicBezTo>
                <a:cubicBezTo>
                  <a:pt x="4559300" y="5435600"/>
                  <a:pt x="4552950" y="5441950"/>
                  <a:pt x="4546600" y="5441950"/>
                </a:cubicBezTo>
                <a:cubicBezTo>
                  <a:pt x="4502150" y="5448300"/>
                  <a:pt x="4451350" y="5454650"/>
                  <a:pt x="4400550" y="5461000"/>
                </a:cubicBezTo>
                <a:cubicBezTo>
                  <a:pt x="4406900" y="5473700"/>
                  <a:pt x="4413250" y="5480050"/>
                  <a:pt x="4425950" y="5486400"/>
                </a:cubicBezTo>
                <a:cubicBezTo>
                  <a:pt x="4413250" y="5505450"/>
                  <a:pt x="4400550" y="5524500"/>
                  <a:pt x="4375150" y="5537200"/>
                </a:cubicBezTo>
                <a:cubicBezTo>
                  <a:pt x="4337050" y="5556250"/>
                  <a:pt x="4286250" y="5562600"/>
                  <a:pt x="4241800" y="5568950"/>
                </a:cubicBezTo>
                <a:cubicBezTo>
                  <a:pt x="4222750" y="5575300"/>
                  <a:pt x="4184650" y="5568950"/>
                  <a:pt x="4159250" y="5575300"/>
                </a:cubicBezTo>
                <a:cubicBezTo>
                  <a:pt x="4102100" y="5588000"/>
                  <a:pt x="4070350" y="5613400"/>
                  <a:pt x="4032250" y="5613400"/>
                </a:cubicBezTo>
                <a:cubicBezTo>
                  <a:pt x="3994150" y="5613400"/>
                  <a:pt x="3987800" y="5607050"/>
                  <a:pt x="3949700" y="5581650"/>
                </a:cubicBezTo>
                <a:lnTo>
                  <a:pt x="3949700" y="5340350"/>
                </a:lnTo>
                <a:cubicBezTo>
                  <a:pt x="4038600" y="5334000"/>
                  <a:pt x="4140200" y="5321300"/>
                  <a:pt x="4241800" y="5314950"/>
                </a:cubicBezTo>
                <a:cubicBezTo>
                  <a:pt x="4248150" y="5314950"/>
                  <a:pt x="4248150" y="5308600"/>
                  <a:pt x="4254500" y="5302250"/>
                </a:cubicBezTo>
                <a:lnTo>
                  <a:pt x="4286250" y="5302250"/>
                </a:lnTo>
                <a:lnTo>
                  <a:pt x="4311650" y="5302250"/>
                </a:lnTo>
                <a:cubicBezTo>
                  <a:pt x="4356100" y="5340350"/>
                  <a:pt x="4337050" y="5346700"/>
                  <a:pt x="4381500" y="5346700"/>
                </a:cubicBezTo>
                <a:cubicBezTo>
                  <a:pt x="4419600" y="5346700"/>
                  <a:pt x="4514850" y="5283200"/>
                  <a:pt x="4521200" y="5276850"/>
                </a:cubicBezTo>
                <a:cubicBezTo>
                  <a:pt x="4546600" y="5270500"/>
                  <a:pt x="4572000" y="5251450"/>
                  <a:pt x="4597400" y="5245100"/>
                </a:cubicBezTo>
                <a:cubicBezTo>
                  <a:pt x="4610100" y="5238750"/>
                  <a:pt x="4648200" y="5245100"/>
                  <a:pt x="4660900" y="5219700"/>
                </a:cubicBezTo>
                <a:lnTo>
                  <a:pt x="4705350" y="5219700"/>
                </a:lnTo>
                <a:lnTo>
                  <a:pt x="4743450" y="5219700"/>
                </a:lnTo>
                <a:close/>
                <a:moveTo>
                  <a:pt x="4038600" y="5162550"/>
                </a:moveTo>
                <a:lnTo>
                  <a:pt x="4038600" y="5213350"/>
                </a:lnTo>
                <a:lnTo>
                  <a:pt x="4013200" y="5213350"/>
                </a:lnTo>
                <a:lnTo>
                  <a:pt x="4013200" y="5162550"/>
                </a:lnTo>
                <a:lnTo>
                  <a:pt x="4038600" y="5162550"/>
                </a:lnTo>
                <a:close/>
                <a:moveTo>
                  <a:pt x="10852150" y="5124450"/>
                </a:moveTo>
                <a:cubicBezTo>
                  <a:pt x="10864850" y="5143500"/>
                  <a:pt x="10928350" y="5130800"/>
                  <a:pt x="10947400" y="5137150"/>
                </a:cubicBezTo>
                <a:cubicBezTo>
                  <a:pt x="10979150" y="5175250"/>
                  <a:pt x="11010900" y="5194300"/>
                  <a:pt x="11042650" y="5219700"/>
                </a:cubicBezTo>
                <a:cubicBezTo>
                  <a:pt x="11074400" y="5245100"/>
                  <a:pt x="11118850" y="5270500"/>
                  <a:pt x="11150600" y="5302250"/>
                </a:cubicBezTo>
                <a:cubicBezTo>
                  <a:pt x="11207750" y="5359400"/>
                  <a:pt x="11353800" y="5429250"/>
                  <a:pt x="11353800" y="5454650"/>
                </a:cubicBezTo>
                <a:cubicBezTo>
                  <a:pt x="11353800" y="5486400"/>
                  <a:pt x="11277600" y="5530850"/>
                  <a:pt x="11271250" y="5530850"/>
                </a:cubicBezTo>
                <a:cubicBezTo>
                  <a:pt x="11258550" y="5530850"/>
                  <a:pt x="11258550" y="5524500"/>
                  <a:pt x="11252200" y="5518150"/>
                </a:cubicBezTo>
                <a:cubicBezTo>
                  <a:pt x="11169650" y="5505450"/>
                  <a:pt x="11099800" y="5467350"/>
                  <a:pt x="11029950" y="5416550"/>
                </a:cubicBezTo>
                <a:cubicBezTo>
                  <a:pt x="10979150" y="5384800"/>
                  <a:pt x="10922000" y="5327650"/>
                  <a:pt x="10871200" y="5283200"/>
                </a:cubicBezTo>
                <a:cubicBezTo>
                  <a:pt x="10833100" y="5251450"/>
                  <a:pt x="10801350" y="5213350"/>
                  <a:pt x="10756900" y="5181600"/>
                </a:cubicBezTo>
                <a:lnTo>
                  <a:pt x="10756900" y="5124450"/>
                </a:lnTo>
                <a:lnTo>
                  <a:pt x="10852150" y="5124450"/>
                </a:lnTo>
                <a:close/>
                <a:moveTo>
                  <a:pt x="10375900" y="5060950"/>
                </a:moveTo>
                <a:cubicBezTo>
                  <a:pt x="10458450" y="5118100"/>
                  <a:pt x="10547350" y="5200650"/>
                  <a:pt x="10610850" y="5289550"/>
                </a:cubicBezTo>
                <a:cubicBezTo>
                  <a:pt x="10617200" y="5295900"/>
                  <a:pt x="10629900" y="5295900"/>
                  <a:pt x="10629900" y="5302250"/>
                </a:cubicBezTo>
                <a:cubicBezTo>
                  <a:pt x="10648950" y="5327650"/>
                  <a:pt x="10668000" y="5353050"/>
                  <a:pt x="10680700" y="5378450"/>
                </a:cubicBezTo>
                <a:cubicBezTo>
                  <a:pt x="10731500" y="5473700"/>
                  <a:pt x="10826750" y="5670550"/>
                  <a:pt x="10826750" y="5683250"/>
                </a:cubicBezTo>
                <a:cubicBezTo>
                  <a:pt x="10826750" y="5702300"/>
                  <a:pt x="10820400" y="5702300"/>
                  <a:pt x="10820400" y="5721350"/>
                </a:cubicBezTo>
                <a:cubicBezTo>
                  <a:pt x="10820400" y="5734050"/>
                  <a:pt x="10807700" y="5740400"/>
                  <a:pt x="10801350" y="5746750"/>
                </a:cubicBezTo>
                <a:cubicBezTo>
                  <a:pt x="10763250" y="5873750"/>
                  <a:pt x="10693400" y="5949950"/>
                  <a:pt x="10591800" y="6045200"/>
                </a:cubicBezTo>
                <a:cubicBezTo>
                  <a:pt x="10572750" y="6070600"/>
                  <a:pt x="10541000" y="6083300"/>
                  <a:pt x="10515600" y="6108700"/>
                </a:cubicBezTo>
                <a:cubicBezTo>
                  <a:pt x="10496550" y="6051550"/>
                  <a:pt x="10496550" y="6191250"/>
                  <a:pt x="10496550" y="5911850"/>
                </a:cubicBezTo>
                <a:cubicBezTo>
                  <a:pt x="10515600" y="5848350"/>
                  <a:pt x="10502900" y="5778500"/>
                  <a:pt x="10553700" y="5727700"/>
                </a:cubicBezTo>
                <a:lnTo>
                  <a:pt x="10553700" y="5537200"/>
                </a:lnTo>
                <a:cubicBezTo>
                  <a:pt x="10547350" y="5530850"/>
                  <a:pt x="10547350" y="5530850"/>
                  <a:pt x="10534650" y="5530850"/>
                </a:cubicBezTo>
                <a:cubicBezTo>
                  <a:pt x="10490200" y="5530850"/>
                  <a:pt x="10490200" y="5600700"/>
                  <a:pt x="10477500" y="5619750"/>
                </a:cubicBezTo>
                <a:cubicBezTo>
                  <a:pt x="10464800" y="5664200"/>
                  <a:pt x="10452100" y="5715000"/>
                  <a:pt x="10439400" y="5753100"/>
                </a:cubicBezTo>
                <a:cubicBezTo>
                  <a:pt x="10433050" y="5772150"/>
                  <a:pt x="10426700" y="5797550"/>
                  <a:pt x="10414000" y="5822950"/>
                </a:cubicBezTo>
                <a:lnTo>
                  <a:pt x="10388600" y="5822950"/>
                </a:lnTo>
                <a:lnTo>
                  <a:pt x="10388600" y="5791200"/>
                </a:lnTo>
                <a:cubicBezTo>
                  <a:pt x="10407650" y="5734050"/>
                  <a:pt x="10439400" y="5626100"/>
                  <a:pt x="10439400" y="5613400"/>
                </a:cubicBezTo>
                <a:cubicBezTo>
                  <a:pt x="10439400" y="5575300"/>
                  <a:pt x="10420350" y="5575300"/>
                  <a:pt x="10407650" y="5575300"/>
                </a:cubicBezTo>
                <a:cubicBezTo>
                  <a:pt x="10363200" y="5575300"/>
                  <a:pt x="10325100" y="5727700"/>
                  <a:pt x="10293350" y="5727700"/>
                </a:cubicBezTo>
                <a:cubicBezTo>
                  <a:pt x="10280650" y="5727700"/>
                  <a:pt x="10255250" y="5702300"/>
                  <a:pt x="10236200" y="5689600"/>
                </a:cubicBezTo>
                <a:lnTo>
                  <a:pt x="10236200" y="5435600"/>
                </a:lnTo>
                <a:lnTo>
                  <a:pt x="10248900" y="5422900"/>
                </a:lnTo>
                <a:lnTo>
                  <a:pt x="10248900" y="5302250"/>
                </a:lnTo>
                <a:cubicBezTo>
                  <a:pt x="10255250" y="5289550"/>
                  <a:pt x="10255250" y="5276850"/>
                  <a:pt x="10261600" y="5264150"/>
                </a:cubicBezTo>
                <a:lnTo>
                  <a:pt x="10261600" y="5137150"/>
                </a:lnTo>
                <a:cubicBezTo>
                  <a:pt x="10261600" y="5118100"/>
                  <a:pt x="10267950" y="5111750"/>
                  <a:pt x="10267950" y="5099050"/>
                </a:cubicBezTo>
                <a:lnTo>
                  <a:pt x="10267950" y="5080000"/>
                </a:lnTo>
                <a:cubicBezTo>
                  <a:pt x="10274300" y="5060950"/>
                  <a:pt x="10312400" y="5029200"/>
                  <a:pt x="10331450" y="5029200"/>
                </a:cubicBezTo>
                <a:cubicBezTo>
                  <a:pt x="10350500" y="5029200"/>
                  <a:pt x="10363200" y="5054600"/>
                  <a:pt x="10375900" y="5060950"/>
                </a:cubicBezTo>
                <a:close/>
                <a:moveTo>
                  <a:pt x="7410450" y="4914900"/>
                </a:moveTo>
                <a:cubicBezTo>
                  <a:pt x="7404100" y="4927600"/>
                  <a:pt x="7397750" y="4933950"/>
                  <a:pt x="7385050" y="4940300"/>
                </a:cubicBezTo>
                <a:cubicBezTo>
                  <a:pt x="7366000" y="4946650"/>
                  <a:pt x="7321550" y="4959350"/>
                  <a:pt x="7302500" y="4959350"/>
                </a:cubicBezTo>
                <a:cubicBezTo>
                  <a:pt x="7289800" y="4959350"/>
                  <a:pt x="7277100" y="4959350"/>
                  <a:pt x="7264400" y="4953000"/>
                </a:cubicBezTo>
                <a:cubicBezTo>
                  <a:pt x="7264400" y="4940300"/>
                  <a:pt x="7283450" y="4933950"/>
                  <a:pt x="7289800" y="4914900"/>
                </a:cubicBezTo>
                <a:cubicBezTo>
                  <a:pt x="7308850" y="4914900"/>
                  <a:pt x="7327900" y="4895850"/>
                  <a:pt x="7346950" y="4895850"/>
                </a:cubicBezTo>
                <a:cubicBezTo>
                  <a:pt x="7359650" y="4895850"/>
                  <a:pt x="7385050" y="4914900"/>
                  <a:pt x="7410450" y="4914900"/>
                </a:cubicBezTo>
                <a:close/>
                <a:moveTo>
                  <a:pt x="9029700" y="4902200"/>
                </a:moveTo>
                <a:lnTo>
                  <a:pt x="9029700" y="4921250"/>
                </a:lnTo>
                <a:cubicBezTo>
                  <a:pt x="9004300" y="4933950"/>
                  <a:pt x="8953500" y="4959350"/>
                  <a:pt x="8934450" y="4959350"/>
                </a:cubicBezTo>
                <a:lnTo>
                  <a:pt x="8915400" y="4959350"/>
                </a:lnTo>
                <a:lnTo>
                  <a:pt x="8915400" y="4940300"/>
                </a:lnTo>
                <a:cubicBezTo>
                  <a:pt x="8940800" y="4933950"/>
                  <a:pt x="8959850" y="4908550"/>
                  <a:pt x="8985250" y="4883150"/>
                </a:cubicBezTo>
                <a:cubicBezTo>
                  <a:pt x="8997950" y="4883150"/>
                  <a:pt x="9010650" y="4895850"/>
                  <a:pt x="9029700" y="4902200"/>
                </a:cubicBezTo>
                <a:close/>
                <a:moveTo>
                  <a:pt x="8089900" y="4800600"/>
                </a:moveTo>
                <a:cubicBezTo>
                  <a:pt x="8026400" y="4870450"/>
                  <a:pt x="7950200" y="4933950"/>
                  <a:pt x="7886700" y="5003800"/>
                </a:cubicBezTo>
                <a:cubicBezTo>
                  <a:pt x="7823200" y="5003800"/>
                  <a:pt x="7759700" y="4972050"/>
                  <a:pt x="7696200" y="4946650"/>
                </a:cubicBezTo>
                <a:cubicBezTo>
                  <a:pt x="7702550" y="4933950"/>
                  <a:pt x="7721600" y="4927600"/>
                  <a:pt x="7721600" y="4914900"/>
                </a:cubicBezTo>
                <a:cubicBezTo>
                  <a:pt x="7778750" y="4921250"/>
                  <a:pt x="7867650" y="4889500"/>
                  <a:pt x="7931150" y="4870450"/>
                </a:cubicBezTo>
                <a:cubicBezTo>
                  <a:pt x="7981950" y="4857750"/>
                  <a:pt x="8039100" y="4813300"/>
                  <a:pt x="8089900" y="4781550"/>
                </a:cubicBezTo>
                <a:lnTo>
                  <a:pt x="8089900" y="4800600"/>
                </a:lnTo>
                <a:close/>
                <a:moveTo>
                  <a:pt x="9277350" y="4724400"/>
                </a:moveTo>
                <a:cubicBezTo>
                  <a:pt x="9309100" y="4737100"/>
                  <a:pt x="9340850" y="4737100"/>
                  <a:pt x="9366250" y="4743450"/>
                </a:cubicBezTo>
                <a:cubicBezTo>
                  <a:pt x="9398000" y="4756150"/>
                  <a:pt x="9423400" y="4762500"/>
                  <a:pt x="9442450" y="4768850"/>
                </a:cubicBezTo>
                <a:cubicBezTo>
                  <a:pt x="9607550" y="4826000"/>
                  <a:pt x="9658350" y="5010150"/>
                  <a:pt x="9715500" y="5137150"/>
                </a:cubicBezTo>
                <a:cubicBezTo>
                  <a:pt x="9753600" y="5213350"/>
                  <a:pt x="9779000" y="5308600"/>
                  <a:pt x="9817100" y="5397500"/>
                </a:cubicBezTo>
                <a:cubicBezTo>
                  <a:pt x="9829800" y="5422900"/>
                  <a:pt x="9867900" y="5461000"/>
                  <a:pt x="9867900" y="5473700"/>
                </a:cubicBezTo>
                <a:cubicBezTo>
                  <a:pt x="9867900" y="5505450"/>
                  <a:pt x="9836150" y="5524500"/>
                  <a:pt x="9817100" y="5524500"/>
                </a:cubicBezTo>
                <a:cubicBezTo>
                  <a:pt x="9804400" y="5524500"/>
                  <a:pt x="9740900" y="5461000"/>
                  <a:pt x="9696450" y="5416550"/>
                </a:cubicBezTo>
                <a:cubicBezTo>
                  <a:pt x="9671050" y="5391150"/>
                  <a:pt x="9652000" y="5353050"/>
                  <a:pt x="9632950" y="5321300"/>
                </a:cubicBezTo>
                <a:lnTo>
                  <a:pt x="9582150" y="5321300"/>
                </a:lnTo>
                <a:lnTo>
                  <a:pt x="9582150" y="5353050"/>
                </a:lnTo>
                <a:cubicBezTo>
                  <a:pt x="9613900" y="5403850"/>
                  <a:pt x="9658350" y="5524500"/>
                  <a:pt x="9715500" y="5568950"/>
                </a:cubicBezTo>
                <a:cubicBezTo>
                  <a:pt x="9740900" y="5588000"/>
                  <a:pt x="9759950" y="5613400"/>
                  <a:pt x="9798050" y="5632450"/>
                </a:cubicBezTo>
                <a:cubicBezTo>
                  <a:pt x="9804400" y="5638800"/>
                  <a:pt x="9823450" y="5638800"/>
                  <a:pt x="9829800" y="5645150"/>
                </a:cubicBezTo>
                <a:cubicBezTo>
                  <a:pt x="9867900" y="5664200"/>
                  <a:pt x="9886950" y="5695950"/>
                  <a:pt x="9912350" y="5727700"/>
                </a:cubicBezTo>
                <a:cubicBezTo>
                  <a:pt x="9956800" y="5772150"/>
                  <a:pt x="10007600" y="5829300"/>
                  <a:pt x="10058400" y="5880100"/>
                </a:cubicBezTo>
                <a:cubicBezTo>
                  <a:pt x="10039350" y="5899150"/>
                  <a:pt x="10007600" y="5918200"/>
                  <a:pt x="10007600" y="5930900"/>
                </a:cubicBezTo>
                <a:cubicBezTo>
                  <a:pt x="10007600" y="5949950"/>
                  <a:pt x="10045700" y="6007100"/>
                  <a:pt x="10077450" y="6038850"/>
                </a:cubicBezTo>
                <a:cubicBezTo>
                  <a:pt x="10083800" y="6051550"/>
                  <a:pt x="10096500" y="6057900"/>
                  <a:pt x="10115550" y="6057900"/>
                </a:cubicBezTo>
                <a:cubicBezTo>
                  <a:pt x="10128250" y="6057900"/>
                  <a:pt x="10134600" y="6057900"/>
                  <a:pt x="10140950" y="6045200"/>
                </a:cubicBezTo>
                <a:cubicBezTo>
                  <a:pt x="10147300" y="6045200"/>
                  <a:pt x="10160000" y="6057900"/>
                  <a:pt x="10166350" y="6070600"/>
                </a:cubicBezTo>
                <a:lnTo>
                  <a:pt x="10166350" y="6102350"/>
                </a:lnTo>
                <a:cubicBezTo>
                  <a:pt x="10147300" y="6102350"/>
                  <a:pt x="10102850" y="6115050"/>
                  <a:pt x="10102850" y="6134100"/>
                </a:cubicBezTo>
                <a:cubicBezTo>
                  <a:pt x="10102850" y="6153150"/>
                  <a:pt x="10115550" y="6153150"/>
                  <a:pt x="10121900" y="6165850"/>
                </a:cubicBezTo>
                <a:cubicBezTo>
                  <a:pt x="10147300" y="6184900"/>
                  <a:pt x="10172700" y="6223000"/>
                  <a:pt x="10185400" y="6248400"/>
                </a:cubicBezTo>
                <a:cubicBezTo>
                  <a:pt x="10274300" y="6381750"/>
                  <a:pt x="10350500" y="6477000"/>
                  <a:pt x="10471150" y="6610350"/>
                </a:cubicBezTo>
                <a:lnTo>
                  <a:pt x="10471150" y="6648450"/>
                </a:lnTo>
                <a:lnTo>
                  <a:pt x="10325100" y="6648450"/>
                </a:lnTo>
                <a:cubicBezTo>
                  <a:pt x="10325100" y="6642100"/>
                  <a:pt x="10325100" y="6635750"/>
                  <a:pt x="10318750" y="6629400"/>
                </a:cubicBezTo>
                <a:lnTo>
                  <a:pt x="9836150" y="6623050"/>
                </a:lnTo>
                <a:cubicBezTo>
                  <a:pt x="9766300" y="6635750"/>
                  <a:pt x="9683750" y="6642100"/>
                  <a:pt x="9639300" y="6692900"/>
                </a:cubicBezTo>
                <a:lnTo>
                  <a:pt x="9556750" y="6692900"/>
                </a:lnTo>
                <a:lnTo>
                  <a:pt x="9556750" y="6654800"/>
                </a:lnTo>
                <a:cubicBezTo>
                  <a:pt x="9556750" y="6654800"/>
                  <a:pt x="9563100" y="6654800"/>
                  <a:pt x="9563100" y="6648450"/>
                </a:cubicBezTo>
                <a:cubicBezTo>
                  <a:pt x="9569450" y="6629400"/>
                  <a:pt x="9563100" y="6604000"/>
                  <a:pt x="9575800" y="6591300"/>
                </a:cubicBezTo>
                <a:cubicBezTo>
                  <a:pt x="9645650" y="6451600"/>
                  <a:pt x="9823450" y="6324600"/>
                  <a:pt x="9937750" y="6242050"/>
                </a:cubicBezTo>
                <a:lnTo>
                  <a:pt x="9937750" y="6165850"/>
                </a:lnTo>
                <a:cubicBezTo>
                  <a:pt x="9931400" y="6159500"/>
                  <a:pt x="9937750" y="6159500"/>
                  <a:pt x="9918700" y="6159500"/>
                </a:cubicBezTo>
                <a:cubicBezTo>
                  <a:pt x="9906000" y="6159500"/>
                  <a:pt x="9785350" y="6229350"/>
                  <a:pt x="9734550" y="6267450"/>
                </a:cubicBezTo>
                <a:cubicBezTo>
                  <a:pt x="9626600" y="6343650"/>
                  <a:pt x="9531350" y="6413500"/>
                  <a:pt x="9436100" y="6502400"/>
                </a:cubicBezTo>
                <a:cubicBezTo>
                  <a:pt x="9385300" y="6546850"/>
                  <a:pt x="9385300" y="6629400"/>
                  <a:pt x="9359900" y="6692900"/>
                </a:cubicBezTo>
                <a:cubicBezTo>
                  <a:pt x="9353550" y="6705600"/>
                  <a:pt x="9347200" y="6737350"/>
                  <a:pt x="9340850" y="6756400"/>
                </a:cubicBezTo>
                <a:lnTo>
                  <a:pt x="9283700" y="6756400"/>
                </a:lnTo>
                <a:cubicBezTo>
                  <a:pt x="9277350" y="6718300"/>
                  <a:pt x="9264650" y="6673850"/>
                  <a:pt x="9258300" y="6635750"/>
                </a:cubicBezTo>
                <a:cubicBezTo>
                  <a:pt x="9258300" y="6635750"/>
                  <a:pt x="9258300" y="6629400"/>
                  <a:pt x="9251950" y="6629400"/>
                </a:cubicBezTo>
                <a:lnTo>
                  <a:pt x="9251950" y="6451600"/>
                </a:lnTo>
                <a:cubicBezTo>
                  <a:pt x="9264650" y="6407150"/>
                  <a:pt x="9271000" y="6318250"/>
                  <a:pt x="9271000" y="6305550"/>
                </a:cubicBezTo>
                <a:cubicBezTo>
                  <a:pt x="9271000" y="6242050"/>
                  <a:pt x="9258300" y="6165850"/>
                  <a:pt x="9169400" y="6146800"/>
                </a:cubicBezTo>
                <a:lnTo>
                  <a:pt x="9175750" y="5981700"/>
                </a:lnTo>
                <a:cubicBezTo>
                  <a:pt x="9188450" y="5956300"/>
                  <a:pt x="9188450" y="5880100"/>
                  <a:pt x="9201150" y="5848350"/>
                </a:cubicBezTo>
                <a:cubicBezTo>
                  <a:pt x="9220200" y="5753100"/>
                  <a:pt x="9239250" y="5645150"/>
                  <a:pt x="9271000" y="5543550"/>
                </a:cubicBezTo>
                <a:lnTo>
                  <a:pt x="9271000" y="5422900"/>
                </a:lnTo>
                <a:cubicBezTo>
                  <a:pt x="9251950" y="5321300"/>
                  <a:pt x="9207500" y="5207000"/>
                  <a:pt x="9207500" y="5105400"/>
                </a:cubicBezTo>
                <a:lnTo>
                  <a:pt x="9156700" y="5105400"/>
                </a:lnTo>
                <a:cubicBezTo>
                  <a:pt x="9137650" y="5143500"/>
                  <a:pt x="9118600" y="5200650"/>
                  <a:pt x="9118600" y="5219700"/>
                </a:cubicBezTo>
                <a:lnTo>
                  <a:pt x="9118600" y="5537200"/>
                </a:lnTo>
                <a:lnTo>
                  <a:pt x="9105900" y="5549900"/>
                </a:lnTo>
                <a:cubicBezTo>
                  <a:pt x="9105900" y="5600700"/>
                  <a:pt x="9093200" y="5651500"/>
                  <a:pt x="9080500" y="5695950"/>
                </a:cubicBezTo>
                <a:cubicBezTo>
                  <a:pt x="9080500" y="5702300"/>
                  <a:pt x="8997950" y="5930900"/>
                  <a:pt x="8997950" y="5988050"/>
                </a:cubicBezTo>
                <a:cubicBezTo>
                  <a:pt x="8997950" y="6000750"/>
                  <a:pt x="9029700" y="6108700"/>
                  <a:pt x="9029700" y="6127750"/>
                </a:cubicBezTo>
                <a:cubicBezTo>
                  <a:pt x="9029700" y="6140450"/>
                  <a:pt x="9004300" y="6172200"/>
                  <a:pt x="9004300" y="6191250"/>
                </a:cubicBezTo>
                <a:cubicBezTo>
                  <a:pt x="9004300" y="6235700"/>
                  <a:pt x="9074150" y="6248400"/>
                  <a:pt x="9074150" y="6273800"/>
                </a:cubicBezTo>
                <a:cubicBezTo>
                  <a:pt x="9074150" y="6292850"/>
                  <a:pt x="9061450" y="6350000"/>
                  <a:pt x="9055100" y="6381750"/>
                </a:cubicBezTo>
                <a:lnTo>
                  <a:pt x="9004300" y="6381750"/>
                </a:lnTo>
                <a:cubicBezTo>
                  <a:pt x="8959850" y="6343650"/>
                  <a:pt x="8909050" y="6305550"/>
                  <a:pt x="8858250" y="6273800"/>
                </a:cubicBezTo>
                <a:cubicBezTo>
                  <a:pt x="8851900" y="5829300"/>
                  <a:pt x="8845550" y="5905500"/>
                  <a:pt x="8845550" y="5886450"/>
                </a:cubicBezTo>
                <a:cubicBezTo>
                  <a:pt x="8845550" y="5867400"/>
                  <a:pt x="8858250" y="5835650"/>
                  <a:pt x="8851900" y="5816600"/>
                </a:cubicBezTo>
                <a:cubicBezTo>
                  <a:pt x="8845550" y="5664200"/>
                  <a:pt x="8832850" y="5626100"/>
                  <a:pt x="8826500" y="5588000"/>
                </a:cubicBezTo>
                <a:cubicBezTo>
                  <a:pt x="8826500" y="5575300"/>
                  <a:pt x="8813800" y="5562600"/>
                  <a:pt x="8813800" y="5549900"/>
                </a:cubicBezTo>
                <a:lnTo>
                  <a:pt x="8813800" y="5429250"/>
                </a:lnTo>
                <a:cubicBezTo>
                  <a:pt x="8807450" y="5422900"/>
                  <a:pt x="8801100" y="5410200"/>
                  <a:pt x="8788400" y="5403850"/>
                </a:cubicBezTo>
                <a:cubicBezTo>
                  <a:pt x="8775700" y="5410200"/>
                  <a:pt x="8763000" y="5416550"/>
                  <a:pt x="8756650" y="5429250"/>
                </a:cubicBezTo>
                <a:cubicBezTo>
                  <a:pt x="8737600" y="5454650"/>
                  <a:pt x="8724900" y="5518150"/>
                  <a:pt x="8724900" y="5537200"/>
                </a:cubicBezTo>
                <a:lnTo>
                  <a:pt x="8724900" y="5810250"/>
                </a:lnTo>
                <a:lnTo>
                  <a:pt x="8699500" y="5810250"/>
                </a:lnTo>
                <a:cubicBezTo>
                  <a:pt x="8680450" y="5746750"/>
                  <a:pt x="8655050" y="5676900"/>
                  <a:pt x="8642350" y="5607050"/>
                </a:cubicBezTo>
                <a:cubicBezTo>
                  <a:pt x="8604250" y="5613400"/>
                  <a:pt x="8610600" y="5657850"/>
                  <a:pt x="8610600" y="5689600"/>
                </a:cubicBezTo>
                <a:cubicBezTo>
                  <a:pt x="8610600" y="5721350"/>
                  <a:pt x="8604250" y="5772150"/>
                  <a:pt x="8629650" y="5797550"/>
                </a:cubicBezTo>
                <a:lnTo>
                  <a:pt x="8604250" y="5797550"/>
                </a:lnTo>
                <a:cubicBezTo>
                  <a:pt x="8597900" y="5784850"/>
                  <a:pt x="8591550" y="5778500"/>
                  <a:pt x="8572500" y="5772150"/>
                </a:cubicBezTo>
                <a:lnTo>
                  <a:pt x="8572500" y="5353050"/>
                </a:lnTo>
                <a:cubicBezTo>
                  <a:pt x="8591550" y="5308600"/>
                  <a:pt x="8597900" y="5232400"/>
                  <a:pt x="8642350" y="5194300"/>
                </a:cubicBezTo>
                <a:cubicBezTo>
                  <a:pt x="8686800" y="5149850"/>
                  <a:pt x="8737600" y="5118100"/>
                  <a:pt x="8788400" y="5073650"/>
                </a:cubicBezTo>
                <a:cubicBezTo>
                  <a:pt x="8807450" y="5060950"/>
                  <a:pt x="8820150" y="5029200"/>
                  <a:pt x="8845550" y="5003800"/>
                </a:cubicBezTo>
                <a:cubicBezTo>
                  <a:pt x="8845550" y="4997450"/>
                  <a:pt x="8864600" y="5003800"/>
                  <a:pt x="8864600" y="4984750"/>
                </a:cubicBezTo>
                <a:cubicBezTo>
                  <a:pt x="8864600" y="4972050"/>
                  <a:pt x="8813800" y="4940300"/>
                  <a:pt x="8813800" y="4921250"/>
                </a:cubicBezTo>
                <a:cubicBezTo>
                  <a:pt x="8813800" y="4908550"/>
                  <a:pt x="8839200" y="4889500"/>
                  <a:pt x="8851900" y="4876800"/>
                </a:cubicBezTo>
                <a:cubicBezTo>
                  <a:pt x="8870950" y="4857750"/>
                  <a:pt x="8896350" y="4826000"/>
                  <a:pt x="8928100" y="4806950"/>
                </a:cubicBezTo>
                <a:cubicBezTo>
                  <a:pt x="8947150" y="4794250"/>
                  <a:pt x="9004300" y="4768850"/>
                  <a:pt x="9036050" y="4724400"/>
                </a:cubicBezTo>
                <a:lnTo>
                  <a:pt x="9277350" y="4724400"/>
                </a:lnTo>
                <a:close/>
                <a:moveTo>
                  <a:pt x="8928100" y="4692650"/>
                </a:moveTo>
                <a:cubicBezTo>
                  <a:pt x="8909050" y="4718050"/>
                  <a:pt x="8890000" y="4743450"/>
                  <a:pt x="8864600" y="4762500"/>
                </a:cubicBezTo>
                <a:cubicBezTo>
                  <a:pt x="8820150" y="4800600"/>
                  <a:pt x="8763000" y="4819650"/>
                  <a:pt x="8718550" y="4851400"/>
                </a:cubicBezTo>
                <a:cubicBezTo>
                  <a:pt x="8674100" y="4876800"/>
                  <a:pt x="8642350" y="4902200"/>
                  <a:pt x="8616950" y="4940300"/>
                </a:cubicBezTo>
                <a:cubicBezTo>
                  <a:pt x="8585200" y="4978400"/>
                  <a:pt x="8559800" y="5035550"/>
                  <a:pt x="8547100" y="5080000"/>
                </a:cubicBezTo>
                <a:cubicBezTo>
                  <a:pt x="8528050" y="5118100"/>
                  <a:pt x="8521700" y="5168900"/>
                  <a:pt x="8509000" y="5207000"/>
                </a:cubicBezTo>
                <a:cubicBezTo>
                  <a:pt x="8502650" y="5238750"/>
                  <a:pt x="8483600" y="5276850"/>
                  <a:pt x="8477250" y="5308600"/>
                </a:cubicBezTo>
                <a:cubicBezTo>
                  <a:pt x="8470900" y="5340350"/>
                  <a:pt x="8439150" y="5384800"/>
                  <a:pt x="8439150" y="5403850"/>
                </a:cubicBezTo>
                <a:cubicBezTo>
                  <a:pt x="8439150" y="5416550"/>
                  <a:pt x="8458200" y="5422900"/>
                  <a:pt x="8458200" y="5441950"/>
                </a:cubicBezTo>
                <a:cubicBezTo>
                  <a:pt x="8458200" y="5467350"/>
                  <a:pt x="8401050" y="5600700"/>
                  <a:pt x="8401050" y="5670550"/>
                </a:cubicBezTo>
                <a:cubicBezTo>
                  <a:pt x="8401050" y="5746750"/>
                  <a:pt x="8496300" y="5867400"/>
                  <a:pt x="8509000" y="5911850"/>
                </a:cubicBezTo>
                <a:cubicBezTo>
                  <a:pt x="8515350" y="5918200"/>
                  <a:pt x="8515350" y="5937250"/>
                  <a:pt x="8521700" y="5956300"/>
                </a:cubicBezTo>
                <a:cubicBezTo>
                  <a:pt x="8528050" y="5969000"/>
                  <a:pt x="8521700" y="6000750"/>
                  <a:pt x="8528050" y="6026150"/>
                </a:cubicBezTo>
                <a:cubicBezTo>
                  <a:pt x="8528050" y="6038850"/>
                  <a:pt x="8547100" y="6045200"/>
                  <a:pt x="8547100" y="6064250"/>
                </a:cubicBezTo>
                <a:lnTo>
                  <a:pt x="8547100" y="6305550"/>
                </a:lnTo>
                <a:cubicBezTo>
                  <a:pt x="8509000" y="6273800"/>
                  <a:pt x="8489950" y="6216650"/>
                  <a:pt x="8464550" y="6191250"/>
                </a:cubicBezTo>
                <a:cubicBezTo>
                  <a:pt x="8445500" y="6165850"/>
                  <a:pt x="8413750" y="6159500"/>
                  <a:pt x="8382000" y="6140450"/>
                </a:cubicBezTo>
                <a:cubicBezTo>
                  <a:pt x="8375650" y="6115050"/>
                  <a:pt x="8356600" y="6076950"/>
                  <a:pt x="8350250" y="6045200"/>
                </a:cubicBezTo>
                <a:cubicBezTo>
                  <a:pt x="8343900" y="6032500"/>
                  <a:pt x="8350250" y="6000750"/>
                  <a:pt x="8343900" y="5988050"/>
                </a:cubicBezTo>
                <a:cubicBezTo>
                  <a:pt x="8337550" y="5962650"/>
                  <a:pt x="8337550" y="5943600"/>
                  <a:pt x="8324850" y="5930900"/>
                </a:cubicBezTo>
                <a:cubicBezTo>
                  <a:pt x="8299450" y="5880100"/>
                  <a:pt x="8248650" y="5842000"/>
                  <a:pt x="8223250" y="5791200"/>
                </a:cubicBezTo>
                <a:cubicBezTo>
                  <a:pt x="8191500" y="5727700"/>
                  <a:pt x="8185150" y="5651500"/>
                  <a:pt x="8178800" y="5581650"/>
                </a:cubicBezTo>
                <a:cubicBezTo>
                  <a:pt x="8166100" y="5518150"/>
                  <a:pt x="8172450" y="5441950"/>
                  <a:pt x="8153400" y="5378450"/>
                </a:cubicBezTo>
                <a:cubicBezTo>
                  <a:pt x="8147050" y="5327650"/>
                  <a:pt x="8096250" y="5257800"/>
                  <a:pt x="8096250" y="5245100"/>
                </a:cubicBezTo>
                <a:cubicBezTo>
                  <a:pt x="8096250" y="5226050"/>
                  <a:pt x="8108950" y="5207000"/>
                  <a:pt x="8115300" y="5187950"/>
                </a:cubicBezTo>
                <a:cubicBezTo>
                  <a:pt x="8121650" y="5194300"/>
                  <a:pt x="8178800" y="5289550"/>
                  <a:pt x="8178800" y="5314950"/>
                </a:cubicBezTo>
                <a:cubicBezTo>
                  <a:pt x="8178800" y="5334000"/>
                  <a:pt x="8216900" y="5384800"/>
                  <a:pt x="8242300" y="5416550"/>
                </a:cubicBezTo>
                <a:cubicBezTo>
                  <a:pt x="8255000" y="5410200"/>
                  <a:pt x="8261350" y="5378450"/>
                  <a:pt x="8267700" y="5365750"/>
                </a:cubicBezTo>
                <a:cubicBezTo>
                  <a:pt x="8274050" y="5340350"/>
                  <a:pt x="8286750" y="5314950"/>
                  <a:pt x="8286750" y="5289550"/>
                </a:cubicBezTo>
                <a:cubicBezTo>
                  <a:pt x="8299450" y="5251450"/>
                  <a:pt x="8337550" y="5175250"/>
                  <a:pt x="8337550" y="5162550"/>
                </a:cubicBezTo>
                <a:cubicBezTo>
                  <a:pt x="8337550" y="5143500"/>
                  <a:pt x="8331200" y="5111750"/>
                  <a:pt x="8312150" y="5092700"/>
                </a:cubicBezTo>
                <a:cubicBezTo>
                  <a:pt x="8305800" y="5080000"/>
                  <a:pt x="8293100" y="5067300"/>
                  <a:pt x="8274050" y="5067300"/>
                </a:cubicBezTo>
                <a:cubicBezTo>
                  <a:pt x="8261350" y="5067300"/>
                  <a:pt x="8229600" y="5092700"/>
                  <a:pt x="8210550" y="5105400"/>
                </a:cubicBezTo>
                <a:lnTo>
                  <a:pt x="8210550" y="5086350"/>
                </a:lnTo>
                <a:cubicBezTo>
                  <a:pt x="8350250" y="4832350"/>
                  <a:pt x="8642350" y="4737100"/>
                  <a:pt x="8870950" y="4705350"/>
                </a:cubicBezTo>
                <a:cubicBezTo>
                  <a:pt x="8883650" y="4705350"/>
                  <a:pt x="8902700" y="4692650"/>
                  <a:pt x="8909050" y="4692650"/>
                </a:cubicBezTo>
                <a:lnTo>
                  <a:pt x="8928100" y="4692650"/>
                </a:lnTo>
                <a:close/>
                <a:moveTo>
                  <a:pt x="7004050" y="4616450"/>
                </a:moveTo>
                <a:cubicBezTo>
                  <a:pt x="7004050" y="4629150"/>
                  <a:pt x="6985000" y="4629150"/>
                  <a:pt x="6985000" y="4641850"/>
                </a:cubicBezTo>
                <a:cubicBezTo>
                  <a:pt x="6972300" y="4679950"/>
                  <a:pt x="6985000" y="4730750"/>
                  <a:pt x="6959600" y="4768850"/>
                </a:cubicBezTo>
                <a:cubicBezTo>
                  <a:pt x="6946900" y="4794250"/>
                  <a:pt x="6921500" y="4826000"/>
                  <a:pt x="6896100" y="4845050"/>
                </a:cubicBezTo>
                <a:cubicBezTo>
                  <a:pt x="6883400" y="4864100"/>
                  <a:pt x="6858000" y="4876800"/>
                  <a:pt x="6832600" y="4883150"/>
                </a:cubicBezTo>
                <a:cubicBezTo>
                  <a:pt x="6813550" y="4889500"/>
                  <a:pt x="6775450" y="4908550"/>
                  <a:pt x="6756400" y="4908550"/>
                </a:cubicBezTo>
                <a:lnTo>
                  <a:pt x="6724650" y="4908550"/>
                </a:lnTo>
                <a:lnTo>
                  <a:pt x="6724650" y="4851400"/>
                </a:lnTo>
                <a:cubicBezTo>
                  <a:pt x="6800850" y="4775200"/>
                  <a:pt x="6896100" y="4654550"/>
                  <a:pt x="6997700" y="4603750"/>
                </a:cubicBezTo>
                <a:cubicBezTo>
                  <a:pt x="6997700" y="4603750"/>
                  <a:pt x="7004050" y="4597400"/>
                  <a:pt x="7004050" y="4616450"/>
                </a:cubicBezTo>
                <a:close/>
                <a:moveTo>
                  <a:pt x="7194550" y="4578350"/>
                </a:moveTo>
                <a:cubicBezTo>
                  <a:pt x="7207250" y="4584700"/>
                  <a:pt x="7226300" y="4591050"/>
                  <a:pt x="7245350" y="4591050"/>
                </a:cubicBezTo>
                <a:lnTo>
                  <a:pt x="7245350" y="4603750"/>
                </a:lnTo>
                <a:cubicBezTo>
                  <a:pt x="7219950" y="4648200"/>
                  <a:pt x="7169150" y="4673600"/>
                  <a:pt x="7156450" y="4724400"/>
                </a:cubicBezTo>
                <a:cubicBezTo>
                  <a:pt x="7137400" y="4775200"/>
                  <a:pt x="7162800" y="4870450"/>
                  <a:pt x="7118350" y="4914900"/>
                </a:cubicBezTo>
                <a:cubicBezTo>
                  <a:pt x="7035800" y="4997450"/>
                  <a:pt x="6915150" y="5035550"/>
                  <a:pt x="6845300" y="5105400"/>
                </a:cubicBezTo>
                <a:cubicBezTo>
                  <a:pt x="6845300" y="5054600"/>
                  <a:pt x="6889750" y="4984750"/>
                  <a:pt x="6927850" y="4965700"/>
                </a:cubicBezTo>
                <a:cubicBezTo>
                  <a:pt x="6934200" y="4959350"/>
                  <a:pt x="6953250" y="4959350"/>
                  <a:pt x="6965950" y="4953000"/>
                </a:cubicBezTo>
                <a:cubicBezTo>
                  <a:pt x="6997700" y="4933950"/>
                  <a:pt x="7035800" y="4902200"/>
                  <a:pt x="7073900" y="4870450"/>
                </a:cubicBezTo>
                <a:cubicBezTo>
                  <a:pt x="7080250" y="4864100"/>
                  <a:pt x="7086600" y="4851400"/>
                  <a:pt x="7099300" y="4838700"/>
                </a:cubicBezTo>
                <a:lnTo>
                  <a:pt x="7099300" y="4699000"/>
                </a:lnTo>
                <a:cubicBezTo>
                  <a:pt x="7118350" y="4654550"/>
                  <a:pt x="7143750" y="4603750"/>
                  <a:pt x="7169150" y="4565650"/>
                </a:cubicBezTo>
                <a:cubicBezTo>
                  <a:pt x="7188200" y="4565650"/>
                  <a:pt x="7188200" y="4578350"/>
                  <a:pt x="7194550" y="4578350"/>
                </a:cubicBezTo>
                <a:close/>
                <a:moveTo>
                  <a:pt x="11277600" y="4540250"/>
                </a:moveTo>
                <a:cubicBezTo>
                  <a:pt x="11303000" y="4559300"/>
                  <a:pt x="11315700" y="4559300"/>
                  <a:pt x="11341100" y="4565650"/>
                </a:cubicBezTo>
                <a:cubicBezTo>
                  <a:pt x="11347450" y="4572000"/>
                  <a:pt x="11353800" y="4584700"/>
                  <a:pt x="11366500" y="4584700"/>
                </a:cubicBezTo>
                <a:cubicBezTo>
                  <a:pt x="11353800" y="4591050"/>
                  <a:pt x="11353800" y="4603750"/>
                  <a:pt x="11347450" y="4616450"/>
                </a:cubicBezTo>
                <a:cubicBezTo>
                  <a:pt x="11341100" y="4616450"/>
                  <a:pt x="11328400" y="4610100"/>
                  <a:pt x="11150600" y="4610100"/>
                </a:cubicBezTo>
                <a:cubicBezTo>
                  <a:pt x="11144250" y="4610100"/>
                  <a:pt x="11137900" y="4603750"/>
                  <a:pt x="11131550" y="4597400"/>
                </a:cubicBezTo>
                <a:cubicBezTo>
                  <a:pt x="11093450" y="4591050"/>
                  <a:pt x="11023600" y="4591050"/>
                  <a:pt x="10991850" y="4559300"/>
                </a:cubicBezTo>
                <a:cubicBezTo>
                  <a:pt x="10998200" y="4559300"/>
                  <a:pt x="11004550" y="4546600"/>
                  <a:pt x="11017250" y="4540250"/>
                </a:cubicBezTo>
                <a:cubicBezTo>
                  <a:pt x="11042650" y="4527550"/>
                  <a:pt x="11106150" y="4533900"/>
                  <a:pt x="11125200" y="4533900"/>
                </a:cubicBezTo>
                <a:cubicBezTo>
                  <a:pt x="11137900" y="4533900"/>
                  <a:pt x="11233150" y="4540250"/>
                  <a:pt x="11277600" y="4540250"/>
                </a:cubicBezTo>
                <a:close/>
                <a:moveTo>
                  <a:pt x="4540250" y="4527550"/>
                </a:moveTo>
                <a:cubicBezTo>
                  <a:pt x="4559300" y="4533900"/>
                  <a:pt x="4584700" y="4540250"/>
                  <a:pt x="4597400" y="4540250"/>
                </a:cubicBezTo>
                <a:cubicBezTo>
                  <a:pt x="4603750" y="4565650"/>
                  <a:pt x="4641850" y="4552950"/>
                  <a:pt x="4660900" y="4565650"/>
                </a:cubicBezTo>
                <a:cubicBezTo>
                  <a:pt x="4667250" y="4572000"/>
                  <a:pt x="4667250" y="4578350"/>
                  <a:pt x="4673600" y="4578350"/>
                </a:cubicBezTo>
                <a:cubicBezTo>
                  <a:pt x="4699000" y="4591050"/>
                  <a:pt x="4718050" y="4603750"/>
                  <a:pt x="4749800" y="4610100"/>
                </a:cubicBezTo>
                <a:cubicBezTo>
                  <a:pt x="4768850" y="4616450"/>
                  <a:pt x="4806950" y="4610100"/>
                  <a:pt x="4832350" y="4616450"/>
                </a:cubicBezTo>
                <a:cubicBezTo>
                  <a:pt x="4845050" y="4622800"/>
                  <a:pt x="4864100" y="4654550"/>
                  <a:pt x="4876800" y="4667250"/>
                </a:cubicBezTo>
                <a:lnTo>
                  <a:pt x="4876800" y="4686300"/>
                </a:lnTo>
                <a:cubicBezTo>
                  <a:pt x="4851400" y="4692650"/>
                  <a:pt x="4813300" y="4692650"/>
                  <a:pt x="4787900" y="4705350"/>
                </a:cubicBezTo>
                <a:cubicBezTo>
                  <a:pt x="4730750" y="4724400"/>
                  <a:pt x="4749800" y="4787900"/>
                  <a:pt x="4724400" y="4832350"/>
                </a:cubicBezTo>
                <a:cubicBezTo>
                  <a:pt x="4718050" y="4845050"/>
                  <a:pt x="4711700" y="4864100"/>
                  <a:pt x="4699000" y="4876800"/>
                </a:cubicBezTo>
                <a:lnTo>
                  <a:pt x="4394200" y="4876800"/>
                </a:lnTo>
                <a:cubicBezTo>
                  <a:pt x="4381500" y="4864100"/>
                  <a:pt x="4375150" y="4864100"/>
                  <a:pt x="4375150" y="4845050"/>
                </a:cubicBezTo>
                <a:cubicBezTo>
                  <a:pt x="4375150" y="4832350"/>
                  <a:pt x="4381500" y="4813300"/>
                  <a:pt x="4394200" y="4806950"/>
                </a:cubicBezTo>
                <a:cubicBezTo>
                  <a:pt x="4413250" y="4787900"/>
                  <a:pt x="4432300" y="4762500"/>
                  <a:pt x="4457700" y="4756150"/>
                </a:cubicBezTo>
                <a:cubicBezTo>
                  <a:pt x="4508500" y="4743450"/>
                  <a:pt x="4572000" y="4737100"/>
                  <a:pt x="4641850" y="4737100"/>
                </a:cubicBezTo>
                <a:lnTo>
                  <a:pt x="4641850" y="4673600"/>
                </a:lnTo>
                <a:cubicBezTo>
                  <a:pt x="4616450" y="4673600"/>
                  <a:pt x="4559300" y="4660900"/>
                  <a:pt x="4559300" y="4641850"/>
                </a:cubicBezTo>
                <a:lnTo>
                  <a:pt x="4451350" y="4641850"/>
                </a:lnTo>
                <a:cubicBezTo>
                  <a:pt x="4419600" y="4705350"/>
                  <a:pt x="4330700" y="4660900"/>
                  <a:pt x="4292600" y="4705350"/>
                </a:cubicBezTo>
                <a:lnTo>
                  <a:pt x="4184650" y="4705350"/>
                </a:lnTo>
                <a:lnTo>
                  <a:pt x="4184650" y="4673600"/>
                </a:lnTo>
                <a:cubicBezTo>
                  <a:pt x="4197350" y="4648200"/>
                  <a:pt x="4216400" y="4616450"/>
                  <a:pt x="4235450" y="4591050"/>
                </a:cubicBezTo>
                <a:cubicBezTo>
                  <a:pt x="4273550" y="4584700"/>
                  <a:pt x="4318000" y="4597400"/>
                  <a:pt x="4343400" y="4565650"/>
                </a:cubicBezTo>
                <a:cubicBezTo>
                  <a:pt x="4375150" y="4559300"/>
                  <a:pt x="4406900" y="4540250"/>
                  <a:pt x="4438650" y="4527550"/>
                </a:cubicBezTo>
                <a:lnTo>
                  <a:pt x="4540250" y="4527550"/>
                </a:lnTo>
                <a:close/>
                <a:moveTo>
                  <a:pt x="11410950" y="4464050"/>
                </a:moveTo>
                <a:lnTo>
                  <a:pt x="11341100" y="4464050"/>
                </a:lnTo>
                <a:cubicBezTo>
                  <a:pt x="11341100" y="4464050"/>
                  <a:pt x="11341100" y="4457700"/>
                  <a:pt x="11334750" y="4451350"/>
                </a:cubicBezTo>
                <a:cubicBezTo>
                  <a:pt x="11315700" y="4451350"/>
                  <a:pt x="11283950" y="4451350"/>
                  <a:pt x="11264900" y="4445000"/>
                </a:cubicBezTo>
                <a:cubicBezTo>
                  <a:pt x="11245850" y="4438650"/>
                  <a:pt x="11226800" y="4432300"/>
                  <a:pt x="11201400" y="4425950"/>
                </a:cubicBezTo>
                <a:cubicBezTo>
                  <a:pt x="11220450" y="4400550"/>
                  <a:pt x="11277600" y="4413250"/>
                  <a:pt x="11303000" y="4406900"/>
                </a:cubicBezTo>
                <a:cubicBezTo>
                  <a:pt x="11309350" y="4406900"/>
                  <a:pt x="11309350" y="4400550"/>
                  <a:pt x="11328400" y="4400550"/>
                </a:cubicBezTo>
                <a:cubicBezTo>
                  <a:pt x="11360150" y="4400550"/>
                  <a:pt x="11379200" y="4432300"/>
                  <a:pt x="11410950" y="4464050"/>
                </a:cubicBezTo>
                <a:close/>
                <a:moveTo>
                  <a:pt x="7620000" y="4400550"/>
                </a:moveTo>
                <a:lnTo>
                  <a:pt x="7620000" y="4451350"/>
                </a:lnTo>
                <a:lnTo>
                  <a:pt x="7569200" y="4451350"/>
                </a:lnTo>
                <a:lnTo>
                  <a:pt x="7569200" y="4425950"/>
                </a:lnTo>
                <a:cubicBezTo>
                  <a:pt x="7575550" y="4413250"/>
                  <a:pt x="7594600" y="4413250"/>
                  <a:pt x="7600950" y="4400550"/>
                </a:cubicBezTo>
                <a:lnTo>
                  <a:pt x="7620000" y="4400550"/>
                </a:lnTo>
                <a:close/>
                <a:moveTo>
                  <a:pt x="11093450" y="4400550"/>
                </a:moveTo>
                <a:cubicBezTo>
                  <a:pt x="11029950" y="4438650"/>
                  <a:pt x="10985500" y="4406900"/>
                  <a:pt x="10934700" y="4451350"/>
                </a:cubicBezTo>
                <a:lnTo>
                  <a:pt x="10902950" y="4451350"/>
                </a:lnTo>
                <a:lnTo>
                  <a:pt x="10902950" y="4432300"/>
                </a:lnTo>
                <a:cubicBezTo>
                  <a:pt x="10915650" y="4419600"/>
                  <a:pt x="10928350" y="4394200"/>
                  <a:pt x="10934700" y="4375150"/>
                </a:cubicBezTo>
                <a:lnTo>
                  <a:pt x="10972800" y="4375150"/>
                </a:lnTo>
                <a:cubicBezTo>
                  <a:pt x="10991850" y="4375150"/>
                  <a:pt x="11055350" y="4394200"/>
                  <a:pt x="11093450" y="4400550"/>
                </a:cubicBezTo>
                <a:close/>
                <a:moveTo>
                  <a:pt x="7473950" y="4337050"/>
                </a:moveTo>
                <a:cubicBezTo>
                  <a:pt x="7454900" y="4387850"/>
                  <a:pt x="7454900" y="4445000"/>
                  <a:pt x="7435850" y="4502150"/>
                </a:cubicBezTo>
                <a:cubicBezTo>
                  <a:pt x="7423150" y="4533900"/>
                  <a:pt x="7397750" y="4559300"/>
                  <a:pt x="7372350" y="4597400"/>
                </a:cubicBezTo>
                <a:lnTo>
                  <a:pt x="7321550" y="4597400"/>
                </a:lnTo>
                <a:lnTo>
                  <a:pt x="7321550" y="4495800"/>
                </a:lnTo>
                <a:cubicBezTo>
                  <a:pt x="7340600" y="4425950"/>
                  <a:pt x="7334250" y="4362450"/>
                  <a:pt x="7340600" y="4305300"/>
                </a:cubicBezTo>
                <a:cubicBezTo>
                  <a:pt x="7391400" y="4311650"/>
                  <a:pt x="7429500" y="4330700"/>
                  <a:pt x="7473950" y="4337050"/>
                </a:cubicBezTo>
                <a:close/>
                <a:moveTo>
                  <a:pt x="8477250" y="4286250"/>
                </a:moveTo>
                <a:cubicBezTo>
                  <a:pt x="8483600" y="4292600"/>
                  <a:pt x="8489950" y="4298950"/>
                  <a:pt x="8496300" y="4298950"/>
                </a:cubicBezTo>
                <a:cubicBezTo>
                  <a:pt x="8509000" y="4305300"/>
                  <a:pt x="8528050" y="4305300"/>
                  <a:pt x="8547100" y="4305300"/>
                </a:cubicBezTo>
                <a:cubicBezTo>
                  <a:pt x="8534400" y="4324350"/>
                  <a:pt x="8489950" y="4356100"/>
                  <a:pt x="8458200" y="4362450"/>
                </a:cubicBezTo>
                <a:cubicBezTo>
                  <a:pt x="8420100" y="4375150"/>
                  <a:pt x="8369300" y="4381500"/>
                  <a:pt x="8324850" y="4387850"/>
                </a:cubicBezTo>
                <a:cubicBezTo>
                  <a:pt x="8274050" y="4394200"/>
                  <a:pt x="8210550" y="4394200"/>
                  <a:pt x="8147050" y="4400550"/>
                </a:cubicBezTo>
                <a:cubicBezTo>
                  <a:pt x="8134350" y="4400550"/>
                  <a:pt x="8121650" y="4406900"/>
                  <a:pt x="8121650" y="4425950"/>
                </a:cubicBezTo>
                <a:lnTo>
                  <a:pt x="8121650" y="4464050"/>
                </a:lnTo>
                <a:cubicBezTo>
                  <a:pt x="8128000" y="4464050"/>
                  <a:pt x="8121650" y="4470400"/>
                  <a:pt x="8134350" y="4470400"/>
                </a:cubicBezTo>
                <a:cubicBezTo>
                  <a:pt x="8153400" y="4470400"/>
                  <a:pt x="8191500" y="4451350"/>
                  <a:pt x="8223250" y="4445000"/>
                </a:cubicBezTo>
                <a:cubicBezTo>
                  <a:pt x="8299450" y="4432300"/>
                  <a:pt x="8451850" y="4413250"/>
                  <a:pt x="8470900" y="4413250"/>
                </a:cubicBezTo>
                <a:lnTo>
                  <a:pt x="8572500" y="4413250"/>
                </a:lnTo>
                <a:cubicBezTo>
                  <a:pt x="8578850" y="4432300"/>
                  <a:pt x="8585200" y="4464050"/>
                  <a:pt x="8585200" y="4476750"/>
                </a:cubicBezTo>
                <a:cubicBezTo>
                  <a:pt x="8585200" y="4514850"/>
                  <a:pt x="8477250" y="4559300"/>
                  <a:pt x="8445500" y="4559300"/>
                </a:cubicBezTo>
                <a:lnTo>
                  <a:pt x="8229600" y="4559300"/>
                </a:lnTo>
                <a:cubicBezTo>
                  <a:pt x="8223250" y="4565650"/>
                  <a:pt x="8223250" y="4572000"/>
                  <a:pt x="8216900" y="4572000"/>
                </a:cubicBezTo>
                <a:cubicBezTo>
                  <a:pt x="8172450" y="4578350"/>
                  <a:pt x="8121650" y="4591050"/>
                  <a:pt x="8083550" y="4603750"/>
                </a:cubicBezTo>
                <a:cubicBezTo>
                  <a:pt x="8064500" y="4610100"/>
                  <a:pt x="8026400" y="4603750"/>
                  <a:pt x="8020050" y="4629150"/>
                </a:cubicBezTo>
                <a:cubicBezTo>
                  <a:pt x="7988300" y="4641850"/>
                  <a:pt x="7956550" y="4660900"/>
                  <a:pt x="7912100" y="4667250"/>
                </a:cubicBezTo>
                <a:cubicBezTo>
                  <a:pt x="7905750" y="4673600"/>
                  <a:pt x="7905750" y="4679950"/>
                  <a:pt x="7899400" y="4679950"/>
                </a:cubicBezTo>
                <a:cubicBezTo>
                  <a:pt x="7854950" y="4705350"/>
                  <a:pt x="7791450" y="4724400"/>
                  <a:pt x="7740650" y="4749800"/>
                </a:cubicBezTo>
                <a:cubicBezTo>
                  <a:pt x="7689850" y="4768850"/>
                  <a:pt x="7658100" y="4813300"/>
                  <a:pt x="7613650" y="4845050"/>
                </a:cubicBezTo>
                <a:cubicBezTo>
                  <a:pt x="7607300" y="4851400"/>
                  <a:pt x="7600950" y="4851400"/>
                  <a:pt x="7588250" y="4851400"/>
                </a:cubicBezTo>
                <a:cubicBezTo>
                  <a:pt x="7569200" y="4851400"/>
                  <a:pt x="7550150" y="4845050"/>
                  <a:pt x="7543800" y="4832350"/>
                </a:cubicBezTo>
                <a:cubicBezTo>
                  <a:pt x="7531100" y="4819650"/>
                  <a:pt x="7505700" y="4718050"/>
                  <a:pt x="7467600" y="4718050"/>
                </a:cubicBezTo>
                <a:cubicBezTo>
                  <a:pt x="7448550" y="4718050"/>
                  <a:pt x="7410450" y="4730750"/>
                  <a:pt x="7385050" y="4749800"/>
                </a:cubicBezTo>
                <a:cubicBezTo>
                  <a:pt x="7366000" y="4756150"/>
                  <a:pt x="7359650" y="4787900"/>
                  <a:pt x="7346950" y="4800600"/>
                </a:cubicBezTo>
                <a:cubicBezTo>
                  <a:pt x="7334250" y="4794250"/>
                  <a:pt x="7321550" y="4787900"/>
                  <a:pt x="7308850" y="4787900"/>
                </a:cubicBezTo>
                <a:lnTo>
                  <a:pt x="7308850" y="4749800"/>
                </a:lnTo>
                <a:cubicBezTo>
                  <a:pt x="7334250" y="4724400"/>
                  <a:pt x="7353300" y="4673600"/>
                  <a:pt x="7385050" y="4648200"/>
                </a:cubicBezTo>
                <a:cubicBezTo>
                  <a:pt x="7404100" y="4622800"/>
                  <a:pt x="7442200" y="4654550"/>
                  <a:pt x="7448550" y="4622800"/>
                </a:cubicBezTo>
                <a:cubicBezTo>
                  <a:pt x="7524750" y="4603750"/>
                  <a:pt x="7626350" y="4584700"/>
                  <a:pt x="7670800" y="4540250"/>
                </a:cubicBezTo>
                <a:cubicBezTo>
                  <a:pt x="7683500" y="4533900"/>
                  <a:pt x="7708900" y="4533900"/>
                  <a:pt x="7721600" y="4514850"/>
                </a:cubicBezTo>
                <a:cubicBezTo>
                  <a:pt x="7772400" y="4514850"/>
                  <a:pt x="7829550" y="4457700"/>
                  <a:pt x="7880350" y="4445000"/>
                </a:cubicBezTo>
                <a:cubicBezTo>
                  <a:pt x="7918450" y="4432300"/>
                  <a:pt x="7969250" y="4413250"/>
                  <a:pt x="8020050" y="4400550"/>
                </a:cubicBezTo>
                <a:cubicBezTo>
                  <a:pt x="8102600" y="4381500"/>
                  <a:pt x="8197850" y="4368800"/>
                  <a:pt x="8293100" y="4343400"/>
                </a:cubicBezTo>
                <a:cubicBezTo>
                  <a:pt x="8305800" y="4343400"/>
                  <a:pt x="8318500" y="4330700"/>
                  <a:pt x="8337550" y="4324350"/>
                </a:cubicBezTo>
                <a:cubicBezTo>
                  <a:pt x="8350250" y="4318000"/>
                  <a:pt x="8401050" y="4311650"/>
                  <a:pt x="8413750" y="4286250"/>
                </a:cubicBezTo>
                <a:lnTo>
                  <a:pt x="8445500" y="4286250"/>
                </a:lnTo>
                <a:lnTo>
                  <a:pt x="8477250" y="4286250"/>
                </a:lnTo>
                <a:close/>
                <a:moveTo>
                  <a:pt x="11258550" y="4248150"/>
                </a:moveTo>
                <a:cubicBezTo>
                  <a:pt x="11283950" y="4254500"/>
                  <a:pt x="11309350" y="4254500"/>
                  <a:pt x="11328400" y="4260850"/>
                </a:cubicBezTo>
                <a:cubicBezTo>
                  <a:pt x="11398250" y="4286250"/>
                  <a:pt x="11461750" y="4324350"/>
                  <a:pt x="11525250" y="4356100"/>
                </a:cubicBezTo>
                <a:cubicBezTo>
                  <a:pt x="11531600" y="4362450"/>
                  <a:pt x="11531600" y="4368800"/>
                  <a:pt x="11537950" y="4368800"/>
                </a:cubicBezTo>
                <a:cubicBezTo>
                  <a:pt x="11601450" y="4387850"/>
                  <a:pt x="11658600" y="4400550"/>
                  <a:pt x="11722100" y="4406900"/>
                </a:cubicBezTo>
                <a:lnTo>
                  <a:pt x="11722100" y="4527550"/>
                </a:lnTo>
                <a:cubicBezTo>
                  <a:pt x="11690350" y="4546600"/>
                  <a:pt x="11684000" y="4552950"/>
                  <a:pt x="11664950" y="4552950"/>
                </a:cubicBezTo>
                <a:cubicBezTo>
                  <a:pt x="11658600" y="4552950"/>
                  <a:pt x="11620500" y="4552950"/>
                  <a:pt x="11620500" y="4533900"/>
                </a:cubicBezTo>
                <a:lnTo>
                  <a:pt x="11607800" y="4533900"/>
                </a:lnTo>
                <a:cubicBezTo>
                  <a:pt x="11601450" y="4533900"/>
                  <a:pt x="11563350" y="4603750"/>
                  <a:pt x="11557000" y="4610100"/>
                </a:cubicBezTo>
                <a:cubicBezTo>
                  <a:pt x="11550650" y="4616450"/>
                  <a:pt x="11531600" y="4629150"/>
                  <a:pt x="11525250" y="4629150"/>
                </a:cubicBezTo>
                <a:cubicBezTo>
                  <a:pt x="11487150" y="4641850"/>
                  <a:pt x="11423650" y="4635500"/>
                  <a:pt x="11379200" y="4654550"/>
                </a:cubicBezTo>
                <a:cubicBezTo>
                  <a:pt x="11372850" y="4660900"/>
                  <a:pt x="11347450" y="4654550"/>
                  <a:pt x="11341100" y="4660900"/>
                </a:cubicBezTo>
                <a:cubicBezTo>
                  <a:pt x="11233150" y="4699000"/>
                  <a:pt x="11137900" y="4673600"/>
                  <a:pt x="11036300" y="4692650"/>
                </a:cubicBezTo>
                <a:cubicBezTo>
                  <a:pt x="11036300" y="4692650"/>
                  <a:pt x="11068050" y="4749800"/>
                  <a:pt x="11106150" y="4749800"/>
                </a:cubicBezTo>
                <a:lnTo>
                  <a:pt x="11303000" y="4749800"/>
                </a:lnTo>
                <a:cubicBezTo>
                  <a:pt x="11315700" y="4762500"/>
                  <a:pt x="11322050" y="4781550"/>
                  <a:pt x="11334750" y="4800600"/>
                </a:cubicBezTo>
                <a:cubicBezTo>
                  <a:pt x="11322050" y="4813300"/>
                  <a:pt x="11303000" y="4813300"/>
                  <a:pt x="11283950" y="4819650"/>
                </a:cubicBezTo>
                <a:cubicBezTo>
                  <a:pt x="11277600" y="4826000"/>
                  <a:pt x="11264900" y="4826000"/>
                  <a:pt x="11252200" y="4826000"/>
                </a:cubicBezTo>
                <a:cubicBezTo>
                  <a:pt x="11245850" y="4832350"/>
                  <a:pt x="11245850" y="4838700"/>
                  <a:pt x="11239500" y="4838700"/>
                </a:cubicBezTo>
                <a:cubicBezTo>
                  <a:pt x="11226800" y="4845050"/>
                  <a:pt x="11201400" y="4851400"/>
                  <a:pt x="11182350" y="4851400"/>
                </a:cubicBezTo>
                <a:lnTo>
                  <a:pt x="11074400" y="4851400"/>
                </a:lnTo>
                <a:cubicBezTo>
                  <a:pt x="11055350" y="4826000"/>
                  <a:pt x="11029950" y="4794250"/>
                  <a:pt x="11010900" y="4762500"/>
                </a:cubicBezTo>
                <a:cubicBezTo>
                  <a:pt x="10991850" y="4724400"/>
                  <a:pt x="11004550" y="4705350"/>
                  <a:pt x="11004550" y="4679950"/>
                </a:cubicBezTo>
                <a:cubicBezTo>
                  <a:pt x="11004550" y="4660900"/>
                  <a:pt x="10928350" y="4629150"/>
                  <a:pt x="10928350" y="4629150"/>
                </a:cubicBezTo>
                <a:cubicBezTo>
                  <a:pt x="10928350" y="4629150"/>
                  <a:pt x="10928350" y="4622800"/>
                  <a:pt x="10922000" y="4616450"/>
                </a:cubicBezTo>
                <a:cubicBezTo>
                  <a:pt x="10896600" y="4610100"/>
                  <a:pt x="10877550" y="4591050"/>
                  <a:pt x="10852150" y="4584700"/>
                </a:cubicBezTo>
                <a:cubicBezTo>
                  <a:pt x="10833100" y="4578350"/>
                  <a:pt x="10814050" y="4578350"/>
                  <a:pt x="10795000" y="4572000"/>
                </a:cubicBezTo>
                <a:lnTo>
                  <a:pt x="10782300" y="4559300"/>
                </a:lnTo>
                <a:lnTo>
                  <a:pt x="10725150" y="4559300"/>
                </a:lnTo>
                <a:cubicBezTo>
                  <a:pt x="10725150" y="4502150"/>
                  <a:pt x="10699750" y="4406900"/>
                  <a:pt x="10699750" y="4387850"/>
                </a:cubicBezTo>
                <a:lnTo>
                  <a:pt x="10699750" y="4375150"/>
                </a:lnTo>
                <a:cubicBezTo>
                  <a:pt x="10718800" y="4356100"/>
                  <a:pt x="10744200" y="4349750"/>
                  <a:pt x="10756900" y="4330700"/>
                </a:cubicBezTo>
                <a:cubicBezTo>
                  <a:pt x="10852150" y="4298950"/>
                  <a:pt x="10947400" y="4273550"/>
                  <a:pt x="11049000" y="4248150"/>
                </a:cubicBezTo>
                <a:lnTo>
                  <a:pt x="11258550" y="4248150"/>
                </a:lnTo>
                <a:close/>
                <a:moveTo>
                  <a:pt x="3790950" y="4178300"/>
                </a:moveTo>
                <a:cubicBezTo>
                  <a:pt x="3790950" y="4184650"/>
                  <a:pt x="3797300" y="4184650"/>
                  <a:pt x="3797300" y="4197350"/>
                </a:cubicBezTo>
                <a:cubicBezTo>
                  <a:pt x="3797300" y="4216400"/>
                  <a:pt x="3784600" y="4222750"/>
                  <a:pt x="3778250" y="4229100"/>
                </a:cubicBezTo>
                <a:cubicBezTo>
                  <a:pt x="3733800" y="4216400"/>
                  <a:pt x="3714750" y="4279900"/>
                  <a:pt x="3727450" y="4305300"/>
                </a:cubicBezTo>
                <a:cubicBezTo>
                  <a:pt x="3727450" y="4298950"/>
                  <a:pt x="3721100" y="4292600"/>
                  <a:pt x="3721100" y="4273550"/>
                </a:cubicBezTo>
                <a:cubicBezTo>
                  <a:pt x="3721100" y="4260850"/>
                  <a:pt x="3740150" y="4210050"/>
                  <a:pt x="3740150" y="4178300"/>
                </a:cubicBezTo>
                <a:lnTo>
                  <a:pt x="3790950" y="4178300"/>
                </a:lnTo>
                <a:close/>
                <a:moveTo>
                  <a:pt x="7137400" y="4127500"/>
                </a:moveTo>
                <a:lnTo>
                  <a:pt x="7137400" y="4140200"/>
                </a:lnTo>
                <a:lnTo>
                  <a:pt x="7124700" y="4152900"/>
                </a:lnTo>
                <a:cubicBezTo>
                  <a:pt x="7112000" y="4241800"/>
                  <a:pt x="7080250" y="4305300"/>
                  <a:pt x="7035800" y="4387850"/>
                </a:cubicBezTo>
                <a:cubicBezTo>
                  <a:pt x="7035800" y="4394200"/>
                  <a:pt x="7023100" y="4400550"/>
                  <a:pt x="7016750" y="4406900"/>
                </a:cubicBezTo>
                <a:cubicBezTo>
                  <a:pt x="6965950" y="4483100"/>
                  <a:pt x="6870700" y="4578350"/>
                  <a:pt x="6813550" y="4648200"/>
                </a:cubicBezTo>
                <a:cubicBezTo>
                  <a:pt x="6775450" y="4686300"/>
                  <a:pt x="6756400" y="4730750"/>
                  <a:pt x="6718300" y="4768850"/>
                </a:cubicBezTo>
                <a:cubicBezTo>
                  <a:pt x="6718300" y="4762500"/>
                  <a:pt x="6711950" y="4762500"/>
                  <a:pt x="6711950" y="4749800"/>
                </a:cubicBezTo>
                <a:cubicBezTo>
                  <a:pt x="6711950" y="4699000"/>
                  <a:pt x="6826250" y="4610100"/>
                  <a:pt x="6838950" y="4597400"/>
                </a:cubicBezTo>
                <a:cubicBezTo>
                  <a:pt x="6858000" y="4572000"/>
                  <a:pt x="6877050" y="4533900"/>
                  <a:pt x="6877050" y="4514850"/>
                </a:cubicBezTo>
                <a:cubicBezTo>
                  <a:pt x="6858000" y="4343400"/>
                  <a:pt x="7035800" y="4248150"/>
                  <a:pt x="7112000" y="4127500"/>
                </a:cubicBezTo>
                <a:lnTo>
                  <a:pt x="7137400" y="4127500"/>
                </a:lnTo>
                <a:close/>
                <a:moveTo>
                  <a:pt x="5842000" y="4057650"/>
                </a:moveTo>
                <a:lnTo>
                  <a:pt x="5842000" y="4203700"/>
                </a:lnTo>
                <a:cubicBezTo>
                  <a:pt x="5842000" y="4203700"/>
                  <a:pt x="5835650" y="4216400"/>
                  <a:pt x="5829300" y="4222750"/>
                </a:cubicBezTo>
                <a:cubicBezTo>
                  <a:pt x="5822950" y="4292600"/>
                  <a:pt x="5810250" y="4375150"/>
                  <a:pt x="5797550" y="4445000"/>
                </a:cubicBezTo>
                <a:cubicBezTo>
                  <a:pt x="5791200" y="4464050"/>
                  <a:pt x="5797550" y="4495800"/>
                  <a:pt x="5791200" y="4521200"/>
                </a:cubicBezTo>
                <a:cubicBezTo>
                  <a:pt x="5784850" y="4546600"/>
                  <a:pt x="5772150" y="4572000"/>
                  <a:pt x="5765800" y="4603750"/>
                </a:cubicBezTo>
                <a:cubicBezTo>
                  <a:pt x="5759450" y="4622800"/>
                  <a:pt x="5765800" y="4654550"/>
                  <a:pt x="5759450" y="4679950"/>
                </a:cubicBezTo>
                <a:cubicBezTo>
                  <a:pt x="5753100" y="4718050"/>
                  <a:pt x="5746750" y="4756150"/>
                  <a:pt x="5734050" y="4787900"/>
                </a:cubicBezTo>
                <a:lnTo>
                  <a:pt x="5689600" y="4787900"/>
                </a:lnTo>
                <a:cubicBezTo>
                  <a:pt x="5797550" y="4502150"/>
                  <a:pt x="5746750" y="4267200"/>
                  <a:pt x="5816600" y="4032250"/>
                </a:cubicBezTo>
                <a:cubicBezTo>
                  <a:pt x="5829300" y="4032250"/>
                  <a:pt x="5829300" y="4051300"/>
                  <a:pt x="5842000" y="4057650"/>
                </a:cubicBezTo>
                <a:close/>
                <a:moveTo>
                  <a:pt x="4305300" y="3886200"/>
                </a:moveTo>
                <a:cubicBezTo>
                  <a:pt x="4305300" y="3892550"/>
                  <a:pt x="4311650" y="3898900"/>
                  <a:pt x="4318000" y="3905250"/>
                </a:cubicBezTo>
                <a:cubicBezTo>
                  <a:pt x="4311650" y="3905250"/>
                  <a:pt x="4305300" y="3917950"/>
                  <a:pt x="4298950" y="3924300"/>
                </a:cubicBezTo>
                <a:cubicBezTo>
                  <a:pt x="4286250" y="3911600"/>
                  <a:pt x="4235450" y="3886200"/>
                  <a:pt x="4222750" y="3886200"/>
                </a:cubicBezTo>
                <a:cubicBezTo>
                  <a:pt x="4203700" y="3886200"/>
                  <a:pt x="4216400" y="3892550"/>
                  <a:pt x="4210050" y="3892550"/>
                </a:cubicBezTo>
                <a:cubicBezTo>
                  <a:pt x="4184650" y="3898900"/>
                  <a:pt x="4152900" y="3905250"/>
                  <a:pt x="4127500" y="3905250"/>
                </a:cubicBezTo>
                <a:cubicBezTo>
                  <a:pt x="4121150" y="3911600"/>
                  <a:pt x="4114800" y="3917950"/>
                  <a:pt x="4108450" y="3917950"/>
                </a:cubicBezTo>
                <a:cubicBezTo>
                  <a:pt x="4070350" y="3917950"/>
                  <a:pt x="4019550" y="3956050"/>
                  <a:pt x="3987800" y="3987800"/>
                </a:cubicBezTo>
                <a:lnTo>
                  <a:pt x="3962400" y="3987800"/>
                </a:lnTo>
                <a:lnTo>
                  <a:pt x="3962400" y="3968750"/>
                </a:lnTo>
                <a:cubicBezTo>
                  <a:pt x="3987800" y="3937000"/>
                  <a:pt x="4006850" y="3911600"/>
                  <a:pt x="4025900" y="3886200"/>
                </a:cubicBezTo>
                <a:cubicBezTo>
                  <a:pt x="4076700" y="3886200"/>
                  <a:pt x="4171950" y="3879850"/>
                  <a:pt x="4184650" y="3879850"/>
                </a:cubicBezTo>
                <a:cubicBezTo>
                  <a:pt x="4203700" y="3879850"/>
                  <a:pt x="4267200" y="3886200"/>
                  <a:pt x="4305300" y="3886200"/>
                </a:cubicBezTo>
                <a:close/>
                <a:moveTo>
                  <a:pt x="7816850" y="3829050"/>
                </a:moveTo>
                <a:cubicBezTo>
                  <a:pt x="7854950" y="3848100"/>
                  <a:pt x="7931150" y="3841750"/>
                  <a:pt x="7975600" y="3854450"/>
                </a:cubicBezTo>
                <a:cubicBezTo>
                  <a:pt x="7994650" y="3860800"/>
                  <a:pt x="8032750" y="3854450"/>
                  <a:pt x="8058150" y="3873500"/>
                </a:cubicBezTo>
                <a:cubicBezTo>
                  <a:pt x="8070850" y="3879850"/>
                  <a:pt x="8077200" y="3905250"/>
                  <a:pt x="8077200" y="3924300"/>
                </a:cubicBezTo>
                <a:cubicBezTo>
                  <a:pt x="8077200" y="3962400"/>
                  <a:pt x="8001000" y="3949700"/>
                  <a:pt x="8001000" y="3981450"/>
                </a:cubicBezTo>
                <a:lnTo>
                  <a:pt x="7810500" y="3981450"/>
                </a:lnTo>
                <a:cubicBezTo>
                  <a:pt x="7791450" y="3937000"/>
                  <a:pt x="7753350" y="3860800"/>
                  <a:pt x="7753350" y="3848100"/>
                </a:cubicBezTo>
                <a:lnTo>
                  <a:pt x="7753350" y="3829050"/>
                </a:lnTo>
                <a:lnTo>
                  <a:pt x="7816850" y="3829050"/>
                </a:lnTo>
                <a:close/>
                <a:moveTo>
                  <a:pt x="11156950" y="3746500"/>
                </a:moveTo>
                <a:cubicBezTo>
                  <a:pt x="11131550" y="3746500"/>
                  <a:pt x="11099800" y="3778250"/>
                  <a:pt x="11099800" y="3810000"/>
                </a:cubicBezTo>
                <a:lnTo>
                  <a:pt x="11061700" y="3810000"/>
                </a:lnTo>
                <a:cubicBezTo>
                  <a:pt x="11036300" y="3784600"/>
                  <a:pt x="11042650" y="3797300"/>
                  <a:pt x="11042650" y="3778250"/>
                </a:cubicBezTo>
                <a:cubicBezTo>
                  <a:pt x="11042650" y="3733800"/>
                  <a:pt x="11087100" y="3746500"/>
                  <a:pt x="11099800" y="3746500"/>
                </a:cubicBezTo>
                <a:lnTo>
                  <a:pt x="11156950" y="3746500"/>
                </a:lnTo>
                <a:close/>
                <a:moveTo>
                  <a:pt x="11588750" y="3797300"/>
                </a:moveTo>
                <a:cubicBezTo>
                  <a:pt x="11588750" y="3816350"/>
                  <a:pt x="11576050" y="3816350"/>
                  <a:pt x="11576050" y="3822700"/>
                </a:cubicBezTo>
                <a:lnTo>
                  <a:pt x="11423650" y="3822700"/>
                </a:lnTo>
                <a:cubicBezTo>
                  <a:pt x="11404600" y="3841750"/>
                  <a:pt x="11353800" y="3822700"/>
                  <a:pt x="11341100" y="3835400"/>
                </a:cubicBezTo>
                <a:cubicBezTo>
                  <a:pt x="11328400" y="3867150"/>
                  <a:pt x="11315700" y="3905250"/>
                  <a:pt x="11296650" y="3930650"/>
                </a:cubicBezTo>
                <a:cubicBezTo>
                  <a:pt x="11290300" y="3949700"/>
                  <a:pt x="11264900" y="3968750"/>
                  <a:pt x="11258550" y="3987800"/>
                </a:cubicBezTo>
                <a:cubicBezTo>
                  <a:pt x="11252200" y="3987800"/>
                  <a:pt x="11258550" y="4000500"/>
                  <a:pt x="11258550" y="4019550"/>
                </a:cubicBezTo>
                <a:cubicBezTo>
                  <a:pt x="11258550" y="4064000"/>
                  <a:pt x="11258550" y="4057650"/>
                  <a:pt x="11283950" y="4095750"/>
                </a:cubicBezTo>
                <a:lnTo>
                  <a:pt x="11487150" y="4095750"/>
                </a:lnTo>
                <a:cubicBezTo>
                  <a:pt x="11506200" y="4108450"/>
                  <a:pt x="11512550" y="4114800"/>
                  <a:pt x="11531600" y="4114800"/>
                </a:cubicBezTo>
                <a:cubicBezTo>
                  <a:pt x="11544300" y="4114800"/>
                  <a:pt x="11595100" y="4102100"/>
                  <a:pt x="11626850" y="4089400"/>
                </a:cubicBezTo>
                <a:lnTo>
                  <a:pt x="11626850" y="4064000"/>
                </a:lnTo>
                <a:cubicBezTo>
                  <a:pt x="11588750" y="3987800"/>
                  <a:pt x="11518900" y="3968750"/>
                  <a:pt x="11442700" y="3981450"/>
                </a:cubicBezTo>
                <a:lnTo>
                  <a:pt x="11442700" y="3962400"/>
                </a:lnTo>
                <a:cubicBezTo>
                  <a:pt x="11468100" y="3949700"/>
                  <a:pt x="11449050" y="3943350"/>
                  <a:pt x="11474450" y="3943350"/>
                </a:cubicBezTo>
                <a:cubicBezTo>
                  <a:pt x="11499850" y="3943350"/>
                  <a:pt x="11493500" y="3937000"/>
                  <a:pt x="11506200" y="3962400"/>
                </a:cubicBezTo>
                <a:lnTo>
                  <a:pt x="11595100" y="3962400"/>
                </a:lnTo>
                <a:cubicBezTo>
                  <a:pt x="11588750" y="3937000"/>
                  <a:pt x="11601450" y="3905250"/>
                  <a:pt x="11626850" y="3879850"/>
                </a:cubicBezTo>
                <a:cubicBezTo>
                  <a:pt x="11639550" y="3886200"/>
                  <a:pt x="11645900" y="3898900"/>
                  <a:pt x="11652250" y="3911600"/>
                </a:cubicBezTo>
                <a:cubicBezTo>
                  <a:pt x="11677650" y="3956050"/>
                  <a:pt x="11677650" y="4013200"/>
                  <a:pt x="11696700" y="4064000"/>
                </a:cubicBezTo>
                <a:cubicBezTo>
                  <a:pt x="11722100" y="4127500"/>
                  <a:pt x="11760200" y="4191000"/>
                  <a:pt x="11772900" y="4260850"/>
                </a:cubicBezTo>
                <a:cubicBezTo>
                  <a:pt x="11785600" y="4311650"/>
                  <a:pt x="11798300" y="4419600"/>
                  <a:pt x="11798300" y="4432300"/>
                </a:cubicBezTo>
                <a:cubicBezTo>
                  <a:pt x="11798300" y="4552950"/>
                  <a:pt x="11747500" y="4641850"/>
                  <a:pt x="11703050" y="4724400"/>
                </a:cubicBezTo>
                <a:cubicBezTo>
                  <a:pt x="11671300" y="4775200"/>
                  <a:pt x="11677650" y="4845050"/>
                  <a:pt x="11633200" y="4889500"/>
                </a:cubicBezTo>
                <a:cubicBezTo>
                  <a:pt x="11601450" y="4927600"/>
                  <a:pt x="11537950" y="4946650"/>
                  <a:pt x="11493500" y="4978400"/>
                </a:cubicBezTo>
                <a:cubicBezTo>
                  <a:pt x="11461750" y="4997450"/>
                  <a:pt x="11436350" y="5048250"/>
                  <a:pt x="11410950" y="5073650"/>
                </a:cubicBezTo>
                <a:cubicBezTo>
                  <a:pt x="11404600" y="5080000"/>
                  <a:pt x="11385550" y="5080000"/>
                  <a:pt x="11372850" y="5086350"/>
                </a:cubicBezTo>
                <a:cubicBezTo>
                  <a:pt x="11341100" y="5099050"/>
                  <a:pt x="11296650" y="5080000"/>
                  <a:pt x="11271250" y="5105400"/>
                </a:cubicBezTo>
                <a:lnTo>
                  <a:pt x="11055350" y="5105400"/>
                </a:lnTo>
                <a:cubicBezTo>
                  <a:pt x="11036300" y="5086350"/>
                  <a:pt x="11010900" y="5092700"/>
                  <a:pt x="10991850" y="5086350"/>
                </a:cubicBezTo>
                <a:lnTo>
                  <a:pt x="10985500" y="5080000"/>
                </a:lnTo>
                <a:cubicBezTo>
                  <a:pt x="10947400" y="5073650"/>
                  <a:pt x="10902950" y="5067300"/>
                  <a:pt x="10871200" y="5041900"/>
                </a:cubicBezTo>
                <a:cubicBezTo>
                  <a:pt x="10839450" y="5022850"/>
                  <a:pt x="10820400" y="4972050"/>
                  <a:pt x="10782300" y="4940300"/>
                </a:cubicBezTo>
                <a:cubicBezTo>
                  <a:pt x="10769600" y="4921250"/>
                  <a:pt x="10744200" y="4902200"/>
                  <a:pt x="10725150" y="4895850"/>
                </a:cubicBezTo>
                <a:cubicBezTo>
                  <a:pt x="10712450" y="4889500"/>
                  <a:pt x="10687050" y="4889500"/>
                  <a:pt x="10680700" y="4883150"/>
                </a:cubicBezTo>
                <a:cubicBezTo>
                  <a:pt x="10642600" y="4864100"/>
                  <a:pt x="10604500" y="4845050"/>
                  <a:pt x="10572750" y="4819650"/>
                </a:cubicBezTo>
                <a:cubicBezTo>
                  <a:pt x="10547350" y="4800600"/>
                  <a:pt x="10515600" y="4762500"/>
                  <a:pt x="10509250" y="4724400"/>
                </a:cubicBezTo>
                <a:cubicBezTo>
                  <a:pt x="10483850" y="4629150"/>
                  <a:pt x="10477500" y="4533900"/>
                  <a:pt x="10464800" y="4432300"/>
                </a:cubicBezTo>
                <a:cubicBezTo>
                  <a:pt x="10471150" y="4419600"/>
                  <a:pt x="10471150" y="4203700"/>
                  <a:pt x="10464800" y="4197350"/>
                </a:cubicBezTo>
                <a:cubicBezTo>
                  <a:pt x="10477500" y="4108450"/>
                  <a:pt x="10541000" y="4070350"/>
                  <a:pt x="10604500" y="3994150"/>
                </a:cubicBezTo>
                <a:cubicBezTo>
                  <a:pt x="10617200" y="3987800"/>
                  <a:pt x="10648950" y="3987800"/>
                  <a:pt x="10648950" y="3968750"/>
                </a:cubicBezTo>
                <a:cubicBezTo>
                  <a:pt x="10718800" y="3943350"/>
                  <a:pt x="10845800" y="3911600"/>
                  <a:pt x="10858500" y="3911600"/>
                </a:cubicBezTo>
                <a:cubicBezTo>
                  <a:pt x="10896600" y="3911600"/>
                  <a:pt x="10864850" y="3930650"/>
                  <a:pt x="10909300" y="3930650"/>
                </a:cubicBezTo>
                <a:cubicBezTo>
                  <a:pt x="10896600" y="3930650"/>
                  <a:pt x="10845800" y="3924300"/>
                  <a:pt x="10852150" y="3949700"/>
                </a:cubicBezTo>
                <a:cubicBezTo>
                  <a:pt x="10839450" y="3956050"/>
                  <a:pt x="10814050" y="3962400"/>
                  <a:pt x="10788650" y="3962400"/>
                </a:cubicBezTo>
                <a:cubicBezTo>
                  <a:pt x="10782300" y="3968750"/>
                  <a:pt x="10782300" y="3975100"/>
                  <a:pt x="10775950" y="3975100"/>
                </a:cubicBezTo>
                <a:cubicBezTo>
                  <a:pt x="10737850" y="3981450"/>
                  <a:pt x="10693400" y="4000500"/>
                  <a:pt x="10674350" y="4051300"/>
                </a:cubicBezTo>
                <a:lnTo>
                  <a:pt x="10674350" y="4070350"/>
                </a:lnTo>
                <a:lnTo>
                  <a:pt x="10820400" y="4070350"/>
                </a:lnTo>
                <a:cubicBezTo>
                  <a:pt x="10826750" y="4083050"/>
                  <a:pt x="10826750" y="4102100"/>
                  <a:pt x="10826750" y="4127500"/>
                </a:cubicBezTo>
                <a:lnTo>
                  <a:pt x="10890250" y="4127500"/>
                </a:lnTo>
                <a:cubicBezTo>
                  <a:pt x="10985500" y="4108450"/>
                  <a:pt x="11131550" y="4089400"/>
                  <a:pt x="11137900" y="3956050"/>
                </a:cubicBezTo>
                <a:cubicBezTo>
                  <a:pt x="11137900" y="3924300"/>
                  <a:pt x="11131550" y="3879850"/>
                  <a:pt x="11131550" y="3860800"/>
                </a:cubicBezTo>
                <a:cubicBezTo>
                  <a:pt x="11131550" y="3848100"/>
                  <a:pt x="11137900" y="3854450"/>
                  <a:pt x="11137900" y="3841750"/>
                </a:cubicBezTo>
                <a:cubicBezTo>
                  <a:pt x="11201400" y="3835400"/>
                  <a:pt x="11258550" y="3803650"/>
                  <a:pt x="11322050" y="3784600"/>
                </a:cubicBezTo>
                <a:cubicBezTo>
                  <a:pt x="11360150" y="3771900"/>
                  <a:pt x="11430000" y="3721100"/>
                  <a:pt x="11449050" y="3721100"/>
                </a:cubicBezTo>
                <a:cubicBezTo>
                  <a:pt x="11461750" y="3721100"/>
                  <a:pt x="11588750" y="3759200"/>
                  <a:pt x="11588750" y="3797300"/>
                </a:cubicBezTo>
                <a:close/>
                <a:moveTo>
                  <a:pt x="8807450" y="3695700"/>
                </a:moveTo>
                <a:cubicBezTo>
                  <a:pt x="8820150" y="3708400"/>
                  <a:pt x="8832850" y="3714750"/>
                  <a:pt x="8851900" y="3721100"/>
                </a:cubicBezTo>
                <a:lnTo>
                  <a:pt x="8845550" y="4038600"/>
                </a:lnTo>
                <a:cubicBezTo>
                  <a:pt x="8851900" y="4114800"/>
                  <a:pt x="8883650" y="4210050"/>
                  <a:pt x="8928100" y="4254500"/>
                </a:cubicBezTo>
                <a:lnTo>
                  <a:pt x="8928100" y="4394200"/>
                </a:lnTo>
                <a:cubicBezTo>
                  <a:pt x="8909050" y="4413250"/>
                  <a:pt x="8864600" y="4464050"/>
                  <a:pt x="8851900" y="4464050"/>
                </a:cubicBezTo>
                <a:cubicBezTo>
                  <a:pt x="8845550" y="4464050"/>
                  <a:pt x="8731250" y="4406900"/>
                  <a:pt x="8731250" y="4381500"/>
                </a:cubicBezTo>
                <a:lnTo>
                  <a:pt x="8731250" y="4260850"/>
                </a:lnTo>
                <a:cubicBezTo>
                  <a:pt x="8718550" y="4254500"/>
                  <a:pt x="8705850" y="4229100"/>
                  <a:pt x="8693150" y="4216400"/>
                </a:cubicBezTo>
                <a:cubicBezTo>
                  <a:pt x="8667750" y="4197350"/>
                  <a:pt x="8591550" y="4171950"/>
                  <a:pt x="8591550" y="4133850"/>
                </a:cubicBezTo>
                <a:cubicBezTo>
                  <a:pt x="8591550" y="4114800"/>
                  <a:pt x="8648700" y="3956050"/>
                  <a:pt x="8648700" y="3943350"/>
                </a:cubicBezTo>
                <a:cubicBezTo>
                  <a:pt x="8648700" y="3924300"/>
                  <a:pt x="8661400" y="3930650"/>
                  <a:pt x="8661400" y="3924300"/>
                </a:cubicBezTo>
                <a:cubicBezTo>
                  <a:pt x="8680450" y="3860800"/>
                  <a:pt x="8737600" y="3771900"/>
                  <a:pt x="8763000" y="3740150"/>
                </a:cubicBezTo>
                <a:cubicBezTo>
                  <a:pt x="8775700" y="3727450"/>
                  <a:pt x="8775700" y="3708400"/>
                  <a:pt x="8782050" y="3695700"/>
                </a:cubicBezTo>
                <a:lnTo>
                  <a:pt x="8807450" y="3695700"/>
                </a:lnTo>
                <a:close/>
                <a:moveTo>
                  <a:pt x="8058150" y="3695700"/>
                </a:moveTo>
                <a:cubicBezTo>
                  <a:pt x="8070850" y="3695700"/>
                  <a:pt x="8083550" y="3708400"/>
                  <a:pt x="8096250" y="3714750"/>
                </a:cubicBezTo>
                <a:cubicBezTo>
                  <a:pt x="8108950" y="3721100"/>
                  <a:pt x="8134350" y="3727450"/>
                  <a:pt x="8153400" y="3727450"/>
                </a:cubicBezTo>
                <a:cubicBezTo>
                  <a:pt x="8159750" y="3733800"/>
                  <a:pt x="8159750" y="3740150"/>
                  <a:pt x="8166100" y="3740150"/>
                </a:cubicBezTo>
                <a:cubicBezTo>
                  <a:pt x="8191500" y="3746500"/>
                  <a:pt x="8223250" y="3746500"/>
                  <a:pt x="8248650" y="3752850"/>
                </a:cubicBezTo>
                <a:lnTo>
                  <a:pt x="8248650" y="3803650"/>
                </a:lnTo>
                <a:cubicBezTo>
                  <a:pt x="8216900" y="3848100"/>
                  <a:pt x="8223250" y="3854450"/>
                  <a:pt x="8191500" y="3854450"/>
                </a:cubicBezTo>
                <a:cubicBezTo>
                  <a:pt x="8178800" y="3854450"/>
                  <a:pt x="8058150" y="3784600"/>
                  <a:pt x="8039100" y="3784600"/>
                </a:cubicBezTo>
                <a:lnTo>
                  <a:pt x="7874000" y="3784600"/>
                </a:lnTo>
                <a:cubicBezTo>
                  <a:pt x="7874000" y="3784600"/>
                  <a:pt x="7867650" y="3790950"/>
                  <a:pt x="7861300" y="3790950"/>
                </a:cubicBezTo>
                <a:cubicBezTo>
                  <a:pt x="7823200" y="3797300"/>
                  <a:pt x="7778750" y="3810000"/>
                  <a:pt x="7734300" y="3810000"/>
                </a:cubicBezTo>
                <a:cubicBezTo>
                  <a:pt x="7734300" y="3810000"/>
                  <a:pt x="7727950" y="3816350"/>
                  <a:pt x="7721600" y="3816350"/>
                </a:cubicBezTo>
                <a:cubicBezTo>
                  <a:pt x="7689850" y="3822700"/>
                  <a:pt x="7626350" y="3835400"/>
                  <a:pt x="7607300" y="3835400"/>
                </a:cubicBezTo>
                <a:cubicBezTo>
                  <a:pt x="7581900" y="3835400"/>
                  <a:pt x="7588250" y="3803650"/>
                  <a:pt x="7588250" y="3803650"/>
                </a:cubicBezTo>
                <a:cubicBezTo>
                  <a:pt x="7588250" y="3790950"/>
                  <a:pt x="7607300" y="3771900"/>
                  <a:pt x="7607300" y="3752850"/>
                </a:cubicBezTo>
                <a:cubicBezTo>
                  <a:pt x="7632700" y="3746500"/>
                  <a:pt x="7664450" y="3752850"/>
                  <a:pt x="7696200" y="3740150"/>
                </a:cubicBezTo>
                <a:cubicBezTo>
                  <a:pt x="7740650" y="3721100"/>
                  <a:pt x="7778750" y="3721100"/>
                  <a:pt x="7835900" y="3714750"/>
                </a:cubicBezTo>
                <a:cubicBezTo>
                  <a:pt x="7842250" y="3714750"/>
                  <a:pt x="7842250" y="3708400"/>
                  <a:pt x="7842250" y="3702050"/>
                </a:cubicBezTo>
                <a:cubicBezTo>
                  <a:pt x="7886700" y="3702050"/>
                  <a:pt x="7969250" y="3695700"/>
                  <a:pt x="7981950" y="3695700"/>
                </a:cubicBezTo>
                <a:cubicBezTo>
                  <a:pt x="8001000" y="3695700"/>
                  <a:pt x="8032750" y="3689350"/>
                  <a:pt x="8058150" y="3695700"/>
                </a:cubicBezTo>
                <a:close/>
                <a:moveTo>
                  <a:pt x="10896600" y="3657600"/>
                </a:moveTo>
                <a:cubicBezTo>
                  <a:pt x="10864850" y="3695700"/>
                  <a:pt x="10839450" y="3740150"/>
                  <a:pt x="10807700" y="3778250"/>
                </a:cubicBezTo>
                <a:cubicBezTo>
                  <a:pt x="10788650" y="3784600"/>
                  <a:pt x="10769600" y="3778250"/>
                  <a:pt x="10756900" y="3797300"/>
                </a:cubicBezTo>
                <a:lnTo>
                  <a:pt x="10712450" y="3797300"/>
                </a:lnTo>
                <a:cubicBezTo>
                  <a:pt x="10712450" y="3790950"/>
                  <a:pt x="10706100" y="3790950"/>
                  <a:pt x="10706100" y="3778250"/>
                </a:cubicBezTo>
                <a:cubicBezTo>
                  <a:pt x="10706100" y="3759200"/>
                  <a:pt x="10775950" y="3695700"/>
                  <a:pt x="10782300" y="3689350"/>
                </a:cubicBezTo>
                <a:cubicBezTo>
                  <a:pt x="10788650" y="3683000"/>
                  <a:pt x="10795000" y="3663950"/>
                  <a:pt x="10807700" y="3657600"/>
                </a:cubicBezTo>
                <a:cubicBezTo>
                  <a:pt x="10814050" y="3644900"/>
                  <a:pt x="10839450" y="3651250"/>
                  <a:pt x="10852150" y="3651250"/>
                </a:cubicBezTo>
                <a:cubicBezTo>
                  <a:pt x="10871200" y="3651250"/>
                  <a:pt x="10883900" y="3651250"/>
                  <a:pt x="10896600" y="3657600"/>
                </a:cubicBezTo>
                <a:close/>
                <a:moveTo>
                  <a:pt x="4711700" y="3632200"/>
                </a:moveTo>
                <a:cubicBezTo>
                  <a:pt x="4718050" y="3638550"/>
                  <a:pt x="4724400" y="3644900"/>
                  <a:pt x="4730750" y="3644900"/>
                </a:cubicBezTo>
                <a:cubicBezTo>
                  <a:pt x="4794250" y="3638550"/>
                  <a:pt x="4845050" y="3683000"/>
                  <a:pt x="4908550" y="3708400"/>
                </a:cubicBezTo>
                <a:cubicBezTo>
                  <a:pt x="4908550" y="3708400"/>
                  <a:pt x="4908550" y="3714750"/>
                  <a:pt x="4902200" y="3714750"/>
                </a:cubicBezTo>
                <a:cubicBezTo>
                  <a:pt x="4895850" y="3721100"/>
                  <a:pt x="4883150" y="3727450"/>
                  <a:pt x="4876800" y="3733800"/>
                </a:cubicBezTo>
                <a:cubicBezTo>
                  <a:pt x="4819650" y="3759200"/>
                  <a:pt x="4756150" y="3771900"/>
                  <a:pt x="4692650" y="3790950"/>
                </a:cubicBezTo>
                <a:cubicBezTo>
                  <a:pt x="4673600" y="3797300"/>
                  <a:pt x="4629150" y="3797300"/>
                  <a:pt x="4622800" y="3829050"/>
                </a:cubicBezTo>
                <a:cubicBezTo>
                  <a:pt x="4616450" y="3835400"/>
                  <a:pt x="4622800" y="3860800"/>
                  <a:pt x="4622800" y="3873500"/>
                </a:cubicBezTo>
                <a:cubicBezTo>
                  <a:pt x="4622800" y="3892550"/>
                  <a:pt x="4622800" y="3962400"/>
                  <a:pt x="4635500" y="4006850"/>
                </a:cubicBezTo>
                <a:cubicBezTo>
                  <a:pt x="4635500" y="4025900"/>
                  <a:pt x="4654550" y="4038600"/>
                  <a:pt x="4673600" y="4044950"/>
                </a:cubicBezTo>
                <a:cubicBezTo>
                  <a:pt x="4705350" y="4108450"/>
                  <a:pt x="4699000" y="4127500"/>
                  <a:pt x="4756150" y="4127500"/>
                </a:cubicBezTo>
                <a:cubicBezTo>
                  <a:pt x="4787900" y="4127500"/>
                  <a:pt x="4787900" y="4095750"/>
                  <a:pt x="4806950" y="4070350"/>
                </a:cubicBezTo>
                <a:cubicBezTo>
                  <a:pt x="4813300" y="4057650"/>
                  <a:pt x="4889500" y="4032250"/>
                  <a:pt x="4921250" y="4032250"/>
                </a:cubicBezTo>
                <a:cubicBezTo>
                  <a:pt x="4933950" y="4032250"/>
                  <a:pt x="4965700" y="4044950"/>
                  <a:pt x="4984750" y="4044950"/>
                </a:cubicBezTo>
                <a:cubicBezTo>
                  <a:pt x="4984750" y="4044950"/>
                  <a:pt x="4978400" y="4057650"/>
                  <a:pt x="4997450" y="4057650"/>
                </a:cubicBezTo>
                <a:lnTo>
                  <a:pt x="5067300" y="4057650"/>
                </a:lnTo>
                <a:cubicBezTo>
                  <a:pt x="5073650" y="4051300"/>
                  <a:pt x="5073650" y="4057650"/>
                  <a:pt x="5073650" y="4038600"/>
                </a:cubicBezTo>
                <a:cubicBezTo>
                  <a:pt x="5073650" y="4006850"/>
                  <a:pt x="4984750" y="3956050"/>
                  <a:pt x="4965700" y="3949700"/>
                </a:cubicBezTo>
                <a:cubicBezTo>
                  <a:pt x="4965700" y="3949700"/>
                  <a:pt x="4965700" y="3943350"/>
                  <a:pt x="4959350" y="3937000"/>
                </a:cubicBezTo>
                <a:cubicBezTo>
                  <a:pt x="4940300" y="3937000"/>
                  <a:pt x="4921250" y="3930650"/>
                  <a:pt x="4902200" y="3930650"/>
                </a:cubicBezTo>
                <a:lnTo>
                  <a:pt x="4902200" y="3911600"/>
                </a:lnTo>
                <a:cubicBezTo>
                  <a:pt x="4914900" y="3905250"/>
                  <a:pt x="4927600" y="3898900"/>
                  <a:pt x="4927600" y="3886200"/>
                </a:cubicBezTo>
                <a:cubicBezTo>
                  <a:pt x="4933950" y="3886200"/>
                  <a:pt x="4933950" y="3892550"/>
                  <a:pt x="4953000" y="3898900"/>
                </a:cubicBezTo>
                <a:cubicBezTo>
                  <a:pt x="4972050" y="3905250"/>
                  <a:pt x="5003800" y="3911600"/>
                  <a:pt x="5029200" y="3911600"/>
                </a:cubicBezTo>
                <a:cubicBezTo>
                  <a:pt x="5035550" y="3917950"/>
                  <a:pt x="5035550" y="3924300"/>
                  <a:pt x="5041900" y="3924300"/>
                </a:cubicBezTo>
                <a:cubicBezTo>
                  <a:pt x="5054600" y="3930650"/>
                  <a:pt x="5073650" y="3930650"/>
                  <a:pt x="5092700" y="3930650"/>
                </a:cubicBezTo>
                <a:cubicBezTo>
                  <a:pt x="5099050" y="3994150"/>
                  <a:pt x="5118100" y="4102100"/>
                  <a:pt x="5118100" y="4121150"/>
                </a:cubicBezTo>
                <a:lnTo>
                  <a:pt x="5118100" y="4457700"/>
                </a:lnTo>
                <a:cubicBezTo>
                  <a:pt x="5111750" y="4502150"/>
                  <a:pt x="5099050" y="4559300"/>
                  <a:pt x="5099050" y="4578350"/>
                </a:cubicBezTo>
                <a:cubicBezTo>
                  <a:pt x="5099050" y="4591050"/>
                  <a:pt x="5118100" y="4679950"/>
                  <a:pt x="5118100" y="4699000"/>
                </a:cubicBezTo>
                <a:cubicBezTo>
                  <a:pt x="5118100" y="4838700"/>
                  <a:pt x="4902200" y="4940300"/>
                  <a:pt x="4851400" y="4978400"/>
                </a:cubicBezTo>
                <a:cubicBezTo>
                  <a:pt x="4845050" y="4984750"/>
                  <a:pt x="4845050" y="4991100"/>
                  <a:pt x="4838700" y="4991100"/>
                </a:cubicBezTo>
                <a:cubicBezTo>
                  <a:pt x="4826000" y="4997450"/>
                  <a:pt x="4813300" y="5003800"/>
                  <a:pt x="4794250" y="5016500"/>
                </a:cubicBezTo>
                <a:cubicBezTo>
                  <a:pt x="4730750" y="5054600"/>
                  <a:pt x="4622800" y="5073650"/>
                  <a:pt x="4572000" y="5105400"/>
                </a:cubicBezTo>
                <a:lnTo>
                  <a:pt x="4438650" y="5105400"/>
                </a:lnTo>
                <a:cubicBezTo>
                  <a:pt x="4438650" y="5105400"/>
                  <a:pt x="4438650" y="5099050"/>
                  <a:pt x="4432300" y="5092700"/>
                </a:cubicBezTo>
                <a:cubicBezTo>
                  <a:pt x="4375150" y="5073650"/>
                  <a:pt x="4330700" y="5086350"/>
                  <a:pt x="4267200" y="5041900"/>
                </a:cubicBezTo>
                <a:cubicBezTo>
                  <a:pt x="4241800" y="5029200"/>
                  <a:pt x="4216400" y="5010150"/>
                  <a:pt x="4191000" y="4991100"/>
                </a:cubicBezTo>
                <a:cubicBezTo>
                  <a:pt x="4114800" y="4940300"/>
                  <a:pt x="4032250" y="4946650"/>
                  <a:pt x="3987800" y="4883150"/>
                </a:cubicBezTo>
                <a:cubicBezTo>
                  <a:pt x="3956050" y="4845050"/>
                  <a:pt x="3917950" y="4794250"/>
                  <a:pt x="3905250" y="4737100"/>
                </a:cubicBezTo>
                <a:cubicBezTo>
                  <a:pt x="3898900" y="4711700"/>
                  <a:pt x="3886200" y="4648200"/>
                  <a:pt x="3886200" y="4635500"/>
                </a:cubicBezTo>
                <a:lnTo>
                  <a:pt x="3886200" y="4432300"/>
                </a:lnTo>
                <a:cubicBezTo>
                  <a:pt x="3905250" y="4298950"/>
                  <a:pt x="3924300" y="4165600"/>
                  <a:pt x="3949700" y="4032250"/>
                </a:cubicBezTo>
                <a:lnTo>
                  <a:pt x="3968750" y="4032250"/>
                </a:lnTo>
                <a:cubicBezTo>
                  <a:pt x="3968750" y="4038600"/>
                  <a:pt x="3975100" y="4051300"/>
                  <a:pt x="3981450" y="4057650"/>
                </a:cubicBezTo>
                <a:lnTo>
                  <a:pt x="4089400" y="4057650"/>
                </a:lnTo>
                <a:cubicBezTo>
                  <a:pt x="4108450" y="4044950"/>
                  <a:pt x="4171950" y="4038600"/>
                  <a:pt x="4216400" y="4038600"/>
                </a:cubicBezTo>
                <a:cubicBezTo>
                  <a:pt x="4229100" y="4038600"/>
                  <a:pt x="4241800" y="4044950"/>
                  <a:pt x="4248150" y="4044950"/>
                </a:cubicBezTo>
                <a:cubicBezTo>
                  <a:pt x="4267200" y="4057650"/>
                  <a:pt x="4273550" y="4083050"/>
                  <a:pt x="4292600" y="4089400"/>
                </a:cubicBezTo>
                <a:cubicBezTo>
                  <a:pt x="4311650" y="4095750"/>
                  <a:pt x="4343400" y="4095750"/>
                  <a:pt x="4368800" y="4095750"/>
                </a:cubicBezTo>
                <a:cubicBezTo>
                  <a:pt x="4324350" y="4152900"/>
                  <a:pt x="4318000" y="4229100"/>
                  <a:pt x="4260850" y="4273550"/>
                </a:cubicBezTo>
                <a:cubicBezTo>
                  <a:pt x="4273550" y="4305300"/>
                  <a:pt x="4279900" y="4375150"/>
                  <a:pt x="4311650" y="4413250"/>
                </a:cubicBezTo>
                <a:lnTo>
                  <a:pt x="4508500" y="4413250"/>
                </a:lnTo>
                <a:cubicBezTo>
                  <a:pt x="4584700" y="4425950"/>
                  <a:pt x="4718050" y="4432300"/>
                  <a:pt x="4737100" y="4432300"/>
                </a:cubicBezTo>
                <a:cubicBezTo>
                  <a:pt x="4762500" y="4432300"/>
                  <a:pt x="4775200" y="4400550"/>
                  <a:pt x="4775200" y="4381500"/>
                </a:cubicBezTo>
                <a:cubicBezTo>
                  <a:pt x="4775200" y="4362450"/>
                  <a:pt x="4787900" y="4343400"/>
                  <a:pt x="4787900" y="4324350"/>
                </a:cubicBezTo>
                <a:cubicBezTo>
                  <a:pt x="4787900" y="4311650"/>
                  <a:pt x="4775200" y="4279900"/>
                  <a:pt x="4768850" y="4254500"/>
                </a:cubicBezTo>
                <a:cubicBezTo>
                  <a:pt x="4756150" y="4235450"/>
                  <a:pt x="4730750" y="4241800"/>
                  <a:pt x="4718050" y="4241800"/>
                </a:cubicBezTo>
                <a:cubicBezTo>
                  <a:pt x="4705350" y="4241800"/>
                  <a:pt x="4629150" y="4254500"/>
                  <a:pt x="4616450" y="4254500"/>
                </a:cubicBezTo>
                <a:cubicBezTo>
                  <a:pt x="4597400" y="4254500"/>
                  <a:pt x="4546600" y="4241800"/>
                  <a:pt x="4514850" y="4235450"/>
                </a:cubicBezTo>
                <a:cubicBezTo>
                  <a:pt x="4521200" y="4171950"/>
                  <a:pt x="4521200" y="4133850"/>
                  <a:pt x="4533900" y="4095750"/>
                </a:cubicBezTo>
                <a:lnTo>
                  <a:pt x="4533900" y="3911600"/>
                </a:lnTo>
                <a:cubicBezTo>
                  <a:pt x="4502150" y="3873500"/>
                  <a:pt x="4502150" y="3797300"/>
                  <a:pt x="4451350" y="3784600"/>
                </a:cubicBezTo>
                <a:cubicBezTo>
                  <a:pt x="4381500" y="3765550"/>
                  <a:pt x="4305300" y="3759200"/>
                  <a:pt x="4235450" y="3740150"/>
                </a:cubicBezTo>
                <a:cubicBezTo>
                  <a:pt x="4235450" y="3733800"/>
                  <a:pt x="4229100" y="3733800"/>
                  <a:pt x="4229100" y="3721100"/>
                </a:cubicBezTo>
                <a:cubicBezTo>
                  <a:pt x="4229100" y="3702050"/>
                  <a:pt x="4248150" y="3683000"/>
                  <a:pt x="4260850" y="3670300"/>
                </a:cubicBezTo>
                <a:cubicBezTo>
                  <a:pt x="4273550" y="3651250"/>
                  <a:pt x="4311650" y="3651250"/>
                  <a:pt x="4337050" y="3644900"/>
                </a:cubicBezTo>
                <a:cubicBezTo>
                  <a:pt x="4343400" y="3644900"/>
                  <a:pt x="4343400" y="3638550"/>
                  <a:pt x="4349750" y="3632200"/>
                </a:cubicBezTo>
                <a:cubicBezTo>
                  <a:pt x="4406900" y="3625850"/>
                  <a:pt x="4514850" y="3625850"/>
                  <a:pt x="4527550" y="3625850"/>
                </a:cubicBezTo>
                <a:cubicBezTo>
                  <a:pt x="4546600" y="3625850"/>
                  <a:pt x="4654550" y="3625850"/>
                  <a:pt x="4711700" y="3632200"/>
                </a:cubicBezTo>
                <a:close/>
                <a:moveTo>
                  <a:pt x="5918200" y="3556000"/>
                </a:moveTo>
                <a:lnTo>
                  <a:pt x="5918200" y="3587750"/>
                </a:lnTo>
                <a:cubicBezTo>
                  <a:pt x="5911850" y="3587750"/>
                  <a:pt x="5905500" y="3594100"/>
                  <a:pt x="5899150" y="3594100"/>
                </a:cubicBezTo>
                <a:cubicBezTo>
                  <a:pt x="5899150" y="3587750"/>
                  <a:pt x="5892800" y="3581400"/>
                  <a:pt x="5892800" y="3530600"/>
                </a:cubicBezTo>
                <a:cubicBezTo>
                  <a:pt x="5905500" y="3536950"/>
                  <a:pt x="5918200" y="3536950"/>
                  <a:pt x="5918200" y="3556000"/>
                </a:cubicBezTo>
                <a:close/>
                <a:moveTo>
                  <a:pt x="10420350" y="3606800"/>
                </a:moveTo>
                <a:cubicBezTo>
                  <a:pt x="10420350" y="3644900"/>
                  <a:pt x="10369550" y="3657600"/>
                  <a:pt x="10363200" y="3689350"/>
                </a:cubicBezTo>
                <a:cubicBezTo>
                  <a:pt x="10350500" y="3663950"/>
                  <a:pt x="10325100" y="3657600"/>
                  <a:pt x="10312400" y="3638550"/>
                </a:cubicBezTo>
                <a:cubicBezTo>
                  <a:pt x="10299700" y="3625850"/>
                  <a:pt x="10287000" y="3581400"/>
                  <a:pt x="10287000" y="3562350"/>
                </a:cubicBezTo>
                <a:cubicBezTo>
                  <a:pt x="10287000" y="3549650"/>
                  <a:pt x="10306050" y="3536950"/>
                  <a:pt x="10312400" y="3517900"/>
                </a:cubicBezTo>
                <a:cubicBezTo>
                  <a:pt x="10344150" y="3549650"/>
                  <a:pt x="10420350" y="3594100"/>
                  <a:pt x="10420350" y="3606800"/>
                </a:cubicBezTo>
                <a:close/>
                <a:moveTo>
                  <a:pt x="6794500" y="3429000"/>
                </a:moveTo>
                <a:lnTo>
                  <a:pt x="6794500" y="3441700"/>
                </a:lnTo>
                <a:cubicBezTo>
                  <a:pt x="6775450" y="3505200"/>
                  <a:pt x="6756400" y="3556000"/>
                  <a:pt x="6731000" y="3606800"/>
                </a:cubicBezTo>
                <a:cubicBezTo>
                  <a:pt x="6711950" y="3632200"/>
                  <a:pt x="6711950" y="3676650"/>
                  <a:pt x="6692900" y="3708400"/>
                </a:cubicBezTo>
                <a:cubicBezTo>
                  <a:pt x="6642100" y="3816350"/>
                  <a:pt x="6597650" y="3917950"/>
                  <a:pt x="6521450" y="4013200"/>
                </a:cubicBezTo>
                <a:lnTo>
                  <a:pt x="6521450" y="4051300"/>
                </a:lnTo>
                <a:cubicBezTo>
                  <a:pt x="6521450" y="4051300"/>
                  <a:pt x="6515100" y="4057650"/>
                  <a:pt x="6534150" y="4057650"/>
                </a:cubicBezTo>
                <a:cubicBezTo>
                  <a:pt x="6546850" y="4057650"/>
                  <a:pt x="6572250" y="4019550"/>
                  <a:pt x="6591300" y="4000500"/>
                </a:cubicBezTo>
                <a:cubicBezTo>
                  <a:pt x="6692900" y="3867150"/>
                  <a:pt x="6724650" y="3733800"/>
                  <a:pt x="6819900" y="3606800"/>
                </a:cubicBezTo>
                <a:cubicBezTo>
                  <a:pt x="6832600" y="3587750"/>
                  <a:pt x="6864350" y="3581400"/>
                  <a:pt x="6889750" y="3562350"/>
                </a:cubicBezTo>
                <a:lnTo>
                  <a:pt x="6889750" y="3581400"/>
                </a:lnTo>
                <a:cubicBezTo>
                  <a:pt x="6870700" y="3702050"/>
                  <a:pt x="6851650" y="3816350"/>
                  <a:pt x="6762750" y="3911600"/>
                </a:cubicBezTo>
                <a:lnTo>
                  <a:pt x="6762750" y="3956050"/>
                </a:lnTo>
                <a:cubicBezTo>
                  <a:pt x="6769100" y="3962400"/>
                  <a:pt x="6762750" y="3962400"/>
                  <a:pt x="6775450" y="3962400"/>
                </a:cubicBezTo>
                <a:cubicBezTo>
                  <a:pt x="6800850" y="3962400"/>
                  <a:pt x="6940550" y="3803650"/>
                  <a:pt x="6946900" y="3803650"/>
                </a:cubicBezTo>
                <a:cubicBezTo>
                  <a:pt x="6965950" y="3803650"/>
                  <a:pt x="7004050" y="3873500"/>
                  <a:pt x="7004050" y="3879850"/>
                </a:cubicBezTo>
                <a:cubicBezTo>
                  <a:pt x="7004050" y="3892550"/>
                  <a:pt x="6997700" y="3898900"/>
                  <a:pt x="6997700" y="4000500"/>
                </a:cubicBezTo>
                <a:cubicBezTo>
                  <a:pt x="6985000" y="4032250"/>
                  <a:pt x="6978650" y="4076700"/>
                  <a:pt x="6959600" y="4114800"/>
                </a:cubicBezTo>
                <a:cubicBezTo>
                  <a:pt x="6877050" y="4273550"/>
                  <a:pt x="6788150" y="4445000"/>
                  <a:pt x="6699250" y="4603750"/>
                </a:cubicBezTo>
                <a:cubicBezTo>
                  <a:pt x="6699250" y="4610100"/>
                  <a:pt x="6699250" y="4622800"/>
                  <a:pt x="6692900" y="4629150"/>
                </a:cubicBezTo>
                <a:cubicBezTo>
                  <a:pt x="6610350" y="4794250"/>
                  <a:pt x="6521450" y="4959350"/>
                  <a:pt x="6432550" y="5111750"/>
                </a:cubicBezTo>
                <a:cubicBezTo>
                  <a:pt x="6426200" y="5124450"/>
                  <a:pt x="6419850" y="5143500"/>
                  <a:pt x="6400800" y="5156200"/>
                </a:cubicBezTo>
                <a:lnTo>
                  <a:pt x="6400800" y="5124450"/>
                </a:lnTo>
                <a:cubicBezTo>
                  <a:pt x="6445250" y="4991100"/>
                  <a:pt x="6489700" y="4838700"/>
                  <a:pt x="6546850" y="4711700"/>
                </a:cubicBezTo>
                <a:cubicBezTo>
                  <a:pt x="6604000" y="4578350"/>
                  <a:pt x="6686550" y="4425950"/>
                  <a:pt x="6762750" y="4279900"/>
                </a:cubicBezTo>
                <a:cubicBezTo>
                  <a:pt x="6769100" y="4267200"/>
                  <a:pt x="6769100" y="4254500"/>
                  <a:pt x="6769100" y="4241800"/>
                </a:cubicBezTo>
                <a:cubicBezTo>
                  <a:pt x="6769100" y="4210050"/>
                  <a:pt x="6769100" y="4191000"/>
                  <a:pt x="6743700" y="4184650"/>
                </a:cubicBezTo>
                <a:cubicBezTo>
                  <a:pt x="6692900" y="4229100"/>
                  <a:pt x="6686550" y="4292600"/>
                  <a:pt x="6661150" y="4337050"/>
                </a:cubicBezTo>
                <a:cubicBezTo>
                  <a:pt x="6584950" y="4495800"/>
                  <a:pt x="6502400" y="4610100"/>
                  <a:pt x="6394450" y="4730750"/>
                </a:cubicBezTo>
                <a:cubicBezTo>
                  <a:pt x="6394450" y="4730750"/>
                  <a:pt x="6388100" y="4730750"/>
                  <a:pt x="6381750" y="4724400"/>
                </a:cubicBezTo>
                <a:cubicBezTo>
                  <a:pt x="6362700" y="4660900"/>
                  <a:pt x="6324600" y="4540250"/>
                  <a:pt x="6324600" y="4527550"/>
                </a:cubicBezTo>
                <a:cubicBezTo>
                  <a:pt x="6324600" y="4470400"/>
                  <a:pt x="6496050" y="4210050"/>
                  <a:pt x="6546850" y="4133850"/>
                </a:cubicBezTo>
                <a:lnTo>
                  <a:pt x="6546850" y="4070350"/>
                </a:lnTo>
                <a:cubicBezTo>
                  <a:pt x="6540500" y="4064000"/>
                  <a:pt x="6540500" y="4064000"/>
                  <a:pt x="6527800" y="4064000"/>
                </a:cubicBezTo>
                <a:cubicBezTo>
                  <a:pt x="6515100" y="4064000"/>
                  <a:pt x="6477000" y="4102100"/>
                  <a:pt x="6464300" y="4108450"/>
                </a:cubicBezTo>
                <a:cubicBezTo>
                  <a:pt x="6451600" y="4121150"/>
                  <a:pt x="6438900" y="4146550"/>
                  <a:pt x="6426200" y="4146550"/>
                </a:cubicBezTo>
                <a:cubicBezTo>
                  <a:pt x="6407150" y="4146550"/>
                  <a:pt x="6413500" y="4140200"/>
                  <a:pt x="6407150" y="4133850"/>
                </a:cubicBezTo>
                <a:cubicBezTo>
                  <a:pt x="6400800" y="4108450"/>
                  <a:pt x="6388100" y="4076700"/>
                  <a:pt x="6388100" y="4051300"/>
                </a:cubicBezTo>
                <a:cubicBezTo>
                  <a:pt x="6369050" y="3905250"/>
                  <a:pt x="6375400" y="3803650"/>
                  <a:pt x="6375400" y="3790950"/>
                </a:cubicBezTo>
                <a:cubicBezTo>
                  <a:pt x="6375400" y="3683000"/>
                  <a:pt x="6419850" y="3721100"/>
                  <a:pt x="6483350" y="3606800"/>
                </a:cubicBezTo>
                <a:cubicBezTo>
                  <a:pt x="6489700" y="3606800"/>
                  <a:pt x="6502400" y="3600450"/>
                  <a:pt x="6502400" y="3594100"/>
                </a:cubicBezTo>
                <a:cubicBezTo>
                  <a:pt x="6515100" y="3575050"/>
                  <a:pt x="6527800" y="3549650"/>
                  <a:pt x="6540500" y="3524250"/>
                </a:cubicBezTo>
                <a:lnTo>
                  <a:pt x="6584950" y="3524250"/>
                </a:lnTo>
                <a:lnTo>
                  <a:pt x="6584950" y="3562350"/>
                </a:lnTo>
                <a:cubicBezTo>
                  <a:pt x="6546850" y="3651250"/>
                  <a:pt x="6477000" y="3752850"/>
                  <a:pt x="6426200" y="3829050"/>
                </a:cubicBezTo>
                <a:lnTo>
                  <a:pt x="6426200" y="3854450"/>
                </a:lnTo>
                <a:cubicBezTo>
                  <a:pt x="6432550" y="3860800"/>
                  <a:pt x="6432550" y="3860800"/>
                  <a:pt x="6445250" y="3860800"/>
                </a:cubicBezTo>
                <a:cubicBezTo>
                  <a:pt x="6496050" y="3860800"/>
                  <a:pt x="6635750" y="3644900"/>
                  <a:pt x="6661150" y="3606800"/>
                </a:cubicBezTo>
                <a:cubicBezTo>
                  <a:pt x="6686550" y="3562350"/>
                  <a:pt x="6737350" y="3517900"/>
                  <a:pt x="6769100" y="3467100"/>
                </a:cubicBezTo>
                <a:cubicBezTo>
                  <a:pt x="6756400" y="3454400"/>
                  <a:pt x="6750050" y="3441700"/>
                  <a:pt x="6750050" y="3429000"/>
                </a:cubicBezTo>
                <a:lnTo>
                  <a:pt x="6794500" y="3429000"/>
                </a:lnTo>
                <a:close/>
                <a:moveTo>
                  <a:pt x="4654550" y="3435350"/>
                </a:moveTo>
                <a:cubicBezTo>
                  <a:pt x="4660900" y="3429000"/>
                  <a:pt x="4673600" y="3429000"/>
                  <a:pt x="4679950" y="3435350"/>
                </a:cubicBezTo>
                <a:lnTo>
                  <a:pt x="4654550" y="3435350"/>
                </a:lnTo>
                <a:close/>
                <a:moveTo>
                  <a:pt x="6921500" y="3282950"/>
                </a:moveTo>
                <a:cubicBezTo>
                  <a:pt x="6883400" y="3327400"/>
                  <a:pt x="6889750" y="3295650"/>
                  <a:pt x="6870700" y="3327400"/>
                </a:cubicBezTo>
                <a:lnTo>
                  <a:pt x="6851650" y="3327400"/>
                </a:lnTo>
                <a:cubicBezTo>
                  <a:pt x="6851650" y="3321050"/>
                  <a:pt x="6845300" y="3321050"/>
                  <a:pt x="6845300" y="3308350"/>
                </a:cubicBezTo>
                <a:cubicBezTo>
                  <a:pt x="6845300" y="3289300"/>
                  <a:pt x="6864350" y="3289300"/>
                  <a:pt x="6877050" y="3282950"/>
                </a:cubicBezTo>
                <a:lnTo>
                  <a:pt x="6921500" y="3282950"/>
                </a:lnTo>
                <a:close/>
                <a:moveTo>
                  <a:pt x="5975350" y="3295650"/>
                </a:moveTo>
                <a:cubicBezTo>
                  <a:pt x="5975350" y="3314700"/>
                  <a:pt x="5956300" y="3371850"/>
                  <a:pt x="5949950" y="3403600"/>
                </a:cubicBezTo>
                <a:cubicBezTo>
                  <a:pt x="5937250" y="3416300"/>
                  <a:pt x="5924550" y="3435350"/>
                  <a:pt x="5911850" y="3435350"/>
                </a:cubicBezTo>
                <a:cubicBezTo>
                  <a:pt x="5892800" y="3435350"/>
                  <a:pt x="5880100" y="3409950"/>
                  <a:pt x="5861050" y="3397250"/>
                </a:cubicBezTo>
                <a:lnTo>
                  <a:pt x="5861050" y="3378200"/>
                </a:lnTo>
                <a:cubicBezTo>
                  <a:pt x="5861050" y="3359150"/>
                  <a:pt x="5880100" y="3359150"/>
                  <a:pt x="5886450" y="3352800"/>
                </a:cubicBezTo>
                <a:cubicBezTo>
                  <a:pt x="5905500" y="3333750"/>
                  <a:pt x="5911850" y="3270250"/>
                  <a:pt x="5943600" y="3270250"/>
                </a:cubicBezTo>
                <a:cubicBezTo>
                  <a:pt x="5956300" y="3270250"/>
                  <a:pt x="5975350" y="3282950"/>
                  <a:pt x="5975350" y="3295650"/>
                </a:cubicBezTo>
                <a:close/>
                <a:moveTo>
                  <a:pt x="7188200" y="3282950"/>
                </a:moveTo>
                <a:lnTo>
                  <a:pt x="7188200" y="3308350"/>
                </a:lnTo>
                <a:lnTo>
                  <a:pt x="7131050" y="3308350"/>
                </a:lnTo>
                <a:cubicBezTo>
                  <a:pt x="7105650" y="3346450"/>
                  <a:pt x="7080250" y="3454400"/>
                  <a:pt x="7080250" y="3460750"/>
                </a:cubicBezTo>
                <a:cubicBezTo>
                  <a:pt x="7080250" y="3473450"/>
                  <a:pt x="7143750" y="3644900"/>
                  <a:pt x="7143750" y="3663950"/>
                </a:cubicBezTo>
                <a:cubicBezTo>
                  <a:pt x="7143750" y="3676650"/>
                  <a:pt x="7137400" y="3702050"/>
                  <a:pt x="7137400" y="3721100"/>
                </a:cubicBezTo>
                <a:lnTo>
                  <a:pt x="7112000" y="3721100"/>
                </a:lnTo>
                <a:cubicBezTo>
                  <a:pt x="7099300" y="3651250"/>
                  <a:pt x="7067550" y="3530600"/>
                  <a:pt x="7067550" y="3517900"/>
                </a:cubicBezTo>
                <a:lnTo>
                  <a:pt x="7067550" y="3314700"/>
                </a:lnTo>
                <a:cubicBezTo>
                  <a:pt x="7086600" y="3295650"/>
                  <a:pt x="7105650" y="3257550"/>
                  <a:pt x="7124700" y="3257550"/>
                </a:cubicBezTo>
                <a:cubicBezTo>
                  <a:pt x="7137400" y="3257550"/>
                  <a:pt x="7169150" y="3282950"/>
                  <a:pt x="7188200" y="3282950"/>
                </a:cubicBezTo>
                <a:close/>
                <a:moveTo>
                  <a:pt x="8724900" y="3136900"/>
                </a:moveTo>
                <a:lnTo>
                  <a:pt x="8724900" y="3327400"/>
                </a:lnTo>
                <a:cubicBezTo>
                  <a:pt x="8743950" y="3390900"/>
                  <a:pt x="8743950" y="3448050"/>
                  <a:pt x="8743950" y="3498850"/>
                </a:cubicBezTo>
                <a:cubicBezTo>
                  <a:pt x="8743950" y="3530600"/>
                  <a:pt x="8750300" y="3587750"/>
                  <a:pt x="8705850" y="3587750"/>
                </a:cubicBezTo>
                <a:lnTo>
                  <a:pt x="8686800" y="3587750"/>
                </a:lnTo>
                <a:cubicBezTo>
                  <a:pt x="8699500" y="3530600"/>
                  <a:pt x="8718550" y="3416300"/>
                  <a:pt x="8718550" y="3403600"/>
                </a:cubicBezTo>
                <a:cubicBezTo>
                  <a:pt x="8718550" y="3359150"/>
                  <a:pt x="8699500" y="3352800"/>
                  <a:pt x="8655050" y="3359150"/>
                </a:cubicBezTo>
                <a:cubicBezTo>
                  <a:pt x="8655050" y="3352800"/>
                  <a:pt x="8648700" y="3352800"/>
                  <a:pt x="8648700" y="3340100"/>
                </a:cubicBezTo>
                <a:cubicBezTo>
                  <a:pt x="8648700" y="3321050"/>
                  <a:pt x="8674100" y="3251200"/>
                  <a:pt x="8674100" y="3232150"/>
                </a:cubicBezTo>
                <a:cubicBezTo>
                  <a:pt x="8674100" y="3219450"/>
                  <a:pt x="8648700" y="3175000"/>
                  <a:pt x="8648700" y="3162300"/>
                </a:cubicBezTo>
                <a:cubicBezTo>
                  <a:pt x="8648700" y="3143250"/>
                  <a:pt x="8661400" y="3130550"/>
                  <a:pt x="8667750" y="3111500"/>
                </a:cubicBezTo>
                <a:cubicBezTo>
                  <a:pt x="8680450" y="3117850"/>
                  <a:pt x="8705850" y="3136900"/>
                  <a:pt x="8724900" y="3136900"/>
                </a:cubicBezTo>
                <a:close/>
                <a:moveTo>
                  <a:pt x="6851650" y="3079750"/>
                </a:moveTo>
                <a:cubicBezTo>
                  <a:pt x="6838950" y="3098800"/>
                  <a:pt x="6819900" y="3117850"/>
                  <a:pt x="6800850" y="3136900"/>
                </a:cubicBezTo>
                <a:cubicBezTo>
                  <a:pt x="6769100" y="3168650"/>
                  <a:pt x="6686550" y="3219450"/>
                  <a:pt x="6686550" y="3238500"/>
                </a:cubicBezTo>
                <a:cubicBezTo>
                  <a:pt x="6686550" y="3251200"/>
                  <a:pt x="6699250" y="3238500"/>
                  <a:pt x="6699250" y="3251200"/>
                </a:cubicBezTo>
                <a:lnTo>
                  <a:pt x="6699250" y="3276600"/>
                </a:lnTo>
                <a:cubicBezTo>
                  <a:pt x="6692900" y="3276600"/>
                  <a:pt x="6692900" y="3263900"/>
                  <a:pt x="6680200" y="3263900"/>
                </a:cubicBezTo>
                <a:cubicBezTo>
                  <a:pt x="6661150" y="3263900"/>
                  <a:pt x="6604000" y="3340100"/>
                  <a:pt x="6565900" y="3378200"/>
                </a:cubicBezTo>
                <a:cubicBezTo>
                  <a:pt x="6496050" y="3454400"/>
                  <a:pt x="6394450" y="3498850"/>
                  <a:pt x="6337300" y="3587750"/>
                </a:cubicBezTo>
                <a:lnTo>
                  <a:pt x="6318250" y="3587750"/>
                </a:lnTo>
                <a:cubicBezTo>
                  <a:pt x="6318250" y="3568700"/>
                  <a:pt x="6311900" y="3536950"/>
                  <a:pt x="6311900" y="3517900"/>
                </a:cubicBezTo>
                <a:cubicBezTo>
                  <a:pt x="6311900" y="3505200"/>
                  <a:pt x="6318250" y="3473450"/>
                  <a:pt x="6318250" y="3448050"/>
                </a:cubicBezTo>
                <a:cubicBezTo>
                  <a:pt x="6330950" y="3397250"/>
                  <a:pt x="6299200" y="3371850"/>
                  <a:pt x="6356350" y="3333750"/>
                </a:cubicBezTo>
                <a:cubicBezTo>
                  <a:pt x="6356350" y="3340100"/>
                  <a:pt x="6362700" y="3333750"/>
                  <a:pt x="6362700" y="3352800"/>
                </a:cubicBezTo>
                <a:cubicBezTo>
                  <a:pt x="6362700" y="3365500"/>
                  <a:pt x="6350000" y="3371850"/>
                  <a:pt x="6350000" y="3390900"/>
                </a:cubicBezTo>
                <a:lnTo>
                  <a:pt x="6350000" y="3435350"/>
                </a:lnTo>
                <a:cubicBezTo>
                  <a:pt x="6356350" y="3441700"/>
                  <a:pt x="6350000" y="3441700"/>
                  <a:pt x="6369050" y="3441700"/>
                </a:cubicBezTo>
                <a:cubicBezTo>
                  <a:pt x="6407150" y="3441700"/>
                  <a:pt x="6489700" y="3257550"/>
                  <a:pt x="6496050" y="3251200"/>
                </a:cubicBezTo>
                <a:cubicBezTo>
                  <a:pt x="6515100" y="3219450"/>
                  <a:pt x="6540500" y="3181350"/>
                  <a:pt x="6578600" y="3162300"/>
                </a:cubicBezTo>
                <a:cubicBezTo>
                  <a:pt x="6623050" y="3136900"/>
                  <a:pt x="6661150" y="3105150"/>
                  <a:pt x="6718300" y="3086100"/>
                </a:cubicBezTo>
                <a:cubicBezTo>
                  <a:pt x="6731000" y="3079750"/>
                  <a:pt x="6750050" y="3054350"/>
                  <a:pt x="6762750" y="3054350"/>
                </a:cubicBezTo>
                <a:cubicBezTo>
                  <a:pt x="6781800" y="3054350"/>
                  <a:pt x="6826250" y="3067050"/>
                  <a:pt x="6851650" y="3079750"/>
                </a:cubicBezTo>
                <a:close/>
                <a:moveTo>
                  <a:pt x="7258050" y="2832100"/>
                </a:moveTo>
                <a:cubicBezTo>
                  <a:pt x="7239000" y="2844800"/>
                  <a:pt x="7258050" y="2851150"/>
                  <a:pt x="7258050" y="2870200"/>
                </a:cubicBezTo>
                <a:cubicBezTo>
                  <a:pt x="7264400" y="2876550"/>
                  <a:pt x="7264400" y="2901950"/>
                  <a:pt x="7264400" y="2921000"/>
                </a:cubicBezTo>
                <a:cubicBezTo>
                  <a:pt x="7264400" y="2927350"/>
                  <a:pt x="7251700" y="2965450"/>
                  <a:pt x="7251700" y="2978150"/>
                </a:cubicBezTo>
                <a:cubicBezTo>
                  <a:pt x="7245350" y="2990850"/>
                  <a:pt x="7245350" y="3041650"/>
                  <a:pt x="7226300" y="3054350"/>
                </a:cubicBezTo>
                <a:cubicBezTo>
                  <a:pt x="7226300" y="3060700"/>
                  <a:pt x="7219950" y="3060700"/>
                  <a:pt x="7207250" y="3060700"/>
                </a:cubicBezTo>
                <a:cubicBezTo>
                  <a:pt x="7162800" y="3060700"/>
                  <a:pt x="7162800" y="3003550"/>
                  <a:pt x="7162800" y="2971800"/>
                </a:cubicBezTo>
                <a:cubicBezTo>
                  <a:pt x="7162800" y="2952750"/>
                  <a:pt x="7175500" y="2946400"/>
                  <a:pt x="7175500" y="2933700"/>
                </a:cubicBezTo>
                <a:cubicBezTo>
                  <a:pt x="7181850" y="2927350"/>
                  <a:pt x="7181850" y="2914650"/>
                  <a:pt x="7181850" y="2901950"/>
                </a:cubicBezTo>
                <a:cubicBezTo>
                  <a:pt x="7181850" y="2895600"/>
                  <a:pt x="7188200" y="2889250"/>
                  <a:pt x="7188200" y="2882900"/>
                </a:cubicBezTo>
                <a:cubicBezTo>
                  <a:pt x="7194550" y="2876550"/>
                  <a:pt x="7194550" y="2863850"/>
                  <a:pt x="7194550" y="2851150"/>
                </a:cubicBezTo>
                <a:cubicBezTo>
                  <a:pt x="7200900" y="2844800"/>
                  <a:pt x="7219950" y="2844800"/>
                  <a:pt x="7232650" y="2832100"/>
                </a:cubicBezTo>
                <a:lnTo>
                  <a:pt x="7258050" y="2832100"/>
                </a:lnTo>
                <a:close/>
                <a:moveTo>
                  <a:pt x="8280400" y="2844800"/>
                </a:moveTo>
                <a:cubicBezTo>
                  <a:pt x="8242300" y="2882900"/>
                  <a:pt x="8197850" y="2901950"/>
                  <a:pt x="8147050" y="2921000"/>
                </a:cubicBezTo>
                <a:cubicBezTo>
                  <a:pt x="8108950" y="2940050"/>
                  <a:pt x="8051800" y="2952750"/>
                  <a:pt x="8007350" y="2971800"/>
                </a:cubicBezTo>
                <a:cubicBezTo>
                  <a:pt x="7994650" y="2971800"/>
                  <a:pt x="7981950" y="2984500"/>
                  <a:pt x="7981950" y="2997200"/>
                </a:cubicBezTo>
                <a:cubicBezTo>
                  <a:pt x="7962900" y="3035300"/>
                  <a:pt x="7950200" y="3117850"/>
                  <a:pt x="7950200" y="3136900"/>
                </a:cubicBezTo>
                <a:cubicBezTo>
                  <a:pt x="7950200" y="3168650"/>
                  <a:pt x="7981950" y="3162300"/>
                  <a:pt x="7994650" y="3162300"/>
                </a:cubicBezTo>
                <a:cubicBezTo>
                  <a:pt x="8007350" y="3162300"/>
                  <a:pt x="8026400" y="3162300"/>
                  <a:pt x="8045450" y="3149600"/>
                </a:cubicBezTo>
                <a:cubicBezTo>
                  <a:pt x="8051800" y="3162300"/>
                  <a:pt x="8058150" y="3162300"/>
                  <a:pt x="8058150" y="3181350"/>
                </a:cubicBezTo>
                <a:cubicBezTo>
                  <a:pt x="8058150" y="3194050"/>
                  <a:pt x="8045450" y="3206750"/>
                  <a:pt x="8045450" y="3219450"/>
                </a:cubicBezTo>
                <a:cubicBezTo>
                  <a:pt x="8045450" y="3238500"/>
                  <a:pt x="8058150" y="3238500"/>
                  <a:pt x="8064500" y="3251200"/>
                </a:cubicBezTo>
                <a:cubicBezTo>
                  <a:pt x="8070850" y="3251200"/>
                  <a:pt x="8083550" y="3244850"/>
                  <a:pt x="8083550" y="3232150"/>
                </a:cubicBezTo>
                <a:cubicBezTo>
                  <a:pt x="8115300" y="3232150"/>
                  <a:pt x="8159750" y="3225800"/>
                  <a:pt x="8172450" y="3225800"/>
                </a:cubicBezTo>
                <a:lnTo>
                  <a:pt x="8235950" y="3225800"/>
                </a:lnTo>
                <a:cubicBezTo>
                  <a:pt x="8216900" y="3225800"/>
                  <a:pt x="8216900" y="3232150"/>
                  <a:pt x="8210550" y="3238500"/>
                </a:cubicBezTo>
                <a:cubicBezTo>
                  <a:pt x="8178800" y="3244850"/>
                  <a:pt x="8121650" y="3238500"/>
                  <a:pt x="8121650" y="3282950"/>
                </a:cubicBezTo>
                <a:cubicBezTo>
                  <a:pt x="8121650" y="3302000"/>
                  <a:pt x="8134350" y="3308350"/>
                  <a:pt x="8140700" y="3308350"/>
                </a:cubicBezTo>
                <a:cubicBezTo>
                  <a:pt x="8159750" y="3314700"/>
                  <a:pt x="8178800" y="3314700"/>
                  <a:pt x="8191500" y="3314700"/>
                </a:cubicBezTo>
                <a:cubicBezTo>
                  <a:pt x="8204200" y="3327400"/>
                  <a:pt x="8210550" y="3333750"/>
                  <a:pt x="8223250" y="3333750"/>
                </a:cubicBezTo>
                <a:cubicBezTo>
                  <a:pt x="8242300" y="3333750"/>
                  <a:pt x="8242300" y="3321050"/>
                  <a:pt x="8261350" y="3314700"/>
                </a:cubicBezTo>
                <a:cubicBezTo>
                  <a:pt x="8286750" y="3302000"/>
                  <a:pt x="8356600" y="3321050"/>
                  <a:pt x="8369300" y="3289300"/>
                </a:cubicBezTo>
                <a:cubicBezTo>
                  <a:pt x="8382000" y="3289300"/>
                  <a:pt x="8401050" y="3282950"/>
                  <a:pt x="8426450" y="3282950"/>
                </a:cubicBezTo>
                <a:lnTo>
                  <a:pt x="8426450" y="3194050"/>
                </a:lnTo>
                <a:cubicBezTo>
                  <a:pt x="8413750" y="3187700"/>
                  <a:pt x="8413750" y="3168650"/>
                  <a:pt x="8407400" y="3162300"/>
                </a:cubicBezTo>
                <a:cubicBezTo>
                  <a:pt x="8394700" y="3130550"/>
                  <a:pt x="8369300" y="3105150"/>
                  <a:pt x="8343900" y="3092450"/>
                </a:cubicBezTo>
                <a:cubicBezTo>
                  <a:pt x="8312150" y="3079750"/>
                  <a:pt x="8274050" y="3079750"/>
                  <a:pt x="8242300" y="3067050"/>
                </a:cubicBezTo>
                <a:cubicBezTo>
                  <a:pt x="8255000" y="3060700"/>
                  <a:pt x="8255000" y="3054350"/>
                  <a:pt x="8274050" y="3054350"/>
                </a:cubicBezTo>
                <a:cubicBezTo>
                  <a:pt x="8286750" y="3054350"/>
                  <a:pt x="8293100" y="3067050"/>
                  <a:pt x="8312150" y="3067050"/>
                </a:cubicBezTo>
                <a:cubicBezTo>
                  <a:pt x="8324850" y="3067050"/>
                  <a:pt x="8343900" y="3054350"/>
                  <a:pt x="8356600" y="3048000"/>
                </a:cubicBezTo>
                <a:cubicBezTo>
                  <a:pt x="8369300" y="3035300"/>
                  <a:pt x="8369300" y="3016250"/>
                  <a:pt x="8375650" y="2997200"/>
                </a:cubicBezTo>
                <a:cubicBezTo>
                  <a:pt x="8382000" y="3003550"/>
                  <a:pt x="8388350" y="3003550"/>
                  <a:pt x="8388350" y="3003550"/>
                </a:cubicBezTo>
                <a:cubicBezTo>
                  <a:pt x="8388350" y="3048000"/>
                  <a:pt x="8458200" y="3105150"/>
                  <a:pt x="8458200" y="3155950"/>
                </a:cubicBezTo>
                <a:cubicBezTo>
                  <a:pt x="8458200" y="3168650"/>
                  <a:pt x="8451850" y="3200400"/>
                  <a:pt x="8445500" y="3213100"/>
                </a:cubicBezTo>
                <a:cubicBezTo>
                  <a:pt x="8439150" y="3225800"/>
                  <a:pt x="8432800" y="3232150"/>
                  <a:pt x="8432800" y="3244850"/>
                </a:cubicBezTo>
                <a:cubicBezTo>
                  <a:pt x="8432800" y="3282950"/>
                  <a:pt x="8470900" y="3289300"/>
                  <a:pt x="8496300" y="3302000"/>
                </a:cubicBezTo>
                <a:cubicBezTo>
                  <a:pt x="8502650" y="3308350"/>
                  <a:pt x="8521700" y="3302000"/>
                  <a:pt x="8534400" y="3314700"/>
                </a:cubicBezTo>
                <a:cubicBezTo>
                  <a:pt x="8553450" y="3333750"/>
                  <a:pt x="8547100" y="3371850"/>
                  <a:pt x="8559800" y="3390900"/>
                </a:cubicBezTo>
                <a:lnTo>
                  <a:pt x="8566150" y="3657600"/>
                </a:lnTo>
                <a:cubicBezTo>
                  <a:pt x="8559800" y="3733800"/>
                  <a:pt x="8566150" y="3816350"/>
                  <a:pt x="8540750" y="3892550"/>
                </a:cubicBezTo>
                <a:cubicBezTo>
                  <a:pt x="8521700" y="3949700"/>
                  <a:pt x="8483600" y="4013200"/>
                  <a:pt x="8458200" y="4057650"/>
                </a:cubicBezTo>
                <a:cubicBezTo>
                  <a:pt x="8451850" y="4070350"/>
                  <a:pt x="8413750" y="4089400"/>
                  <a:pt x="8394700" y="4095750"/>
                </a:cubicBezTo>
                <a:cubicBezTo>
                  <a:pt x="8388350" y="4102100"/>
                  <a:pt x="8388350" y="4108450"/>
                  <a:pt x="8382000" y="4108450"/>
                </a:cubicBezTo>
                <a:cubicBezTo>
                  <a:pt x="8293100" y="4114800"/>
                  <a:pt x="8223250" y="4152900"/>
                  <a:pt x="8147050" y="4203700"/>
                </a:cubicBezTo>
                <a:cubicBezTo>
                  <a:pt x="8140700" y="4210050"/>
                  <a:pt x="8128000" y="4216400"/>
                  <a:pt x="8115300" y="4216400"/>
                </a:cubicBezTo>
                <a:cubicBezTo>
                  <a:pt x="8108950" y="4222750"/>
                  <a:pt x="8108950" y="4229100"/>
                  <a:pt x="8102600" y="4229100"/>
                </a:cubicBezTo>
                <a:cubicBezTo>
                  <a:pt x="8007350" y="4267200"/>
                  <a:pt x="8032750" y="4279900"/>
                  <a:pt x="7956550" y="4279900"/>
                </a:cubicBezTo>
                <a:cubicBezTo>
                  <a:pt x="7829550" y="4279900"/>
                  <a:pt x="7537450" y="4133850"/>
                  <a:pt x="7473950" y="4108450"/>
                </a:cubicBezTo>
                <a:cubicBezTo>
                  <a:pt x="7473950" y="4108450"/>
                  <a:pt x="7473950" y="4102100"/>
                  <a:pt x="7467600" y="4095750"/>
                </a:cubicBezTo>
                <a:cubicBezTo>
                  <a:pt x="7410450" y="4076700"/>
                  <a:pt x="7353300" y="4057650"/>
                  <a:pt x="7321550" y="4000500"/>
                </a:cubicBezTo>
                <a:cubicBezTo>
                  <a:pt x="7296150" y="3949700"/>
                  <a:pt x="7283450" y="3892550"/>
                  <a:pt x="7270750" y="3835400"/>
                </a:cubicBezTo>
                <a:cubicBezTo>
                  <a:pt x="7264400" y="3816350"/>
                  <a:pt x="7270750" y="3790950"/>
                  <a:pt x="7264400" y="3765550"/>
                </a:cubicBezTo>
                <a:cubicBezTo>
                  <a:pt x="7264400" y="3765550"/>
                  <a:pt x="7258050" y="3765550"/>
                  <a:pt x="7258050" y="3752850"/>
                </a:cubicBezTo>
                <a:lnTo>
                  <a:pt x="7258050" y="3346450"/>
                </a:lnTo>
                <a:cubicBezTo>
                  <a:pt x="7270750" y="3314700"/>
                  <a:pt x="7277100" y="3276600"/>
                  <a:pt x="7289800" y="3244850"/>
                </a:cubicBezTo>
                <a:lnTo>
                  <a:pt x="7289800" y="3206750"/>
                </a:lnTo>
                <a:cubicBezTo>
                  <a:pt x="7321550" y="3162300"/>
                  <a:pt x="7346950" y="3117850"/>
                  <a:pt x="7359650" y="3073400"/>
                </a:cubicBezTo>
                <a:cubicBezTo>
                  <a:pt x="7372350" y="3048000"/>
                  <a:pt x="7359650" y="3003550"/>
                  <a:pt x="7385050" y="2990850"/>
                </a:cubicBezTo>
                <a:cubicBezTo>
                  <a:pt x="7416800" y="2965450"/>
                  <a:pt x="7454900" y="2952750"/>
                  <a:pt x="7499350" y="2933700"/>
                </a:cubicBezTo>
                <a:cubicBezTo>
                  <a:pt x="7467600" y="2984500"/>
                  <a:pt x="7416800" y="3016250"/>
                  <a:pt x="7391400" y="3067050"/>
                </a:cubicBezTo>
                <a:cubicBezTo>
                  <a:pt x="7385050" y="3079750"/>
                  <a:pt x="7391400" y="3105150"/>
                  <a:pt x="7378700" y="3124200"/>
                </a:cubicBezTo>
                <a:lnTo>
                  <a:pt x="7423150" y="3124200"/>
                </a:lnTo>
                <a:cubicBezTo>
                  <a:pt x="7454900" y="3111500"/>
                  <a:pt x="7493000" y="3092450"/>
                  <a:pt x="7505700" y="3092450"/>
                </a:cubicBezTo>
                <a:cubicBezTo>
                  <a:pt x="7524750" y="3092450"/>
                  <a:pt x="7569200" y="3098800"/>
                  <a:pt x="7594600" y="3098800"/>
                </a:cubicBezTo>
                <a:cubicBezTo>
                  <a:pt x="7569200" y="3124200"/>
                  <a:pt x="7537450" y="3143250"/>
                  <a:pt x="7512050" y="3162300"/>
                </a:cubicBezTo>
                <a:cubicBezTo>
                  <a:pt x="7486650" y="3181350"/>
                  <a:pt x="7391400" y="3219450"/>
                  <a:pt x="7391400" y="3263900"/>
                </a:cubicBezTo>
                <a:cubicBezTo>
                  <a:pt x="7391400" y="3295650"/>
                  <a:pt x="7442200" y="3327400"/>
                  <a:pt x="7461250" y="3340100"/>
                </a:cubicBezTo>
                <a:cubicBezTo>
                  <a:pt x="7467600" y="3346450"/>
                  <a:pt x="7467600" y="3352800"/>
                  <a:pt x="7473950" y="3352800"/>
                </a:cubicBezTo>
                <a:cubicBezTo>
                  <a:pt x="7499350" y="3359150"/>
                  <a:pt x="7537450" y="3365500"/>
                  <a:pt x="7550150" y="3365500"/>
                </a:cubicBezTo>
                <a:cubicBezTo>
                  <a:pt x="7569200" y="3365500"/>
                  <a:pt x="7600950" y="3359150"/>
                  <a:pt x="7620000" y="3352800"/>
                </a:cubicBezTo>
                <a:cubicBezTo>
                  <a:pt x="7626350" y="3346450"/>
                  <a:pt x="7645400" y="3340100"/>
                  <a:pt x="7664450" y="3327400"/>
                </a:cubicBezTo>
                <a:cubicBezTo>
                  <a:pt x="7670800" y="3327400"/>
                  <a:pt x="7677150" y="3321050"/>
                  <a:pt x="7677150" y="3308350"/>
                </a:cubicBezTo>
                <a:cubicBezTo>
                  <a:pt x="7677150" y="3289300"/>
                  <a:pt x="7670800" y="3295650"/>
                  <a:pt x="7670800" y="3282950"/>
                </a:cubicBezTo>
                <a:lnTo>
                  <a:pt x="7600950" y="3282950"/>
                </a:lnTo>
                <a:cubicBezTo>
                  <a:pt x="7594600" y="3295650"/>
                  <a:pt x="7588250" y="3302000"/>
                  <a:pt x="7569200" y="3302000"/>
                </a:cubicBezTo>
                <a:cubicBezTo>
                  <a:pt x="7556500" y="3302000"/>
                  <a:pt x="7556500" y="3289300"/>
                  <a:pt x="7543800" y="3282950"/>
                </a:cubicBezTo>
                <a:cubicBezTo>
                  <a:pt x="7556500" y="3270250"/>
                  <a:pt x="7575550" y="3270250"/>
                  <a:pt x="7588250" y="3257550"/>
                </a:cubicBezTo>
                <a:lnTo>
                  <a:pt x="7778750" y="3257550"/>
                </a:lnTo>
                <a:lnTo>
                  <a:pt x="7778750" y="3276600"/>
                </a:lnTo>
                <a:cubicBezTo>
                  <a:pt x="7772400" y="3289300"/>
                  <a:pt x="7683500" y="3467100"/>
                  <a:pt x="7683500" y="3492500"/>
                </a:cubicBezTo>
                <a:cubicBezTo>
                  <a:pt x="7683500" y="3511550"/>
                  <a:pt x="7708900" y="3568700"/>
                  <a:pt x="7721600" y="3594100"/>
                </a:cubicBezTo>
                <a:cubicBezTo>
                  <a:pt x="7759700" y="3600450"/>
                  <a:pt x="7823200" y="3606800"/>
                  <a:pt x="7842250" y="3606800"/>
                </a:cubicBezTo>
                <a:cubicBezTo>
                  <a:pt x="7854950" y="3606800"/>
                  <a:pt x="7867650" y="3600450"/>
                  <a:pt x="8013700" y="3600450"/>
                </a:cubicBezTo>
                <a:cubicBezTo>
                  <a:pt x="8032750" y="3600450"/>
                  <a:pt x="8051800" y="3587750"/>
                  <a:pt x="8070850" y="3581400"/>
                </a:cubicBezTo>
                <a:cubicBezTo>
                  <a:pt x="8089900" y="3568700"/>
                  <a:pt x="8115300" y="3543300"/>
                  <a:pt x="8134350" y="3517900"/>
                </a:cubicBezTo>
                <a:cubicBezTo>
                  <a:pt x="8140700" y="3511550"/>
                  <a:pt x="8140700" y="3517900"/>
                  <a:pt x="8140700" y="3498850"/>
                </a:cubicBezTo>
                <a:cubicBezTo>
                  <a:pt x="8140700" y="3422650"/>
                  <a:pt x="8020050" y="3409950"/>
                  <a:pt x="8001000" y="3403600"/>
                </a:cubicBezTo>
                <a:cubicBezTo>
                  <a:pt x="8001000" y="3403600"/>
                  <a:pt x="8007350" y="3397250"/>
                  <a:pt x="7988300" y="3397250"/>
                </a:cubicBezTo>
                <a:lnTo>
                  <a:pt x="7861300" y="3397250"/>
                </a:lnTo>
                <a:cubicBezTo>
                  <a:pt x="7863840" y="3392233"/>
                  <a:pt x="7865364" y="3389185"/>
                  <a:pt x="7866126" y="3385947"/>
                </a:cubicBezTo>
                <a:cubicBezTo>
                  <a:pt x="7869492" y="3372929"/>
                  <a:pt x="7861300" y="3356991"/>
                  <a:pt x="7861300" y="3194050"/>
                </a:cubicBezTo>
                <a:cubicBezTo>
                  <a:pt x="7861300" y="3187700"/>
                  <a:pt x="7854950" y="3175000"/>
                  <a:pt x="7848600" y="3168650"/>
                </a:cubicBezTo>
                <a:cubicBezTo>
                  <a:pt x="7842250" y="3079750"/>
                  <a:pt x="7810500" y="2984500"/>
                  <a:pt x="7721600" y="2946400"/>
                </a:cubicBezTo>
                <a:cubicBezTo>
                  <a:pt x="7740650" y="2933700"/>
                  <a:pt x="7759700" y="2940050"/>
                  <a:pt x="7778750" y="2927350"/>
                </a:cubicBezTo>
                <a:cubicBezTo>
                  <a:pt x="7816850" y="2908300"/>
                  <a:pt x="7854950" y="2863850"/>
                  <a:pt x="7893050" y="2844800"/>
                </a:cubicBezTo>
                <a:cubicBezTo>
                  <a:pt x="7905750" y="2838450"/>
                  <a:pt x="8020050" y="2806700"/>
                  <a:pt x="8045450" y="2806700"/>
                </a:cubicBezTo>
                <a:cubicBezTo>
                  <a:pt x="8058150" y="2806700"/>
                  <a:pt x="8204200" y="2832100"/>
                  <a:pt x="8280400" y="2844800"/>
                </a:cubicBezTo>
                <a:close/>
                <a:moveTo>
                  <a:pt x="8597900" y="2876550"/>
                </a:moveTo>
                <a:cubicBezTo>
                  <a:pt x="8610600" y="2895600"/>
                  <a:pt x="8648700" y="2921000"/>
                  <a:pt x="8648700" y="2940050"/>
                </a:cubicBezTo>
                <a:lnTo>
                  <a:pt x="8648700" y="2990850"/>
                </a:lnTo>
                <a:cubicBezTo>
                  <a:pt x="8566150" y="2965450"/>
                  <a:pt x="8502650" y="2870200"/>
                  <a:pt x="8502650" y="2800350"/>
                </a:cubicBezTo>
                <a:cubicBezTo>
                  <a:pt x="8502650" y="2787650"/>
                  <a:pt x="8509000" y="2768600"/>
                  <a:pt x="8509000" y="2749550"/>
                </a:cubicBezTo>
                <a:cubicBezTo>
                  <a:pt x="8540750" y="2762250"/>
                  <a:pt x="8578850" y="2844800"/>
                  <a:pt x="8597900" y="2876550"/>
                </a:cubicBezTo>
                <a:close/>
                <a:moveTo>
                  <a:pt x="7023100" y="2578100"/>
                </a:moveTo>
                <a:cubicBezTo>
                  <a:pt x="7029450" y="2590800"/>
                  <a:pt x="7035800" y="2628900"/>
                  <a:pt x="7035800" y="2647950"/>
                </a:cubicBezTo>
                <a:cubicBezTo>
                  <a:pt x="7035800" y="2660650"/>
                  <a:pt x="7016750" y="2749550"/>
                  <a:pt x="7004050" y="2800350"/>
                </a:cubicBezTo>
                <a:lnTo>
                  <a:pt x="6959600" y="2800350"/>
                </a:lnTo>
                <a:cubicBezTo>
                  <a:pt x="6959600" y="2787650"/>
                  <a:pt x="6953250" y="2762250"/>
                  <a:pt x="6953250" y="2749550"/>
                </a:cubicBezTo>
                <a:cubicBezTo>
                  <a:pt x="6953250" y="2679700"/>
                  <a:pt x="6972300" y="2609850"/>
                  <a:pt x="6991350" y="2540000"/>
                </a:cubicBezTo>
                <a:cubicBezTo>
                  <a:pt x="7004050" y="2546350"/>
                  <a:pt x="7016750" y="2559050"/>
                  <a:pt x="7023100" y="2578100"/>
                </a:cubicBezTo>
                <a:close/>
                <a:moveTo>
                  <a:pt x="7550150" y="2482850"/>
                </a:moveTo>
                <a:cubicBezTo>
                  <a:pt x="7531100" y="2482850"/>
                  <a:pt x="7543800" y="2508250"/>
                  <a:pt x="7537450" y="2514600"/>
                </a:cubicBezTo>
                <a:cubicBezTo>
                  <a:pt x="7518400" y="2527300"/>
                  <a:pt x="7493000" y="2533650"/>
                  <a:pt x="7480300" y="2546350"/>
                </a:cubicBezTo>
                <a:cubicBezTo>
                  <a:pt x="7435850" y="2571750"/>
                  <a:pt x="7410450" y="2609850"/>
                  <a:pt x="7378700" y="2647950"/>
                </a:cubicBezTo>
                <a:lnTo>
                  <a:pt x="7353300" y="2647950"/>
                </a:lnTo>
                <a:cubicBezTo>
                  <a:pt x="7353300" y="2641600"/>
                  <a:pt x="7346950" y="2641600"/>
                  <a:pt x="7346950" y="2628900"/>
                </a:cubicBezTo>
                <a:cubicBezTo>
                  <a:pt x="7346950" y="2609850"/>
                  <a:pt x="7397750" y="2552700"/>
                  <a:pt x="7429500" y="2527300"/>
                </a:cubicBezTo>
                <a:cubicBezTo>
                  <a:pt x="7435850" y="2514600"/>
                  <a:pt x="7467600" y="2508250"/>
                  <a:pt x="7480300" y="2482850"/>
                </a:cubicBezTo>
                <a:lnTo>
                  <a:pt x="7550150" y="2482850"/>
                </a:lnTo>
                <a:close/>
                <a:moveTo>
                  <a:pt x="6889750" y="2470150"/>
                </a:moveTo>
                <a:cubicBezTo>
                  <a:pt x="6889750" y="2476500"/>
                  <a:pt x="6889750" y="2482850"/>
                  <a:pt x="6883400" y="2489200"/>
                </a:cubicBezTo>
                <a:lnTo>
                  <a:pt x="6864350" y="2489200"/>
                </a:lnTo>
                <a:lnTo>
                  <a:pt x="6870700" y="2451100"/>
                </a:lnTo>
                <a:cubicBezTo>
                  <a:pt x="6877050" y="2457450"/>
                  <a:pt x="6883400" y="2470150"/>
                  <a:pt x="6889750" y="2470150"/>
                </a:cubicBezTo>
                <a:close/>
                <a:moveTo>
                  <a:pt x="7962900" y="2419350"/>
                </a:moveTo>
                <a:lnTo>
                  <a:pt x="7962900" y="2463800"/>
                </a:lnTo>
                <a:lnTo>
                  <a:pt x="7734300" y="2463800"/>
                </a:lnTo>
                <a:cubicBezTo>
                  <a:pt x="7734300" y="2457450"/>
                  <a:pt x="7727950" y="2451100"/>
                  <a:pt x="7721600" y="2451100"/>
                </a:cubicBezTo>
                <a:cubicBezTo>
                  <a:pt x="7727950" y="2444750"/>
                  <a:pt x="7747000" y="2432050"/>
                  <a:pt x="7747000" y="2419350"/>
                </a:cubicBezTo>
                <a:lnTo>
                  <a:pt x="7962900" y="2419350"/>
                </a:lnTo>
                <a:close/>
                <a:moveTo>
                  <a:pt x="7423150" y="2032000"/>
                </a:moveTo>
                <a:cubicBezTo>
                  <a:pt x="7423150" y="2063750"/>
                  <a:pt x="7429500" y="2095500"/>
                  <a:pt x="7442200" y="2127250"/>
                </a:cubicBezTo>
                <a:cubicBezTo>
                  <a:pt x="7448550" y="2159000"/>
                  <a:pt x="7486650" y="2216150"/>
                  <a:pt x="7486650" y="2235200"/>
                </a:cubicBezTo>
                <a:lnTo>
                  <a:pt x="7486650" y="2330450"/>
                </a:lnTo>
                <a:cubicBezTo>
                  <a:pt x="7448550" y="2286000"/>
                  <a:pt x="7448550" y="2197100"/>
                  <a:pt x="7423150" y="2139950"/>
                </a:cubicBezTo>
                <a:cubicBezTo>
                  <a:pt x="7410450" y="2108200"/>
                  <a:pt x="7385050" y="2070100"/>
                  <a:pt x="7385050" y="2051050"/>
                </a:cubicBezTo>
                <a:cubicBezTo>
                  <a:pt x="7385050" y="2038350"/>
                  <a:pt x="7397750" y="2038350"/>
                  <a:pt x="7397750" y="2032000"/>
                </a:cubicBezTo>
                <a:lnTo>
                  <a:pt x="7423150" y="2032000"/>
                </a:lnTo>
                <a:close/>
                <a:moveTo>
                  <a:pt x="7099300" y="2152650"/>
                </a:moveTo>
                <a:cubicBezTo>
                  <a:pt x="7086600" y="2165350"/>
                  <a:pt x="7073900" y="2171700"/>
                  <a:pt x="7054850" y="2178050"/>
                </a:cubicBezTo>
                <a:cubicBezTo>
                  <a:pt x="7048500" y="2184400"/>
                  <a:pt x="7035800" y="2184400"/>
                  <a:pt x="7023100" y="2184400"/>
                </a:cubicBezTo>
                <a:cubicBezTo>
                  <a:pt x="7016750" y="2184400"/>
                  <a:pt x="7010400" y="2184400"/>
                  <a:pt x="7010400" y="2197100"/>
                </a:cubicBezTo>
                <a:cubicBezTo>
                  <a:pt x="7010400" y="2216150"/>
                  <a:pt x="7035800" y="2247900"/>
                  <a:pt x="7035800" y="2260600"/>
                </a:cubicBezTo>
                <a:cubicBezTo>
                  <a:pt x="7035800" y="2279650"/>
                  <a:pt x="7016750" y="2324100"/>
                  <a:pt x="7004050" y="2355850"/>
                </a:cubicBezTo>
                <a:lnTo>
                  <a:pt x="6959600" y="2355850"/>
                </a:lnTo>
                <a:cubicBezTo>
                  <a:pt x="6985000" y="2317750"/>
                  <a:pt x="6959600" y="2292350"/>
                  <a:pt x="6959600" y="2260600"/>
                </a:cubicBezTo>
                <a:cubicBezTo>
                  <a:pt x="6959600" y="2209800"/>
                  <a:pt x="7010400" y="2190750"/>
                  <a:pt x="7016750" y="2159000"/>
                </a:cubicBezTo>
                <a:cubicBezTo>
                  <a:pt x="7016750" y="2152650"/>
                  <a:pt x="7016750" y="2139950"/>
                  <a:pt x="7023100" y="2133600"/>
                </a:cubicBezTo>
                <a:cubicBezTo>
                  <a:pt x="7016750" y="2127250"/>
                  <a:pt x="7016750" y="2127250"/>
                  <a:pt x="7004050" y="2127250"/>
                </a:cubicBezTo>
                <a:cubicBezTo>
                  <a:pt x="6985000" y="2127250"/>
                  <a:pt x="6959600" y="2178050"/>
                  <a:pt x="6921500" y="2209800"/>
                </a:cubicBezTo>
                <a:cubicBezTo>
                  <a:pt x="6915150" y="2197100"/>
                  <a:pt x="6915150" y="2184400"/>
                  <a:pt x="6915150" y="2165350"/>
                </a:cubicBezTo>
                <a:cubicBezTo>
                  <a:pt x="6915150" y="2133600"/>
                  <a:pt x="6985000" y="2000250"/>
                  <a:pt x="7023100" y="1974850"/>
                </a:cubicBezTo>
                <a:cubicBezTo>
                  <a:pt x="7067550" y="1936750"/>
                  <a:pt x="7112000" y="1936750"/>
                  <a:pt x="7118350" y="1936750"/>
                </a:cubicBezTo>
                <a:cubicBezTo>
                  <a:pt x="7124700" y="1943100"/>
                  <a:pt x="7131050" y="1962150"/>
                  <a:pt x="7131050" y="1981200"/>
                </a:cubicBezTo>
                <a:cubicBezTo>
                  <a:pt x="7131050" y="1993900"/>
                  <a:pt x="7112000" y="2095500"/>
                  <a:pt x="7099300" y="2152650"/>
                </a:cubicBezTo>
                <a:close/>
                <a:moveTo>
                  <a:pt x="8724900" y="2006600"/>
                </a:moveTo>
                <a:lnTo>
                  <a:pt x="8724900" y="2247900"/>
                </a:lnTo>
                <a:cubicBezTo>
                  <a:pt x="8705850" y="2260600"/>
                  <a:pt x="8693150" y="2279650"/>
                  <a:pt x="8699500" y="2305050"/>
                </a:cubicBezTo>
                <a:cubicBezTo>
                  <a:pt x="8693150" y="2305050"/>
                  <a:pt x="8680450" y="2305050"/>
                  <a:pt x="8667750" y="2298700"/>
                </a:cubicBezTo>
                <a:cubicBezTo>
                  <a:pt x="8655050" y="2279650"/>
                  <a:pt x="8648700" y="2228850"/>
                  <a:pt x="8648700" y="2216150"/>
                </a:cubicBezTo>
                <a:lnTo>
                  <a:pt x="8648700" y="2101850"/>
                </a:lnTo>
                <a:cubicBezTo>
                  <a:pt x="8655050" y="2089150"/>
                  <a:pt x="8655050" y="2070100"/>
                  <a:pt x="8655050" y="2057400"/>
                </a:cubicBezTo>
                <a:cubicBezTo>
                  <a:pt x="8667750" y="2051050"/>
                  <a:pt x="8667750" y="2032000"/>
                  <a:pt x="8680450" y="2019300"/>
                </a:cubicBezTo>
                <a:lnTo>
                  <a:pt x="8680450" y="1898650"/>
                </a:lnTo>
                <a:cubicBezTo>
                  <a:pt x="8693150" y="1917700"/>
                  <a:pt x="8693150" y="1924050"/>
                  <a:pt x="8693150" y="1936750"/>
                </a:cubicBezTo>
                <a:cubicBezTo>
                  <a:pt x="8693150" y="1949450"/>
                  <a:pt x="8712200" y="1987550"/>
                  <a:pt x="8724900" y="2006600"/>
                </a:cubicBezTo>
                <a:close/>
                <a:moveTo>
                  <a:pt x="8610600" y="1898650"/>
                </a:moveTo>
                <a:lnTo>
                  <a:pt x="8610600" y="1917700"/>
                </a:lnTo>
                <a:lnTo>
                  <a:pt x="8591550" y="1917700"/>
                </a:lnTo>
                <a:lnTo>
                  <a:pt x="8591550" y="1898650"/>
                </a:lnTo>
                <a:lnTo>
                  <a:pt x="8610600" y="1898650"/>
                </a:lnTo>
                <a:close/>
                <a:moveTo>
                  <a:pt x="7423150" y="1898650"/>
                </a:moveTo>
                <a:lnTo>
                  <a:pt x="7423150" y="1955800"/>
                </a:lnTo>
                <a:lnTo>
                  <a:pt x="7378700" y="1955800"/>
                </a:lnTo>
                <a:lnTo>
                  <a:pt x="7378700" y="1892300"/>
                </a:lnTo>
                <a:cubicBezTo>
                  <a:pt x="7410450" y="1892300"/>
                  <a:pt x="7416800" y="1898650"/>
                  <a:pt x="7423150" y="1898650"/>
                </a:cubicBezTo>
                <a:close/>
                <a:moveTo>
                  <a:pt x="9417050" y="1657350"/>
                </a:moveTo>
                <a:lnTo>
                  <a:pt x="9417050" y="1803400"/>
                </a:lnTo>
                <a:cubicBezTo>
                  <a:pt x="9423400" y="1860550"/>
                  <a:pt x="9423400" y="1911350"/>
                  <a:pt x="9429750" y="1962150"/>
                </a:cubicBezTo>
                <a:cubicBezTo>
                  <a:pt x="9436100" y="1981200"/>
                  <a:pt x="9423400" y="2044700"/>
                  <a:pt x="9448800" y="2057400"/>
                </a:cubicBezTo>
                <a:lnTo>
                  <a:pt x="9448800" y="2209800"/>
                </a:lnTo>
                <a:cubicBezTo>
                  <a:pt x="9448800" y="2209800"/>
                  <a:pt x="9442450" y="2216150"/>
                  <a:pt x="9461500" y="2216150"/>
                </a:cubicBezTo>
                <a:cubicBezTo>
                  <a:pt x="9486900" y="2216150"/>
                  <a:pt x="9531350" y="2159000"/>
                  <a:pt x="9525000" y="2139950"/>
                </a:cubicBezTo>
                <a:lnTo>
                  <a:pt x="9544050" y="2139950"/>
                </a:lnTo>
                <a:cubicBezTo>
                  <a:pt x="9563100" y="2152650"/>
                  <a:pt x="9563100" y="2184400"/>
                  <a:pt x="9563100" y="2203450"/>
                </a:cubicBezTo>
                <a:lnTo>
                  <a:pt x="9512300" y="2667000"/>
                </a:lnTo>
                <a:lnTo>
                  <a:pt x="9512300" y="2768600"/>
                </a:lnTo>
                <a:cubicBezTo>
                  <a:pt x="9499600" y="2800350"/>
                  <a:pt x="9493250" y="2838450"/>
                  <a:pt x="9493250" y="2857500"/>
                </a:cubicBezTo>
                <a:lnTo>
                  <a:pt x="9493250" y="3194050"/>
                </a:lnTo>
                <a:cubicBezTo>
                  <a:pt x="9499600" y="3244850"/>
                  <a:pt x="9512300" y="3295650"/>
                  <a:pt x="9512300" y="3340100"/>
                </a:cubicBezTo>
                <a:lnTo>
                  <a:pt x="9512300" y="3511550"/>
                </a:lnTo>
                <a:cubicBezTo>
                  <a:pt x="9512300" y="3530600"/>
                  <a:pt x="9505950" y="3594100"/>
                  <a:pt x="9512300" y="3632200"/>
                </a:cubicBezTo>
                <a:cubicBezTo>
                  <a:pt x="9512300" y="3651250"/>
                  <a:pt x="9525000" y="3663950"/>
                  <a:pt x="9531350" y="3683000"/>
                </a:cubicBezTo>
                <a:cubicBezTo>
                  <a:pt x="9544050" y="3702050"/>
                  <a:pt x="9550400" y="3740150"/>
                  <a:pt x="9556750" y="3765550"/>
                </a:cubicBezTo>
                <a:cubicBezTo>
                  <a:pt x="9556750" y="3765550"/>
                  <a:pt x="9544050" y="3803650"/>
                  <a:pt x="9563100" y="3803650"/>
                </a:cubicBezTo>
                <a:lnTo>
                  <a:pt x="9601200" y="3803650"/>
                </a:lnTo>
                <a:cubicBezTo>
                  <a:pt x="9607550" y="3790950"/>
                  <a:pt x="9620250" y="3784600"/>
                  <a:pt x="9620250" y="3765550"/>
                </a:cubicBezTo>
                <a:cubicBezTo>
                  <a:pt x="9620250" y="3752850"/>
                  <a:pt x="9588500" y="3575050"/>
                  <a:pt x="9588500" y="3562350"/>
                </a:cubicBezTo>
                <a:lnTo>
                  <a:pt x="9588500" y="3155950"/>
                </a:lnTo>
                <a:cubicBezTo>
                  <a:pt x="9607550" y="3136900"/>
                  <a:pt x="9594850" y="3105150"/>
                  <a:pt x="9601200" y="3086100"/>
                </a:cubicBezTo>
                <a:cubicBezTo>
                  <a:pt x="9601200" y="3009900"/>
                  <a:pt x="9620250" y="2901950"/>
                  <a:pt x="9658350" y="2832100"/>
                </a:cubicBezTo>
                <a:cubicBezTo>
                  <a:pt x="9664700" y="2838450"/>
                  <a:pt x="9677400" y="2838450"/>
                  <a:pt x="9683750" y="2844800"/>
                </a:cubicBezTo>
                <a:cubicBezTo>
                  <a:pt x="9702800" y="2851150"/>
                  <a:pt x="9709150" y="2876550"/>
                  <a:pt x="9715500" y="2895600"/>
                </a:cubicBezTo>
                <a:cubicBezTo>
                  <a:pt x="9734550" y="2965450"/>
                  <a:pt x="9747250" y="3041650"/>
                  <a:pt x="9772650" y="3117850"/>
                </a:cubicBezTo>
                <a:cubicBezTo>
                  <a:pt x="9779000" y="3143250"/>
                  <a:pt x="9804400" y="3181350"/>
                  <a:pt x="9810750" y="3213100"/>
                </a:cubicBezTo>
                <a:cubicBezTo>
                  <a:pt x="9817100" y="3219450"/>
                  <a:pt x="9810750" y="3238500"/>
                  <a:pt x="9817100" y="3251200"/>
                </a:cubicBezTo>
                <a:cubicBezTo>
                  <a:pt x="9823450" y="3257550"/>
                  <a:pt x="9829800" y="3270250"/>
                  <a:pt x="9842500" y="3295650"/>
                </a:cubicBezTo>
                <a:cubicBezTo>
                  <a:pt x="9848850" y="3302000"/>
                  <a:pt x="9842500" y="3327400"/>
                  <a:pt x="9848850" y="3346450"/>
                </a:cubicBezTo>
                <a:cubicBezTo>
                  <a:pt x="9861550" y="3397250"/>
                  <a:pt x="9906000" y="3467100"/>
                  <a:pt x="9906000" y="3524250"/>
                </a:cubicBezTo>
                <a:lnTo>
                  <a:pt x="9912350" y="4089400"/>
                </a:lnTo>
                <a:cubicBezTo>
                  <a:pt x="9925050" y="4127500"/>
                  <a:pt x="9931400" y="4171950"/>
                  <a:pt x="9944100" y="4210050"/>
                </a:cubicBezTo>
                <a:cubicBezTo>
                  <a:pt x="9994900" y="4337050"/>
                  <a:pt x="10052050" y="4464050"/>
                  <a:pt x="10071100" y="4603750"/>
                </a:cubicBezTo>
                <a:cubicBezTo>
                  <a:pt x="10071100" y="4603750"/>
                  <a:pt x="10083800" y="4597400"/>
                  <a:pt x="10083800" y="4616450"/>
                </a:cubicBezTo>
                <a:lnTo>
                  <a:pt x="10083800" y="4762500"/>
                </a:lnTo>
                <a:cubicBezTo>
                  <a:pt x="10090150" y="4787900"/>
                  <a:pt x="10102850" y="4800600"/>
                  <a:pt x="10121900" y="4813300"/>
                </a:cubicBezTo>
                <a:lnTo>
                  <a:pt x="10121900" y="4972050"/>
                </a:lnTo>
                <a:cubicBezTo>
                  <a:pt x="10102850" y="5060950"/>
                  <a:pt x="10083800" y="5270500"/>
                  <a:pt x="10058400" y="5270500"/>
                </a:cubicBezTo>
                <a:cubicBezTo>
                  <a:pt x="10020300" y="5270500"/>
                  <a:pt x="9899650" y="5067300"/>
                  <a:pt x="9874250" y="5016500"/>
                </a:cubicBezTo>
                <a:cubicBezTo>
                  <a:pt x="9867900" y="5010150"/>
                  <a:pt x="9867900" y="4991100"/>
                  <a:pt x="9861550" y="4984750"/>
                </a:cubicBezTo>
                <a:cubicBezTo>
                  <a:pt x="9791700" y="4876800"/>
                  <a:pt x="9740900" y="4711700"/>
                  <a:pt x="9639300" y="4654550"/>
                </a:cubicBezTo>
                <a:cubicBezTo>
                  <a:pt x="9639300" y="4654550"/>
                  <a:pt x="9639300" y="4648200"/>
                  <a:pt x="9632950" y="4641850"/>
                </a:cubicBezTo>
                <a:cubicBezTo>
                  <a:pt x="9613900" y="4641850"/>
                  <a:pt x="9588500" y="4635500"/>
                  <a:pt x="9569450" y="4629150"/>
                </a:cubicBezTo>
                <a:cubicBezTo>
                  <a:pt x="9569450" y="4629150"/>
                  <a:pt x="9569450" y="4622800"/>
                  <a:pt x="9563100" y="4616450"/>
                </a:cubicBezTo>
                <a:cubicBezTo>
                  <a:pt x="9486900" y="4610100"/>
                  <a:pt x="9404350" y="4597400"/>
                  <a:pt x="9334500" y="4572000"/>
                </a:cubicBezTo>
                <a:cubicBezTo>
                  <a:pt x="9315450" y="4552950"/>
                  <a:pt x="9258300" y="4521200"/>
                  <a:pt x="9232900" y="4495800"/>
                </a:cubicBezTo>
                <a:cubicBezTo>
                  <a:pt x="9213850" y="4483100"/>
                  <a:pt x="9207500" y="4464050"/>
                  <a:pt x="9207500" y="4445000"/>
                </a:cubicBezTo>
                <a:cubicBezTo>
                  <a:pt x="9188450" y="4375150"/>
                  <a:pt x="9188450" y="4273550"/>
                  <a:pt x="9175750" y="4191000"/>
                </a:cubicBezTo>
                <a:cubicBezTo>
                  <a:pt x="9169400" y="4165600"/>
                  <a:pt x="9169400" y="4127500"/>
                  <a:pt x="9150350" y="4102100"/>
                </a:cubicBezTo>
                <a:cubicBezTo>
                  <a:pt x="9144000" y="4083050"/>
                  <a:pt x="9118600" y="4064000"/>
                  <a:pt x="9112250" y="4044950"/>
                </a:cubicBezTo>
                <a:cubicBezTo>
                  <a:pt x="9093200" y="4006850"/>
                  <a:pt x="9061450" y="3930650"/>
                  <a:pt x="9061450" y="3879850"/>
                </a:cubicBezTo>
                <a:cubicBezTo>
                  <a:pt x="9061450" y="3867150"/>
                  <a:pt x="9074150" y="3790950"/>
                  <a:pt x="9080500" y="3746500"/>
                </a:cubicBezTo>
                <a:cubicBezTo>
                  <a:pt x="9086850" y="3708400"/>
                  <a:pt x="9099550" y="3657600"/>
                  <a:pt x="9105900" y="3613150"/>
                </a:cubicBezTo>
                <a:cubicBezTo>
                  <a:pt x="9112250" y="3581400"/>
                  <a:pt x="9131300" y="3556000"/>
                  <a:pt x="9131300" y="3524250"/>
                </a:cubicBezTo>
                <a:cubicBezTo>
                  <a:pt x="9163050" y="3422650"/>
                  <a:pt x="9194800" y="3314700"/>
                  <a:pt x="9220200" y="3213100"/>
                </a:cubicBezTo>
                <a:cubicBezTo>
                  <a:pt x="9226550" y="3168650"/>
                  <a:pt x="9232900" y="3117850"/>
                  <a:pt x="9232900" y="3073400"/>
                </a:cubicBezTo>
                <a:cubicBezTo>
                  <a:pt x="9245600" y="2927350"/>
                  <a:pt x="9245600" y="2743200"/>
                  <a:pt x="9328150" y="2622550"/>
                </a:cubicBezTo>
                <a:lnTo>
                  <a:pt x="9328150" y="2470150"/>
                </a:lnTo>
                <a:cubicBezTo>
                  <a:pt x="9321800" y="2470150"/>
                  <a:pt x="9321800" y="2463800"/>
                  <a:pt x="9302750" y="2463800"/>
                </a:cubicBezTo>
                <a:cubicBezTo>
                  <a:pt x="9232900" y="2463800"/>
                  <a:pt x="9213850" y="2774950"/>
                  <a:pt x="9213850" y="2794000"/>
                </a:cubicBezTo>
                <a:cubicBezTo>
                  <a:pt x="9213850" y="2806700"/>
                  <a:pt x="9175750" y="2921000"/>
                  <a:pt x="9150350" y="2997200"/>
                </a:cubicBezTo>
                <a:cubicBezTo>
                  <a:pt x="9131300" y="3041650"/>
                  <a:pt x="9131300" y="3111500"/>
                  <a:pt x="9112250" y="3162300"/>
                </a:cubicBezTo>
                <a:cubicBezTo>
                  <a:pt x="9093200" y="3232150"/>
                  <a:pt x="9074150" y="3302000"/>
                  <a:pt x="9048750" y="3365500"/>
                </a:cubicBezTo>
                <a:cubicBezTo>
                  <a:pt x="9029700" y="3422650"/>
                  <a:pt x="8997950" y="3479800"/>
                  <a:pt x="8959850" y="3530600"/>
                </a:cubicBezTo>
                <a:lnTo>
                  <a:pt x="8940800" y="3530600"/>
                </a:lnTo>
                <a:cubicBezTo>
                  <a:pt x="8934450" y="3498850"/>
                  <a:pt x="8921750" y="3435350"/>
                  <a:pt x="8921750" y="3422650"/>
                </a:cubicBezTo>
                <a:cubicBezTo>
                  <a:pt x="8921750" y="3403600"/>
                  <a:pt x="8934450" y="3352800"/>
                  <a:pt x="8934450" y="3321050"/>
                </a:cubicBezTo>
                <a:cubicBezTo>
                  <a:pt x="8959850" y="3168650"/>
                  <a:pt x="8991600" y="3009900"/>
                  <a:pt x="9099550" y="2870200"/>
                </a:cubicBezTo>
                <a:cubicBezTo>
                  <a:pt x="9093200" y="2863850"/>
                  <a:pt x="9093200" y="2857500"/>
                  <a:pt x="9086850" y="2851150"/>
                </a:cubicBezTo>
                <a:cubicBezTo>
                  <a:pt x="9010650" y="2876550"/>
                  <a:pt x="8959850" y="2971800"/>
                  <a:pt x="8940800" y="3035300"/>
                </a:cubicBezTo>
                <a:cubicBezTo>
                  <a:pt x="8940800" y="3041650"/>
                  <a:pt x="8928100" y="3041650"/>
                  <a:pt x="8902700" y="3048000"/>
                </a:cubicBezTo>
                <a:lnTo>
                  <a:pt x="8902700" y="2724150"/>
                </a:lnTo>
                <a:cubicBezTo>
                  <a:pt x="8921750" y="2641600"/>
                  <a:pt x="9017000" y="2501900"/>
                  <a:pt x="9017000" y="2413000"/>
                </a:cubicBezTo>
                <a:cubicBezTo>
                  <a:pt x="9017000" y="2393950"/>
                  <a:pt x="9004300" y="2343150"/>
                  <a:pt x="9004300" y="2324100"/>
                </a:cubicBezTo>
                <a:cubicBezTo>
                  <a:pt x="9004300" y="2273300"/>
                  <a:pt x="9067800" y="2120900"/>
                  <a:pt x="9080500" y="2095500"/>
                </a:cubicBezTo>
                <a:cubicBezTo>
                  <a:pt x="9124950" y="2006600"/>
                  <a:pt x="9182100" y="1924050"/>
                  <a:pt x="9226550" y="1828800"/>
                </a:cubicBezTo>
                <a:cubicBezTo>
                  <a:pt x="9290050" y="1847850"/>
                  <a:pt x="9296400" y="1771650"/>
                  <a:pt x="9283700" y="1727200"/>
                </a:cubicBezTo>
                <a:cubicBezTo>
                  <a:pt x="9296400" y="1695450"/>
                  <a:pt x="9372600" y="1714500"/>
                  <a:pt x="9391650" y="1657350"/>
                </a:cubicBezTo>
                <a:lnTo>
                  <a:pt x="9417050" y="1657350"/>
                </a:lnTo>
                <a:close/>
                <a:moveTo>
                  <a:pt x="9239250" y="1562100"/>
                </a:moveTo>
                <a:cubicBezTo>
                  <a:pt x="9245600" y="1581150"/>
                  <a:pt x="9245600" y="1600200"/>
                  <a:pt x="9245600" y="1619250"/>
                </a:cubicBezTo>
                <a:cubicBezTo>
                  <a:pt x="9245600" y="1644650"/>
                  <a:pt x="9213850" y="1714500"/>
                  <a:pt x="9213850" y="1727200"/>
                </a:cubicBezTo>
                <a:cubicBezTo>
                  <a:pt x="9213850" y="1739900"/>
                  <a:pt x="9156700" y="1803400"/>
                  <a:pt x="9137650" y="1847850"/>
                </a:cubicBezTo>
                <a:cubicBezTo>
                  <a:pt x="9112250" y="1898650"/>
                  <a:pt x="9080500" y="1962150"/>
                  <a:pt x="9048750" y="2019300"/>
                </a:cubicBezTo>
                <a:cubicBezTo>
                  <a:pt x="9023350" y="2070100"/>
                  <a:pt x="8972550" y="2127250"/>
                  <a:pt x="8947150" y="2190750"/>
                </a:cubicBezTo>
                <a:cubicBezTo>
                  <a:pt x="8921750" y="2241550"/>
                  <a:pt x="8896350" y="2298700"/>
                  <a:pt x="8877300" y="2362200"/>
                </a:cubicBezTo>
                <a:cubicBezTo>
                  <a:pt x="8864600" y="2400300"/>
                  <a:pt x="8864600" y="2457450"/>
                  <a:pt x="8858250" y="2495550"/>
                </a:cubicBezTo>
                <a:cubicBezTo>
                  <a:pt x="8858250" y="2508250"/>
                  <a:pt x="8813800" y="2552700"/>
                  <a:pt x="8832850" y="2584450"/>
                </a:cubicBezTo>
                <a:lnTo>
                  <a:pt x="8813800" y="2584450"/>
                </a:lnTo>
                <a:lnTo>
                  <a:pt x="8813800" y="2527300"/>
                </a:lnTo>
                <a:cubicBezTo>
                  <a:pt x="8813800" y="2527300"/>
                  <a:pt x="8820150" y="2527300"/>
                  <a:pt x="8826500" y="2520950"/>
                </a:cubicBezTo>
                <a:lnTo>
                  <a:pt x="8826500" y="2209800"/>
                </a:lnTo>
                <a:cubicBezTo>
                  <a:pt x="8813800" y="2184400"/>
                  <a:pt x="8801100" y="2127250"/>
                  <a:pt x="8801100" y="2114550"/>
                </a:cubicBezTo>
                <a:lnTo>
                  <a:pt x="8801100" y="1746250"/>
                </a:lnTo>
                <a:cubicBezTo>
                  <a:pt x="8851900" y="1708150"/>
                  <a:pt x="8953500" y="1638300"/>
                  <a:pt x="8972550" y="1638300"/>
                </a:cubicBezTo>
                <a:cubicBezTo>
                  <a:pt x="9029700" y="1638300"/>
                  <a:pt x="8997950" y="1809750"/>
                  <a:pt x="9010650" y="1841500"/>
                </a:cubicBezTo>
                <a:lnTo>
                  <a:pt x="9029700" y="1841500"/>
                </a:lnTo>
                <a:cubicBezTo>
                  <a:pt x="9029700" y="1822450"/>
                  <a:pt x="9036050" y="1797050"/>
                  <a:pt x="9029700" y="1778000"/>
                </a:cubicBezTo>
                <a:cubicBezTo>
                  <a:pt x="9048750" y="1752600"/>
                  <a:pt x="9055100" y="1720850"/>
                  <a:pt x="9061450" y="1682750"/>
                </a:cubicBezTo>
                <a:cubicBezTo>
                  <a:pt x="9074150" y="1651000"/>
                  <a:pt x="9093200" y="1619250"/>
                  <a:pt x="9112250" y="1581150"/>
                </a:cubicBezTo>
                <a:cubicBezTo>
                  <a:pt x="9118600" y="1574800"/>
                  <a:pt x="9156700" y="1568450"/>
                  <a:pt x="9169400" y="1562100"/>
                </a:cubicBezTo>
                <a:lnTo>
                  <a:pt x="9239250" y="1562100"/>
                </a:lnTo>
                <a:close/>
                <a:moveTo>
                  <a:pt x="6724650" y="1631950"/>
                </a:moveTo>
                <a:cubicBezTo>
                  <a:pt x="6724650" y="1581150"/>
                  <a:pt x="6724650" y="1530350"/>
                  <a:pt x="6731000" y="1485900"/>
                </a:cubicBezTo>
                <a:cubicBezTo>
                  <a:pt x="6731000" y="1530350"/>
                  <a:pt x="6724650" y="1581150"/>
                  <a:pt x="6724650" y="1631950"/>
                </a:cubicBezTo>
                <a:close/>
                <a:moveTo>
                  <a:pt x="6178550" y="1441450"/>
                </a:moveTo>
                <a:cubicBezTo>
                  <a:pt x="6184900" y="1454150"/>
                  <a:pt x="6184900" y="1473200"/>
                  <a:pt x="6184900" y="1492250"/>
                </a:cubicBezTo>
                <a:cubicBezTo>
                  <a:pt x="6184900" y="1549400"/>
                  <a:pt x="6165850" y="1644650"/>
                  <a:pt x="6159500" y="1708150"/>
                </a:cubicBezTo>
                <a:cubicBezTo>
                  <a:pt x="6146800" y="1790700"/>
                  <a:pt x="6146800" y="1911350"/>
                  <a:pt x="6127750" y="2000250"/>
                </a:cubicBezTo>
                <a:cubicBezTo>
                  <a:pt x="6115050" y="2063750"/>
                  <a:pt x="6115050" y="2146300"/>
                  <a:pt x="6102350" y="2216150"/>
                </a:cubicBezTo>
                <a:cubicBezTo>
                  <a:pt x="6102350" y="2216150"/>
                  <a:pt x="6102350" y="2222500"/>
                  <a:pt x="6096000" y="2228850"/>
                </a:cubicBezTo>
                <a:cubicBezTo>
                  <a:pt x="6083300" y="2292350"/>
                  <a:pt x="6064250" y="2368550"/>
                  <a:pt x="6064250" y="2438400"/>
                </a:cubicBezTo>
                <a:cubicBezTo>
                  <a:pt x="6064250" y="2451100"/>
                  <a:pt x="6013450" y="2559050"/>
                  <a:pt x="6013450" y="2571750"/>
                </a:cubicBezTo>
                <a:cubicBezTo>
                  <a:pt x="6013450" y="2590800"/>
                  <a:pt x="6032500" y="2622550"/>
                  <a:pt x="6032500" y="2654300"/>
                </a:cubicBezTo>
                <a:cubicBezTo>
                  <a:pt x="6038850" y="2654300"/>
                  <a:pt x="6032500" y="2660650"/>
                  <a:pt x="6051550" y="2660650"/>
                </a:cubicBezTo>
                <a:cubicBezTo>
                  <a:pt x="6102350" y="2660650"/>
                  <a:pt x="6134100" y="2482850"/>
                  <a:pt x="6134100" y="2457450"/>
                </a:cubicBezTo>
                <a:cubicBezTo>
                  <a:pt x="6165850" y="2317750"/>
                  <a:pt x="6229350" y="2044700"/>
                  <a:pt x="6229350" y="2032000"/>
                </a:cubicBezTo>
                <a:cubicBezTo>
                  <a:pt x="6229350" y="2012950"/>
                  <a:pt x="6210300" y="1847850"/>
                  <a:pt x="6210300" y="1835150"/>
                </a:cubicBezTo>
                <a:cubicBezTo>
                  <a:pt x="6210300" y="1797050"/>
                  <a:pt x="6267450" y="1651000"/>
                  <a:pt x="6273800" y="1644650"/>
                </a:cubicBezTo>
                <a:cubicBezTo>
                  <a:pt x="6267450" y="1631950"/>
                  <a:pt x="6273800" y="1587500"/>
                  <a:pt x="6292850" y="1581150"/>
                </a:cubicBezTo>
                <a:cubicBezTo>
                  <a:pt x="6299200" y="1708150"/>
                  <a:pt x="6292850" y="1746250"/>
                  <a:pt x="6286500" y="1892300"/>
                </a:cubicBezTo>
                <a:cubicBezTo>
                  <a:pt x="6267450" y="2057400"/>
                  <a:pt x="6254750" y="2216150"/>
                  <a:pt x="6229350" y="2374900"/>
                </a:cubicBezTo>
                <a:cubicBezTo>
                  <a:pt x="6229350" y="2374900"/>
                  <a:pt x="6229350" y="2381250"/>
                  <a:pt x="6223000" y="2387600"/>
                </a:cubicBezTo>
                <a:cubicBezTo>
                  <a:pt x="6203950" y="2527300"/>
                  <a:pt x="6153150" y="2794000"/>
                  <a:pt x="6153150" y="2813050"/>
                </a:cubicBezTo>
                <a:lnTo>
                  <a:pt x="6153150" y="3041650"/>
                </a:lnTo>
                <a:cubicBezTo>
                  <a:pt x="6121400" y="3124200"/>
                  <a:pt x="6127750" y="3219450"/>
                  <a:pt x="6115050" y="3302000"/>
                </a:cubicBezTo>
                <a:lnTo>
                  <a:pt x="6108700" y="3676650"/>
                </a:lnTo>
                <a:cubicBezTo>
                  <a:pt x="6096000" y="3740150"/>
                  <a:pt x="6083300" y="3810000"/>
                  <a:pt x="6057900" y="3873500"/>
                </a:cubicBezTo>
                <a:cubicBezTo>
                  <a:pt x="6051550" y="3886200"/>
                  <a:pt x="6038850" y="3898900"/>
                  <a:pt x="6032500" y="3911600"/>
                </a:cubicBezTo>
                <a:cubicBezTo>
                  <a:pt x="6013450" y="3937000"/>
                  <a:pt x="5994400" y="3975100"/>
                  <a:pt x="5988050" y="4013200"/>
                </a:cubicBezTo>
                <a:cubicBezTo>
                  <a:pt x="5981700" y="4044950"/>
                  <a:pt x="5981700" y="4108450"/>
                  <a:pt x="5981700" y="4127500"/>
                </a:cubicBezTo>
                <a:lnTo>
                  <a:pt x="5981700" y="4159250"/>
                </a:lnTo>
                <a:cubicBezTo>
                  <a:pt x="5988050" y="4165600"/>
                  <a:pt x="5981700" y="4165600"/>
                  <a:pt x="6000750" y="4165600"/>
                </a:cubicBezTo>
                <a:cubicBezTo>
                  <a:pt x="6019800" y="4165600"/>
                  <a:pt x="6051550" y="4114800"/>
                  <a:pt x="6070600" y="4095750"/>
                </a:cubicBezTo>
                <a:cubicBezTo>
                  <a:pt x="6076950" y="4114800"/>
                  <a:pt x="6083300" y="4146550"/>
                  <a:pt x="6083300" y="4165600"/>
                </a:cubicBezTo>
                <a:cubicBezTo>
                  <a:pt x="6083300" y="4178300"/>
                  <a:pt x="6064250" y="4330700"/>
                  <a:pt x="6064250" y="4349750"/>
                </a:cubicBezTo>
                <a:cubicBezTo>
                  <a:pt x="6064250" y="4362450"/>
                  <a:pt x="6000750" y="4629150"/>
                  <a:pt x="6000750" y="4641850"/>
                </a:cubicBezTo>
                <a:cubicBezTo>
                  <a:pt x="6000750" y="4711700"/>
                  <a:pt x="6083300" y="4883150"/>
                  <a:pt x="6083300" y="4984750"/>
                </a:cubicBezTo>
                <a:cubicBezTo>
                  <a:pt x="6083300" y="5003800"/>
                  <a:pt x="6064250" y="5041900"/>
                  <a:pt x="6064250" y="5080000"/>
                </a:cubicBezTo>
                <a:cubicBezTo>
                  <a:pt x="6051550" y="5162550"/>
                  <a:pt x="6057900" y="5238750"/>
                  <a:pt x="6032500" y="5321300"/>
                </a:cubicBezTo>
                <a:cubicBezTo>
                  <a:pt x="6026150" y="5340350"/>
                  <a:pt x="6032500" y="5378450"/>
                  <a:pt x="6026150" y="5403850"/>
                </a:cubicBezTo>
                <a:cubicBezTo>
                  <a:pt x="6013450" y="5435600"/>
                  <a:pt x="6007100" y="5473700"/>
                  <a:pt x="5994400" y="5499100"/>
                </a:cubicBezTo>
                <a:cubicBezTo>
                  <a:pt x="5981700" y="5524500"/>
                  <a:pt x="5969000" y="5543550"/>
                  <a:pt x="5956300" y="5568950"/>
                </a:cubicBezTo>
                <a:cubicBezTo>
                  <a:pt x="5943600" y="5588000"/>
                  <a:pt x="5937250" y="5626100"/>
                  <a:pt x="5930900" y="5645150"/>
                </a:cubicBezTo>
                <a:cubicBezTo>
                  <a:pt x="5924550" y="5676900"/>
                  <a:pt x="5911850" y="5708650"/>
                  <a:pt x="5911850" y="5746750"/>
                </a:cubicBezTo>
                <a:lnTo>
                  <a:pt x="5861050" y="5746750"/>
                </a:lnTo>
                <a:cubicBezTo>
                  <a:pt x="5835650" y="5797550"/>
                  <a:pt x="5829300" y="5861050"/>
                  <a:pt x="5816600" y="5918200"/>
                </a:cubicBezTo>
                <a:lnTo>
                  <a:pt x="5803900" y="5924550"/>
                </a:lnTo>
                <a:lnTo>
                  <a:pt x="5803900" y="5270500"/>
                </a:lnTo>
                <a:cubicBezTo>
                  <a:pt x="5816600" y="5175250"/>
                  <a:pt x="5816600" y="5048250"/>
                  <a:pt x="5854700" y="4959350"/>
                </a:cubicBezTo>
                <a:lnTo>
                  <a:pt x="5854700" y="4864100"/>
                </a:lnTo>
                <a:lnTo>
                  <a:pt x="5810250" y="4864100"/>
                </a:lnTo>
                <a:lnTo>
                  <a:pt x="5645150" y="5791200"/>
                </a:lnTo>
                <a:lnTo>
                  <a:pt x="5645150" y="6045200"/>
                </a:lnTo>
                <a:cubicBezTo>
                  <a:pt x="5607050" y="6197600"/>
                  <a:pt x="5562600" y="6324600"/>
                  <a:pt x="5524500" y="6477000"/>
                </a:cubicBezTo>
                <a:cubicBezTo>
                  <a:pt x="5480050" y="6623050"/>
                  <a:pt x="5461000" y="6781800"/>
                  <a:pt x="5435600" y="6940550"/>
                </a:cubicBezTo>
                <a:lnTo>
                  <a:pt x="5403850" y="6940550"/>
                </a:lnTo>
                <a:cubicBezTo>
                  <a:pt x="5384800" y="6877050"/>
                  <a:pt x="5378450" y="6781800"/>
                  <a:pt x="5384800" y="6724650"/>
                </a:cubicBezTo>
                <a:lnTo>
                  <a:pt x="5372100" y="6711950"/>
                </a:lnTo>
                <a:cubicBezTo>
                  <a:pt x="5289550" y="6788150"/>
                  <a:pt x="5283200" y="6902450"/>
                  <a:pt x="5264150" y="7004050"/>
                </a:cubicBezTo>
                <a:cubicBezTo>
                  <a:pt x="5264150" y="7029450"/>
                  <a:pt x="5245100" y="7054850"/>
                  <a:pt x="5238750" y="7080250"/>
                </a:cubicBezTo>
                <a:lnTo>
                  <a:pt x="5200650" y="7080250"/>
                </a:lnTo>
                <a:lnTo>
                  <a:pt x="5200650" y="6965950"/>
                </a:lnTo>
                <a:cubicBezTo>
                  <a:pt x="5207000" y="6959600"/>
                  <a:pt x="5207000" y="6946900"/>
                  <a:pt x="5213350" y="6934200"/>
                </a:cubicBezTo>
                <a:lnTo>
                  <a:pt x="5213350" y="6762750"/>
                </a:lnTo>
                <a:cubicBezTo>
                  <a:pt x="5219700" y="6750050"/>
                  <a:pt x="5219700" y="6731000"/>
                  <a:pt x="5219700" y="6718300"/>
                </a:cubicBezTo>
                <a:cubicBezTo>
                  <a:pt x="5245100" y="6642100"/>
                  <a:pt x="5308600" y="6578600"/>
                  <a:pt x="5308600" y="6502400"/>
                </a:cubicBezTo>
                <a:cubicBezTo>
                  <a:pt x="5314950" y="6477000"/>
                  <a:pt x="5321300" y="6445250"/>
                  <a:pt x="5321300" y="6419850"/>
                </a:cubicBezTo>
                <a:cubicBezTo>
                  <a:pt x="5334000" y="6330950"/>
                  <a:pt x="5346700" y="6254750"/>
                  <a:pt x="5346700" y="6172200"/>
                </a:cubicBezTo>
                <a:lnTo>
                  <a:pt x="5353050" y="5486400"/>
                </a:lnTo>
                <a:cubicBezTo>
                  <a:pt x="5359400" y="5473700"/>
                  <a:pt x="5359400" y="5454650"/>
                  <a:pt x="5372100" y="5448300"/>
                </a:cubicBezTo>
                <a:lnTo>
                  <a:pt x="5372100" y="5187950"/>
                </a:lnTo>
                <a:cubicBezTo>
                  <a:pt x="5365750" y="5181600"/>
                  <a:pt x="5359400" y="5175250"/>
                  <a:pt x="5340350" y="5175250"/>
                </a:cubicBezTo>
                <a:cubicBezTo>
                  <a:pt x="5327650" y="5175250"/>
                  <a:pt x="5321300" y="5181600"/>
                  <a:pt x="5314950" y="5187950"/>
                </a:cubicBezTo>
                <a:cubicBezTo>
                  <a:pt x="5314950" y="5219700"/>
                  <a:pt x="5302250" y="5257800"/>
                  <a:pt x="5302250" y="5276850"/>
                </a:cubicBezTo>
                <a:lnTo>
                  <a:pt x="5302250" y="5391150"/>
                </a:lnTo>
                <a:lnTo>
                  <a:pt x="5289550" y="5403850"/>
                </a:lnTo>
                <a:cubicBezTo>
                  <a:pt x="5276850" y="5556250"/>
                  <a:pt x="5257800" y="5721350"/>
                  <a:pt x="5226050" y="5873750"/>
                </a:cubicBezTo>
                <a:cubicBezTo>
                  <a:pt x="5207000" y="5937250"/>
                  <a:pt x="5207000" y="5988050"/>
                  <a:pt x="5194300" y="6045200"/>
                </a:cubicBezTo>
                <a:cubicBezTo>
                  <a:pt x="5181600" y="6083300"/>
                  <a:pt x="5181600" y="6140450"/>
                  <a:pt x="5168900" y="6178550"/>
                </a:cubicBezTo>
                <a:cubicBezTo>
                  <a:pt x="5143500" y="6280150"/>
                  <a:pt x="5099050" y="6413500"/>
                  <a:pt x="5067300" y="6527800"/>
                </a:cubicBezTo>
                <a:cubicBezTo>
                  <a:pt x="5029200" y="6648450"/>
                  <a:pt x="5022850" y="6781800"/>
                  <a:pt x="5010150" y="6908800"/>
                </a:cubicBezTo>
                <a:cubicBezTo>
                  <a:pt x="5010150" y="6908800"/>
                  <a:pt x="5010150" y="6915150"/>
                  <a:pt x="5003800" y="6921500"/>
                </a:cubicBezTo>
                <a:cubicBezTo>
                  <a:pt x="4984750" y="7029450"/>
                  <a:pt x="4914900" y="7188200"/>
                  <a:pt x="4826000" y="7270750"/>
                </a:cubicBezTo>
                <a:cubicBezTo>
                  <a:pt x="4813300" y="7277100"/>
                  <a:pt x="4768850" y="7270750"/>
                  <a:pt x="4775200" y="7296150"/>
                </a:cubicBezTo>
                <a:cubicBezTo>
                  <a:pt x="4743450" y="7296150"/>
                  <a:pt x="4724400" y="7321550"/>
                  <a:pt x="4699000" y="7366000"/>
                </a:cubicBezTo>
                <a:lnTo>
                  <a:pt x="4622800" y="7366000"/>
                </a:lnTo>
                <a:cubicBezTo>
                  <a:pt x="4654550" y="7207250"/>
                  <a:pt x="4718050" y="7073900"/>
                  <a:pt x="4749800" y="6927850"/>
                </a:cubicBezTo>
                <a:cubicBezTo>
                  <a:pt x="4762500" y="6889750"/>
                  <a:pt x="4775200" y="6813550"/>
                  <a:pt x="4775200" y="6800850"/>
                </a:cubicBezTo>
                <a:cubicBezTo>
                  <a:pt x="4775200" y="6756400"/>
                  <a:pt x="4775200" y="6750050"/>
                  <a:pt x="4749800" y="6711950"/>
                </a:cubicBezTo>
                <a:cubicBezTo>
                  <a:pt x="4686300" y="6794500"/>
                  <a:pt x="4622800" y="6921500"/>
                  <a:pt x="4552950" y="6997700"/>
                </a:cubicBezTo>
                <a:lnTo>
                  <a:pt x="4533900" y="6997700"/>
                </a:lnTo>
                <a:lnTo>
                  <a:pt x="4533900" y="6953250"/>
                </a:lnTo>
                <a:cubicBezTo>
                  <a:pt x="4540250" y="6953250"/>
                  <a:pt x="4546600" y="6940550"/>
                  <a:pt x="4552950" y="6934200"/>
                </a:cubicBezTo>
                <a:lnTo>
                  <a:pt x="4552950" y="6870700"/>
                </a:lnTo>
                <a:cubicBezTo>
                  <a:pt x="4546600" y="6870700"/>
                  <a:pt x="4540250" y="6864350"/>
                  <a:pt x="4527550" y="6864350"/>
                </a:cubicBezTo>
                <a:cubicBezTo>
                  <a:pt x="4489450" y="6864350"/>
                  <a:pt x="4406900" y="7162800"/>
                  <a:pt x="4356100" y="7302500"/>
                </a:cubicBezTo>
                <a:cubicBezTo>
                  <a:pt x="4343400" y="7296150"/>
                  <a:pt x="4324350" y="7270750"/>
                  <a:pt x="4298950" y="7277100"/>
                </a:cubicBezTo>
                <a:lnTo>
                  <a:pt x="4298950" y="7124700"/>
                </a:lnTo>
                <a:lnTo>
                  <a:pt x="4311650" y="7086600"/>
                </a:lnTo>
                <a:cubicBezTo>
                  <a:pt x="4318000" y="7023100"/>
                  <a:pt x="4330700" y="6927850"/>
                  <a:pt x="4381500" y="6870700"/>
                </a:cubicBezTo>
                <a:lnTo>
                  <a:pt x="4381500" y="6807200"/>
                </a:lnTo>
                <a:cubicBezTo>
                  <a:pt x="4375150" y="6807200"/>
                  <a:pt x="4375150" y="6800850"/>
                  <a:pt x="4356100" y="6800850"/>
                </a:cubicBezTo>
                <a:cubicBezTo>
                  <a:pt x="4311650" y="6800850"/>
                  <a:pt x="4127500" y="7080250"/>
                  <a:pt x="4076700" y="7150100"/>
                </a:cubicBezTo>
                <a:cubicBezTo>
                  <a:pt x="4044950" y="7200900"/>
                  <a:pt x="3994150" y="7277100"/>
                  <a:pt x="3987800" y="7346950"/>
                </a:cubicBezTo>
                <a:lnTo>
                  <a:pt x="3930650" y="7346950"/>
                </a:lnTo>
                <a:lnTo>
                  <a:pt x="3930650" y="7245350"/>
                </a:lnTo>
                <a:cubicBezTo>
                  <a:pt x="3924300" y="7239000"/>
                  <a:pt x="3924300" y="7239000"/>
                  <a:pt x="3911600" y="7239000"/>
                </a:cubicBezTo>
                <a:cubicBezTo>
                  <a:pt x="3892550" y="7239000"/>
                  <a:pt x="3854450" y="7258050"/>
                  <a:pt x="3822700" y="7258050"/>
                </a:cubicBezTo>
                <a:cubicBezTo>
                  <a:pt x="3816350" y="7264400"/>
                  <a:pt x="3816350" y="7270750"/>
                  <a:pt x="3816350" y="7277100"/>
                </a:cubicBezTo>
                <a:cubicBezTo>
                  <a:pt x="3816350" y="7277100"/>
                  <a:pt x="3771900" y="7277100"/>
                  <a:pt x="3765550" y="7270750"/>
                </a:cubicBezTo>
                <a:cubicBezTo>
                  <a:pt x="3771900" y="7245350"/>
                  <a:pt x="3771900" y="7194550"/>
                  <a:pt x="3771900" y="7181850"/>
                </a:cubicBezTo>
                <a:cubicBezTo>
                  <a:pt x="3771900" y="7162800"/>
                  <a:pt x="3784600" y="7150100"/>
                  <a:pt x="3784600" y="7137400"/>
                </a:cubicBezTo>
                <a:cubicBezTo>
                  <a:pt x="3797300" y="7086600"/>
                  <a:pt x="3803650" y="7035800"/>
                  <a:pt x="3810000" y="6985000"/>
                </a:cubicBezTo>
                <a:cubicBezTo>
                  <a:pt x="3829050" y="6927850"/>
                  <a:pt x="3841750" y="6858000"/>
                  <a:pt x="3873500" y="6794500"/>
                </a:cubicBezTo>
                <a:cubicBezTo>
                  <a:pt x="3892550" y="6750050"/>
                  <a:pt x="3943350" y="6762750"/>
                  <a:pt x="3987800" y="6750050"/>
                </a:cubicBezTo>
                <a:cubicBezTo>
                  <a:pt x="4000500" y="6743700"/>
                  <a:pt x="4032250" y="6750050"/>
                  <a:pt x="4051300" y="6743700"/>
                </a:cubicBezTo>
                <a:cubicBezTo>
                  <a:pt x="4171950" y="6699250"/>
                  <a:pt x="4400550" y="6711950"/>
                  <a:pt x="4394200" y="6540500"/>
                </a:cubicBezTo>
                <a:cubicBezTo>
                  <a:pt x="4394200" y="6508750"/>
                  <a:pt x="4400550" y="6451600"/>
                  <a:pt x="4400550" y="6432550"/>
                </a:cubicBezTo>
                <a:cubicBezTo>
                  <a:pt x="4400550" y="6419850"/>
                  <a:pt x="4375150" y="6400800"/>
                  <a:pt x="4362450" y="6400800"/>
                </a:cubicBezTo>
                <a:cubicBezTo>
                  <a:pt x="4343400" y="6400800"/>
                  <a:pt x="4337050" y="6413500"/>
                  <a:pt x="4318000" y="6413500"/>
                </a:cubicBezTo>
                <a:cubicBezTo>
                  <a:pt x="4305300" y="6426200"/>
                  <a:pt x="4292600" y="6432550"/>
                  <a:pt x="4292600" y="6445250"/>
                </a:cubicBezTo>
                <a:cubicBezTo>
                  <a:pt x="4273550" y="6489700"/>
                  <a:pt x="4286250" y="6546850"/>
                  <a:pt x="4260850" y="6597650"/>
                </a:cubicBezTo>
                <a:cubicBezTo>
                  <a:pt x="4235450" y="6584950"/>
                  <a:pt x="4191000" y="6572250"/>
                  <a:pt x="4171950" y="6572250"/>
                </a:cubicBezTo>
                <a:cubicBezTo>
                  <a:pt x="4159250" y="6572250"/>
                  <a:pt x="4152900" y="6572250"/>
                  <a:pt x="4146550" y="6584950"/>
                </a:cubicBezTo>
                <a:lnTo>
                  <a:pt x="4025900" y="6584950"/>
                </a:lnTo>
                <a:cubicBezTo>
                  <a:pt x="4032250" y="6540500"/>
                  <a:pt x="4032250" y="6502400"/>
                  <a:pt x="4044950" y="6426200"/>
                </a:cubicBezTo>
                <a:lnTo>
                  <a:pt x="3873500" y="6426200"/>
                </a:lnTo>
                <a:cubicBezTo>
                  <a:pt x="3873500" y="6426200"/>
                  <a:pt x="3879850" y="6438900"/>
                  <a:pt x="3860800" y="6438900"/>
                </a:cubicBezTo>
                <a:lnTo>
                  <a:pt x="3771900" y="6438900"/>
                </a:lnTo>
                <a:lnTo>
                  <a:pt x="3771900" y="6400800"/>
                </a:lnTo>
                <a:cubicBezTo>
                  <a:pt x="3790950" y="6375400"/>
                  <a:pt x="3822700" y="6350000"/>
                  <a:pt x="3841750" y="6311900"/>
                </a:cubicBezTo>
                <a:cubicBezTo>
                  <a:pt x="3854450" y="6305550"/>
                  <a:pt x="3892550" y="6324600"/>
                  <a:pt x="3905250" y="6292850"/>
                </a:cubicBezTo>
                <a:lnTo>
                  <a:pt x="3905250" y="6165850"/>
                </a:lnTo>
                <a:cubicBezTo>
                  <a:pt x="3930650" y="6121400"/>
                  <a:pt x="3956050" y="6070600"/>
                  <a:pt x="3981450" y="6026150"/>
                </a:cubicBezTo>
                <a:cubicBezTo>
                  <a:pt x="3968750" y="6007100"/>
                  <a:pt x="3937000" y="5975350"/>
                  <a:pt x="3937000" y="5956300"/>
                </a:cubicBezTo>
                <a:cubicBezTo>
                  <a:pt x="3937000" y="5918200"/>
                  <a:pt x="4171950" y="5791200"/>
                  <a:pt x="4171950" y="5778500"/>
                </a:cubicBezTo>
                <a:cubicBezTo>
                  <a:pt x="4171950" y="5759450"/>
                  <a:pt x="4267200" y="5740400"/>
                  <a:pt x="4279900" y="5740400"/>
                </a:cubicBezTo>
                <a:cubicBezTo>
                  <a:pt x="4298950" y="5740400"/>
                  <a:pt x="4343400" y="5765800"/>
                  <a:pt x="4368800" y="5778500"/>
                </a:cubicBezTo>
                <a:lnTo>
                  <a:pt x="4368800" y="5829300"/>
                </a:lnTo>
                <a:cubicBezTo>
                  <a:pt x="4356100" y="5854700"/>
                  <a:pt x="4349750" y="5880100"/>
                  <a:pt x="4337050" y="5899150"/>
                </a:cubicBezTo>
                <a:cubicBezTo>
                  <a:pt x="4349750" y="5911850"/>
                  <a:pt x="4362450" y="5937250"/>
                  <a:pt x="4375150" y="5937250"/>
                </a:cubicBezTo>
                <a:cubicBezTo>
                  <a:pt x="4394200" y="5937250"/>
                  <a:pt x="4400550" y="5924550"/>
                  <a:pt x="4413250" y="5918200"/>
                </a:cubicBezTo>
                <a:cubicBezTo>
                  <a:pt x="4464050" y="5892800"/>
                  <a:pt x="4514850" y="5829300"/>
                  <a:pt x="4533900" y="5791200"/>
                </a:cubicBezTo>
                <a:cubicBezTo>
                  <a:pt x="4540250" y="5772150"/>
                  <a:pt x="4552950" y="5753100"/>
                  <a:pt x="4578350" y="5734050"/>
                </a:cubicBezTo>
                <a:lnTo>
                  <a:pt x="4578350" y="5784850"/>
                </a:lnTo>
                <a:cubicBezTo>
                  <a:pt x="4572000" y="5803900"/>
                  <a:pt x="4572000" y="5816600"/>
                  <a:pt x="4565650" y="5829300"/>
                </a:cubicBezTo>
                <a:cubicBezTo>
                  <a:pt x="4552950" y="5861050"/>
                  <a:pt x="4508500" y="5905500"/>
                  <a:pt x="4508500" y="5924550"/>
                </a:cubicBezTo>
                <a:lnTo>
                  <a:pt x="4508500" y="5975350"/>
                </a:lnTo>
                <a:lnTo>
                  <a:pt x="4559300" y="5975350"/>
                </a:lnTo>
                <a:cubicBezTo>
                  <a:pt x="4578350" y="5943600"/>
                  <a:pt x="4584700" y="5899150"/>
                  <a:pt x="4597400" y="5873750"/>
                </a:cubicBezTo>
                <a:cubicBezTo>
                  <a:pt x="4616450" y="5835650"/>
                  <a:pt x="4660900" y="5753100"/>
                  <a:pt x="4692650" y="5740400"/>
                </a:cubicBezTo>
                <a:cubicBezTo>
                  <a:pt x="4711700" y="5727700"/>
                  <a:pt x="4730750" y="5708650"/>
                  <a:pt x="4756150" y="5695950"/>
                </a:cubicBezTo>
                <a:cubicBezTo>
                  <a:pt x="4775200" y="5683250"/>
                  <a:pt x="4832350" y="5708650"/>
                  <a:pt x="4851400" y="5676900"/>
                </a:cubicBezTo>
                <a:cubicBezTo>
                  <a:pt x="4870450" y="5638800"/>
                  <a:pt x="4876800" y="5600700"/>
                  <a:pt x="4902200" y="5568950"/>
                </a:cubicBezTo>
                <a:cubicBezTo>
                  <a:pt x="4959350" y="5480050"/>
                  <a:pt x="4997450" y="5416550"/>
                  <a:pt x="5035550" y="5340350"/>
                </a:cubicBezTo>
                <a:cubicBezTo>
                  <a:pt x="5041900" y="5321300"/>
                  <a:pt x="5041900" y="5302250"/>
                  <a:pt x="5041900" y="5283200"/>
                </a:cubicBezTo>
                <a:cubicBezTo>
                  <a:pt x="5022850" y="5187950"/>
                  <a:pt x="5111750" y="5105400"/>
                  <a:pt x="5137150" y="5029200"/>
                </a:cubicBezTo>
                <a:cubicBezTo>
                  <a:pt x="5143500" y="5029200"/>
                  <a:pt x="5149850" y="5029200"/>
                  <a:pt x="5149850" y="5022850"/>
                </a:cubicBezTo>
                <a:cubicBezTo>
                  <a:pt x="5257800" y="4857750"/>
                  <a:pt x="5429250" y="4692650"/>
                  <a:pt x="5467350" y="4527550"/>
                </a:cubicBezTo>
                <a:cubicBezTo>
                  <a:pt x="5486400" y="4464050"/>
                  <a:pt x="5492750" y="4419600"/>
                  <a:pt x="5549900" y="4368800"/>
                </a:cubicBezTo>
                <a:lnTo>
                  <a:pt x="5549900" y="4286250"/>
                </a:lnTo>
                <a:cubicBezTo>
                  <a:pt x="5549900" y="4286250"/>
                  <a:pt x="5549900" y="4279900"/>
                  <a:pt x="5537200" y="4279900"/>
                </a:cubicBezTo>
                <a:cubicBezTo>
                  <a:pt x="5518150" y="4279900"/>
                  <a:pt x="5511800" y="4292600"/>
                  <a:pt x="5499100" y="4298950"/>
                </a:cubicBezTo>
                <a:cubicBezTo>
                  <a:pt x="5448300" y="4324350"/>
                  <a:pt x="5384800" y="4438650"/>
                  <a:pt x="5359400" y="4495800"/>
                </a:cubicBezTo>
                <a:cubicBezTo>
                  <a:pt x="5334000" y="4540250"/>
                  <a:pt x="5302250" y="4584700"/>
                  <a:pt x="5276850" y="4635500"/>
                </a:cubicBezTo>
                <a:lnTo>
                  <a:pt x="5276850" y="4457700"/>
                </a:lnTo>
                <a:cubicBezTo>
                  <a:pt x="5283200" y="4445000"/>
                  <a:pt x="5289550" y="4425950"/>
                  <a:pt x="5289550" y="4406900"/>
                </a:cubicBezTo>
                <a:cubicBezTo>
                  <a:pt x="5295900" y="4394200"/>
                  <a:pt x="5295900" y="4375150"/>
                  <a:pt x="5295900" y="4362450"/>
                </a:cubicBezTo>
                <a:cubicBezTo>
                  <a:pt x="5314950" y="4343400"/>
                  <a:pt x="5314950" y="4305300"/>
                  <a:pt x="5327650" y="4286250"/>
                </a:cubicBezTo>
                <a:cubicBezTo>
                  <a:pt x="5353050" y="4241800"/>
                  <a:pt x="5391150" y="4216400"/>
                  <a:pt x="5422900" y="4184650"/>
                </a:cubicBezTo>
                <a:lnTo>
                  <a:pt x="5422900" y="4140200"/>
                </a:lnTo>
                <a:cubicBezTo>
                  <a:pt x="5416550" y="4133850"/>
                  <a:pt x="5416550" y="4133850"/>
                  <a:pt x="5403850" y="4133850"/>
                </a:cubicBezTo>
                <a:cubicBezTo>
                  <a:pt x="5384800" y="4133850"/>
                  <a:pt x="5346700" y="4165600"/>
                  <a:pt x="5321300" y="4184650"/>
                </a:cubicBezTo>
                <a:lnTo>
                  <a:pt x="5295900" y="4184650"/>
                </a:lnTo>
                <a:lnTo>
                  <a:pt x="5295900" y="4127500"/>
                </a:lnTo>
                <a:cubicBezTo>
                  <a:pt x="5314950" y="4095750"/>
                  <a:pt x="5314950" y="4057650"/>
                  <a:pt x="5327650" y="4032250"/>
                </a:cubicBezTo>
                <a:cubicBezTo>
                  <a:pt x="5353050" y="3968750"/>
                  <a:pt x="5384800" y="3911600"/>
                  <a:pt x="5416550" y="3860800"/>
                </a:cubicBezTo>
                <a:cubicBezTo>
                  <a:pt x="5467350" y="3771900"/>
                  <a:pt x="5594350" y="3619500"/>
                  <a:pt x="5594350" y="3606800"/>
                </a:cubicBezTo>
                <a:cubicBezTo>
                  <a:pt x="5594350" y="3587750"/>
                  <a:pt x="5581650" y="3581400"/>
                  <a:pt x="5568950" y="3581400"/>
                </a:cubicBezTo>
                <a:cubicBezTo>
                  <a:pt x="5549900" y="3581400"/>
                  <a:pt x="5530850" y="3581400"/>
                  <a:pt x="5524500" y="3587750"/>
                </a:cubicBezTo>
                <a:cubicBezTo>
                  <a:pt x="5467350" y="3613150"/>
                  <a:pt x="5391150" y="3670300"/>
                  <a:pt x="5372100" y="3733800"/>
                </a:cubicBezTo>
                <a:cubicBezTo>
                  <a:pt x="5372100" y="3740150"/>
                  <a:pt x="5365750" y="3746500"/>
                  <a:pt x="5353050" y="3746500"/>
                </a:cubicBezTo>
                <a:cubicBezTo>
                  <a:pt x="5302250" y="3746500"/>
                  <a:pt x="5321300" y="3632200"/>
                  <a:pt x="5321300" y="3613150"/>
                </a:cubicBezTo>
                <a:cubicBezTo>
                  <a:pt x="5314950" y="3492500"/>
                  <a:pt x="5321300" y="3479800"/>
                  <a:pt x="5321300" y="3467100"/>
                </a:cubicBezTo>
                <a:cubicBezTo>
                  <a:pt x="5321300" y="3448050"/>
                  <a:pt x="5308600" y="3340100"/>
                  <a:pt x="5302250" y="3276600"/>
                </a:cubicBezTo>
                <a:cubicBezTo>
                  <a:pt x="5302250" y="3270250"/>
                  <a:pt x="5295900" y="3257550"/>
                  <a:pt x="5295900" y="3251200"/>
                </a:cubicBezTo>
                <a:lnTo>
                  <a:pt x="5289550" y="2787650"/>
                </a:lnTo>
                <a:cubicBezTo>
                  <a:pt x="5302250" y="2597150"/>
                  <a:pt x="5480050" y="2489200"/>
                  <a:pt x="5499100" y="2330450"/>
                </a:cubicBezTo>
                <a:cubicBezTo>
                  <a:pt x="5511800" y="2317750"/>
                  <a:pt x="5518150" y="2305050"/>
                  <a:pt x="5518150" y="2292350"/>
                </a:cubicBezTo>
                <a:lnTo>
                  <a:pt x="5518150" y="2254250"/>
                </a:lnTo>
                <a:lnTo>
                  <a:pt x="5467350" y="2254250"/>
                </a:lnTo>
                <a:lnTo>
                  <a:pt x="5467350" y="2216150"/>
                </a:lnTo>
                <a:cubicBezTo>
                  <a:pt x="5486400" y="2228850"/>
                  <a:pt x="5518150" y="2235200"/>
                  <a:pt x="5537200" y="2235200"/>
                </a:cubicBezTo>
                <a:cubicBezTo>
                  <a:pt x="5568950" y="2235200"/>
                  <a:pt x="5613400" y="2006600"/>
                  <a:pt x="5619750" y="2000250"/>
                </a:cubicBezTo>
                <a:cubicBezTo>
                  <a:pt x="5645150" y="1943100"/>
                  <a:pt x="5651500" y="1873250"/>
                  <a:pt x="5676900" y="1816100"/>
                </a:cubicBezTo>
                <a:cubicBezTo>
                  <a:pt x="5695950" y="1752600"/>
                  <a:pt x="5759450" y="1663700"/>
                  <a:pt x="5759450" y="1644650"/>
                </a:cubicBezTo>
                <a:cubicBezTo>
                  <a:pt x="5759450" y="1631950"/>
                  <a:pt x="5734050" y="1593850"/>
                  <a:pt x="5721350" y="1574800"/>
                </a:cubicBezTo>
                <a:cubicBezTo>
                  <a:pt x="5708650" y="1581150"/>
                  <a:pt x="5695950" y="1600200"/>
                  <a:pt x="5689600" y="1612900"/>
                </a:cubicBezTo>
                <a:cubicBezTo>
                  <a:pt x="5676900" y="1631950"/>
                  <a:pt x="5657850" y="1644650"/>
                  <a:pt x="5651500" y="1663700"/>
                </a:cubicBezTo>
                <a:cubicBezTo>
                  <a:pt x="5638800" y="1676400"/>
                  <a:pt x="5638800" y="1708150"/>
                  <a:pt x="5626100" y="1720850"/>
                </a:cubicBezTo>
                <a:cubicBezTo>
                  <a:pt x="5562600" y="1816100"/>
                  <a:pt x="5524500" y="1930400"/>
                  <a:pt x="5492750" y="2032000"/>
                </a:cubicBezTo>
                <a:cubicBezTo>
                  <a:pt x="5461000" y="2139950"/>
                  <a:pt x="5422900" y="2241550"/>
                  <a:pt x="5340350" y="2336800"/>
                </a:cubicBezTo>
                <a:lnTo>
                  <a:pt x="5314950" y="2336800"/>
                </a:lnTo>
                <a:lnTo>
                  <a:pt x="5314950" y="2317750"/>
                </a:lnTo>
                <a:cubicBezTo>
                  <a:pt x="5353050" y="2171700"/>
                  <a:pt x="5403850" y="2038350"/>
                  <a:pt x="5480050" y="1892300"/>
                </a:cubicBezTo>
                <a:lnTo>
                  <a:pt x="5480050" y="1778000"/>
                </a:lnTo>
                <a:cubicBezTo>
                  <a:pt x="5480050" y="1778000"/>
                  <a:pt x="5480050" y="1771650"/>
                  <a:pt x="5467350" y="1771650"/>
                </a:cubicBezTo>
                <a:cubicBezTo>
                  <a:pt x="5429250" y="1771650"/>
                  <a:pt x="5346700" y="1911350"/>
                  <a:pt x="5340350" y="1924050"/>
                </a:cubicBezTo>
                <a:cubicBezTo>
                  <a:pt x="5321300" y="1968500"/>
                  <a:pt x="5283200" y="2006600"/>
                  <a:pt x="5257800" y="2038350"/>
                </a:cubicBezTo>
                <a:cubicBezTo>
                  <a:pt x="5251450" y="2038350"/>
                  <a:pt x="5238750" y="2032000"/>
                  <a:pt x="5232400" y="2025650"/>
                </a:cubicBezTo>
                <a:lnTo>
                  <a:pt x="5238750" y="2019300"/>
                </a:lnTo>
                <a:cubicBezTo>
                  <a:pt x="5251450" y="1968500"/>
                  <a:pt x="5257800" y="1879600"/>
                  <a:pt x="5295900" y="1828800"/>
                </a:cubicBezTo>
                <a:cubicBezTo>
                  <a:pt x="5378450" y="1720850"/>
                  <a:pt x="5492750" y="1638300"/>
                  <a:pt x="5607050" y="1581150"/>
                </a:cubicBezTo>
                <a:cubicBezTo>
                  <a:pt x="5657850" y="1555750"/>
                  <a:pt x="5721350" y="1536700"/>
                  <a:pt x="5784850" y="1517650"/>
                </a:cubicBezTo>
                <a:cubicBezTo>
                  <a:pt x="5810250" y="1511300"/>
                  <a:pt x="5842000" y="1492250"/>
                  <a:pt x="5867400" y="1485900"/>
                </a:cubicBezTo>
                <a:cubicBezTo>
                  <a:pt x="5930900" y="1466850"/>
                  <a:pt x="6013450" y="1466850"/>
                  <a:pt x="6083300" y="1447800"/>
                </a:cubicBezTo>
                <a:cubicBezTo>
                  <a:pt x="6083300" y="1447800"/>
                  <a:pt x="6089650" y="1447800"/>
                  <a:pt x="6089650" y="1441450"/>
                </a:cubicBezTo>
                <a:lnTo>
                  <a:pt x="6178550" y="1441450"/>
                </a:lnTo>
                <a:close/>
                <a:moveTo>
                  <a:pt x="7467600" y="1282700"/>
                </a:moveTo>
                <a:lnTo>
                  <a:pt x="7467600" y="1308100"/>
                </a:lnTo>
                <a:lnTo>
                  <a:pt x="7416800" y="1308100"/>
                </a:lnTo>
                <a:lnTo>
                  <a:pt x="7416800" y="1282700"/>
                </a:lnTo>
                <a:cubicBezTo>
                  <a:pt x="7423150" y="1282700"/>
                  <a:pt x="7435850" y="1282700"/>
                  <a:pt x="7442200" y="1270000"/>
                </a:cubicBezTo>
                <a:cubicBezTo>
                  <a:pt x="7448550" y="1270000"/>
                  <a:pt x="7454900" y="1276350"/>
                  <a:pt x="7467600" y="1282700"/>
                </a:cubicBezTo>
                <a:close/>
                <a:moveTo>
                  <a:pt x="7169150" y="1219200"/>
                </a:moveTo>
                <a:cubicBezTo>
                  <a:pt x="7169150" y="1263650"/>
                  <a:pt x="7150100" y="1320800"/>
                  <a:pt x="7105650" y="1358900"/>
                </a:cubicBezTo>
                <a:cubicBezTo>
                  <a:pt x="7105650" y="1365250"/>
                  <a:pt x="7092950" y="1384300"/>
                  <a:pt x="7073900" y="1384300"/>
                </a:cubicBezTo>
                <a:lnTo>
                  <a:pt x="7048500" y="1384300"/>
                </a:lnTo>
                <a:lnTo>
                  <a:pt x="7048500" y="1320800"/>
                </a:lnTo>
                <a:cubicBezTo>
                  <a:pt x="7086600" y="1270000"/>
                  <a:pt x="7086600" y="1193800"/>
                  <a:pt x="7131050" y="1193800"/>
                </a:cubicBezTo>
                <a:cubicBezTo>
                  <a:pt x="7150100" y="1193800"/>
                  <a:pt x="7169150" y="1200150"/>
                  <a:pt x="7169150" y="1219200"/>
                </a:cubicBezTo>
                <a:close/>
                <a:moveTo>
                  <a:pt x="6546850" y="1193800"/>
                </a:moveTo>
                <a:cubicBezTo>
                  <a:pt x="6623050" y="1473200"/>
                  <a:pt x="6616700" y="1441450"/>
                  <a:pt x="6616700" y="1657350"/>
                </a:cubicBezTo>
                <a:cubicBezTo>
                  <a:pt x="6616700" y="1765300"/>
                  <a:pt x="6610350" y="1860550"/>
                  <a:pt x="6584950" y="1968500"/>
                </a:cubicBezTo>
                <a:cubicBezTo>
                  <a:pt x="6559550" y="2057400"/>
                  <a:pt x="6521450" y="2159000"/>
                  <a:pt x="6457950" y="2228850"/>
                </a:cubicBezTo>
                <a:lnTo>
                  <a:pt x="6432550" y="2228850"/>
                </a:lnTo>
                <a:lnTo>
                  <a:pt x="6502400" y="1695450"/>
                </a:lnTo>
                <a:lnTo>
                  <a:pt x="6502400" y="1435100"/>
                </a:lnTo>
                <a:cubicBezTo>
                  <a:pt x="6496050" y="1428750"/>
                  <a:pt x="6496050" y="1403350"/>
                  <a:pt x="6489700" y="1397000"/>
                </a:cubicBezTo>
                <a:cubicBezTo>
                  <a:pt x="6477000" y="1365250"/>
                  <a:pt x="6477000" y="1327150"/>
                  <a:pt x="6451600" y="1308100"/>
                </a:cubicBezTo>
                <a:cubicBezTo>
                  <a:pt x="6477000" y="1276350"/>
                  <a:pt x="6502400" y="1238250"/>
                  <a:pt x="6527800" y="1193800"/>
                </a:cubicBezTo>
                <a:lnTo>
                  <a:pt x="6546850" y="1193800"/>
                </a:lnTo>
                <a:close/>
                <a:moveTo>
                  <a:pt x="6927850" y="1206500"/>
                </a:moveTo>
                <a:cubicBezTo>
                  <a:pt x="6985000" y="1320800"/>
                  <a:pt x="6978650" y="1352550"/>
                  <a:pt x="6978650" y="1454150"/>
                </a:cubicBezTo>
                <a:cubicBezTo>
                  <a:pt x="6978650" y="1504950"/>
                  <a:pt x="6978650" y="1593850"/>
                  <a:pt x="6953250" y="1644650"/>
                </a:cubicBezTo>
                <a:cubicBezTo>
                  <a:pt x="6946900" y="1651000"/>
                  <a:pt x="6953250" y="1676400"/>
                  <a:pt x="6940550" y="1682750"/>
                </a:cubicBezTo>
                <a:cubicBezTo>
                  <a:pt x="6940550" y="1689100"/>
                  <a:pt x="6940550" y="1689100"/>
                  <a:pt x="6927850" y="1689100"/>
                </a:cubicBezTo>
                <a:cubicBezTo>
                  <a:pt x="6908800" y="1689100"/>
                  <a:pt x="6908800" y="1682750"/>
                  <a:pt x="6896100" y="1676400"/>
                </a:cubicBezTo>
                <a:lnTo>
                  <a:pt x="6896100" y="1441450"/>
                </a:lnTo>
                <a:cubicBezTo>
                  <a:pt x="6915150" y="1428750"/>
                  <a:pt x="6915150" y="1390650"/>
                  <a:pt x="6915150" y="1371600"/>
                </a:cubicBezTo>
                <a:cubicBezTo>
                  <a:pt x="6915150" y="1358900"/>
                  <a:pt x="6896100" y="1250950"/>
                  <a:pt x="6896100" y="1238250"/>
                </a:cubicBezTo>
                <a:cubicBezTo>
                  <a:pt x="6896100" y="1219200"/>
                  <a:pt x="6889750" y="1193800"/>
                  <a:pt x="6908800" y="1187450"/>
                </a:cubicBezTo>
                <a:cubicBezTo>
                  <a:pt x="6915150" y="1187450"/>
                  <a:pt x="6921500" y="1193800"/>
                  <a:pt x="6927850" y="1206500"/>
                </a:cubicBezTo>
                <a:close/>
                <a:moveTo>
                  <a:pt x="7245350" y="965200"/>
                </a:moveTo>
                <a:cubicBezTo>
                  <a:pt x="7245350" y="965200"/>
                  <a:pt x="7410450" y="971550"/>
                  <a:pt x="7410450" y="1054100"/>
                </a:cubicBezTo>
                <a:lnTo>
                  <a:pt x="7410450" y="1098550"/>
                </a:lnTo>
                <a:lnTo>
                  <a:pt x="7366000" y="1098550"/>
                </a:lnTo>
                <a:cubicBezTo>
                  <a:pt x="7346950" y="1098550"/>
                  <a:pt x="7334250" y="1092200"/>
                  <a:pt x="7327900" y="1092200"/>
                </a:cubicBezTo>
                <a:cubicBezTo>
                  <a:pt x="7251700" y="1060450"/>
                  <a:pt x="7232650" y="1035050"/>
                  <a:pt x="7162800" y="1035050"/>
                </a:cubicBezTo>
                <a:cubicBezTo>
                  <a:pt x="7150100" y="1035050"/>
                  <a:pt x="7118350" y="1035050"/>
                  <a:pt x="7099300" y="1041400"/>
                </a:cubicBezTo>
                <a:cubicBezTo>
                  <a:pt x="7086600" y="1047750"/>
                  <a:pt x="7029450" y="1060450"/>
                  <a:pt x="7029450" y="1073150"/>
                </a:cubicBezTo>
                <a:lnTo>
                  <a:pt x="6978650" y="1073150"/>
                </a:lnTo>
                <a:cubicBezTo>
                  <a:pt x="6978650" y="1066800"/>
                  <a:pt x="6972300" y="1066800"/>
                  <a:pt x="6972300" y="1054100"/>
                </a:cubicBezTo>
                <a:cubicBezTo>
                  <a:pt x="6972300" y="1022350"/>
                  <a:pt x="7061200" y="996950"/>
                  <a:pt x="7067550" y="996950"/>
                </a:cubicBezTo>
                <a:cubicBezTo>
                  <a:pt x="7099300" y="971550"/>
                  <a:pt x="7137400" y="977900"/>
                  <a:pt x="7150100" y="952500"/>
                </a:cubicBezTo>
                <a:cubicBezTo>
                  <a:pt x="7162800" y="952500"/>
                  <a:pt x="7181850" y="946150"/>
                  <a:pt x="7194550" y="946150"/>
                </a:cubicBezTo>
                <a:cubicBezTo>
                  <a:pt x="7213600" y="946150"/>
                  <a:pt x="7219950" y="958850"/>
                  <a:pt x="7245350" y="965200"/>
                </a:cubicBezTo>
                <a:close/>
                <a:moveTo>
                  <a:pt x="5721350" y="349250"/>
                </a:moveTo>
                <a:cubicBezTo>
                  <a:pt x="5727700" y="419100"/>
                  <a:pt x="5765800" y="495300"/>
                  <a:pt x="5822950" y="539750"/>
                </a:cubicBezTo>
                <a:cubicBezTo>
                  <a:pt x="5842000" y="546100"/>
                  <a:pt x="5854700" y="565150"/>
                  <a:pt x="5867400" y="577850"/>
                </a:cubicBezTo>
                <a:cubicBezTo>
                  <a:pt x="5873750" y="590550"/>
                  <a:pt x="5892800" y="590550"/>
                  <a:pt x="5899150" y="590550"/>
                </a:cubicBezTo>
                <a:cubicBezTo>
                  <a:pt x="5905500" y="596900"/>
                  <a:pt x="5905500" y="603250"/>
                  <a:pt x="5911850" y="603250"/>
                </a:cubicBezTo>
                <a:cubicBezTo>
                  <a:pt x="5924550" y="615950"/>
                  <a:pt x="5937250" y="615950"/>
                  <a:pt x="5949950" y="628650"/>
                </a:cubicBezTo>
                <a:cubicBezTo>
                  <a:pt x="5981700" y="647700"/>
                  <a:pt x="6007100" y="692150"/>
                  <a:pt x="6026150" y="723900"/>
                </a:cubicBezTo>
                <a:cubicBezTo>
                  <a:pt x="6032500" y="730250"/>
                  <a:pt x="6026150" y="755650"/>
                  <a:pt x="6032500" y="768350"/>
                </a:cubicBezTo>
                <a:cubicBezTo>
                  <a:pt x="6051550" y="812800"/>
                  <a:pt x="6045200" y="831850"/>
                  <a:pt x="6051550" y="895350"/>
                </a:cubicBezTo>
                <a:lnTo>
                  <a:pt x="6108700" y="895350"/>
                </a:lnTo>
                <a:cubicBezTo>
                  <a:pt x="6121400" y="869950"/>
                  <a:pt x="6134100" y="850900"/>
                  <a:pt x="6140450" y="831850"/>
                </a:cubicBezTo>
                <a:cubicBezTo>
                  <a:pt x="6172200" y="908050"/>
                  <a:pt x="6191250" y="1035050"/>
                  <a:pt x="6273800" y="1066800"/>
                </a:cubicBezTo>
                <a:cubicBezTo>
                  <a:pt x="6292850" y="1047750"/>
                  <a:pt x="6292850" y="996950"/>
                  <a:pt x="6292850" y="984250"/>
                </a:cubicBezTo>
                <a:lnTo>
                  <a:pt x="6311900" y="984250"/>
                </a:lnTo>
                <a:cubicBezTo>
                  <a:pt x="6350000" y="1009650"/>
                  <a:pt x="6350000" y="1003300"/>
                  <a:pt x="6350000" y="1041400"/>
                </a:cubicBezTo>
                <a:cubicBezTo>
                  <a:pt x="6350000" y="1098550"/>
                  <a:pt x="6324600" y="1155700"/>
                  <a:pt x="6299200" y="1212850"/>
                </a:cubicBezTo>
                <a:cubicBezTo>
                  <a:pt x="6273800" y="1200150"/>
                  <a:pt x="6223000" y="1181100"/>
                  <a:pt x="6203950" y="1181100"/>
                </a:cubicBezTo>
                <a:cubicBezTo>
                  <a:pt x="6178550" y="1181100"/>
                  <a:pt x="6121400" y="1244600"/>
                  <a:pt x="6102350" y="1270000"/>
                </a:cubicBezTo>
                <a:cubicBezTo>
                  <a:pt x="6083300" y="1282700"/>
                  <a:pt x="6045200" y="1308100"/>
                  <a:pt x="6026150" y="1308100"/>
                </a:cubicBezTo>
                <a:lnTo>
                  <a:pt x="5880100" y="1308100"/>
                </a:lnTo>
                <a:cubicBezTo>
                  <a:pt x="5867400" y="1314450"/>
                  <a:pt x="5848350" y="1314450"/>
                  <a:pt x="5829300" y="1320800"/>
                </a:cubicBezTo>
                <a:cubicBezTo>
                  <a:pt x="5816600" y="1320800"/>
                  <a:pt x="5810250" y="1346200"/>
                  <a:pt x="5791200" y="1346200"/>
                </a:cubicBezTo>
                <a:lnTo>
                  <a:pt x="5695950" y="1346200"/>
                </a:lnTo>
                <a:cubicBezTo>
                  <a:pt x="5695950" y="1346200"/>
                  <a:pt x="5689600" y="1346200"/>
                  <a:pt x="5689600" y="1333500"/>
                </a:cubicBezTo>
                <a:cubicBezTo>
                  <a:pt x="5689600" y="1314450"/>
                  <a:pt x="5727700" y="1276350"/>
                  <a:pt x="5740400" y="1244600"/>
                </a:cubicBezTo>
                <a:cubicBezTo>
                  <a:pt x="5753100" y="1244600"/>
                  <a:pt x="5772150" y="1238250"/>
                  <a:pt x="5791200" y="1231900"/>
                </a:cubicBezTo>
                <a:cubicBezTo>
                  <a:pt x="5797550" y="1231900"/>
                  <a:pt x="5803900" y="1225550"/>
                  <a:pt x="5803900" y="1219200"/>
                </a:cubicBezTo>
                <a:cubicBezTo>
                  <a:pt x="5848350" y="1219200"/>
                  <a:pt x="5892800" y="1212850"/>
                  <a:pt x="5943600" y="1212850"/>
                </a:cubicBezTo>
                <a:lnTo>
                  <a:pt x="5943600" y="1143000"/>
                </a:lnTo>
                <a:cubicBezTo>
                  <a:pt x="5943600" y="1143000"/>
                  <a:pt x="5943600" y="1136650"/>
                  <a:pt x="5930900" y="1136650"/>
                </a:cubicBezTo>
                <a:cubicBezTo>
                  <a:pt x="5911850" y="1136650"/>
                  <a:pt x="5899150" y="1143000"/>
                  <a:pt x="5886450" y="1155700"/>
                </a:cubicBezTo>
                <a:lnTo>
                  <a:pt x="5810250" y="1155700"/>
                </a:lnTo>
                <a:cubicBezTo>
                  <a:pt x="5810250" y="1149350"/>
                  <a:pt x="5803900" y="1149350"/>
                  <a:pt x="5803900" y="1130300"/>
                </a:cubicBezTo>
                <a:cubicBezTo>
                  <a:pt x="5803900" y="1117600"/>
                  <a:pt x="5810250" y="1111250"/>
                  <a:pt x="5816600" y="1079500"/>
                </a:cubicBezTo>
                <a:cubicBezTo>
                  <a:pt x="5810250" y="1073150"/>
                  <a:pt x="5803900" y="1073150"/>
                  <a:pt x="5791200" y="1073150"/>
                </a:cubicBezTo>
                <a:cubicBezTo>
                  <a:pt x="5753100" y="1073150"/>
                  <a:pt x="5588000" y="1155700"/>
                  <a:pt x="5588000" y="1155700"/>
                </a:cubicBezTo>
                <a:cubicBezTo>
                  <a:pt x="5575300" y="1155700"/>
                  <a:pt x="5524500" y="1130300"/>
                  <a:pt x="5499100" y="1111250"/>
                </a:cubicBezTo>
                <a:cubicBezTo>
                  <a:pt x="5384800" y="1047750"/>
                  <a:pt x="5295900" y="984250"/>
                  <a:pt x="5187950" y="965200"/>
                </a:cubicBezTo>
                <a:cubicBezTo>
                  <a:pt x="5187950" y="958850"/>
                  <a:pt x="5181600" y="946150"/>
                  <a:pt x="5181600" y="927100"/>
                </a:cubicBezTo>
                <a:cubicBezTo>
                  <a:pt x="5200650" y="920750"/>
                  <a:pt x="5410200" y="857250"/>
                  <a:pt x="5473700" y="857250"/>
                </a:cubicBezTo>
                <a:cubicBezTo>
                  <a:pt x="5486400" y="857250"/>
                  <a:pt x="5543550" y="869950"/>
                  <a:pt x="5556250" y="869950"/>
                </a:cubicBezTo>
                <a:cubicBezTo>
                  <a:pt x="5575300" y="869950"/>
                  <a:pt x="5600700" y="863600"/>
                  <a:pt x="5626100" y="850900"/>
                </a:cubicBezTo>
                <a:lnTo>
                  <a:pt x="5626100" y="628650"/>
                </a:lnTo>
                <a:cubicBezTo>
                  <a:pt x="5600700" y="596900"/>
                  <a:pt x="5600700" y="552450"/>
                  <a:pt x="5562600" y="520700"/>
                </a:cubicBezTo>
                <a:cubicBezTo>
                  <a:pt x="5575300" y="514350"/>
                  <a:pt x="5588000" y="508000"/>
                  <a:pt x="5607050" y="508000"/>
                </a:cubicBezTo>
                <a:cubicBezTo>
                  <a:pt x="5632450" y="508000"/>
                  <a:pt x="5683250" y="527050"/>
                  <a:pt x="5683250" y="508000"/>
                </a:cubicBezTo>
                <a:cubicBezTo>
                  <a:pt x="5683250" y="463550"/>
                  <a:pt x="5581650" y="425450"/>
                  <a:pt x="5575300" y="412750"/>
                </a:cubicBezTo>
                <a:lnTo>
                  <a:pt x="5575300" y="387350"/>
                </a:lnTo>
                <a:lnTo>
                  <a:pt x="5575300" y="361950"/>
                </a:lnTo>
                <a:cubicBezTo>
                  <a:pt x="5600700" y="355600"/>
                  <a:pt x="5632450" y="355600"/>
                  <a:pt x="5664200" y="342900"/>
                </a:cubicBezTo>
                <a:cubicBezTo>
                  <a:pt x="5670550" y="342900"/>
                  <a:pt x="5683250" y="323850"/>
                  <a:pt x="5702300" y="323850"/>
                </a:cubicBezTo>
                <a:cubicBezTo>
                  <a:pt x="5715000" y="323850"/>
                  <a:pt x="5721350" y="323850"/>
                  <a:pt x="5721350" y="349250"/>
                </a:cubicBezTo>
                <a:close/>
                <a:moveTo>
                  <a:pt x="9690100" y="438150"/>
                </a:moveTo>
                <a:cubicBezTo>
                  <a:pt x="9690100" y="450850"/>
                  <a:pt x="9677400" y="457200"/>
                  <a:pt x="9677400" y="469900"/>
                </a:cubicBezTo>
                <a:cubicBezTo>
                  <a:pt x="9658350" y="520700"/>
                  <a:pt x="9664700" y="635000"/>
                  <a:pt x="9664700" y="654050"/>
                </a:cubicBezTo>
                <a:cubicBezTo>
                  <a:pt x="9664700" y="666750"/>
                  <a:pt x="9671050" y="730250"/>
                  <a:pt x="9671050" y="768350"/>
                </a:cubicBezTo>
                <a:cubicBezTo>
                  <a:pt x="9677400" y="774700"/>
                  <a:pt x="9683750" y="787400"/>
                  <a:pt x="9683750" y="787400"/>
                </a:cubicBezTo>
                <a:cubicBezTo>
                  <a:pt x="9702800" y="838200"/>
                  <a:pt x="9728200" y="838200"/>
                  <a:pt x="9728200" y="850900"/>
                </a:cubicBezTo>
                <a:cubicBezTo>
                  <a:pt x="9728200" y="933450"/>
                  <a:pt x="9569450" y="1060450"/>
                  <a:pt x="9556750" y="1066800"/>
                </a:cubicBezTo>
                <a:cubicBezTo>
                  <a:pt x="9499600" y="1104900"/>
                  <a:pt x="9429750" y="1143000"/>
                  <a:pt x="9359900" y="1181100"/>
                </a:cubicBezTo>
                <a:cubicBezTo>
                  <a:pt x="9378950" y="1219200"/>
                  <a:pt x="9417050" y="1270000"/>
                  <a:pt x="9417050" y="1282700"/>
                </a:cubicBezTo>
                <a:cubicBezTo>
                  <a:pt x="9417050" y="1301750"/>
                  <a:pt x="9391650" y="1327150"/>
                  <a:pt x="9378950" y="1339850"/>
                </a:cubicBezTo>
                <a:cubicBezTo>
                  <a:pt x="9372600" y="1346200"/>
                  <a:pt x="9359900" y="1358900"/>
                  <a:pt x="9347200" y="1358900"/>
                </a:cubicBezTo>
                <a:cubicBezTo>
                  <a:pt x="9302750" y="1377950"/>
                  <a:pt x="9251950" y="1384300"/>
                  <a:pt x="9201150" y="1397000"/>
                </a:cubicBezTo>
                <a:cubicBezTo>
                  <a:pt x="9201150" y="1397000"/>
                  <a:pt x="9194800" y="1403350"/>
                  <a:pt x="9188450" y="1403350"/>
                </a:cubicBezTo>
                <a:cubicBezTo>
                  <a:pt x="9093200" y="1441450"/>
                  <a:pt x="9004300" y="1435100"/>
                  <a:pt x="8915400" y="1492250"/>
                </a:cubicBezTo>
                <a:lnTo>
                  <a:pt x="8832850" y="1492250"/>
                </a:lnTo>
                <a:cubicBezTo>
                  <a:pt x="8839200" y="1485900"/>
                  <a:pt x="8832850" y="1473200"/>
                  <a:pt x="8832850" y="1301750"/>
                </a:cubicBezTo>
                <a:cubicBezTo>
                  <a:pt x="8826500" y="1238250"/>
                  <a:pt x="8801100" y="1168400"/>
                  <a:pt x="8743950" y="1111250"/>
                </a:cubicBezTo>
                <a:cubicBezTo>
                  <a:pt x="8743950" y="1104900"/>
                  <a:pt x="8737600" y="1079500"/>
                  <a:pt x="8737600" y="1066800"/>
                </a:cubicBezTo>
                <a:cubicBezTo>
                  <a:pt x="8737600" y="1028700"/>
                  <a:pt x="8750300" y="914400"/>
                  <a:pt x="8813800" y="895350"/>
                </a:cubicBezTo>
                <a:cubicBezTo>
                  <a:pt x="8845550" y="920750"/>
                  <a:pt x="8870950" y="952500"/>
                  <a:pt x="8896350" y="990600"/>
                </a:cubicBezTo>
                <a:cubicBezTo>
                  <a:pt x="8909050" y="1003300"/>
                  <a:pt x="8978900" y="1111250"/>
                  <a:pt x="9010650" y="1111250"/>
                </a:cubicBezTo>
                <a:cubicBezTo>
                  <a:pt x="9042400" y="1111250"/>
                  <a:pt x="9074150" y="946150"/>
                  <a:pt x="9251950" y="819150"/>
                </a:cubicBezTo>
                <a:cubicBezTo>
                  <a:pt x="9271000" y="806450"/>
                  <a:pt x="9290050" y="793750"/>
                  <a:pt x="9315450" y="787400"/>
                </a:cubicBezTo>
                <a:cubicBezTo>
                  <a:pt x="9391650" y="762000"/>
                  <a:pt x="9467850" y="723900"/>
                  <a:pt x="9512300" y="647700"/>
                </a:cubicBezTo>
                <a:cubicBezTo>
                  <a:pt x="9531350" y="609600"/>
                  <a:pt x="9531350" y="565150"/>
                  <a:pt x="9544050" y="520700"/>
                </a:cubicBezTo>
                <a:cubicBezTo>
                  <a:pt x="9556750" y="444500"/>
                  <a:pt x="9563100" y="374650"/>
                  <a:pt x="9575800" y="298450"/>
                </a:cubicBezTo>
                <a:cubicBezTo>
                  <a:pt x="9582150" y="304800"/>
                  <a:pt x="9690100" y="400050"/>
                  <a:pt x="9690100" y="438150"/>
                </a:cubicBezTo>
                <a:close/>
                <a:moveTo>
                  <a:pt x="9721850" y="247650"/>
                </a:moveTo>
                <a:cubicBezTo>
                  <a:pt x="9715500" y="260350"/>
                  <a:pt x="9709150" y="273050"/>
                  <a:pt x="9709150" y="285750"/>
                </a:cubicBezTo>
                <a:cubicBezTo>
                  <a:pt x="9709150" y="285750"/>
                  <a:pt x="9702800" y="285750"/>
                  <a:pt x="9696450" y="279400"/>
                </a:cubicBezTo>
                <a:cubicBezTo>
                  <a:pt x="9702800" y="273050"/>
                  <a:pt x="9702800" y="260350"/>
                  <a:pt x="9702800" y="247650"/>
                </a:cubicBezTo>
                <a:lnTo>
                  <a:pt x="9721850" y="247650"/>
                </a:lnTo>
                <a:close/>
                <a:moveTo>
                  <a:pt x="7683500" y="215900"/>
                </a:moveTo>
                <a:cubicBezTo>
                  <a:pt x="7683500" y="222250"/>
                  <a:pt x="7689850" y="228600"/>
                  <a:pt x="7696200" y="228600"/>
                </a:cubicBezTo>
                <a:cubicBezTo>
                  <a:pt x="7696200" y="241300"/>
                  <a:pt x="7683500" y="247650"/>
                  <a:pt x="7683500" y="266700"/>
                </a:cubicBezTo>
                <a:cubicBezTo>
                  <a:pt x="7683500" y="311150"/>
                  <a:pt x="7759700" y="323850"/>
                  <a:pt x="7804150" y="349250"/>
                </a:cubicBezTo>
                <a:lnTo>
                  <a:pt x="7804150" y="361950"/>
                </a:lnTo>
                <a:cubicBezTo>
                  <a:pt x="7791450" y="381000"/>
                  <a:pt x="7778750" y="400050"/>
                  <a:pt x="7766050" y="412750"/>
                </a:cubicBezTo>
                <a:cubicBezTo>
                  <a:pt x="7753350" y="419100"/>
                  <a:pt x="7727950" y="425450"/>
                  <a:pt x="7702550" y="425450"/>
                </a:cubicBezTo>
                <a:cubicBezTo>
                  <a:pt x="7702550" y="431800"/>
                  <a:pt x="7696200" y="425450"/>
                  <a:pt x="7696200" y="444500"/>
                </a:cubicBezTo>
                <a:cubicBezTo>
                  <a:pt x="7696200" y="457200"/>
                  <a:pt x="7753350" y="482600"/>
                  <a:pt x="7766050" y="495300"/>
                </a:cubicBezTo>
                <a:cubicBezTo>
                  <a:pt x="7778750" y="514350"/>
                  <a:pt x="7791450" y="546100"/>
                  <a:pt x="7791450" y="558800"/>
                </a:cubicBezTo>
                <a:cubicBezTo>
                  <a:pt x="7791450" y="596900"/>
                  <a:pt x="7759700" y="615950"/>
                  <a:pt x="7747000" y="635000"/>
                </a:cubicBezTo>
                <a:cubicBezTo>
                  <a:pt x="7721600" y="660400"/>
                  <a:pt x="7708900" y="711200"/>
                  <a:pt x="7708900" y="730250"/>
                </a:cubicBezTo>
                <a:cubicBezTo>
                  <a:pt x="7708900" y="742950"/>
                  <a:pt x="7727950" y="800100"/>
                  <a:pt x="7727950" y="819150"/>
                </a:cubicBezTo>
                <a:cubicBezTo>
                  <a:pt x="7727950" y="831850"/>
                  <a:pt x="7715250" y="863600"/>
                  <a:pt x="7715250" y="882650"/>
                </a:cubicBezTo>
                <a:cubicBezTo>
                  <a:pt x="7715250" y="895350"/>
                  <a:pt x="7715250" y="901700"/>
                  <a:pt x="7721600" y="914400"/>
                </a:cubicBezTo>
                <a:cubicBezTo>
                  <a:pt x="7810500" y="869950"/>
                  <a:pt x="7804150" y="831850"/>
                  <a:pt x="7867650" y="831850"/>
                </a:cubicBezTo>
                <a:cubicBezTo>
                  <a:pt x="7912100" y="831850"/>
                  <a:pt x="7912100" y="869950"/>
                  <a:pt x="7969250" y="869950"/>
                </a:cubicBezTo>
                <a:cubicBezTo>
                  <a:pt x="7981950" y="869950"/>
                  <a:pt x="8020050" y="857250"/>
                  <a:pt x="8058150" y="844550"/>
                </a:cubicBezTo>
                <a:cubicBezTo>
                  <a:pt x="8064500" y="850900"/>
                  <a:pt x="8070850" y="844550"/>
                  <a:pt x="8070850" y="857250"/>
                </a:cubicBezTo>
                <a:cubicBezTo>
                  <a:pt x="8070850" y="876300"/>
                  <a:pt x="8058150" y="927100"/>
                  <a:pt x="8058150" y="965200"/>
                </a:cubicBezTo>
                <a:cubicBezTo>
                  <a:pt x="8051800" y="965200"/>
                  <a:pt x="8058150" y="971550"/>
                  <a:pt x="8039100" y="971550"/>
                </a:cubicBezTo>
                <a:cubicBezTo>
                  <a:pt x="8026400" y="971550"/>
                  <a:pt x="7994650" y="965200"/>
                  <a:pt x="7975600" y="958850"/>
                </a:cubicBezTo>
                <a:cubicBezTo>
                  <a:pt x="7962900" y="946150"/>
                  <a:pt x="7943850" y="939800"/>
                  <a:pt x="7931150" y="939800"/>
                </a:cubicBezTo>
                <a:cubicBezTo>
                  <a:pt x="7905750" y="939800"/>
                  <a:pt x="7905750" y="952500"/>
                  <a:pt x="7893050" y="958850"/>
                </a:cubicBezTo>
                <a:cubicBezTo>
                  <a:pt x="7842250" y="984250"/>
                  <a:pt x="7778750" y="1003300"/>
                  <a:pt x="7721600" y="1028700"/>
                </a:cubicBezTo>
                <a:cubicBezTo>
                  <a:pt x="7715250" y="1035050"/>
                  <a:pt x="7715250" y="1041400"/>
                  <a:pt x="7708900" y="1041400"/>
                </a:cubicBezTo>
                <a:cubicBezTo>
                  <a:pt x="7632700" y="1085850"/>
                  <a:pt x="7588250" y="1187450"/>
                  <a:pt x="7493000" y="1187450"/>
                </a:cubicBezTo>
                <a:cubicBezTo>
                  <a:pt x="7493000" y="1187450"/>
                  <a:pt x="7493000" y="1200150"/>
                  <a:pt x="7473950" y="1200150"/>
                </a:cubicBezTo>
                <a:lnTo>
                  <a:pt x="7334250" y="1200150"/>
                </a:lnTo>
                <a:cubicBezTo>
                  <a:pt x="7334250" y="1193800"/>
                  <a:pt x="7327900" y="1187450"/>
                  <a:pt x="7315200" y="1187450"/>
                </a:cubicBezTo>
                <a:cubicBezTo>
                  <a:pt x="7296150" y="1187450"/>
                  <a:pt x="7283450" y="1200150"/>
                  <a:pt x="7283450" y="1212850"/>
                </a:cubicBezTo>
                <a:cubicBezTo>
                  <a:pt x="7283450" y="1231900"/>
                  <a:pt x="7296150" y="1219200"/>
                  <a:pt x="7296150" y="1238250"/>
                </a:cubicBezTo>
                <a:lnTo>
                  <a:pt x="7296150" y="1860550"/>
                </a:lnTo>
                <a:cubicBezTo>
                  <a:pt x="7302500" y="1879600"/>
                  <a:pt x="7308850" y="1898650"/>
                  <a:pt x="7308850" y="1917700"/>
                </a:cubicBezTo>
                <a:cubicBezTo>
                  <a:pt x="7308850" y="1930400"/>
                  <a:pt x="7283450" y="2000250"/>
                  <a:pt x="7283450" y="2012950"/>
                </a:cubicBezTo>
                <a:cubicBezTo>
                  <a:pt x="7283450" y="2032000"/>
                  <a:pt x="7366000" y="2178050"/>
                  <a:pt x="7366000" y="2190750"/>
                </a:cubicBezTo>
                <a:cubicBezTo>
                  <a:pt x="7366000" y="2209800"/>
                  <a:pt x="7353300" y="2216150"/>
                  <a:pt x="7346950" y="2235200"/>
                </a:cubicBezTo>
                <a:cubicBezTo>
                  <a:pt x="7340600" y="2254250"/>
                  <a:pt x="7340600" y="2298700"/>
                  <a:pt x="7340600" y="2311400"/>
                </a:cubicBezTo>
                <a:cubicBezTo>
                  <a:pt x="7340600" y="2330450"/>
                  <a:pt x="7372350" y="2400300"/>
                  <a:pt x="7372350" y="2419350"/>
                </a:cubicBezTo>
                <a:cubicBezTo>
                  <a:pt x="7372350" y="2432050"/>
                  <a:pt x="7346950" y="2457450"/>
                  <a:pt x="7321550" y="2482850"/>
                </a:cubicBezTo>
                <a:cubicBezTo>
                  <a:pt x="7219950" y="2590800"/>
                  <a:pt x="7181850" y="2667000"/>
                  <a:pt x="7099300" y="2781300"/>
                </a:cubicBezTo>
                <a:cubicBezTo>
                  <a:pt x="7042150" y="2863850"/>
                  <a:pt x="7048500" y="2901950"/>
                  <a:pt x="6997700" y="2901950"/>
                </a:cubicBezTo>
                <a:cubicBezTo>
                  <a:pt x="6985000" y="2901950"/>
                  <a:pt x="6858000" y="2863850"/>
                  <a:pt x="6845300" y="2863850"/>
                </a:cubicBezTo>
                <a:cubicBezTo>
                  <a:pt x="6794500" y="2863850"/>
                  <a:pt x="6813550" y="2863850"/>
                  <a:pt x="6756400" y="2927350"/>
                </a:cubicBezTo>
                <a:cubicBezTo>
                  <a:pt x="6743700" y="2940050"/>
                  <a:pt x="6686550" y="2940050"/>
                  <a:pt x="6680200" y="2959100"/>
                </a:cubicBezTo>
                <a:lnTo>
                  <a:pt x="6559550" y="2959100"/>
                </a:lnTo>
                <a:cubicBezTo>
                  <a:pt x="6559550" y="2889250"/>
                  <a:pt x="6540500" y="2762250"/>
                  <a:pt x="6540500" y="2749550"/>
                </a:cubicBezTo>
                <a:lnTo>
                  <a:pt x="6540500" y="2603500"/>
                </a:lnTo>
                <a:cubicBezTo>
                  <a:pt x="6546850" y="2559050"/>
                  <a:pt x="6546850" y="2508250"/>
                  <a:pt x="6559550" y="2463800"/>
                </a:cubicBezTo>
                <a:cubicBezTo>
                  <a:pt x="6572250" y="2419350"/>
                  <a:pt x="6578600" y="2368550"/>
                  <a:pt x="6591300" y="2324100"/>
                </a:cubicBezTo>
                <a:cubicBezTo>
                  <a:pt x="6623050" y="2286000"/>
                  <a:pt x="6667500" y="2165350"/>
                  <a:pt x="6699250" y="2165350"/>
                </a:cubicBezTo>
                <a:cubicBezTo>
                  <a:pt x="6718300" y="2165350"/>
                  <a:pt x="6711950" y="2178050"/>
                  <a:pt x="6731000" y="2178050"/>
                </a:cubicBezTo>
                <a:cubicBezTo>
                  <a:pt x="6743700" y="2178050"/>
                  <a:pt x="6756400" y="2159000"/>
                  <a:pt x="6769100" y="2146300"/>
                </a:cubicBezTo>
                <a:lnTo>
                  <a:pt x="6769100" y="1828800"/>
                </a:lnTo>
                <a:cubicBezTo>
                  <a:pt x="6737350" y="1803400"/>
                  <a:pt x="6705600" y="1727200"/>
                  <a:pt x="6705600" y="1695450"/>
                </a:cubicBezTo>
                <a:cubicBezTo>
                  <a:pt x="6705600" y="1676400"/>
                  <a:pt x="6711950" y="1657350"/>
                  <a:pt x="6724650" y="1644650"/>
                </a:cubicBezTo>
                <a:lnTo>
                  <a:pt x="6724650" y="1708150"/>
                </a:lnTo>
                <a:cubicBezTo>
                  <a:pt x="6724650" y="1727200"/>
                  <a:pt x="6731000" y="1727200"/>
                  <a:pt x="6737350" y="1733550"/>
                </a:cubicBezTo>
                <a:lnTo>
                  <a:pt x="6769100" y="1733550"/>
                </a:lnTo>
                <a:cubicBezTo>
                  <a:pt x="6775450" y="1670050"/>
                  <a:pt x="6800850" y="1600200"/>
                  <a:pt x="6800850" y="1536700"/>
                </a:cubicBezTo>
                <a:cubicBezTo>
                  <a:pt x="6800850" y="1517650"/>
                  <a:pt x="6832600" y="1473200"/>
                  <a:pt x="6832600" y="1428750"/>
                </a:cubicBezTo>
                <a:cubicBezTo>
                  <a:pt x="6832600" y="1397000"/>
                  <a:pt x="6826250" y="1365250"/>
                  <a:pt x="6794500" y="1365250"/>
                </a:cubicBezTo>
                <a:cubicBezTo>
                  <a:pt x="6743700" y="1365250"/>
                  <a:pt x="6737350" y="1466850"/>
                  <a:pt x="6737350" y="1479550"/>
                </a:cubicBezTo>
                <a:lnTo>
                  <a:pt x="6737350" y="1422400"/>
                </a:lnTo>
                <a:cubicBezTo>
                  <a:pt x="6769100" y="1320800"/>
                  <a:pt x="6826250" y="1276350"/>
                  <a:pt x="6877050" y="1212850"/>
                </a:cubicBezTo>
                <a:cubicBezTo>
                  <a:pt x="6864350" y="1200150"/>
                  <a:pt x="6794500" y="1155700"/>
                  <a:pt x="6769100" y="1155700"/>
                </a:cubicBezTo>
                <a:cubicBezTo>
                  <a:pt x="6756400" y="1155700"/>
                  <a:pt x="6731000" y="1168400"/>
                  <a:pt x="6718300" y="1168400"/>
                </a:cubicBezTo>
                <a:cubicBezTo>
                  <a:pt x="6680200" y="1168400"/>
                  <a:pt x="6680200" y="1123950"/>
                  <a:pt x="6680200" y="1111250"/>
                </a:cubicBezTo>
                <a:cubicBezTo>
                  <a:pt x="6680200" y="1092200"/>
                  <a:pt x="6686550" y="1073150"/>
                  <a:pt x="6692900" y="1054100"/>
                </a:cubicBezTo>
                <a:cubicBezTo>
                  <a:pt x="6711950" y="1054100"/>
                  <a:pt x="6731000" y="1047750"/>
                  <a:pt x="6750050" y="1041400"/>
                </a:cubicBezTo>
                <a:cubicBezTo>
                  <a:pt x="6794500" y="1022350"/>
                  <a:pt x="6858000" y="1028700"/>
                  <a:pt x="6908800" y="1022350"/>
                </a:cubicBezTo>
                <a:cubicBezTo>
                  <a:pt x="6946900" y="965200"/>
                  <a:pt x="6972300" y="882650"/>
                  <a:pt x="7023100" y="844550"/>
                </a:cubicBezTo>
                <a:cubicBezTo>
                  <a:pt x="7061200" y="831850"/>
                  <a:pt x="7105650" y="819150"/>
                  <a:pt x="7150100" y="806450"/>
                </a:cubicBezTo>
                <a:cubicBezTo>
                  <a:pt x="7226300" y="781050"/>
                  <a:pt x="7232650" y="666750"/>
                  <a:pt x="7302500" y="641350"/>
                </a:cubicBezTo>
                <a:cubicBezTo>
                  <a:pt x="7308850" y="635000"/>
                  <a:pt x="7334250" y="628650"/>
                  <a:pt x="7353300" y="628650"/>
                </a:cubicBezTo>
                <a:lnTo>
                  <a:pt x="7467600" y="628650"/>
                </a:lnTo>
                <a:cubicBezTo>
                  <a:pt x="7550150" y="590550"/>
                  <a:pt x="7575550" y="482600"/>
                  <a:pt x="7588250" y="400050"/>
                </a:cubicBezTo>
                <a:lnTo>
                  <a:pt x="7588250" y="342900"/>
                </a:lnTo>
                <a:cubicBezTo>
                  <a:pt x="7588250" y="323850"/>
                  <a:pt x="7626350" y="254000"/>
                  <a:pt x="7658100" y="215900"/>
                </a:cubicBezTo>
                <a:lnTo>
                  <a:pt x="7683500" y="215900"/>
                </a:lnTo>
                <a:close/>
                <a:moveTo>
                  <a:pt x="5607050" y="247650"/>
                </a:moveTo>
                <a:cubicBezTo>
                  <a:pt x="5607050" y="266700"/>
                  <a:pt x="5607050" y="273050"/>
                  <a:pt x="5600700" y="285750"/>
                </a:cubicBezTo>
                <a:cubicBezTo>
                  <a:pt x="5556250" y="260350"/>
                  <a:pt x="5607050" y="266700"/>
                  <a:pt x="5543550" y="260350"/>
                </a:cubicBezTo>
                <a:cubicBezTo>
                  <a:pt x="5543550" y="215900"/>
                  <a:pt x="5549900" y="203200"/>
                  <a:pt x="5549900" y="190500"/>
                </a:cubicBezTo>
                <a:cubicBezTo>
                  <a:pt x="5600700" y="215900"/>
                  <a:pt x="5607050" y="203200"/>
                  <a:pt x="5607050" y="247650"/>
                </a:cubicBezTo>
                <a:close/>
                <a:moveTo>
                  <a:pt x="7823200" y="139700"/>
                </a:moveTo>
                <a:cubicBezTo>
                  <a:pt x="7823200" y="158750"/>
                  <a:pt x="7842250" y="177800"/>
                  <a:pt x="7842250" y="190500"/>
                </a:cubicBezTo>
                <a:cubicBezTo>
                  <a:pt x="7842250" y="203200"/>
                  <a:pt x="7804150" y="266700"/>
                  <a:pt x="7797800" y="266700"/>
                </a:cubicBezTo>
                <a:cubicBezTo>
                  <a:pt x="7785100" y="266700"/>
                  <a:pt x="7778750" y="260350"/>
                  <a:pt x="7778750" y="260350"/>
                </a:cubicBezTo>
                <a:cubicBezTo>
                  <a:pt x="7778750" y="222250"/>
                  <a:pt x="7785100" y="177800"/>
                  <a:pt x="7778750" y="139700"/>
                </a:cubicBezTo>
                <a:lnTo>
                  <a:pt x="7823200" y="139700"/>
                </a:lnTo>
                <a:close/>
                <a:moveTo>
                  <a:pt x="5683250" y="6350"/>
                </a:moveTo>
                <a:cubicBezTo>
                  <a:pt x="5695950" y="6350"/>
                  <a:pt x="5715000" y="31750"/>
                  <a:pt x="5727700" y="44450"/>
                </a:cubicBezTo>
                <a:cubicBezTo>
                  <a:pt x="5772150" y="95250"/>
                  <a:pt x="5740400" y="171450"/>
                  <a:pt x="5765800" y="228600"/>
                </a:cubicBezTo>
                <a:cubicBezTo>
                  <a:pt x="5778500" y="254000"/>
                  <a:pt x="5797550" y="273050"/>
                  <a:pt x="5816600" y="285750"/>
                </a:cubicBezTo>
                <a:cubicBezTo>
                  <a:pt x="5816600" y="292100"/>
                  <a:pt x="5835650" y="292100"/>
                  <a:pt x="5842000" y="298450"/>
                </a:cubicBezTo>
                <a:cubicBezTo>
                  <a:pt x="5867400" y="317500"/>
                  <a:pt x="5892800" y="330200"/>
                  <a:pt x="5911850" y="355600"/>
                </a:cubicBezTo>
                <a:cubicBezTo>
                  <a:pt x="5937250" y="381000"/>
                  <a:pt x="5949950" y="431800"/>
                  <a:pt x="5969000" y="463550"/>
                </a:cubicBezTo>
                <a:cubicBezTo>
                  <a:pt x="5975350" y="476250"/>
                  <a:pt x="5994400" y="495300"/>
                  <a:pt x="6013450" y="501650"/>
                </a:cubicBezTo>
                <a:cubicBezTo>
                  <a:pt x="6038850" y="520700"/>
                  <a:pt x="6096000" y="527050"/>
                  <a:pt x="6115050" y="527050"/>
                </a:cubicBezTo>
                <a:cubicBezTo>
                  <a:pt x="6127750" y="527050"/>
                  <a:pt x="6153150" y="514350"/>
                  <a:pt x="6178550" y="508000"/>
                </a:cubicBezTo>
                <a:cubicBezTo>
                  <a:pt x="6153150" y="571500"/>
                  <a:pt x="6203950" y="558800"/>
                  <a:pt x="6248400" y="565150"/>
                </a:cubicBezTo>
                <a:cubicBezTo>
                  <a:pt x="6299200" y="615950"/>
                  <a:pt x="6337300" y="679450"/>
                  <a:pt x="6381750" y="730250"/>
                </a:cubicBezTo>
                <a:cubicBezTo>
                  <a:pt x="6388100" y="730250"/>
                  <a:pt x="6578600" y="901700"/>
                  <a:pt x="6648450" y="901700"/>
                </a:cubicBezTo>
                <a:cubicBezTo>
                  <a:pt x="6667500" y="901700"/>
                  <a:pt x="6673850" y="876300"/>
                  <a:pt x="6686550" y="869950"/>
                </a:cubicBezTo>
                <a:cubicBezTo>
                  <a:pt x="6711950" y="838200"/>
                  <a:pt x="6756400" y="800100"/>
                  <a:pt x="6800850" y="774700"/>
                </a:cubicBezTo>
                <a:cubicBezTo>
                  <a:pt x="6832600" y="749300"/>
                  <a:pt x="6870700" y="717550"/>
                  <a:pt x="6915150" y="698500"/>
                </a:cubicBezTo>
                <a:cubicBezTo>
                  <a:pt x="6934200" y="685800"/>
                  <a:pt x="6972300" y="692150"/>
                  <a:pt x="6997700" y="685800"/>
                </a:cubicBezTo>
                <a:cubicBezTo>
                  <a:pt x="7029450" y="584200"/>
                  <a:pt x="7137400" y="533400"/>
                  <a:pt x="7226300" y="495300"/>
                </a:cubicBezTo>
                <a:cubicBezTo>
                  <a:pt x="7277100" y="469900"/>
                  <a:pt x="7334250" y="488950"/>
                  <a:pt x="7391400" y="463550"/>
                </a:cubicBezTo>
                <a:cubicBezTo>
                  <a:pt x="7473950" y="425450"/>
                  <a:pt x="7512050" y="330200"/>
                  <a:pt x="7524750" y="241300"/>
                </a:cubicBezTo>
                <a:cubicBezTo>
                  <a:pt x="7550150" y="190500"/>
                  <a:pt x="7569200" y="76200"/>
                  <a:pt x="7639050" y="44450"/>
                </a:cubicBezTo>
                <a:cubicBezTo>
                  <a:pt x="7651750" y="38100"/>
                  <a:pt x="7740650" y="0"/>
                  <a:pt x="7785100" y="0"/>
                </a:cubicBezTo>
                <a:cubicBezTo>
                  <a:pt x="7797800" y="0"/>
                  <a:pt x="7797800" y="0"/>
                  <a:pt x="7816850" y="6350"/>
                </a:cubicBezTo>
                <a:cubicBezTo>
                  <a:pt x="7823200" y="12700"/>
                  <a:pt x="7848600" y="6350"/>
                  <a:pt x="7867650" y="6350"/>
                </a:cubicBezTo>
                <a:cubicBezTo>
                  <a:pt x="7943850" y="6350"/>
                  <a:pt x="7950200" y="158750"/>
                  <a:pt x="7950200" y="209550"/>
                </a:cubicBezTo>
                <a:cubicBezTo>
                  <a:pt x="7950200" y="222250"/>
                  <a:pt x="7918450" y="488950"/>
                  <a:pt x="7918450" y="501650"/>
                </a:cubicBezTo>
                <a:cubicBezTo>
                  <a:pt x="7918450" y="533400"/>
                  <a:pt x="7950200" y="673100"/>
                  <a:pt x="7975600" y="685800"/>
                </a:cubicBezTo>
                <a:cubicBezTo>
                  <a:pt x="7994650" y="692150"/>
                  <a:pt x="8020050" y="698500"/>
                  <a:pt x="8032750" y="698500"/>
                </a:cubicBezTo>
                <a:cubicBezTo>
                  <a:pt x="8032750" y="698500"/>
                  <a:pt x="8026400" y="711200"/>
                  <a:pt x="8045450" y="711200"/>
                </a:cubicBezTo>
                <a:lnTo>
                  <a:pt x="8166100" y="711200"/>
                </a:lnTo>
                <a:cubicBezTo>
                  <a:pt x="8185150" y="717550"/>
                  <a:pt x="8204200" y="717550"/>
                  <a:pt x="8210550" y="723900"/>
                </a:cubicBezTo>
                <a:cubicBezTo>
                  <a:pt x="8235950" y="730250"/>
                  <a:pt x="8255000" y="762000"/>
                  <a:pt x="8274050" y="774700"/>
                </a:cubicBezTo>
                <a:cubicBezTo>
                  <a:pt x="8286750" y="806450"/>
                  <a:pt x="8312150" y="857250"/>
                  <a:pt x="8312150" y="869950"/>
                </a:cubicBezTo>
                <a:cubicBezTo>
                  <a:pt x="8312150" y="914400"/>
                  <a:pt x="8286750" y="901700"/>
                  <a:pt x="8261350" y="920750"/>
                </a:cubicBezTo>
                <a:cubicBezTo>
                  <a:pt x="8191500" y="965200"/>
                  <a:pt x="8140700" y="1092200"/>
                  <a:pt x="8070850" y="1117600"/>
                </a:cubicBezTo>
                <a:cubicBezTo>
                  <a:pt x="8013700" y="1136650"/>
                  <a:pt x="7950200" y="1136650"/>
                  <a:pt x="7893050" y="1143000"/>
                </a:cubicBezTo>
                <a:cubicBezTo>
                  <a:pt x="7816850" y="1219200"/>
                  <a:pt x="7734300" y="1270000"/>
                  <a:pt x="7658100" y="1333500"/>
                </a:cubicBezTo>
                <a:cubicBezTo>
                  <a:pt x="7658100" y="1339850"/>
                  <a:pt x="7639050" y="1339850"/>
                  <a:pt x="7632700" y="1352550"/>
                </a:cubicBezTo>
                <a:cubicBezTo>
                  <a:pt x="7594600" y="1409700"/>
                  <a:pt x="7562850" y="1530350"/>
                  <a:pt x="7562850" y="1631950"/>
                </a:cubicBezTo>
                <a:cubicBezTo>
                  <a:pt x="7562850" y="1644650"/>
                  <a:pt x="7569200" y="1701800"/>
                  <a:pt x="7575550" y="1739900"/>
                </a:cubicBezTo>
                <a:cubicBezTo>
                  <a:pt x="7581900" y="1758950"/>
                  <a:pt x="7575550" y="1797050"/>
                  <a:pt x="7581900" y="1828800"/>
                </a:cubicBezTo>
                <a:cubicBezTo>
                  <a:pt x="7607300" y="1943100"/>
                  <a:pt x="7639050" y="2051050"/>
                  <a:pt x="7658100" y="2165350"/>
                </a:cubicBezTo>
                <a:cubicBezTo>
                  <a:pt x="7670800" y="2222500"/>
                  <a:pt x="7670800" y="2298700"/>
                  <a:pt x="7702550" y="2368550"/>
                </a:cubicBezTo>
                <a:lnTo>
                  <a:pt x="8134350" y="2368550"/>
                </a:lnTo>
                <a:cubicBezTo>
                  <a:pt x="8147050" y="2374900"/>
                  <a:pt x="8153400" y="2381250"/>
                  <a:pt x="8159750" y="2381250"/>
                </a:cubicBezTo>
                <a:cubicBezTo>
                  <a:pt x="8235950" y="2374900"/>
                  <a:pt x="8331200" y="2425700"/>
                  <a:pt x="8401050" y="2451100"/>
                </a:cubicBezTo>
                <a:cubicBezTo>
                  <a:pt x="8439150" y="2482850"/>
                  <a:pt x="8489950" y="2508250"/>
                  <a:pt x="8528050" y="2552700"/>
                </a:cubicBezTo>
                <a:cubicBezTo>
                  <a:pt x="8591550" y="2622550"/>
                  <a:pt x="8655050" y="2711450"/>
                  <a:pt x="8718550" y="2787650"/>
                </a:cubicBezTo>
                <a:cubicBezTo>
                  <a:pt x="8731250" y="2774950"/>
                  <a:pt x="8731250" y="2768600"/>
                  <a:pt x="8731250" y="2749550"/>
                </a:cubicBezTo>
                <a:cubicBezTo>
                  <a:pt x="8731250" y="2736850"/>
                  <a:pt x="8712200" y="2698750"/>
                  <a:pt x="8699500" y="2673350"/>
                </a:cubicBezTo>
                <a:cubicBezTo>
                  <a:pt x="8705850" y="2667000"/>
                  <a:pt x="8705850" y="2654300"/>
                  <a:pt x="8705850" y="2647950"/>
                </a:cubicBezTo>
                <a:cubicBezTo>
                  <a:pt x="8712200" y="2546350"/>
                  <a:pt x="8623300" y="2406650"/>
                  <a:pt x="8553450" y="2349500"/>
                </a:cubicBezTo>
                <a:cubicBezTo>
                  <a:pt x="8540750" y="2343150"/>
                  <a:pt x="8489950" y="2292350"/>
                  <a:pt x="8489950" y="2266950"/>
                </a:cubicBezTo>
                <a:cubicBezTo>
                  <a:pt x="8489950" y="2241550"/>
                  <a:pt x="8509000" y="2197100"/>
                  <a:pt x="8521700" y="2184400"/>
                </a:cubicBezTo>
                <a:lnTo>
                  <a:pt x="8521700" y="2076450"/>
                </a:lnTo>
                <a:cubicBezTo>
                  <a:pt x="8470900" y="2070100"/>
                  <a:pt x="8407400" y="2019300"/>
                  <a:pt x="8388350" y="1962150"/>
                </a:cubicBezTo>
                <a:cubicBezTo>
                  <a:pt x="8388350" y="1949450"/>
                  <a:pt x="8375650" y="1943100"/>
                  <a:pt x="8375650" y="1930400"/>
                </a:cubicBezTo>
                <a:cubicBezTo>
                  <a:pt x="8375650" y="1911350"/>
                  <a:pt x="8382000" y="1873250"/>
                  <a:pt x="8394700" y="1847850"/>
                </a:cubicBezTo>
                <a:cubicBezTo>
                  <a:pt x="8483600" y="1784350"/>
                  <a:pt x="8623300" y="1701800"/>
                  <a:pt x="8667750" y="1562100"/>
                </a:cubicBezTo>
                <a:cubicBezTo>
                  <a:pt x="8667750" y="1536700"/>
                  <a:pt x="8655050" y="1479550"/>
                  <a:pt x="8680450" y="1460500"/>
                </a:cubicBezTo>
                <a:lnTo>
                  <a:pt x="8680450" y="1327150"/>
                </a:lnTo>
                <a:cubicBezTo>
                  <a:pt x="8674100" y="1320800"/>
                  <a:pt x="8572500" y="1111250"/>
                  <a:pt x="8572500" y="1047750"/>
                </a:cubicBezTo>
                <a:lnTo>
                  <a:pt x="8572500" y="933450"/>
                </a:lnTo>
                <a:cubicBezTo>
                  <a:pt x="8572500" y="914400"/>
                  <a:pt x="8578850" y="914400"/>
                  <a:pt x="8578850" y="901700"/>
                </a:cubicBezTo>
                <a:cubicBezTo>
                  <a:pt x="8661400" y="838200"/>
                  <a:pt x="8712200" y="755650"/>
                  <a:pt x="8820150" y="730250"/>
                </a:cubicBezTo>
                <a:cubicBezTo>
                  <a:pt x="8820150" y="730250"/>
                  <a:pt x="8826500" y="730250"/>
                  <a:pt x="8826500" y="723900"/>
                </a:cubicBezTo>
                <a:lnTo>
                  <a:pt x="8997950" y="723900"/>
                </a:lnTo>
                <a:cubicBezTo>
                  <a:pt x="9023350" y="698500"/>
                  <a:pt x="9086850" y="717550"/>
                  <a:pt x="9080500" y="666750"/>
                </a:cubicBezTo>
                <a:cubicBezTo>
                  <a:pt x="9086850" y="660400"/>
                  <a:pt x="9093200" y="660400"/>
                  <a:pt x="9105900" y="660400"/>
                </a:cubicBezTo>
                <a:cubicBezTo>
                  <a:pt x="9124950" y="660400"/>
                  <a:pt x="9144000" y="673100"/>
                  <a:pt x="9156700" y="673100"/>
                </a:cubicBezTo>
                <a:cubicBezTo>
                  <a:pt x="9201150" y="673100"/>
                  <a:pt x="9239250" y="571500"/>
                  <a:pt x="9251950" y="565150"/>
                </a:cubicBezTo>
                <a:cubicBezTo>
                  <a:pt x="9290050" y="539750"/>
                  <a:pt x="9340850" y="527050"/>
                  <a:pt x="9391650" y="501650"/>
                </a:cubicBezTo>
                <a:lnTo>
                  <a:pt x="9423400" y="469900"/>
                </a:lnTo>
                <a:lnTo>
                  <a:pt x="9423400" y="400050"/>
                </a:lnTo>
                <a:cubicBezTo>
                  <a:pt x="9423400" y="374650"/>
                  <a:pt x="9429750" y="336550"/>
                  <a:pt x="9442450" y="317500"/>
                </a:cubicBezTo>
                <a:cubicBezTo>
                  <a:pt x="9499600" y="203200"/>
                  <a:pt x="9582150" y="69850"/>
                  <a:pt x="9683750" y="69850"/>
                </a:cubicBezTo>
                <a:cubicBezTo>
                  <a:pt x="9702800" y="69850"/>
                  <a:pt x="9721850" y="63500"/>
                  <a:pt x="9728200" y="69850"/>
                </a:cubicBezTo>
                <a:cubicBezTo>
                  <a:pt x="9747250" y="76200"/>
                  <a:pt x="9766300" y="88900"/>
                  <a:pt x="9779000" y="95250"/>
                </a:cubicBezTo>
                <a:cubicBezTo>
                  <a:pt x="9791700" y="101600"/>
                  <a:pt x="9848850" y="184150"/>
                  <a:pt x="9848850" y="222250"/>
                </a:cubicBezTo>
                <a:cubicBezTo>
                  <a:pt x="9848850" y="241300"/>
                  <a:pt x="9804400" y="444500"/>
                  <a:pt x="9804400" y="457200"/>
                </a:cubicBezTo>
                <a:cubicBezTo>
                  <a:pt x="9804400" y="514350"/>
                  <a:pt x="9855200" y="635000"/>
                  <a:pt x="9874250" y="673100"/>
                </a:cubicBezTo>
                <a:cubicBezTo>
                  <a:pt x="9906000" y="730250"/>
                  <a:pt x="9950450" y="850900"/>
                  <a:pt x="9950450" y="869950"/>
                </a:cubicBezTo>
                <a:cubicBezTo>
                  <a:pt x="9950450" y="895350"/>
                  <a:pt x="9766300" y="1117600"/>
                  <a:pt x="9721850" y="1149350"/>
                </a:cubicBezTo>
                <a:cubicBezTo>
                  <a:pt x="9702800" y="1168400"/>
                  <a:pt x="9677400" y="1187450"/>
                  <a:pt x="9652000" y="1200150"/>
                </a:cubicBezTo>
                <a:cubicBezTo>
                  <a:pt x="9632950" y="1212850"/>
                  <a:pt x="9607550" y="1231900"/>
                  <a:pt x="9582150" y="1238250"/>
                </a:cubicBezTo>
                <a:lnTo>
                  <a:pt x="9582150" y="1270000"/>
                </a:lnTo>
                <a:cubicBezTo>
                  <a:pt x="9582150" y="1327150"/>
                  <a:pt x="9664700" y="1530350"/>
                  <a:pt x="9664700" y="1562100"/>
                </a:cubicBezTo>
                <a:cubicBezTo>
                  <a:pt x="9664700" y="1574800"/>
                  <a:pt x="9652000" y="1587500"/>
                  <a:pt x="9645650" y="1612900"/>
                </a:cubicBezTo>
                <a:cubicBezTo>
                  <a:pt x="9639300" y="1625600"/>
                  <a:pt x="9601200" y="1746250"/>
                  <a:pt x="9601200" y="1784350"/>
                </a:cubicBezTo>
                <a:cubicBezTo>
                  <a:pt x="9601200" y="1879600"/>
                  <a:pt x="9721850" y="1898650"/>
                  <a:pt x="9721850" y="1987550"/>
                </a:cubicBezTo>
                <a:cubicBezTo>
                  <a:pt x="9721850" y="2000250"/>
                  <a:pt x="9709150" y="2076450"/>
                  <a:pt x="9709150" y="2089150"/>
                </a:cubicBezTo>
                <a:cubicBezTo>
                  <a:pt x="9709150" y="2178050"/>
                  <a:pt x="9753600" y="2387600"/>
                  <a:pt x="9772650" y="2451100"/>
                </a:cubicBezTo>
                <a:cubicBezTo>
                  <a:pt x="9791700" y="2514600"/>
                  <a:pt x="9836150" y="2641600"/>
                  <a:pt x="9836150" y="2660650"/>
                </a:cubicBezTo>
                <a:lnTo>
                  <a:pt x="9836150" y="2781300"/>
                </a:lnTo>
                <a:cubicBezTo>
                  <a:pt x="9861550" y="2838450"/>
                  <a:pt x="9893300" y="2895600"/>
                  <a:pt x="9931400" y="2946400"/>
                </a:cubicBezTo>
                <a:cubicBezTo>
                  <a:pt x="9950450" y="2965450"/>
                  <a:pt x="9969500" y="3003550"/>
                  <a:pt x="9994900" y="3035300"/>
                </a:cubicBezTo>
                <a:cubicBezTo>
                  <a:pt x="10045700" y="3092450"/>
                  <a:pt x="10083800" y="3149600"/>
                  <a:pt x="10128250" y="3238500"/>
                </a:cubicBezTo>
                <a:cubicBezTo>
                  <a:pt x="10134600" y="3244850"/>
                  <a:pt x="10153650" y="3263900"/>
                  <a:pt x="10153650" y="3276600"/>
                </a:cubicBezTo>
                <a:cubicBezTo>
                  <a:pt x="10153650" y="3295650"/>
                  <a:pt x="10128250" y="3314700"/>
                  <a:pt x="10128250" y="3333750"/>
                </a:cubicBezTo>
                <a:lnTo>
                  <a:pt x="10128250" y="3524250"/>
                </a:lnTo>
                <a:lnTo>
                  <a:pt x="10172700" y="3524250"/>
                </a:lnTo>
                <a:cubicBezTo>
                  <a:pt x="10198100" y="3505200"/>
                  <a:pt x="10287000" y="3524250"/>
                  <a:pt x="10287000" y="3498850"/>
                </a:cubicBezTo>
                <a:cubicBezTo>
                  <a:pt x="10287000" y="3479800"/>
                  <a:pt x="10318750" y="3486150"/>
                  <a:pt x="10337800" y="3479800"/>
                </a:cubicBezTo>
                <a:cubicBezTo>
                  <a:pt x="10363200" y="3467100"/>
                  <a:pt x="10401300" y="3435350"/>
                  <a:pt x="10452100" y="3441700"/>
                </a:cubicBezTo>
                <a:lnTo>
                  <a:pt x="10452100" y="3359150"/>
                </a:lnTo>
                <a:lnTo>
                  <a:pt x="10610850" y="3359150"/>
                </a:lnTo>
                <a:cubicBezTo>
                  <a:pt x="10617200" y="3352800"/>
                  <a:pt x="10617200" y="3346450"/>
                  <a:pt x="10617200" y="3340100"/>
                </a:cubicBezTo>
                <a:cubicBezTo>
                  <a:pt x="10680700" y="3321050"/>
                  <a:pt x="10775950" y="3263900"/>
                  <a:pt x="10858500" y="3244850"/>
                </a:cubicBezTo>
                <a:cubicBezTo>
                  <a:pt x="10896600" y="3187700"/>
                  <a:pt x="10979150" y="3219450"/>
                  <a:pt x="11023600" y="3194050"/>
                </a:cubicBezTo>
                <a:lnTo>
                  <a:pt x="11156950" y="3194050"/>
                </a:lnTo>
                <a:cubicBezTo>
                  <a:pt x="11163300" y="3213100"/>
                  <a:pt x="11233150" y="3270250"/>
                  <a:pt x="11264900" y="3270250"/>
                </a:cubicBezTo>
                <a:cubicBezTo>
                  <a:pt x="11283950" y="3270250"/>
                  <a:pt x="11277600" y="3263900"/>
                  <a:pt x="11277600" y="3257550"/>
                </a:cubicBezTo>
                <a:lnTo>
                  <a:pt x="11328400" y="3257550"/>
                </a:lnTo>
                <a:cubicBezTo>
                  <a:pt x="11372850" y="3257550"/>
                  <a:pt x="11360150" y="3244850"/>
                  <a:pt x="11417300" y="3289300"/>
                </a:cubicBezTo>
                <a:cubicBezTo>
                  <a:pt x="11474450" y="3327400"/>
                  <a:pt x="11487150" y="3448050"/>
                  <a:pt x="11588750" y="3467100"/>
                </a:cubicBezTo>
                <a:cubicBezTo>
                  <a:pt x="11633200" y="3479800"/>
                  <a:pt x="11696700" y="3486150"/>
                  <a:pt x="11741150" y="3486150"/>
                </a:cubicBezTo>
                <a:cubicBezTo>
                  <a:pt x="11753850" y="3498850"/>
                  <a:pt x="11766550" y="3511550"/>
                  <a:pt x="11772900" y="3524250"/>
                </a:cubicBezTo>
                <a:cubicBezTo>
                  <a:pt x="11798300" y="3556000"/>
                  <a:pt x="11823700" y="3600450"/>
                  <a:pt x="11836400" y="3644900"/>
                </a:cubicBezTo>
                <a:cubicBezTo>
                  <a:pt x="11855450" y="3708400"/>
                  <a:pt x="11893550" y="3752850"/>
                  <a:pt x="11931650" y="3803650"/>
                </a:cubicBezTo>
                <a:cubicBezTo>
                  <a:pt x="12014200" y="3911600"/>
                  <a:pt x="12122150" y="4083050"/>
                  <a:pt x="12166600" y="4178300"/>
                </a:cubicBezTo>
                <a:cubicBezTo>
                  <a:pt x="12179300" y="4197350"/>
                  <a:pt x="12179300" y="4241800"/>
                  <a:pt x="12179300" y="4254500"/>
                </a:cubicBezTo>
                <a:cubicBezTo>
                  <a:pt x="12179300" y="4273550"/>
                  <a:pt x="12172950" y="4330700"/>
                  <a:pt x="12166600" y="4362450"/>
                </a:cubicBezTo>
                <a:cubicBezTo>
                  <a:pt x="12166600" y="4368800"/>
                  <a:pt x="12160250" y="4368800"/>
                  <a:pt x="12160250" y="4387850"/>
                </a:cubicBezTo>
                <a:cubicBezTo>
                  <a:pt x="12160250" y="4400550"/>
                  <a:pt x="12166600" y="4406900"/>
                  <a:pt x="12166600" y="4406900"/>
                </a:cubicBezTo>
                <a:cubicBezTo>
                  <a:pt x="12204700" y="4514850"/>
                  <a:pt x="12223750" y="4495800"/>
                  <a:pt x="12223750" y="4572000"/>
                </a:cubicBezTo>
                <a:cubicBezTo>
                  <a:pt x="12223750" y="4591050"/>
                  <a:pt x="12223750" y="4597400"/>
                  <a:pt x="12217400" y="4603750"/>
                </a:cubicBezTo>
                <a:cubicBezTo>
                  <a:pt x="12198350" y="4629150"/>
                  <a:pt x="12147550" y="4641850"/>
                  <a:pt x="12147550" y="4692650"/>
                </a:cubicBezTo>
                <a:lnTo>
                  <a:pt x="12147550" y="4864100"/>
                </a:lnTo>
                <a:cubicBezTo>
                  <a:pt x="12122150" y="4883150"/>
                  <a:pt x="12084050" y="4864100"/>
                  <a:pt x="12058650" y="4876800"/>
                </a:cubicBezTo>
                <a:cubicBezTo>
                  <a:pt x="12001500" y="4902200"/>
                  <a:pt x="11950700" y="4953000"/>
                  <a:pt x="11893550" y="4984750"/>
                </a:cubicBezTo>
                <a:lnTo>
                  <a:pt x="11760200" y="4984750"/>
                </a:lnTo>
                <a:cubicBezTo>
                  <a:pt x="11741150" y="5010150"/>
                  <a:pt x="11709400" y="4984750"/>
                  <a:pt x="11703050" y="5003800"/>
                </a:cubicBezTo>
                <a:cubicBezTo>
                  <a:pt x="11690350" y="5060950"/>
                  <a:pt x="11671300" y="5168900"/>
                  <a:pt x="11671300" y="5181600"/>
                </a:cubicBezTo>
                <a:lnTo>
                  <a:pt x="11671300" y="5226050"/>
                </a:lnTo>
                <a:cubicBezTo>
                  <a:pt x="11734800" y="5289550"/>
                  <a:pt x="11779250" y="5359400"/>
                  <a:pt x="11855450" y="5397500"/>
                </a:cubicBezTo>
                <a:cubicBezTo>
                  <a:pt x="11893550" y="5422900"/>
                  <a:pt x="11944350" y="5410200"/>
                  <a:pt x="11982450" y="5410200"/>
                </a:cubicBezTo>
                <a:cubicBezTo>
                  <a:pt x="11995150" y="5416550"/>
                  <a:pt x="12007850" y="5429250"/>
                  <a:pt x="12026900" y="5429250"/>
                </a:cubicBezTo>
                <a:cubicBezTo>
                  <a:pt x="12026900" y="5435600"/>
                  <a:pt x="12033250" y="5429250"/>
                  <a:pt x="12033250" y="5448300"/>
                </a:cubicBezTo>
                <a:cubicBezTo>
                  <a:pt x="12033250" y="5461000"/>
                  <a:pt x="11995150" y="5473700"/>
                  <a:pt x="11988800" y="5505450"/>
                </a:cubicBezTo>
                <a:cubicBezTo>
                  <a:pt x="11950700" y="5632450"/>
                  <a:pt x="11950700" y="5588000"/>
                  <a:pt x="11950700" y="5683250"/>
                </a:cubicBezTo>
                <a:cubicBezTo>
                  <a:pt x="11950700" y="5803900"/>
                  <a:pt x="12007850" y="5969000"/>
                  <a:pt x="12090400" y="6057900"/>
                </a:cubicBezTo>
                <a:cubicBezTo>
                  <a:pt x="12096750" y="6064250"/>
                  <a:pt x="12096750" y="6070600"/>
                  <a:pt x="12096750" y="6076950"/>
                </a:cubicBezTo>
                <a:cubicBezTo>
                  <a:pt x="12103100" y="6083300"/>
                  <a:pt x="12115800" y="6083300"/>
                  <a:pt x="12122150" y="6096000"/>
                </a:cubicBezTo>
                <a:cubicBezTo>
                  <a:pt x="12198350" y="6210300"/>
                  <a:pt x="12325350" y="6324600"/>
                  <a:pt x="12369800" y="6464300"/>
                </a:cubicBezTo>
                <a:cubicBezTo>
                  <a:pt x="12388850" y="6534150"/>
                  <a:pt x="12446000" y="6604000"/>
                  <a:pt x="12471400" y="6686550"/>
                </a:cubicBezTo>
                <a:cubicBezTo>
                  <a:pt x="12503150" y="6775450"/>
                  <a:pt x="12585700" y="6889750"/>
                  <a:pt x="12661900" y="6978650"/>
                </a:cubicBezTo>
                <a:cubicBezTo>
                  <a:pt x="12700000" y="7023100"/>
                  <a:pt x="12719050" y="7061200"/>
                  <a:pt x="12731750" y="7118350"/>
                </a:cubicBezTo>
                <a:cubicBezTo>
                  <a:pt x="12738100" y="7137400"/>
                  <a:pt x="12763500" y="7181850"/>
                  <a:pt x="12763500" y="7200900"/>
                </a:cubicBezTo>
                <a:lnTo>
                  <a:pt x="12763500" y="7359650"/>
                </a:lnTo>
                <a:cubicBezTo>
                  <a:pt x="12731750" y="7461250"/>
                  <a:pt x="12700000" y="7550150"/>
                  <a:pt x="12687300" y="7645400"/>
                </a:cubicBezTo>
                <a:cubicBezTo>
                  <a:pt x="12674600" y="7689850"/>
                  <a:pt x="12680950" y="7785100"/>
                  <a:pt x="12680950" y="7797800"/>
                </a:cubicBezTo>
                <a:lnTo>
                  <a:pt x="12680950" y="7912100"/>
                </a:lnTo>
                <a:lnTo>
                  <a:pt x="12738100" y="7912100"/>
                </a:lnTo>
                <a:lnTo>
                  <a:pt x="12738100" y="7867650"/>
                </a:lnTo>
                <a:cubicBezTo>
                  <a:pt x="12750800" y="7823200"/>
                  <a:pt x="12750800" y="7759700"/>
                  <a:pt x="12769850" y="7715250"/>
                </a:cubicBezTo>
                <a:cubicBezTo>
                  <a:pt x="12776200" y="7702550"/>
                  <a:pt x="12788900" y="7696200"/>
                  <a:pt x="12788900" y="7689850"/>
                </a:cubicBezTo>
                <a:cubicBezTo>
                  <a:pt x="12839700" y="7569200"/>
                  <a:pt x="12941300" y="7480300"/>
                  <a:pt x="13036550" y="7435850"/>
                </a:cubicBezTo>
                <a:cubicBezTo>
                  <a:pt x="13061950" y="7423150"/>
                  <a:pt x="13093700" y="7404100"/>
                  <a:pt x="13131800" y="7397750"/>
                </a:cubicBezTo>
                <a:cubicBezTo>
                  <a:pt x="13208000" y="7385050"/>
                  <a:pt x="13366750" y="7391400"/>
                  <a:pt x="13385800" y="7391400"/>
                </a:cubicBezTo>
                <a:cubicBezTo>
                  <a:pt x="13398500" y="7391400"/>
                  <a:pt x="13512800" y="7366000"/>
                  <a:pt x="13569950" y="7397750"/>
                </a:cubicBezTo>
                <a:cubicBezTo>
                  <a:pt x="13614400" y="7423150"/>
                  <a:pt x="13633450" y="7461250"/>
                  <a:pt x="13658850" y="7499350"/>
                </a:cubicBezTo>
                <a:cubicBezTo>
                  <a:pt x="13677900" y="7518400"/>
                  <a:pt x="13684250" y="7550150"/>
                  <a:pt x="13690600" y="7581900"/>
                </a:cubicBezTo>
                <a:cubicBezTo>
                  <a:pt x="13696950" y="7620000"/>
                  <a:pt x="13716000" y="7708900"/>
                  <a:pt x="13716000" y="7727950"/>
                </a:cubicBezTo>
                <a:cubicBezTo>
                  <a:pt x="13716000" y="7740650"/>
                  <a:pt x="13684250" y="7842250"/>
                  <a:pt x="13677900" y="7899400"/>
                </a:cubicBezTo>
                <a:lnTo>
                  <a:pt x="13741400" y="8337550"/>
                </a:lnTo>
                <a:lnTo>
                  <a:pt x="13741400" y="8540750"/>
                </a:lnTo>
                <a:lnTo>
                  <a:pt x="13830300" y="8540750"/>
                </a:lnTo>
                <a:cubicBezTo>
                  <a:pt x="13843000" y="8534400"/>
                  <a:pt x="13843000" y="8528050"/>
                  <a:pt x="13849350" y="8528050"/>
                </a:cubicBezTo>
                <a:cubicBezTo>
                  <a:pt x="13912850" y="8528050"/>
                  <a:pt x="13912850" y="8515350"/>
                  <a:pt x="13938250" y="8515350"/>
                </a:cubicBezTo>
                <a:lnTo>
                  <a:pt x="14084300" y="8515350"/>
                </a:lnTo>
                <a:cubicBezTo>
                  <a:pt x="14103350" y="8528050"/>
                  <a:pt x="14122400" y="8528050"/>
                  <a:pt x="14135100" y="8528050"/>
                </a:cubicBezTo>
                <a:cubicBezTo>
                  <a:pt x="14173200" y="8572500"/>
                  <a:pt x="14211300" y="8623300"/>
                  <a:pt x="14249400" y="8667750"/>
                </a:cubicBezTo>
                <a:lnTo>
                  <a:pt x="14249400" y="8801100"/>
                </a:lnTo>
                <a:cubicBezTo>
                  <a:pt x="14268450" y="8813800"/>
                  <a:pt x="14281150" y="8820150"/>
                  <a:pt x="14300200" y="8820150"/>
                </a:cubicBezTo>
                <a:cubicBezTo>
                  <a:pt x="14338300" y="8820150"/>
                  <a:pt x="14325600" y="8794750"/>
                  <a:pt x="14370050" y="8782050"/>
                </a:cubicBezTo>
                <a:cubicBezTo>
                  <a:pt x="14427200" y="8763000"/>
                  <a:pt x="14560550" y="8794750"/>
                  <a:pt x="14547850" y="8699500"/>
                </a:cubicBezTo>
                <a:lnTo>
                  <a:pt x="14585950" y="8699500"/>
                </a:lnTo>
                <a:cubicBezTo>
                  <a:pt x="14605000" y="8724900"/>
                  <a:pt x="14611350" y="8756650"/>
                  <a:pt x="14636750" y="8769350"/>
                </a:cubicBezTo>
                <a:cubicBezTo>
                  <a:pt x="14649450" y="8775700"/>
                  <a:pt x="14674850" y="8775700"/>
                  <a:pt x="14687550" y="8782050"/>
                </a:cubicBezTo>
                <a:cubicBezTo>
                  <a:pt x="14719300" y="8801100"/>
                  <a:pt x="14751050" y="8813800"/>
                  <a:pt x="14782800" y="8832850"/>
                </a:cubicBezTo>
                <a:cubicBezTo>
                  <a:pt x="14808200" y="8845550"/>
                  <a:pt x="14859000" y="8909050"/>
                  <a:pt x="14871700" y="8940800"/>
                </a:cubicBezTo>
                <a:cubicBezTo>
                  <a:pt x="14884400" y="8953500"/>
                  <a:pt x="14878050" y="8985250"/>
                  <a:pt x="14884400" y="9004300"/>
                </a:cubicBezTo>
                <a:cubicBezTo>
                  <a:pt x="14897100" y="9029700"/>
                  <a:pt x="14916150" y="9055100"/>
                  <a:pt x="14928850" y="9086850"/>
                </a:cubicBezTo>
                <a:cubicBezTo>
                  <a:pt x="14941550" y="9112250"/>
                  <a:pt x="14947900" y="9163050"/>
                  <a:pt x="14947900" y="9182100"/>
                </a:cubicBezTo>
                <a:cubicBezTo>
                  <a:pt x="14947900" y="9264650"/>
                  <a:pt x="14909800" y="9340850"/>
                  <a:pt x="14897100" y="9429750"/>
                </a:cubicBezTo>
                <a:cubicBezTo>
                  <a:pt x="14903450" y="9436100"/>
                  <a:pt x="14909800" y="9436100"/>
                  <a:pt x="14922500" y="9436100"/>
                </a:cubicBezTo>
                <a:cubicBezTo>
                  <a:pt x="14941550" y="9436100"/>
                  <a:pt x="15005050" y="9417050"/>
                  <a:pt x="15043150" y="9404350"/>
                </a:cubicBezTo>
                <a:lnTo>
                  <a:pt x="15144750" y="9404350"/>
                </a:lnTo>
                <a:cubicBezTo>
                  <a:pt x="15157450" y="9417050"/>
                  <a:pt x="15208250" y="9423400"/>
                  <a:pt x="15227300" y="9404350"/>
                </a:cubicBezTo>
                <a:lnTo>
                  <a:pt x="15227300" y="9588500"/>
                </a:lnTo>
                <a:cubicBezTo>
                  <a:pt x="15227300" y="9588500"/>
                  <a:pt x="15170150" y="9588500"/>
                  <a:pt x="15189200" y="9601200"/>
                </a:cubicBezTo>
                <a:cubicBezTo>
                  <a:pt x="15138400" y="9613900"/>
                  <a:pt x="15081250" y="9626600"/>
                  <a:pt x="15017750" y="9626600"/>
                </a:cubicBezTo>
                <a:cubicBezTo>
                  <a:pt x="15017750" y="9626600"/>
                  <a:pt x="15011400" y="9632950"/>
                  <a:pt x="15011400" y="9639300"/>
                </a:cubicBezTo>
                <a:lnTo>
                  <a:pt x="14859000" y="9639300"/>
                </a:lnTo>
                <a:cubicBezTo>
                  <a:pt x="14852650" y="9658350"/>
                  <a:pt x="14820900" y="9683750"/>
                  <a:pt x="14820900" y="9696450"/>
                </a:cubicBezTo>
                <a:cubicBezTo>
                  <a:pt x="14820900" y="9715500"/>
                  <a:pt x="14852650" y="9772650"/>
                  <a:pt x="14865350" y="9798050"/>
                </a:cubicBezTo>
                <a:cubicBezTo>
                  <a:pt x="14992350" y="9829800"/>
                  <a:pt x="15151100" y="9893300"/>
                  <a:pt x="15227300" y="9975850"/>
                </a:cubicBezTo>
                <a:lnTo>
                  <a:pt x="15227300" y="10001250"/>
                </a:lnTo>
                <a:lnTo>
                  <a:pt x="15189200" y="10001250"/>
                </a:lnTo>
                <a:cubicBezTo>
                  <a:pt x="15189200" y="9994900"/>
                  <a:pt x="15176500" y="9982200"/>
                  <a:pt x="15157450" y="9982200"/>
                </a:cubicBezTo>
                <a:lnTo>
                  <a:pt x="15036800" y="9982200"/>
                </a:lnTo>
                <a:cubicBezTo>
                  <a:pt x="15036800" y="9982200"/>
                  <a:pt x="15030450" y="9975850"/>
                  <a:pt x="15030450" y="9994900"/>
                </a:cubicBezTo>
                <a:cubicBezTo>
                  <a:pt x="15030450" y="10020300"/>
                  <a:pt x="15113000" y="10115550"/>
                  <a:pt x="15138400" y="10115550"/>
                </a:cubicBezTo>
                <a:cubicBezTo>
                  <a:pt x="15157450" y="10115550"/>
                  <a:pt x="15201900" y="10083800"/>
                  <a:pt x="15227300" y="10071100"/>
                </a:cubicBezTo>
                <a:lnTo>
                  <a:pt x="15227300" y="10255250"/>
                </a:lnTo>
                <a:cubicBezTo>
                  <a:pt x="15163800" y="10248900"/>
                  <a:pt x="15132050" y="10382250"/>
                  <a:pt x="15132050" y="10439400"/>
                </a:cubicBezTo>
                <a:cubicBezTo>
                  <a:pt x="15132050" y="10477500"/>
                  <a:pt x="15189200" y="10496550"/>
                  <a:pt x="15227300" y="10490200"/>
                </a:cubicBezTo>
                <a:lnTo>
                  <a:pt x="15227300" y="10636250"/>
                </a:lnTo>
                <a:cubicBezTo>
                  <a:pt x="15119350" y="10623550"/>
                  <a:pt x="15119350" y="10642600"/>
                  <a:pt x="15119350" y="10718800"/>
                </a:cubicBezTo>
                <a:cubicBezTo>
                  <a:pt x="15119350" y="10744200"/>
                  <a:pt x="15113000" y="10769600"/>
                  <a:pt x="15138400" y="10795000"/>
                </a:cubicBezTo>
                <a:cubicBezTo>
                  <a:pt x="15163800" y="10782300"/>
                  <a:pt x="15182850" y="10769600"/>
                  <a:pt x="15201900" y="10750550"/>
                </a:cubicBezTo>
                <a:lnTo>
                  <a:pt x="15227300" y="10750550"/>
                </a:lnTo>
                <a:lnTo>
                  <a:pt x="15227300" y="12611100"/>
                </a:lnTo>
                <a:lnTo>
                  <a:pt x="11791950" y="12611100"/>
                </a:lnTo>
                <a:cubicBezTo>
                  <a:pt x="11791950" y="12604750"/>
                  <a:pt x="11785600" y="12598400"/>
                  <a:pt x="11785600" y="12585700"/>
                </a:cubicBezTo>
                <a:cubicBezTo>
                  <a:pt x="11785600" y="12503150"/>
                  <a:pt x="11849100" y="12420600"/>
                  <a:pt x="11893550" y="12338050"/>
                </a:cubicBezTo>
                <a:lnTo>
                  <a:pt x="11893550" y="12141200"/>
                </a:lnTo>
                <a:cubicBezTo>
                  <a:pt x="11899900" y="12122150"/>
                  <a:pt x="11906250" y="12096750"/>
                  <a:pt x="11912600" y="12084050"/>
                </a:cubicBezTo>
                <a:cubicBezTo>
                  <a:pt x="11950700" y="11982450"/>
                  <a:pt x="12020550" y="11912600"/>
                  <a:pt x="12020550" y="11842750"/>
                </a:cubicBezTo>
                <a:lnTo>
                  <a:pt x="12020550" y="11690350"/>
                </a:lnTo>
                <a:cubicBezTo>
                  <a:pt x="12033250" y="11626850"/>
                  <a:pt x="12039600" y="11563350"/>
                  <a:pt x="12052300" y="11499850"/>
                </a:cubicBezTo>
                <a:cubicBezTo>
                  <a:pt x="12084050" y="11404600"/>
                  <a:pt x="12109450" y="11296650"/>
                  <a:pt x="12134850" y="11195050"/>
                </a:cubicBezTo>
                <a:cubicBezTo>
                  <a:pt x="12192000" y="11036300"/>
                  <a:pt x="12312650" y="10839450"/>
                  <a:pt x="12325350" y="10680700"/>
                </a:cubicBezTo>
                <a:cubicBezTo>
                  <a:pt x="12325350" y="10680700"/>
                  <a:pt x="12325350" y="10674350"/>
                  <a:pt x="12319000" y="10668000"/>
                </a:cubicBezTo>
                <a:cubicBezTo>
                  <a:pt x="12153900" y="10941050"/>
                  <a:pt x="12077700" y="11207750"/>
                  <a:pt x="12001500" y="11493500"/>
                </a:cubicBezTo>
                <a:lnTo>
                  <a:pt x="11957050" y="11493500"/>
                </a:lnTo>
                <a:cubicBezTo>
                  <a:pt x="11957050" y="11480800"/>
                  <a:pt x="11950700" y="11461750"/>
                  <a:pt x="11950700" y="11449050"/>
                </a:cubicBezTo>
                <a:cubicBezTo>
                  <a:pt x="11950700" y="11430000"/>
                  <a:pt x="11963400" y="11391900"/>
                  <a:pt x="11976100" y="11366500"/>
                </a:cubicBezTo>
                <a:lnTo>
                  <a:pt x="11969750" y="11328400"/>
                </a:lnTo>
                <a:cubicBezTo>
                  <a:pt x="11944350" y="11385550"/>
                  <a:pt x="11899900" y="11430000"/>
                  <a:pt x="11887200" y="11487150"/>
                </a:cubicBezTo>
                <a:cubicBezTo>
                  <a:pt x="11868150" y="11563350"/>
                  <a:pt x="11880850" y="11652250"/>
                  <a:pt x="11868150" y="11728450"/>
                </a:cubicBezTo>
                <a:cubicBezTo>
                  <a:pt x="11868150" y="11766550"/>
                  <a:pt x="11842750" y="11804650"/>
                  <a:pt x="11830050" y="11842750"/>
                </a:cubicBezTo>
                <a:cubicBezTo>
                  <a:pt x="11811000" y="11899900"/>
                  <a:pt x="11785600" y="11963400"/>
                  <a:pt x="11766550" y="12026900"/>
                </a:cubicBezTo>
                <a:cubicBezTo>
                  <a:pt x="11760200" y="12033250"/>
                  <a:pt x="11766550" y="12058650"/>
                  <a:pt x="11760200" y="12065000"/>
                </a:cubicBezTo>
                <a:cubicBezTo>
                  <a:pt x="11734800" y="12128500"/>
                  <a:pt x="11715750" y="12204700"/>
                  <a:pt x="11709400" y="12268200"/>
                </a:cubicBezTo>
                <a:cubicBezTo>
                  <a:pt x="11709400" y="12268200"/>
                  <a:pt x="11703050" y="12261850"/>
                  <a:pt x="11703050" y="12280900"/>
                </a:cubicBezTo>
                <a:lnTo>
                  <a:pt x="11703050" y="12541250"/>
                </a:lnTo>
                <a:cubicBezTo>
                  <a:pt x="11703050" y="12541250"/>
                  <a:pt x="11715750" y="12541250"/>
                  <a:pt x="11715750" y="12553950"/>
                </a:cubicBezTo>
                <a:lnTo>
                  <a:pt x="11715750" y="12611100"/>
                </a:lnTo>
                <a:lnTo>
                  <a:pt x="11023600" y="12611100"/>
                </a:lnTo>
                <a:cubicBezTo>
                  <a:pt x="10991850" y="12477750"/>
                  <a:pt x="11004550" y="12319000"/>
                  <a:pt x="10864850" y="12236450"/>
                </a:cubicBezTo>
                <a:cubicBezTo>
                  <a:pt x="10852150" y="12268200"/>
                  <a:pt x="10845800" y="12312650"/>
                  <a:pt x="10845800" y="12325350"/>
                </a:cubicBezTo>
                <a:cubicBezTo>
                  <a:pt x="10845800" y="12382500"/>
                  <a:pt x="10852150" y="12382500"/>
                  <a:pt x="10871200" y="12446000"/>
                </a:cubicBezTo>
                <a:cubicBezTo>
                  <a:pt x="10883900" y="12484100"/>
                  <a:pt x="10890250" y="12541250"/>
                  <a:pt x="10896600" y="12611100"/>
                </a:cubicBezTo>
                <a:lnTo>
                  <a:pt x="9652000" y="12611100"/>
                </a:lnTo>
                <a:cubicBezTo>
                  <a:pt x="9652000" y="12611100"/>
                  <a:pt x="9658350" y="12598400"/>
                  <a:pt x="9639300" y="12598400"/>
                </a:cubicBezTo>
                <a:lnTo>
                  <a:pt x="9302750" y="12598400"/>
                </a:lnTo>
                <a:cubicBezTo>
                  <a:pt x="9302750" y="12598400"/>
                  <a:pt x="9309100" y="12611100"/>
                  <a:pt x="9290050" y="12611100"/>
                </a:cubicBezTo>
                <a:lnTo>
                  <a:pt x="8172450" y="12611100"/>
                </a:lnTo>
                <a:cubicBezTo>
                  <a:pt x="8115300" y="12490450"/>
                  <a:pt x="8045450" y="12363450"/>
                  <a:pt x="7988300" y="12242800"/>
                </a:cubicBezTo>
                <a:cubicBezTo>
                  <a:pt x="7981950" y="12230100"/>
                  <a:pt x="7975600" y="12198350"/>
                  <a:pt x="7962900" y="12179300"/>
                </a:cubicBezTo>
                <a:cubicBezTo>
                  <a:pt x="7785100" y="11830050"/>
                  <a:pt x="7664450" y="11474450"/>
                  <a:pt x="7524750" y="11099800"/>
                </a:cubicBezTo>
                <a:cubicBezTo>
                  <a:pt x="7505700" y="11049000"/>
                  <a:pt x="7493000" y="10979150"/>
                  <a:pt x="7467600" y="10928350"/>
                </a:cubicBezTo>
                <a:cubicBezTo>
                  <a:pt x="7454900" y="10890250"/>
                  <a:pt x="7429500" y="10845800"/>
                  <a:pt x="7416800" y="10801350"/>
                </a:cubicBezTo>
                <a:cubicBezTo>
                  <a:pt x="7353300" y="10636250"/>
                  <a:pt x="7296150" y="10464800"/>
                  <a:pt x="7232650" y="10299700"/>
                </a:cubicBezTo>
                <a:cubicBezTo>
                  <a:pt x="7181850" y="10166350"/>
                  <a:pt x="7118350" y="10039350"/>
                  <a:pt x="7067550" y="9899650"/>
                </a:cubicBezTo>
                <a:cubicBezTo>
                  <a:pt x="7048500" y="9855200"/>
                  <a:pt x="7048500" y="9810750"/>
                  <a:pt x="7042150" y="9766300"/>
                </a:cubicBezTo>
                <a:cubicBezTo>
                  <a:pt x="7042150" y="9766300"/>
                  <a:pt x="7042150" y="9759950"/>
                  <a:pt x="7035800" y="9759950"/>
                </a:cubicBezTo>
                <a:lnTo>
                  <a:pt x="7035800" y="9632950"/>
                </a:lnTo>
                <a:cubicBezTo>
                  <a:pt x="7004050" y="9582150"/>
                  <a:pt x="6972300" y="9531350"/>
                  <a:pt x="6959600" y="9474200"/>
                </a:cubicBezTo>
                <a:cubicBezTo>
                  <a:pt x="6902450" y="9207500"/>
                  <a:pt x="6794500" y="8966200"/>
                  <a:pt x="6731000" y="8763000"/>
                </a:cubicBezTo>
                <a:cubicBezTo>
                  <a:pt x="6680200" y="8591550"/>
                  <a:pt x="6604000" y="8420100"/>
                  <a:pt x="6559550" y="8242300"/>
                </a:cubicBezTo>
                <a:cubicBezTo>
                  <a:pt x="6527800" y="8108950"/>
                  <a:pt x="6527800" y="7962900"/>
                  <a:pt x="6470650" y="7829550"/>
                </a:cubicBezTo>
                <a:lnTo>
                  <a:pt x="6451600" y="7829550"/>
                </a:lnTo>
                <a:cubicBezTo>
                  <a:pt x="6445250" y="7842250"/>
                  <a:pt x="6438900" y="7848600"/>
                  <a:pt x="6432550" y="7861300"/>
                </a:cubicBezTo>
                <a:lnTo>
                  <a:pt x="6553200" y="8324850"/>
                </a:lnTo>
                <a:lnTo>
                  <a:pt x="6553200" y="8623300"/>
                </a:lnTo>
                <a:cubicBezTo>
                  <a:pt x="6584950" y="8712200"/>
                  <a:pt x="6616700" y="8807450"/>
                  <a:pt x="6642100" y="8890000"/>
                </a:cubicBezTo>
                <a:cubicBezTo>
                  <a:pt x="6642100" y="8902700"/>
                  <a:pt x="6642100" y="8921750"/>
                  <a:pt x="6648450" y="8934450"/>
                </a:cubicBezTo>
                <a:cubicBezTo>
                  <a:pt x="6692900" y="9067800"/>
                  <a:pt x="6750050" y="9201150"/>
                  <a:pt x="6794500" y="9334500"/>
                </a:cubicBezTo>
                <a:lnTo>
                  <a:pt x="6794500" y="9353550"/>
                </a:lnTo>
                <a:cubicBezTo>
                  <a:pt x="6819900" y="9404350"/>
                  <a:pt x="6915150" y="9645650"/>
                  <a:pt x="6915150" y="9734550"/>
                </a:cubicBezTo>
                <a:cubicBezTo>
                  <a:pt x="6915150" y="9747250"/>
                  <a:pt x="7004050" y="10052050"/>
                  <a:pt x="7035800" y="10147300"/>
                </a:cubicBezTo>
                <a:cubicBezTo>
                  <a:pt x="7029450" y="10153650"/>
                  <a:pt x="7023100" y="10153650"/>
                  <a:pt x="7010400" y="10153650"/>
                </a:cubicBezTo>
                <a:cubicBezTo>
                  <a:pt x="6991350" y="10153650"/>
                  <a:pt x="6997700" y="10153650"/>
                  <a:pt x="6991350" y="10147300"/>
                </a:cubicBezTo>
                <a:cubicBezTo>
                  <a:pt x="6921500" y="10001250"/>
                  <a:pt x="6858000" y="9861550"/>
                  <a:pt x="6731000" y="9734550"/>
                </a:cubicBezTo>
                <a:cubicBezTo>
                  <a:pt x="6699250" y="9753600"/>
                  <a:pt x="6705600" y="9772650"/>
                  <a:pt x="6705600" y="9791700"/>
                </a:cubicBezTo>
                <a:cubicBezTo>
                  <a:pt x="6705600" y="9810750"/>
                  <a:pt x="6724650" y="9829800"/>
                  <a:pt x="6737350" y="9861550"/>
                </a:cubicBezTo>
                <a:lnTo>
                  <a:pt x="6788150" y="9963150"/>
                </a:lnTo>
                <a:cubicBezTo>
                  <a:pt x="6858000" y="10102850"/>
                  <a:pt x="6908800" y="10293350"/>
                  <a:pt x="7023100" y="10382250"/>
                </a:cubicBezTo>
                <a:cubicBezTo>
                  <a:pt x="7061200" y="10407650"/>
                  <a:pt x="7086600" y="10445750"/>
                  <a:pt x="7118350" y="10471150"/>
                </a:cubicBezTo>
                <a:cubicBezTo>
                  <a:pt x="7169150" y="10509250"/>
                  <a:pt x="7219950" y="10604500"/>
                  <a:pt x="7219950" y="10687050"/>
                </a:cubicBezTo>
                <a:cubicBezTo>
                  <a:pt x="7245350" y="10687050"/>
                  <a:pt x="7283450" y="10712450"/>
                  <a:pt x="7283450" y="10718800"/>
                </a:cubicBezTo>
                <a:cubicBezTo>
                  <a:pt x="7283450" y="10737850"/>
                  <a:pt x="7264400" y="10756900"/>
                  <a:pt x="7264400" y="10775950"/>
                </a:cubicBezTo>
                <a:cubicBezTo>
                  <a:pt x="7264400" y="10814050"/>
                  <a:pt x="7359650" y="10966450"/>
                  <a:pt x="7366000" y="10985500"/>
                </a:cubicBezTo>
                <a:cubicBezTo>
                  <a:pt x="7372350" y="10991850"/>
                  <a:pt x="7378700" y="11010900"/>
                  <a:pt x="7378700" y="11023600"/>
                </a:cubicBezTo>
                <a:cubicBezTo>
                  <a:pt x="7385050" y="11029950"/>
                  <a:pt x="7391400" y="11029950"/>
                  <a:pt x="7391400" y="11036300"/>
                </a:cubicBezTo>
                <a:cubicBezTo>
                  <a:pt x="7416800" y="11087100"/>
                  <a:pt x="7454900" y="11156950"/>
                  <a:pt x="7454900" y="11169650"/>
                </a:cubicBezTo>
                <a:cubicBezTo>
                  <a:pt x="7454900" y="11188700"/>
                  <a:pt x="7429500" y="11226800"/>
                  <a:pt x="7429500" y="11245850"/>
                </a:cubicBezTo>
                <a:cubicBezTo>
                  <a:pt x="7429500" y="11258550"/>
                  <a:pt x="7429500" y="11277600"/>
                  <a:pt x="7442200" y="11296650"/>
                </a:cubicBezTo>
                <a:cubicBezTo>
                  <a:pt x="7480300" y="11341100"/>
                  <a:pt x="7531100" y="11385550"/>
                  <a:pt x="7556500" y="11436350"/>
                </a:cubicBezTo>
                <a:cubicBezTo>
                  <a:pt x="7575550" y="11468100"/>
                  <a:pt x="7581900" y="11518900"/>
                  <a:pt x="7588250" y="11557000"/>
                </a:cubicBezTo>
                <a:cubicBezTo>
                  <a:pt x="7594600" y="11595100"/>
                  <a:pt x="7600950" y="11645900"/>
                  <a:pt x="7607300" y="11684000"/>
                </a:cubicBezTo>
                <a:cubicBezTo>
                  <a:pt x="7613650" y="11703050"/>
                  <a:pt x="7620000" y="11753850"/>
                  <a:pt x="7626350" y="11779250"/>
                </a:cubicBezTo>
                <a:cubicBezTo>
                  <a:pt x="7639050" y="11811000"/>
                  <a:pt x="7658100" y="11855450"/>
                  <a:pt x="7683500" y="11893550"/>
                </a:cubicBezTo>
                <a:cubicBezTo>
                  <a:pt x="7708900" y="11931650"/>
                  <a:pt x="7886700" y="12128500"/>
                  <a:pt x="7886700" y="12217400"/>
                </a:cubicBezTo>
                <a:cubicBezTo>
                  <a:pt x="7886700" y="12230100"/>
                  <a:pt x="7867650" y="12268200"/>
                  <a:pt x="7867650" y="12280900"/>
                </a:cubicBezTo>
                <a:cubicBezTo>
                  <a:pt x="7867650" y="12299950"/>
                  <a:pt x="7874000" y="12299950"/>
                  <a:pt x="7874000" y="12312650"/>
                </a:cubicBezTo>
                <a:cubicBezTo>
                  <a:pt x="7975600" y="12312650"/>
                  <a:pt x="7899400" y="12503150"/>
                  <a:pt x="8007350" y="12490450"/>
                </a:cubicBezTo>
                <a:lnTo>
                  <a:pt x="8007350" y="12611100"/>
                </a:lnTo>
                <a:lnTo>
                  <a:pt x="4222750" y="12611100"/>
                </a:lnTo>
                <a:lnTo>
                  <a:pt x="4222750" y="12573000"/>
                </a:lnTo>
                <a:cubicBezTo>
                  <a:pt x="4267200" y="12496800"/>
                  <a:pt x="4337050" y="12471400"/>
                  <a:pt x="4343400" y="12395200"/>
                </a:cubicBezTo>
                <a:cubicBezTo>
                  <a:pt x="4356100" y="12369800"/>
                  <a:pt x="4368800" y="12338050"/>
                  <a:pt x="4368800" y="12325350"/>
                </a:cubicBezTo>
                <a:cubicBezTo>
                  <a:pt x="4368800" y="12306300"/>
                  <a:pt x="4381500" y="12261850"/>
                  <a:pt x="4387850" y="12230100"/>
                </a:cubicBezTo>
                <a:cubicBezTo>
                  <a:pt x="4394200" y="12198350"/>
                  <a:pt x="4406900" y="12160250"/>
                  <a:pt x="4406900" y="12128500"/>
                </a:cubicBezTo>
                <a:cubicBezTo>
                  <a:pt x="4470400" y="11995150"/>
                  <a:pt x="4565650" y="11836400"/>
                  <a:pt x="4610100" y="11677650"/>
                </a:cubicBezTo>
                <a:cubicBezTo>
                  <a:pt x="4641850" y="11569700"/>
                  <a:pt x="4673600" y="11449050"/>
                  <a:pt x="4705350" y="11334750"/>
                </a:cubicBezTo>
                <a:cubicBezTo>
                  <a:pt x="4711700" y="11303000"/>
                  <a:pt x="4724400" y="11264900"/>
                  <a:pt x="4737100" y="11233150"/>
                </a:cubicBezTo>
                <a:cubicBezTo>
                  <a:pt x="4756150" y="11144250"/>
                  <a:pt x="4781550" y="11042650"/>
                  <a:pt x="4806950" y="10953750"/>
                </a:cubicBezTo>
                <a:cubicBezTo>
                  <a:pt x="4813300" y="10934700"/>
                  <a:pt x="4883150" y="10801350"/>
                  <a:pt x="4883150" y="10750550"/>
                </a:cubicBezTo>
                <a:cubicBezTo>
                  <a:pt x="4883150" y="10744200"/>
                  <a:pt x="4940300" y="10648950"/>
                  <a:pt x="4946650" y="10591800"/>
                </a:cubicBezTo>
                <a:cubicBezTo>
                  <a:pt x="4978400" y="10515600"/>
                  <a:pt x="5016500" y="10445750"/>
                  <a:pt x="5048250" y="10369550"/>
                </a:cubicBezTo>
                <a:cubicBezTo>
                  <a:pt x="5105400" y="10229850"/>
                  <a:pt x="5162550" y="10083800"/>
                  <a:pt x="5213350" y="9950450"/>
                </a:cubicBezTo>
                <a:cubicBezTo>
                  <a:pt x="5219700" y="9931400"/>
                  <a:pt x="5226050" y="9906000"/>
                  <a:pt x="5226050" y="9880600"/>
                </a:cubicBezTo>
                <a:cubicBezTo>
                  <a:pt x="5238750" y="9671050"/>
                  <a:pt x="5340350" y="9480550"/>
                  <a:pt x="5397500" y="9309100"/>
                </a:cubicBezTo>
                <a:cubicBezTo>
                  <a:pt x="5499100" y="9023350"/>
                  <a:pt x="5626100" y="8674100"/>
                  <a:pt x="5708650" y="8407400"/>
                </a:cubicBezTo>
                <a:cubicBezTo>
                  <a:pt x="5715000" y="8407400"/>
                  <a:pt x="5721350" y="8394700"/>
                  <a:pt x="5727700" y="8388350"/>
                </a:cubicBezTo>
                <a:lnTo>
                  <a:pt x="5727700" y="8083550"/>
                </a:lnTo>
                <a:cubicBezTo>
                  <a:pt x="5759450" y="7994650"/>
                  <a:pt x="5784850" y="7912100"/>
                  <a:pt x="5816600" y="7829550"/>
                </a:cubicBezTo>
                <a:cubicBezTo>
                  <a:pt x="5829300" y="7829550"/>
                  <a:pt x="5861050" y="7842250"/>
                  <a:pt x="5886450" y="7810500"/>
                </a:cubicBezTo>
                <a:cubicBezTo>
                  <a:pt x="5829300" y="7823200"/>
                  <a:pt x="5816600" y="7766050"/>
                  <a:pt x="5816600" y="7734300"/>
                </a:cubicBezTo>
                <a:cubicBezTo>
                  <a:pt x="5816600" y="7721600"/>
                  <a:pt x="5835650" y="7683500"/>
                  <a:pt x="5842000" y="7664450"/>
                </a:cubicBezTo>
                <a:cubicBezTo>
                  <a:pt x="5861050" y="7613650"/>
                  <a:pt x="5880100" y="7562850"/>
                  <a:pt x="5886450" y="7505700"/>
                </a:cubicBezTo>
                <a:cubicBezTo>
                  <a:pt x="5892800" y="7480300"/>
                  <a:pt x="5899150" y="7454900"/>
                  <a:pt x="5905500" y="7435850"/>
                </a:cubicBezTo>
                <a:cubicBezTo>
                  <a:pt x="5899150" y="7404100"/>
                  <a:pt x="5924550" y="7378700"/>
                  <a:pt x="5949950" y="7372350"/>
                </a:cubicBezTo>
                <a:cubicBezTo>
                  <a:pt x="6019800" y="7353300"/>
                  <a:pt x="6096000" y="7340600"/>
                  <a:pt x="6172200" y="7327900"/>
                </a:cubicBezTo>
                <a:cubicBezTo>
                  <a:pt x="6178550" y="7327900"/>
                  <a:pt x="6178550" y="7321550"/>
                  <a:pt x="6178550" y="7315200"/>
                </a:cubicBezTo>
                <a:cubicBezTo>
                  <a:pt x="6223000" y="7308850"/>
                  <a:pt x="6292850" y="7321550"/>
                  <a:pt x="6318250" y="7289800"/>
                </a:cubicBezTo>
                <a:cubicBezTo>
                  <a:pt x="6369050" y="7289800"/>
                  <a:pt x="6419850" y="7283450"/>
                  <a:pt x="6470650" y="7277100"/>
                </a:cubicBezTo>
                <a:cubicBezTo>
                  <a:pt x="6477000" y="7277100"/>
                  <a:pt x="6483350" y="7270750"/>
                  <a:pt x="6483350" y="7264400"/>
                </a:cubicBezTo>
                <a:cubicBezTo>
                  <a:pt x="6546850" y="7258050"/>
                  <a:pt x="6648450" y="7251700"/>
                  <a:pt x="6705600" y="7232650"/>
                </a:cubicBezTo>
                <a:cubicBezTo>
                  <a:pt x="6718300" y="7226300"/>
                  <a:pt x="6762750" y="7232650"/>
                  <a:pt x="6781800" y="7219950"/>
                </a:cubicBezTo>
                <a:lnTo>
                  <a:pt x="6965950" y="7219950"/>
                </a:lnTo>
                <a:cubicBezTo>
                  <a:pt x="6991350" y="7207250"/>
                  <a:pt x="7010400" y="7207250"/>
                  <a:pt x="7029450" y="7200900"/>
                </a:cubicBezTo>
                <a:cubicBezTo>
                  <a:pt x="7061200" y="7194550"/>
                  <a:pt x="7054850" y="7188200"/>
                  <a:pt x="7080250" y="7156450"/>
                </a:cubicBezTo>
                <a:lnTo>
                  <a:pt x="6731000" y="7156450"/>
                </a:lnTo>
                <a:lnTo>
                  <a:pt x="5962650" y="7289800"/>
                </a:lnTo>
                <a:lnTo>
                  <a:pt x="5943600" y="7270750"/>
                </a:lnTo>
                <a:cubicBezTo>
                  <a:pt x="5949950" y="7245350"/>
                  <a:pt x="5956300" y="7213600"/>
                  <a:pt x="5956300" y="7188200"/>
                </a:cubicBezTo>
                <a:cubicBezTo>
                  <a:pt x="5962650" y="7162800"/>
                  <a:pt x="5975350" y="7137400"/>
                  <a:pt x="5975350" y="7112000"/>
                </a:cubicBezTo>
                <a:cubicBezTo>
                  <a:pt x="5981700" y="7099300"/>
                  <a:pt x="5988050" y="7086600"/>
                  <a:pt x="5988050" y="7073900"/>
                </a:cubicBezTo>
                <a:cubicBezTo>
                  <a:pt x="6045200" y="7054850"/>
                  <a:pt x="6083300" y="7016750"/>
                  <a:pt x="6134100" y="7004050"/>
                </a:cubicBezTo>
                <a:cubicBezTo>
                  <a:pt x="6172200" y="6991350"/>
                  <a:pt x="6210300" y="7004050"/>
                  <a:pt x="6242050" y="6978650"/>
                </a:cubicBezTo>
                <a:lnTo>
                  <a:pt x="6413500" y="6978650"/>
                </a:lnTo>
                <a:cubicBezTo>
                  <a:pt x="6470650" y="6953250"/>
                  <a:pt x="6553200" y="6972300"/>
                  <a:pt x="6578600" y="6896100"/>
                </a:cubicBezTo>
                <a:cubicBezTo>
                  <a:pt x="6572250" y="6896100"/>
                  <a:pt x="6578600" y="6889750"/>
                  <a:pt x="6559550" y="6889750"/>
                </a:cubicBezTo>
                <a:cubicBezTo>
                  <a:pt x="6546850" y="6889750"/>
                  <a:pt x="6515100" y="6908800"/>
                  <a:pt x="6496050" y="6908800"/>
                </a:cubicBezTo>
                <a:cubicBezTo>
                  <a:pt x="6432550" y="6915150"/>
                  <a:pt x="6362700" y="6902450"/>
                  <a:pt x="6337300" y="6934200"/>
                </a:cubicBezTo>
                <a:cubicBezTo>
                  <a:pt x="6235700" y="6946900"/>
                  <a:pt x="6121400" y="6965950"/>
                  <a:pt x="6013450" y="6972300"/>
                </a:cubicBezTo>
                <a:cubicBezTo>
                  <a:pt x="6000750" y="6940550"/>
                  <a:pt x="5994400" y="6902450"/>
                  <a:pt x="5981700" y="6877050"/>
                </a:cubicBezTo>
                <a:cubicBezTo>
                  <a:pt x="5981700" y="6870700"/>
                  <a:pt x="5969000" y="6864350"/>
                  <a:pt x="5962650" y="6851650"/>
                </a:cubicBezTo>
                <a:cubicBezTo>
                  <a:pt x="5956300" y="6845300"/>
                  <a:pt x="5918200" y="6731000"/>
                  <a:pt x="5918200" y="6705600"/>
                </a:cubicBezTo>
                <a:cubicBezTo>
                  <a:pt x="5918200" y="6692900"/>
                  <a:pt x="5943600" y="6597650"/>
                  <a:pt x="5956300" y="6540500"/>
                </a:cubicBezTo>
                <a:cubicBezTo>
                  <a:pt x="5981700" y="6457950"/>
                  <a:pt x="6007100" y="6362700"/>
                  <a:pt x="6038850" y="6280150"/>
                </a:cubicBezTo>
                <a:lnTo>
                  <a:pt x="6096000" y="6146800"/>
                </a:lnTo>
                <a:cubicBezTo>
                  <a:pt x="6108700" y="6115050"/>
                  <a:pt x="6115050" y="6064250"/>
                  <a:pt x="6134100" y="6032500"/>
                </a:cubicBezTo>
                <a:cubicBezTo>
                  <a:pt x="6172200" y="5949950"/>
                  <a:pt x="6203950" y="5880100"/>
                  <a:pt x="6216650" y="5803900"/>
                </a:cubicBezTo>
                <a:cubicBezTo>
                  <a:pt x="6229350" y="5759450"/>
                  <a:pt x="6242050" y="5715000"/>
                  <a:pt x="6248400" y="5670550"/>
                </a:cubicBezTo>
                <a:cubicBezTo>
                  <a:pt x="6261100" y="5632450"/>
                  <a:pt x="6280150" y="5562600"/>
                  <a:pt x="6324600" y="5556250"/>
                </a:cubicBezTo>
                <a:cubicBezTo>
                  <a:pt x="6381750" y="5543550"/>
                  <a:pt x="6457950" y="5568950"/>
                  <a:pt x="6508750" y="5530850"/>
                </a:cubicBezTo>
                <a:cubicBezTo>
                  <a:pt x="6629400" y="5429250"/>
                  <a:pt x="6711950" y="5251450"/>
                  <a:pt x="6781800" y="5156200"/>
                </a:cubicBezTo>
                <a:lnTo>
                  <a:pt x="6781800" y="5137150"/>
                </a:lnTo>
                <a:cubicBezTo>
                  <a:pt x="6775450" y="5130800"/>
                  <a:pt x="6775450" y="5130800"/>
                  <a:pt x="6756400" y="5130800"/>
                </a:cubicBezTo>
                <a:cubicBezTo>
                  <a:pt x="6737350" y="5130800"/>
                  <a:pt x="6661150" y="5251450"/>
                  <a:pt x="6623050" y="5283200"/>
                </a:cubicBezTo>
                <a:cubicBezTo>
                  <a:pt x="6578600" y="5327650"/>
                  <a:pt x="6470650" y="5467350"/>
                  <a:pt x="6445250" y="5467350"/>
                </a:cubicBezTo>
                <a:lnTo>
                  <a:pt x="6292850" y="5467350"/>
                </a:lnTo>
                <a:cubicBezTo>
                  <a:pt x="6280150" y="5454650"/>
                  <a:pt x="6273800" y="5422900"/>
                  <a:pt x="6273800" y="5403850"/>
                </a:cubicBezTo>
                <a:lnTo>
                  <a:pt x="6273800" y="5391150"/>
                </a:lnTo>
                <a:cubicBezTo>
                  <a:pt x="6273800" y="5372100"/>
                  <a:pt x="6299200" y="5372100"/>
                  <a:pt x="6286500" y="5340350"/>
                </a:cubicBezTo>
                <a:cubicBezTo>
                  <a:pt x="6203950" y="5391150"/>
                  <a:pt x="6210300" y="5511800"/>
                  <a:pt x="6191250" y="5594350"/>
                </a:cubicBezTo>
                <a:cubicBezTo>
                  <a:pt x="6184900" y="5619750"/>
                  <a:pt x="6191250" y="5664200"/>
                  <a:pt x="6172200" y="5702300"/>
                </a:cubicBezTo>
                <a:cubicBezTo>
                  <a:pt x="6121400" y="5822950"/>
                  <a:pt x="5854700" y="6457950"/>
                  <a:pt x="5854700" y="6699250"/>
                </a:cubicBezTo>
                <a:cubicBezTo>
                  <a:pt x="5854700" y="6737350"/>
                  <a:pt x="5924550" y="6877050"/>
                  <a:pt x="5930900" y="6902450"/>
                </a:cubicBezTo>
                <a:cubicBezTo>
                  <a:pt x="5937250" y="6921500"/>
                  <a:pt x="5943600" y="6965950"/>
                  <a:pt x="5943600" y="6985000"/>
                </a:cubicBezTo>
                <a:cubicBezTo>
                  <a:pt x="5943600" y="7054850"/>
                  <a:pt x="5861050" y="7239000"/>
                  <a:pt x="5861050" y="7296150"/>
                </a:cubicBezTo>
                <a:cubicBezTo>
                  <a:pt x="5861050" y="7308850"/>
                  <a:pt x="5784850" y="7448550"/>
                  <a:pt x="5765800" y="7537450"/>
                </a:cubicBezTo>
                <a:cubicBezTo>
                  <a:pt x="5753100" y="7569200"/>
                  <a:pt x="5740400" y="7626350"/>
                  <a:pt x="5740400" y="7645400"/>
                </a:cubicBezTo>
                <a:cubicBezTo>
                  <a:pt x="5740400" y="7658100"/>
                  <a:pt x="5702300" y="7753350"/>
                  <a:pt x="5689600" y="7804150"/>
                </a:cubicBezTo>
                <a:cubicBezTo>
                  <a:pt x="5670550" y="7905750"/>
                  <a:pt x="5619750" y="8096250"/>
                  <a:pt x="5619750" y="8115300"/>
                </a:cubicBezTo>
                <a:cubicBezTo>
                  <a:pt x="5619750" y="8128000"/>
                  <a:pt x="5664200" y="8274050"/>
                  <a:pt x="5664200" y="8293100"/>
                </a:cubicBezTo>
                <a:cubicBezTo>
                  <a:pt x="5664200" y="8305800"/>
                  <a:pt x="5657850" y="8305800"/>
                  <a:pt x="5651500" y="8312150"/>
                </a:cubicBezTo>
                <a:cubicBezTo>
                  <a:pt x="5619750" y="8407400"/>
                  <a:pt x="5568950" y="8515350"/>
                  <a:pt x="5524500" y="8604250"/>
                </a:cubicBezTo>
                <a:cubicBezTo>
                  <a:pt x="5499100" y="8648700"/>
                  <a:pt x="5467350" y="8743950"/>
                  <a:pt x="5467350" y="8763000"/>
                </a:cubicBezTo>
                <a:cubicBezTo>
                  <a:pt x="5467350" y="8775700"/>
                  <a:pt x="5403850" y="8902700"/>
                  <a:pt x="5384800" y="8978900"/>
                </a:cubicBezTo>
                <a:cubicBezTo>
                  <a:pt x="5334000" y="9137650"/>
                  <a:pt x="5295900" y="9309100"/>
                  <a:pt x="5232400" y="9474200"/>
                </a:cubicBezTo>
                <a:cubicBezTo>
                  <a:pt x="5200650" y="9569450"/>
                  <a:pt x="5149850" y="9664700"/>
                  <a:pt x="5111750" y="9766300"/>
                </a:cubicBezTo>
                <a:cubicBezTo>
                  <a:pt x="5086350" y="9836150"/>
                  <a:pt x="5086350" y="9925050"/>
                  <a:pt x="5073650" y="9994900"/>
                </a:cubicBezTo>
                <a:lnTo>
                  <a:pt x="4654550" y="11004550"/>
                </a:lnTo>
                <a:lnTo>
                  <a:pt x="4654550" y="11150600"/>
                </a:lnTo>
                <a:cubicBezTo>
                  <a:pt x="4610100" y="11328400"/>
                  <a:pt x="4527550" y="11525250"/>
                  <a:pt x="4425950" y="11696700"/>
                </a:cubicBezTo>
                <a:cubicBezTo>
                  <a:pt x="4400550" y="11747500"/>
                  <a:pt x="4356100" y="11849100"/>
                  <a:pt x="4330700" y="11899900"/>
                </a:cubicBezTo>
                <a:cubicBezTo>
                  <a:pt x="4305300" y="11957050"/>
                  <a:pt x="4279900" y="12007850"/>
                  <a:pt x="4260850" y="12071350"/>
                </a:cubicBezTo>
                <a:cubicBezTo>
                  <a:pt x="4248150" y="12109450"/>
                  <a:pt x="4241800" y="12166600"/>
                  <a:pt x="4222750" y="12198350"/>
                </a:cubicBezTo>
                <a:cubicBezTo>
                  <a:pt x="4216400" y="12211050"/>
                  <a:pt x="4203700" y="12217400"/>
                  <a:pt x="4191000" y="12217400"/>
                </a:cubicBezTo>
                <a:cubicBezTo>
                  <a:pt x="4171950" y="12217400"/>
                  <a:pt x="4178300" y="12204700"/>
                  <a:pt x="4171950" y="12204700"/>
                </a:cubicBezTo>
                <a:lnTo>
                  <a:pt x="4171950" y="11563350"/>
                </a:lnTo>
                <a:cubicBezTo>
                  <a:pt x="4159250" y="11512550"/>
                  <a:pt x="4140200" y="11417300"/>
                  <a:pt x="4140200" y="11404600"/>
                </a:cubicBezTo>
                <a:cubicBezTo>
                  <a:pt x="4140200" y="11360150"/>
                  <a:pt x="4171950" y="11334750"/>
                  <a:pt x="4171950" y="11303000"/>
                </a:cubicBezTo>
                <a:cubicBezTo>
                  <a:pt x="4171950" y="11283950"/>
                  <a:pt x="4140200" y="11188700"/>
                  <a:pt x="4121150" y="11131550"/>
                </a:cubicBezTo>
                <a:cubicBezTo>
                  <a:pt x="4121150" y="11131550"/>
                  <a:pt x="4121150" y="11125200"/>
                  <a:pt x="4102100" y="11118850"/>
                </a:cubicBezTo>
                <a:cubicBezTo>
                  <a:pt x="4102100" y="11144250"/>
                  <a:pt x="4070350" y="11169650"/>
                  <a:pt x="4070350" y="11195050"/>
                </a:cubicBezTo>
                <a:cubicBezTo>
                  <a:pt x="4064000" y="11220450"/>
                  <a:pt x="4057650" y="11258550"/>
                  <a:pt x="4057650" y="11277600"/>
                </a:cubicBezTo>
                <a:lnTo>
                  <a:pt x="4057650" y="11582400"/>
                </a:lnTo>
                <a:cubicBezTo>
                  <a:pt x="4057650" y="11620500"/>
                  <a:pt x="4051300" y="11626850"/>
                  <a:pt x="4032250" y="11626850"/>
                </a:cubicBezTo>
                <a:cubicBezTo>
                  <a:pt x="3987800" y="11626850"/>
                  <a:pt x="3994150" y="11531600"/>
                  <a:pt x="3987800" y="11499850"/>
                </a:cubicBezTo>
                <a:cubicBezTo>
                  <a:pt x="3968750" y="11385550"/>
                  <a:pt x="3949700" y="11277600"/>
                  <a:pt x="3930650" y="11169650"/>
                </a:cubicBezTo>
                <a:cubicBezTo>
                  <a:pt x="3924300" y="11156950"/>
                  <a:pt x="3784600" y="11010900"/>
                  <a:pt x="3740150" y="11010900"/>
                </a:cubicBezTo>
                <a:cubicBezTo>
                  <a:pt x="3689350" y="11010900"/>
                  <a:pt x="3702050" y="11118850"/>
                  <a:pt x="3702050" y="11144250"/>
                </a:cubicBezTo>
                <a:cubicBezTo>
                  <a:pt x="3702050" y="11156950"/>
                  <a:pt x="3721100" y="11334750"/>
                  <a:pt x="3721100" y="11347450"/>
                </a:cubicBezTo>
                <a:cubicBezTo>
                  <a:pt x="3721100" y="11366500"/>
                  <a:pt x="3721100" y="11372850"/>
                  <a:pt x="3714750" y="11385550"/>
                </a:cubicBezTo>
                <a:lnTo>
                  <a:pt x="3676650" y="11385550"/>
                </a:lnTo>
                <a:cubicBezTo>
                  <a:pt x="3676650" y="11372850"/>
                  <a:pt x="3676650" y="11347450"/>
                  <a:pt x="3670300" y="11334750"/>
                </a:cubicBezTo>
                <a:cubicBezTo>
                  <a:pt x="3651250" y="11290300"/>
                  <a:pt x="3619500" y="11264900"/>
                  <a:pt x="3613150" y="11226800"/>
                </a:cubicBezTo>
                <a:cubicBezTo>
                  <a:pt x="3600450" y="11182350"/>
                  <a:pt x="3587750" y="11112500"/>
                  <a:pt x="3575050" y="11061700"/>
                </a:cubicBezTo>
                <a:cubicBezTo>
                  <a:pt x="3575050" y="11049000"/>
                  <a:pt x="3562350" y="11042650"/>
                  <a:pt x="3562350" y="11029950"/>
                </a:cubicBezTo>
                <a:cubicBezTo>
                  <a:pt x="3562350" y="11010900"/>
                  <a:pt x="3581400" y="11004550"/>
                  <a:pt x="3594100" y="11004550"/>
                </a:cubicBezTo>
                <a:lnTo>
                  <a:pt x="3594100" y="10979150"/>
                </a:lnTo>
                <a:cubicBezTo>
                  <a:pt x="3587750" y="10979150"/>
                  <a:pt x="3587750" y="10985500"/>
                  <a:pt x="3575050" y="10985500"/>
                </a:cubicBezTo>
                <a:cubicBezTo>
                  <a:pt x="3536950" y="10985500"/>
                  <a:pt x="3409950" y="10864850"/>
                  <a:pt x="3409950" y="10858500"/>
                </a:cubicBezTo>
                <a:cubicBezTo>
                  <a:pt x="3397250" y="10839450"/>
                  <a:pt x="3302000" y="10731500"/>
                  <a:pt x="3251200" y="10731500"/>
                </a:cubicBezTo>
                <a:cubicBezTo>
                  <a:pt x="3232150" y="10731500"/>
                  <a:pt x="3187700" y="10744200"/>
                  <a:pt x="3175000" y="10744200"/>
                </a:cubicBezTo>
                <a:cubicBezTo>
                  <a:pt x="3130550" y="10744200"/>
                  <a:pt x="3130550" y="10750550"/>
                  <a:pt x="3098800" y="10706100"/>
                </a:cubicBezTo>
                <a:lnTo>
                  <a:pt x="3073400" y="10706100"/>
                </a:lnTo>
                <a:lnTo>
                  <a:pt x="3073400" y="10839450"/>
                </a:lnTo>
                <a:cubicBezTo>
                  <a:pt x="3155950" y="10991850"/>
                  <a:pt x="3149600" y="11131550"/>
                  <a:pt x="3175000" y="11283950"/>
                </a:cubicBezTo>
                <a:cubicBezTo>
                  <a:pt x="3200400" y="11449050"/>
                  <a:pt x="3276600" y="11614150"/>
                  <a:pt x="3333750" y="11779250"/>
                </a:cubicBezTo>
                <a:cubicBezTo>
                  <a:pt x="3378200" y="11906250"/>
                  <a:pt x="3416300" y="12045950"/>
                  <a:pt x="3441700" y="12179300"/>
                </a:cubicBezTo>
                <a:cubicBezTo>
                  <a:pt x="3448050" y="12198350"/>
                  <a:pt x="3460750" y="12230100"/>
                  <a:pt x="3460750" y="12255500"/>
                </a:cubicBezTo>
                <a:cubicBezTo>
                  <a:pt x="3473450" y="12382500"/>
                  <a:pt x="3498850" y="12458700"/>
                  <a:pt x="3549650" y="12611100"/>
                </a:cubicBezTo>
                <a:lnTo>
                  <a:pt x="3175000" y="12611100"/>
                </a:lnTo>
                <a:lnTo>
                  <a:pt x="3003550" y="11938000"/>
                </a:lnTo>
                <a:cubicBezTo>
                  <a:pt x="3009900" y="11880850"/>
                  <a:pt x="3035300" y="11772900"/>
                  <a:pt x="3035300" y="11753850"/>
                </a:cubicBezTo>
                <a:cubicBezTo>
                  <a:pt x="3035300" y="11703050"/>
                  <a:pt x="3016250" y="11677650"/>
                  <a:pt x="2984500" y="11607800"/>
                </a:cubicBezTo>
                <a:cubicBezTo>
                  <a:pt x="2959100" y="11557000"/>
                  <a:pt x="2933700" y="11499850"/>
                  <a:pt x="2921000" y="11436350"/>
                </a:cubicBezTo>
                <a:cubicBezTo>
                  <a:pt x="2895600" y="11309350"/>
                  <a:pt x="2857500" y="11137900"/>
                  <a:pt x="2819400" y="11023600"/>
                </a:cubicBezTo>
                <a:cubicBezTo>
                  <a:pt x="2813050" y="11061700"/>
                  <a:pt x="2813050" y="11099800"/>
                  <a:pt x="2806700" y="11137900"/>
                </a:cubicBezTo>
                <a:cubicBezTo>
                  <a:pt x="2806700" y="11156950"/>
                  <a:pt x="2787650" y="11169650"/>
                  <a:pt x="2781300" y="11188700"/>
                </a:cubicBezTo>
                <a:lnTo>
                  <a:pt x="2762250" y="11188700"/>
                </a:lnTo>
                <a:cubicBezTo>
                  <a:pt x="2736850" y="11080750"/>
                  <a:pt x="2705100" y="10941050"/>
                  <a:pt x="2660650" y="10839450"/>
                </a:cubicBezTo>
                <a:cubicBezTo>
                  <a:pt x="2654300" y="10839450"/>
                  <a:pt x="2647950" y="10845800"/>
                  <a:pt x="2641600" y="10852150"/>
                </a:cubicBezTo>
                <a:lnTo>
                  <a:pt x="2641600" y="11042650"/>
                </a:lnTo>
                <a:cubicBezTo>
                  <a:pt x="2654300" y="11074400"/>
                  <a:pt x="2673350" y="11118850"/>
                  <a:pt x="2673350" y="11137900"/>
                </a:cubicBezTo>
                <a:lnTo>
                  <a:pt x="2673350" y="11341100"/>
                </a:lnTo>
                <a:cubicBezTo>
                  <a:pt x="2679700" y="11442700"/>
                  <a:pt x="2781300" y="11455400"/>
                  <a:pt x="2781300" y="11557000"/>
                </a:cubicBezTo>
                <a:lnTo>
                  <a:pt x="2781300" y="11696700"/>
                </a:lnTo>
                <a:cubicBezTo>
                  <a:pt x="2787650" y="11753850"/>
                  <a:pt x="2787650" y="11811000"/>
                  <a:pt x="2800350" y="11868150"/>
                </a:cubicBezTo>
                <a:cubicBezTo>
                  <a:pt x="2800350" y="11880850"/>
                  <a:pt x="2825750" y="11899900"/>
                  <a:pt x="2825750" y="11925300"/>
                </a:cubicBezTo>
                <a:cubicBezTo>
                  <a:pt x="2851150" y="12058650"/>
                  <a:pt x="2914650" y="12204700"/>
                  <a:pt x="2933700" y="12357100"/>
                </a:cubicBezTo>
                <a:cubicBezTo>
                  <a:pt x="2933700" y="12382500"/>
                  <a:pt x="2959100" y="12439650"/>
                  <a:pt x="2959100" y="12458700"/>
                </a:cubicBezTo>
                <a:lnTo>
                  <a:pt x="2959100" y="12490450"/>
                </a:lnTo>
                <a:cubicBezTo>
                  <a:pt x="2952750" y="12496800"/>
                  <a:pt x="2959100" y="12496800"/>
                  <a:pt x="2940050" y="12496800"/>
                </a:cubicBezTo>
                <a:cubicBezTo>
                  <a:pt x="2882900" y="12496800"/>
                  <a:pt x="2882900" y="12376150"/>
                  <a:pt x="2882900" y="12376150"/>
                </a:cubicBezTo>
                <a:cubicBezTo>
                  <a:pt x="2863850" y="12325350"/>
                  <a:pt x="2863850" y="12223750"/>
                  <a:pt x="2844800" y="12166600"/>
                </a:cubicBezTo>
                <a:cubicBezTo>
                  <a:pt x="2825750" y="12096750"/>
                  <a:pt x="2819400" y="12014200"/>
                  <a:pt x="2781300" y="11944350"/>
                </a:cubicBezTo>
                <a:lnTo>
                  <a:pt x="2698750" y="11944350"/>
                </a:lnTo>
                <a:cubicBezTo>
                  <a:pt x="2686050" y="12033250"/>
                  <a:pt x="2692400" y="12128500"/>
                  <a:pt x="2667000" y="12217400"/>
                </a:cubicBezTo>
                <a:cubicBezTo>
                  <a:pt x="2647950" y="12287250"/>
                  <a:pt x="2628900" y="12319000"/>
                  <a:pt x="2628900" y="12376150"/>
                </a:cubicBezTo>
                <a:cubicBezTo>
                  <a:pt x="2628900" y="12388850"/>
                  <a:pt x="2660650" y="12534900"/>
                  <a:pt x="2660650" y="12553950"/>
                </a:cubicBezTo>
                <a:cubicBezTo>
                  <a:pt x="2660650" y="12598400"/>
                  <a:pt x="2616200" y="12611100"/>
                  <a:pt x="2590800" y="12611100"/>
                </a:cubicBezTo>
                <a:cubicBezTo>
                  <a:pt x="2571750" y="12611100"/>
                  <a:pt x="2546350" y="12598400"/>
                  <a:pt x="2540000" y="12598400"/>
                </a:cubicBezTo>
                <a:lnTo>
                  <a:pt x="2305050" y="12598400"/>
                </a:lnTo>
                <a:cubicBezTo>
                  <a:pt x="2305050" y="12598400"/>
                  <a:pt x="2311400" y="12611100"/>
                  <a:pt x="2292350" y="12611100"/>
                </a:cubicBezTo>
                <a:lnTo>
                  <a:pt x="1403350" y="12611100"/>
                </a:lnTo>
                <a:cubicBezTo>
                  <a:pt x="1397000" y="12547600"/>
                  <a:pt x="1390650" y="12477750"/>
                  <a:pt x="1371600" y="12420600"/>
                </a:cubicBezTo>
                <a:cubicBezTo>
                  <a:pt x="1371600" y="12407900"/>
                  <a:pt x="1346200" y="12401550"/>
                  <a:pt x="1339850" y="12388850"/>
                </a:cubicBezTo>
                <a:cubicBezTo>
                  <a:pt x="1333500" y="12395200"/>
                  <a:pt x="1333500" y="12407900"/>
                  <a:pt x="1333500" y="12509500"/>
                </a:cubicBezTo>
                <a:cubicBezTo>
                  <a:pt x="1339850" y="12522200"/>
                  <a:pt x="1339850" y="12541250"/>
                  <a:pt x="1365250" y="12553950"/>
                </a:cubicBezTo>
                <a:cubicBezTo>
                  <a:pt x="1365250" y="12598400"/>
                  <a:pt x="1320800" y="12585700"/>
                  <a:pt x="1314450" y="12611100"/>
                </a:cubicBezTo>
                <a:lnTo>
                  <a:pt x="6350" y="12611100"/>
                </a:lnTo>
                <a:lnTo>
                  <a:pt x="6350" y="12147550"/>
                </a:lnTo>
                <a:lnTo>
                  <a:pt x="44450" y="12141200"/>
                </a:lnTo>
                <a:cubicBezTo>
                  <a:pt x="82550" y="12153900"/>
                  <a:pt x="114300" y="12153900"/>
                  <a:pt x="139700" y="12153900"/>
                </a:cubicBezTo>
                <a:cubicBezTo>
                  <a:pt x="139700" y="12185650"/>
                  <a:pt x="133350" y="12217400"/>
                  <a:pt x="146050" y="12249150"/>
                </a:cubicBezTo>
                <a:cubicBezTo>
                  <a:pt x="165100" y="12306300"/>
                  <a:pt x="254000" y="12414250"/>
                  <a:pt x="254000" y="12426950"/>
                </a:cubicBezTo>
                <a:cubicBezTo>
                  <a:pt x="254000" y="12446000"/>
                  <a:pt x="215900" y="12452350"/>
                  <a:pt x="209550" y="12471400"/>
                </a:cubicBezTo>
                <a:cubicBezTo>
                  <a:pt x="203200" y="12477750"/>
                  <a:pt x="196850" y="12503150"/>
                  <a:pt x="196850" y="12515850"/>
                </a:cubicBezTo>
                <a:cubicBezTo>
                  <a:pt x="196850" y="12553950"/>
                  <a:pt x="241300" y="12547600"/>
                  <a:pt x="260350" y="12553950"/>
                </a:cubicBezTo>
                <a:cubicBezTo>
                  <a:pt x="266700" y="12560300"/>
                  <a:pt x="279400" y="12566650"/>
                  <a:pt x="285750" y="12566650"/>
                </a:cubicBezTo>
                <a:lnTo>
                  <a:pt x="412750" y="12560300"/>
                </a:lnTo>
                <a:cubicBezTo>
                  <a:pt x="406400" y="12547600"/>
                  <a:pt x="387350" y="12534900"/>
                  <a:pt x="381000" y="12522200"/>
                </a:cubicBezTo>
                <a:lnTo>
                  <a:pt x="381000" y="12496800"/>
                </a:lnTo>
                <a:cubicBezTo>
                  <a:pt x="387350" y="12490450"/>
                  <a:pt x="381000" y="12490450"/>
                  <a:pt x="400050" y="12490450"/>
                </a:cubicBezTo>
                <a:cubicBezTo>
                  <a:pt x="412750" y="12490450"/>
                  <a:pt x="431800" y="12503150"/>
                  <a:pt x="444500" y="12503150"/>
                </a:cubicBezTo>
                <a:cubicBezTo>
                  <a:pt x="463550" y="12503150"/>
                  <a:pt x="571500" y="12477750"/>
                  <a:pt x="635000" y="12465050"/>
                </a:cubicBezTo>
                <a:cubicBezTo>
                  <a:pt x="641350" y="12465050"/>
                  <a:pt x="641350" y="12458700"/>
                  <a:pt x="641350" y="12452350"/>
                </a:cubicBezTo>
                <a:lnTo>
                  <a:pt x="685800" y="12452350"/>
                </a:lnTo>
                <a:lnTo>
                  <a:pt x="736600" y="12452350"/>
                </a:lnTo>
                <a:cubicBezTo>
                  <a:pt x="742950" y="12458700"/>
                  <a:pt x="742950" y="12465050"/>
                  <a:pt x="749300" y="12465050"/>
                </a:cubicBezTo>
                <a:cubicBezTo>
                  <a:pt x="768350" y="12471400"/>
                  <a:pt x="787400" y="12471400"/>
                  <a:pt x="800100" y="12477750"/>
                </a:cubicBezTo>
                <a:cubicBezTo>
                  <a:pt x="838200" y="12496800"/>
                  <a:pt x="869950" y="12534900"/>
                  <a:pt x="901700" y="12566650"/>
                </a:cubicBezTo>
                <a:cubicBezTo>
                  <a:pt x="946150" y="12553950"/>
                  <a:pt x="996950" y="12541250"/>
                  <a:pt x="1047750" y="12528550"/>
                </a:cubicBezTo>
                <a:cubicBezTo>
                  <a:pt x="1060450" y="12439650"/>
                  <a:pt x="1104900" y="12363450"/>
                  <a:pt x="1130300" y="12268200"/>
                </a:cubicBezTo>
                <a:cubicBezTo>
                  <a:pt x="1143000" y="12249150"/>
                  <a:pt x="1149350" y="12217400"/>
                  <a:pt x="1149350" y="12198350"/>
                </a:cubicBezTo>
                <a:cubicBezTo>
                  <a:pt x="1149350" y="12166600"/>
                  <a:pt x="1098550" y="12147550"/>
                  <a:pt x="1085850" y="12147550"/>
                </a:cubicBezTo>
                <a:cubicBezTo>
                  <a:pt x="1066800" y="12147550"/>
                  <a:pt x="1028700" y="12223750"/>
                  <a:pt x="1003300" y="12242800"/>
                </a:cubicBezTo>
                <a:cubicBezTo>
                  <a:pt x="996950" y="12249150"/>
                  <a:pt x="977900" y="12249150"/>
                  <a:pt x="958850" y="12249150"/>
                </a:cubicBezTo>
                <a:cubicBezTo>
                  <a:pt x="952500" y="12255500"/>
                  <a:pt x="965200" y="12261850"/>
                  <a:pt x="946150" y="12261850"/>
                </a:cubicBezTo>
                <a:cubicBezTo>
                  <a:pt x="933450" y="12261850"/>
                  <a:pt x="914400" y="12236450"/>
                  <a:pt x="895350" y="12230100"/>
                </a:cubicBezTo>
                <a:cubicBezTo>
                  <a:pt x="819150" y="12211050"/>
                  <a:pt x="749300" y="12204700"/>
                  <a:pt x="673100" y="12192000"/>
                </a:cubicBezTo>
                <a:cubicBezTo>
                  <a:pt x="673100" y="12160250"/>
                  <a:pt x="673100" y="12109450"/>
                  <a:pt x="660400" y="12071350"/>
                </a:cubicBezTo>
                <a:cubicBezTo>
                  <a:pt x="628650" y="11957050"/>
                  <a:pt x="546100" y="11760200"/>
                  <a:pt x="546100" y="11741150"/>
                </a:cubicBezTo>
                <a:cubicBezTo>
                  <a:pt x="546100" y="11728450"/>
                  <a:pt x="590550" y="11690350"/>
                  <a:pt x="590550" y="11671300"/>
                </a:cubicBezTo>
                <a:cubicBezTo>
                  <a:pt x="590550" y="11658600"/>
                  <a:pt x="565150" y="11639550"/>
                  <a:pt x="558800" y="11620500"/>
                </a:cubicBezTo>
                <a:cubicBezTo>
                  <a:pt x="533400" y="11576050"/>
                  <a:pt x="508000" y="11518900"/>
                  <a:pt x="495300" y="11461750"/>
                </a:cubicBezTo>
                <a:cubicBezTo>
                  <a:pt x="482600" y="11410950"/>
                  <a:pt x="476250" y="11353800"/>
                  <a:pt x="469900" y="11296650"/>
                </a:cubicBezTo>
                <a:cubicBezTo>
                  <a:pt x="469900" y="11296650"/>
                  <a:pt x="476250" y="11290300"/>
                  <a:pt x="476250" y="11283950"/>
                </a:cubicBezTo>
                <a:lnTo>
                  <a:pt x="495300" y="11283950"/>
                </a:lnTo>
                <a:cubicBezTo>
                  <a:pt x="590550" y="11404600"/>
                  <a:pt x="673100" y="11512550"/>
                  <a:pt x="781050" y="11595100"/>
                </a:cubicBezTo>
                <a:cubicBezTo>
                  <a:pt x="800100" y="11614150"/>
                  <a:pt x="850900" y="11588750"/>
                  <a:pt x="889000" y="11607800"/>
                </a:cubicBezTo>
                <a:cubicBezTo>
                  <a:pt x="920750" y="11626850"/>
                  <a:pt x="933450" y="11684000"/>
                  <a:pt x="952500" y="11722100"/>
                </a:cubicBezTo>
                <a:cubicBezTo>
                  <a:pt x="984250" y="11779250"/>
                  <a:pt x="1016000" y="11798300"/>
                  <a:pt x="1073150" y="11798300"/>
                </a:cubicBezTo>
                <a:cubicBezTo>
                  <a:pt x="1092200" y="11798300"/>
                  <a:pt x="1143000" y="11779250"/>
                  <a:pt x="1155700" y="11779250"/>
                </a:cubicBezTo>
                <a:cubicBezTo>
                  <a:pt x="1244600" y="11779250"/>
                  <a:pt x="1276350" y="11893550"/>
                  <a:pt x="1289050" y="11982450"/>
                </a:cubicBezTo>
                <a:lnTo>
                  <a:pt x="1314450" y="11982450"/>
                </a:lnTo>
                <a:cubicBezTo>
                  <a:pt x="1320800" y="11969750"/>
                  <a:pt x="1320800" y="11944350"/>
                  <a:pt x="1320800" y="11931650"/>
                </a:cubicBezTo>
                <a:cubicBezTo>
                  <a:pt x="1320800" y="11715750"/>
                  <a:pt x="1225550" y="11493500"/>
                  <a:pt x="1225550" y="11410950"/>
                </a:cubicBezTo>
                <a:cubicBezTo>
                  <a:pt x="1225550" y="11398250"/>
                  <a:pt x="1206500" y="11372850"/>
                  <a:pt x="1200150" y="11347450"/>
                </a:cubicBezTo>
                <a:cubicBezTo>
                  <a:pt x="1193800" y="11353800"/>
                  <a:pt x="1193800" y="11360150"/>
                  <a:pt x="1193800" y="11372850"/>
                </a:cubicBezTo>
                <a:cubicBezTo>
                  <a:pt x="1193800" y="11391900"/>
                  <a:pt x="1219200" y="11550650"/>
                  <a:pt x="1219200" y="11569700"/>
                </a:cubicBezTo>
                <a:cubicBezTo>
                  <a:pt x="1219200" y="11582400"/>
                  <a:pt x="1206500" y="11620500"/>
                  <a:pt x="1206500" y="11645900"/>
                </a:cubicBezTo>
                <a:lnTo>
                  <a:pt x="1212850" y="11652250"/>
                </a:lnTo>
                <a:lnTo>
                  <a:pt x="1174750" y="11652250"/>
                </a:lnTo>
                <a:cubicBezTo>
                  <a:pt x="1174750" y="11645900"/>
                  <a:pt x="1174750" y="11639550"/>
                  <a:pt x="1168400" y="11633200"/>
                </a:cubicBezTo>
                <a:cubicBezTo>
                  <a:pt x="1123950" y="11595100"/>
                  <a:pt x="1104900" y="11550650"/>
                  <a:pt x="1085850" y="11499850"/>
                </a:cubicBezTo>
                <a:cubicBezTo>
                  <a:pt x="1041400" y="11410950"/>
                  <a:pt x="1035050" y="11296650"/>
                  <a:pt x="996950" y="11195050"/>
                </a:cubicBezTo>
                <a:cubicBezTo>
                  <a:pt x="977900" y="11144250"/>
                  <a:pt x="952500" y="11087100"/>
                  <a:pt x="914400" y="11055350"/>
                </a:cubicBezTo>
                <a:cubicBezTo>
                  <a:pt x="869950" y="11017250"/>
                  <a:pt x="844550" y="11010900"/>
                  <a:pt x="800100" y="10991850"/>
                </a:cubicBezTo>
                <a:cubicBezTo>
                  <a:pt x="793750" y="10991850"/>
                  <a:pt x="793750" y="10985500"/>
                  <a:pt x="787400" y="10979150"/>
                </a:cubicBezTo>
                <a:cubicBezTo>
                  <a:pt x="736600" y="10972800"/>
                  <a:pt x="692150" y="10960100"/>
                  <a:pt x="641350" y="10953750"/>
                </a:cubicBezTo>
                <a:cubicBezTo>
                  <a:pt x="641350" y="10953750"/>
                  <a:pt x="641350" y="10947400"/>
                  <a:pt x="622300" y="10947400"/>
                </a:cubicBezTo>
                <a:lnTo>
                  <a:pt x="355600" y="10947400"/>
                </a:lnTo>
                <a:cubicBezTo>
                  <a:pt x="330200" y="10960100"/>
                  <a:pt x="304800" y="10960100"/>
                  <a:pt x="279400" y="10966450"/>
                </a:cubicBezTo>
                <a:cubicBezTo>
                  <a:pt x="234950" y="10985500"/>
                  <a:pt x="139700" y="11004550"/>
                  <a:pt x="127000" y="11061700"/>
                </a:cubicBezTo>
                <a:cubicBezTo>
                  <a:pt x="120650" y="11093450"/>
                  <a:pt x="139700" y="11163300"/>
                  <a:pt x="107950" y="11201400"/>
                </a:cubicBezTo>
                <a:cubicBezTo>
                  <a:pt x="88900" y="11201400"/>
                  <a:pt x="69850" y="11188700"/>
                  <a:pt x="50800" y="11182350"/>
                </a:cubicBezTo>
                <a:cubicBezTo>
                  <a:pt x="50800" y="11169650"/>
                  <a:pt x="31750" y="11156950"/>
                  <a:pt x="25400" y="11137900"/>
                </a:cubicBezTo>
                <a:cubicBezTo>
                  <a:pt x="12700" y="11093450"/>
                  <a:pt x="0" y="11017250"/>
                  <a:pt x="0" y="11004550"/>
                </a:cubicBezTo>
                <a:lnTo>
                  <a:pt x="0" y="10483850"/>
                </a:lnTo>
                <a:cubicBezTo>
                  <a:pt x="19050" y="10426700"/>
                  <a:pt x="44450" y="10375900"/>
                  <a:pt x="69850" y="10312400"/>
                </a:cubicBezTo>
                <a:lnTo>
                  <a:pt x="69850" y="10128250"/>
                </a:lnTo>
                <a:cubicBezTo>
                  <a:pt x="57150" y="10128250"/>
                  <a:pt x="38100" y="10128250"/>
                  <a:pt x="25400" y="10121900"/>
                </a:cubicBezTo>
                <a:cubicBezTo>
                  <a:pt x="25400" y="10115550"/>
                  <a:pt x="6350" y="10102850"/>
                  <a:pt x="6350" y="10090150"/>
                </a:cubicBezTo>
                <a:lnTo>
                  <a:pt x="6350" y="9994900"/>
                </a:lnTo>
                <a:lnTo>
                  <a:pt x="44450" y="9994900"/>
                </a:lnTo>
                <a:cubicBezTo>
                  <a:pt x="95250" y="10064750"/>
                  <a:pt x="254000" y="10140950"/>
                  <a:pt x="355600" y="10140950"/>
                </a:cubicBezTo>
                <a:cubicBezTo>
                  <a:pt x="419100" y="10140950"/>
                  <a:pt x="438150" y="10109200"/>
                  <a:pt x="514350" y="10090150"/>
                </a:cubicBezTo>
                <a:cubicBezTo>
                  <a:pt x="527050" y="10083800"/>
                  <a:pt x="527050" y="10064750"/>
                  <a:pt x="539750" y="10052050"/>
                </a:cubicBezTo>
                <a:lnTo>
                  <a:pt x="539750" y="9823450"/>
                </a:lnTo>
                <a:lnTo>
                  <a:pt x="577850" y="9823450"/>
                </a:lnTo>
                <a:cubicBezTo>
                  <a:pt x="609600" y="9861550"/>
                  <a:pt x="647700" y="9893300"/>
                  <a:pt x="704850" y="9899650"/>
                </a:cubicBezTo>
                <a:cubicBezTo>
                  <a:pt x="730250" y="9912350"/>
                  <a:pt x="717550" y="9944100"/>
                  <a:pt x="723900" y="9969500"/>
                </a:cubicBezTo>
                <a:cubicBezTo>
                  <a:pt x="730250" y="9975850"/>
                  <a:pt x="723900" y="9975850"/>
                  <a:pt x="742950" y="9975850"/>
                </a:cubicBezTo>
                <a:cubicBezTo>
                  <a:pt x="755650" y="9975850"/>
                  <a:pt x="781050" y="9931400"/>
                  <a:pt x="806450" y="9912350"/>
                </a:cubicBezTo>
                <a:lnTo>
                  <a:pt x="831850" y="9912350"/>
                </a:lnTo>
                <a:lnTo>
                  <a:pt x="831850" y="9994900"/>
                </a:lnTo>
                <a:cubicBezTo>
                  <a:pt x="825500" y="10013950"/>
                  <a:pt x="812800" y="10026650"/>
                  <a:pt x="806450" y="10045700"/>
                </a:cubicBezTo>
                <a:cubicBezTo>
                  <a:pt x="787400" y="10109200"/>
                  <a:pt x="787400" y="10185400"/>
                  <a:pt x="781050" y="10255250"/>
                </a:cubicBezTo>
                <a:cubicBezTo>
                  <a:pt x="781050" y="10255250"/>
                  <a:pt x="774700" y="10248900"/>
                  <a:pt x="774700" y="10267950"/>
                </a:cubicBezTo>
                <a:lnTo>
                  <a:pt x="774700" y="10414000"/>
                </a:lnTo>
                <a:lnTo>
                  <a:pt x="736600" y="10414000"/>
                </a:lnTo>
                <a:cubicBezTo>
                  <a:pt x="698500" y="10388600"/>
                  <a:pt x="666750" y="10394950"/>
                  <a:pt x="628650" y="10375900"/>
                </a:cubicBezTo>
                <a:cubicBezTo>
                  <a:pt x="590550" y="10363200"/>
                  <a:pt x="552450" y="10331450"/>
                  <a:pt x="520700" y="10318750"/>
                </a:cubicBezTo>
                <a:cubicBezTo>
                  <a:pt x="488950" y="10306050"/>
                  <a:pt x="444500" y="10306050"/>
                  <a:pt x="431800" y="10306050"/>
                </a:cubicBezTo>
                <a:cubicBezTo>
                  <a:pt x="412750" y="10306050"/>
                  <a:pt x="374650" y="10318750"/>
                  <a:pt x="355600" y="10318750"/>
                </a:cubicBezTo>
                <a:cubicBezTo>
                  <a:pt x="342900" y="10318750"/>
                  <a:pt x="279400" y="10293350"/>
                  <a:pt x="266700" y="10293350"/>
                </a:cubicBezTo>
                <a:cubicBezTo>
                  <a:pt x="228600" y="10293350"/>
                  <a:pt x="146050" y="10452100"/>
                  <a:pt x="146050" y="10477500"/>
                </a:cubicBezTo>
                <a:cubicBezTo>
                  <a:pt x="146050" y="10490200"/>
                  <a:pt x="171450" y="10502900"/>
                  <a:pt x="184150" y="10515600"/>
                </a:cubicBezTo>
                <a:cubicBezTo>
                  <a:pt x="266700" y="10623550"/>
                  <a:pt x="304800" y="10699750"/>
                  <a:pt x="425450" y="10699750"/>
                </a:cubicBezTo>
                <a:cubicBezTo>
                  <a:pt x="438150" y="10699750"/>
                  <a:pt x="501650" y="10674350"/>
                  <a:pt x="520700" y="10674350"/>
                </a:cubicBezTo>
                <a:cubicBezTo>
                  <a:pt x="533400" y="10674350"/>
                  <a:pt x="584200" y="10687050"/>
                  <a:pt x="609600" y="10693400"/>
                </a:cubicBezTo>
                <a:cubicBezTo>
                  <a:pt x="615950" y="10699750"/>
                  <a:pt x="615950" y="10706100"/>
                  <a:pt x="622300" y="10706100"/>
                </a:cubicBezTo>
                <a:cubicBezTo>
                  <a:pt x="660400" y="10712450"/>
                  <a:pt x="717550" y="10763250"/>
                  <a:pt x="768350" y="10763250"/>
                </a:cubicBezTo>
                <a:cubicBezTo>
                  <a:pt x="844550" y="10763250"/>
                  <a:pt x="920750" y="10693400"/>
                  <a:pt x="920750" y="10604500"/>
                </a:cubicBezTo>
                <a:cubicBezTo>
                  <a:pt x="920750" y="10591800"/>
                  <a:pt x="908050" y="10547350"/>
                  <a:pt x="908050" y="10534650"/>
                </a:cubicBezTo>
                <a:cubicBezTo>
                  <a:pt x="908050" y="10515600"/>
                  <a:pt x="946150" y="10452100"/>
                  <a:pt x="965200" y="10414000"/>
                </a:cubicBezTo>
                <a:cubicBezTo>
                  <a:pt x="984250" y="10363200"/>
                  <a:pt x="1003300" y="10312400"/>
                  <a:pt x="1016000" y="10255250"/>
                </a:cubicBezTo>
                <a:cubicBezTo>
                  <a:pt x="1022350" y="10223500"/>
                  <a:pt x="1035050" y="10185400"/>
                  <a:pt x="1041400" y="10153650"/>
                </a:cubicBezTo>
                <a:lnTo>
                  <a:pt x="1041400" y="9823450"/>
                </a:lnTo>
                <a:cubicBezTo>
                  <a:pt x="1022350" y="9734550"/>
                  <a:pt x="1016000" y="9626600"/>
                  <a:pt x="984250" y="9544050"/>
                </a:cubicBezTo>
                <a:cubicBezTo>
                  <a:pt x="971550" y="9512300"/>
                  <a:pt x="933450" y="9499600"/>
                  <a:pt x="908050" y="9480550"/>
                </a:cubicBezTo>
                <a:cubicBezTo>
                  <a:pt x="901700" y="9474200"/>
                  <a:pt x="876300" y="9467850"/>
                  <a:pt x="869950" y="9455150"/>
                </a:cubicBezTo>
                <a:cubicBezTo>
                  <a:pt x="850900" y="9455150"/>
                  <a:pt x="812800" y="9448800"/>
                  <a:pt x="800100" y="9448800"/>
                </a:cubicBezTo>
                <a:cubicBezTo>
                  <a:pt x="698500" y="9448800"/>
                  <a:pt x="685800" y="9518650"/>
                  <a:pt x="590550" y="9518650"/>
                </a:cubicBezTo>
                <a:cubicBezTo>
                  <a:pt x="571500" y="9518650"/>
                  <a:pt x="571500" y="9518650"/>
                  <a:pt x="558800" y="9512300"/>
                </a:cubicBezTo>
                <a:cubicBezTo>
                  <a:pt x="596900" y="9467850"/>
                  <a:pt x="666750" y="9410700"/>
                  <a:pt x="730250" y="9398000"/>
                </a:cubicBezTo>
                <a:cubicBezTo>
                  <a:pt x="736600" y="9398000"/>
                  <a:pt x="736600" y="9391650"/>
                  <a:pt x="736600" y="9385300"/>
                </a:cubicBezTo>
                <a:cubicBezTo>
                  <a:pt x="755650" y="9385300"/>
                  <a:pt x="774700" y="9385300"/>
                  <a:pt x="793750" y="9372600"/>
                </a:cubicBezTo>
                <a:lnTo>
                  <a:pt x="793750" y="9334500"/>
                </a:lnTo>
                <a:lnTo>
                  <a:pt x="749300" y="9334500"/>
                </a:lnTo>
                <a:cubicBezTo>
                  <a:pt x="749300" y="9334500"/>
                  <a:pt x="742950" y="9340850"/>
                  <a:pt x="736600" y="9340850"/>
                </a:cubicBezTo>
                <a:cubicBezTo>
                  <a:pt x="622300" y="9359900"/>
                  <a:pt x="571500" y="9429750"/>
                  <a:pt x="469900" y="9493250"/>
                </a:cubicBezTo>
                <a:cubicBezTo>
                  <a:pt x="444500" y="9512300"/>
                  <a:pt x="400050" y="9537700"/>
                  <a:pt x="355600" y="9537700"/>
                </a:cubicBezTo>
                <a:cubicBezTo>
                  <a:pt x="304800" y="9474200"/>
                  <a:pt x="260350" y="9391650"/>
                  <a:pt x="190500" y="9378950"/>
                </a:cubicBezTo>
                <a:cubicBezTo>
                  <a:pt x="184150" y="9385300"/>
                  <a:pt x="177800" y="9378950"/>
                  <a:pt x="177800" y="9391650"/>
                </a:cubicBezTo>
                <a:cubicBezTo>
                  <a:pt x="177800" y="9410700"/>
                  <a:pt x="209550" y="9493250"/>
                  <a:pt x="234950" y="9556750"/>
                </a:cubicBezTo>
                <a:lnTo>
                  <a:pt x="184150" y="9556750"/>
                </a:lnTo>
                <a:cubicBezTo>
                  <a:pt x="177800" y="9525000"/>
                  <a:pt x="146050" y="9531350"/>
                  <a:pt x="133350" y="9531350"/>
                </a:cubicBezTo>
                <a:cubicBezTo>
                  <a:pt x="120650" y="9531350"/>
                  <a:pt x="88900" y="9544050"/>
                  <a:pt x="69850" y="9550400"/>
                </a:cubicBezTo>
                <a:cubicBezTo>
                  <a:pt x="57150" y="9556750"/>
                  <a:pt x="31750" y="9563100"/>
                  <a:pt x="6350" y="9575800"/>
                </a:cubicBezTo>
                <a:lnTo>
                  <a:pt x="6350" y="8394700"/>
                </a:lnTo>
                <a:cubicBezTo>
                  <a:pt x="57150" y="8388350"/>
                  <a:pt x="107950" y="8356600"/>
                  <a:pt x="152400" y="8350250"/>
                </a:cubicBezTo>
                <a:cubicBezTo>
                  <a:pt x="222250" y="8331200"/>
                  <a:pt x="349250" y="8286750"/>
                  <a:pt x="438150" y="8286750"/>
                </a:cubicBezTo>
                <a:cubicBezTo>
                  <a:pt x="501650" y="8286750"/>
                  <a:pt x="577850" y="8337550"/>
                  <a:pt x="641350" y="8356600"/>
                </a:cubicBezTo>
                <a:cubicBezTo>
                  <a:pt x="673100" y="8369300"/>
                  <a:pt x="742950" y="8375650"/>
                  <a:pt x="781050" y="8388350"/>
                </a:cubicBezTo>
                <a:cubicBezTo>
                  <a:pt x="825500" y="8337550"/>
                  <a:pt x="869950" y="8293100"/>
                  <a:pt x="889000" y="8261350"/>
                </a:cubicBezTo>
                <a:cubicBezTo>
                  <a:pt x="984250" y="8191500"/>
                  <a:pt x="1041400" y="8121650"/>
                  <a:pt x="1155700" y="8089900"/>
                </a:cubicBezTo>
                <a:cubicBezTo>
                  <a:pt x="1162050" y="8089900"/>
                  <a:pt x="1168400" y="8083550"/>
                  <a:pt x="1174750" y="8077200"/>
                </a:cubicBezTo>
                <a:cubicBezTo>
                  <a:pt x="1206500" y="8077200"/>
                  <a:pt x="1244600" y="8070850"/>
                  <a:pt x="1282700" y="8064500"/>
                </a:cubicBezTo>
                <a:cubicBezTo>
                  <a:pt x="1289050" y="8064500"/>
                  <a:pt x="1295400" y="8051800"/>
                  <a:pt x="1301750" y="8045450"/>
                </a:cubicBezTo>
                <a:cubicBezTo>
                  <a:pt x="1308100" y="8032750"/>
                  <a:pt x="1301750" y="8020050"/>
                  <a:pt x="1301750" y="8007350"/>
                </a:cubicBezTo>
                <a:lnTo>
                  <a:pt x="1301750" y="7759700"/>
                </a:lnTo>
                <a:cubicBezTo>
                  <a:pt x="1308100" y="7715250"/>
                  <a:pt x="1308100" y="7664450"/>
                  <a:pt x="1314450" y="7620000"/>
                </a:cubicBezTo>
                <a:cubicBezTo>
                  <a:pt x="1320800" y="7581900"/>
                  <a:pt x="1320800" y="7537450"/>
                  <a:pt x="1333500" y="7493000"/>
                </a:cubicBezTo>
                <a:cubicBezTo>
                  <a:pt x="1327150" y="7442200"/>
                  <a:pt x="1403350" y="7435850"/>
                  <a:pt x="1422400" y="7410450"/>
                </a:cubicBezTo>
                <a:cubicBezTo>
                  <a:pt x="1466850" y="7359650"/>
                  <a:pt x="1593850" y="7232650"/>
                  <a:pt x="1625600" y="7232650"/>
                </a:cubicBezTo>
                <a:lnTo>
                  <a:pt x="1822450" y="7232650"/>
                </a:lnTo>
                <a:cubicBezTo>
                  <a:pt x="1873250" y="7245350"/>
                  <a:pt x="1917700" y="7258050"/>
                  <a:pt x="1955800" y="7264400"/>
                </a:cubicBezTo>
                <a:cubicBezTo>
                  <a:pt x="1981200" y="7283450"/>
                  <a:pt x="1993900" y="7283450"/>
                  <a:pt x="2019300" y="7289800"/>
                </a:cubicBezTo>
                <a:cubicBezTo>
                  <a:pt x="2025650" y="7296150"/>
                  <a:pt x="2025650" y="7302500"/>
                  <a:pt x="2032000" y="7302500"/>
                </a:cubicBezTo>
                <a:cubicBezTo>
                  <a:pt x="2082800" y="7315200"/>
                  <a:pt x="2057400" y="7315200"/>
                  <a:pt x="2082800" y="7327900"/>
                </a:cubicBezTo>
                <a:cubicBezTo>
                  <a:pt x="2089150" y="7334250"/>
                  <a:pt x="2114550" y="7334250"/>
                  <a:pt x="2120900" y="7340600"/>
                </a:cubicBezTo>
                <a:cubicBezTo>
                  <a:pt x="2139950" y="7346950"/>
                  <a:pt x="2159000" y="7359650"/>
                  <a:pt x="2178050" y="7378700"/>
                </a:cubicBezTo>
                <a:cubicBezTo>
                  <a:pt x="2222500" y="7423150"/>
                  <a:pt x="2241550" y="7499350"/>
                  <a:pt x="2260600" y="7562850"/>
                </a:cubicBezTo>
                <a:cubicBezTo>
                  <a:pt x="2266950" y="7588250"/>
                  <a:pt x="2298700" y="7620000"/>
                  <a:pt x="2317750" y="7645400"/>
                </a:cubicBezTo>
                <a:cubicBezTo>
                  <a:pt x="2336800" y="7626350"/>
                  <a:pt x="2381250" y="7581900"/>
                  <a:pt x="2381250" y="7537450"/>
                </a:cubicBezTo>
                <a:cubicBezTo>
                  <a:pt x="2381250" y="7518400"/>
                  <a:pt x="2336800" y="7416800"/>
                  <a:pt x="2311400" y="7353300"/>
                </a:cubicBezTo>
                <a:cubicBezTo>
                  <a:pt x="2235200" y="7302500"/>
                  <a:pt x="2095500" y="7270750"/>
                  <a:pt x="2032000" y="7194550"/>
                </a:cubicBezTo>
                <a:cubicBezTo>
                  <a:pt x="1987550" y="7137400"/>
                  <a:pt x="1949450" y="7048500"/>
                  <a:pt x="1930400" y="6991350"/>
                </a:cubicBezTo>
                <a:cubicBezTo>
                  <a:pt x="1930400" y="6978650"/>
                  <a:pt x="1917700" y="6972300"/>
                  <a:pt x="1917700" y="6959600"/>
                </a:cubicBezTo>
                <a:cubicBezTo>
                  <a:pt x="1917700" y="6921500"/>
                  <a:pt x="1974850" y="6953250"/>
                  <a:pt x="1974850" y="6883400"/>
                </a:cubicBezTo>
                <a:cubicBezTo>
                  <a:pt x="1974850" y="6870700"/>
                  <a:pt x="1936750" y="6851650"/>
                  <a:pt x="1924050" y="6832600"/>
                </a:cubicBezTo>
                <a:cubicBezTo>
                  <a:pt x="1892300" y="6794500"/>
                  <a:pt x="1854200" y="6750050"/>
                  <a:pt x="1854200" y="6699250"/>
                </a:cubicBezTo>
                <a:cubicBezTo>
                  <a:pt x="1854200" y="6680200"/>
                  <a:pt x="1866900" y="6661150"/>
                  <a:pt x="1879600" y="6648450"/>
                </a:cubicBezTo>
                <a:cubicBezTo>
                  <a:pt x="1892300" y="6623050"/>
                  <a:pt x="1898650" y="6591300"/>
                  <a:pt x="1905000" y="6559550"/>
                </a:cubicBezTo>
                <a:cubicBezTo>
                  <a:pt x="1911350" y="6553200"/>
                  <a:pt x="1911350" y="6546850"/>
                  <a:pt x="1911350" y="6527800"/>
                </a:cubicBezTo>
                <a:cubicBezTo>
                  <a:pt x="1911350" y="6515100"/>
                  <a:pt x="1885950" y="6388100"/>
                  <a:pt x="1885950" y="6369050"/>
                </a:cubicBezTo>
                <a:lnTo>
                  <a:pt x="1885950" y="6350000"/>
                </a:lnTo>
                <a:cubicBezTo>
                  <a:pt x="1949450" y="6292850"/>
                  <a:pt x="2038350" y="6261100"/>
                  <a:pt x="2076450" y="6178550"/>
                </a:cubicBezTo>
                <a:lnTo>
                  <a:pt x="2076450" y="6115050"/>
                </a:lnTo>
                <a:lnTo>
                  <a:pt x="2076450" y="6089650"/>
                </a:lnTo>
                <a:cubicBezTo>
                  <a:pt x="2089150" y="6038850"/>
                  <a:pt x="2139950" y="6000750"/>
                  <a:pt x="2178050" y="6000750"/>
                </a:cubicBezTo>
                <a:lnTo>
                  <a:pt x="2330450" y="6000750"/>
                </a:lnTo>
                <a:cubicBezTo>
                  <a:pt x="2330450" y="5981700"/>
                  <a:pt x="2349500" y="5988050"/>
                  <a:pt x="2368550" y="5969000"/>
                </a:cubicBezTo>
                <a:cubicBezTo>
                  <a:pt x="2413000" y="5911850"/>
                  <a:pt x="2451100" y="5842000"/>
                  <a:pt x="2508250" y="5791200"/>
                </a:cubicBezTo>
                <a:cubicBezTo>
                  <a:pt x="2533650" y="5765800"/>
                  <a:pt x="2578100" y="5753100"/>
                  <a:pt x="2616200" y="5740400"/>
                </a:cubicBezTo>
                <a:cubicBezTo>
                  <a:pt x="2641600" y="5727700"/>
                  <a:pt x="2705100" y="5740400"/>
                  <a:pt x="2736850" y="5721350"/>
                </a:cubicBezTo>
                <a:lnTo>
                  <a:pt x="2921000" y="5721350"/>
                </a:lnTo>
                <a:cubicBezTo>
                  <a:pt x="2978150" y="5708650"/>
                  <a:pt x="3067050" y="5702300"/>
                  <a:pt x="3117850" y="5695950"/>
                </a:cubicBezTo>
                <a:cubicBezTo>
                  <a:pt x="3155950" y="5689600"/>
                  <a:pt x="3200400" y="5683250"/>
                  <a:pt x="3244850" y="5676900"/>
                </a:cubicBezTo>
                <a:cubicBezTo>
                  <a:pt x="3251200" y="5676900"/>
                  <a:pt x="3251200" y="5670550"/>
                  <a:pt x="3257550" y="5664200"/>
                </a:cubicBezTo>
                <a:cubicBezTo>
                  <a:pt x="3289300" y="5664200"/>
                  <a:pt x="3321050" y="5657850"/>
                  <a:pt x="3352800" y="5651500"/>
                </a:cubicBezTo>
                <a:cubicBezTo>
                  <a:pt x="3403600" y="5645150"/>
                  <a:pt x="3460750" y="5613400"/>
                  <a:pt x="3517900" y="5607050"/>
                </a:cubicBezTo>
                <a:cubicBezTo>
                  <a:pt x="3543300" y="5600700"/>
                  <a:pt x="3575050" y="5607050"/>
                  <a:pt x="3606800" y="5588000"/>
                </a:cubicBezTo>
                <a:cubicBezTo>
                  <a:pt x="3651250" y="5562600"/>
                  <a:pt x="3657600" y="5518150"/>
                  <a:pt x="3663950" y="5473700"/>
                </a:cubicBezTo>
                <a:cubicBezTo>
                  <a:pt x="3689350" y="5429250"/>
                  <a:pt x="3708400" y="5378450"/>
                  <a:pt x="3727450" y="5327650"/>
                </a:cubicBezTo>
                <a:cubicBezTo>
                  <a:pt x="3771900" y="5295900"/>
                  <a:pt x="3854450" y="5270500"/>
                  <a:pt x="3886200" y="5200650"/>
                </a:cubicBezTo>
                <a:lnTo>
                  <a:pt x="3886200" y="4953000"/>
                </a:lnTo>
                <a:cubicBezTo>
                  <a:pt x="3841750" y="4889500"/>
                  <a:pt x="3835400" y="4781550"/>
                  <a:pt x="3759200" y="4737100"/>
                </a:cubicBezTo>
                <a:cubicBezTo>
                  <a:pt x="3746500" y="4730750"/>
                  <a:pt x="3733800" y="4724400"/>
                  <a:pt x="3727450" y="4718050"/>
                </a:cubicBezTo>
                <a:cubicBezTo>
                  <a:pt x="3708400" y="4711700"/>
                  <a:pt x="3683000" y="4711700"/>
                  <a:pt x="3663950" y="4699000"/>
                </a:cubicBezTo>
                <a:cubicBezTo>
                  <a:pt x="3644900" y="4686300"/>
                  <a:pt x="3638550" y="4673600"/>
                  <a:pt x="3632200" y="4654550"/>
                </a:cubicBezTo>
                <a:cubicBezTo>
                  <a:pt x="3619500" y="4616450"/>
                  <a:pt x="3613150" y="4559300"/>
                  <a:pt x="3606800" y="4521200"/>
                </a:cubicBezTo>
                <a:cubicBezTo>
                  <a:pt x="3594100" y="4457700"/>
                  <a:pt x="3587750" y="4438650"/>
                  <a:pt x="3587750" y="4413250"/>
                </a:cubicBezTo>
                <a:cubicBezTo>
                  <a:pt x="3587750" y="4394200"/>
                  <a:pt x="3562350" y="4337050"/>
                  <a:pt x="3562350" y="4324350"/>
                </a:cubicBezTo>
                <a:lnTo>
                  <a:pt x="3562350" y="4197350"/>
                </a:lnTo>
                <a:cubicBezTo>
                  <a:pt x="3594100" y="4159250"/>
                  <a:pt x="3619500" y="4127500"/>
                  <a:pt x="3644900" y="4095750"/>
                </a:cubicBezTo>
                <a:lnTo>
                  <a:pt x="3644900" y="3816350"/>
                </a:lnTo>
                <a:cubicBezTo>
                  <a:pt x="3676650" y="3746500"/>
                  <a:pt x="3702050" y="3663950"/>
                  <a:pt x="3740150" y="3606800"/>
                </a:cubicBezTo>
                <a:cubicBezTo>
                  <a:pt x="3759200" y="3575050"/>
                  <a:pt x="3784600" y="3530600"/>
                  <a:pt x="3810000" y="3498850"/>
                </a:cubicBezTo>
                <a:cubicBezTo>
                  <a:pt x="3848100" y="3441700"/>
                  <a:pt x="3905250" y="3384550"/>
                  <a:pt x="3962400" y="3340100"/>
                </a:cubicBezTo>
                <a:cubicBezTo>
                  <a:pt x="3981450" y="3321050"/>
                  <a:pt x="4000500" y="3302000"/>
                  <a:pt x="4025900" y="3289300"/>
                </a:cubicBezTo>
                <a:cubicBezTo>
                  <a:pt x="4102100" y="3251200"/>
                  <a:pt x="4178300" y="3213100"/>
                  <a:pt x="4254500" y="3187700"/>
                </a:cubicBezTo>
                <a:cubicBezTo>
                  <a:pt x="4267200" y="3181350"/>
                  <a:pt x="4292600" y="3175000"/>
                  <a:pt x="4311650" y="3175000"/>
                </a:cubicBezTo>
                <a:lnTo>
                  <a:pt x="4375150" y="3175000"/>
                </a:lnTo>
                <a:cubicBezTo>
                  <a:pt x="4362450" y="3200400"/>
                  <a:pt x="4330700" y="3200400"/>
                  <a:pt x="4318000" y="3238500"/>
                </a:cubicBezTo>
                <a:cubicBezTo>
                  <a:pt x="4292600" y="3289300"/>
                  <a:pt x="4305300" y="3276600"/>
                  <a:pt x="4260850" y="3314700"/>
                </a:cubicBezTo>
                <a:cubicBezTo>
                  <a:pt x="4248150" y="3321050"/>
                  <a:pt x="4241800" y="3340100"/>
                  <a:pt x="4235450" y="3346450"/>
                </a:cubicBezTo>
                <a:cubicBezTo>
                  <a:pt x="4133850" y="3416300"/>
                  <a:pt x="4032250" y="3479800"/>
                  <a:pt x="3930650" y="3549650"/>
                </a:cubicBezTo>
                <a:cubicBezTo>
                  <a:pt x="3975100" y="3568700"/>
                  <a:pt x="3937000" y="3594100"/>
                  <a:pt x="3987800" y="3594100"/>
                </a:cubicBezTo>
                <a:cubicBezTo>
                  <a:pt x="4006850" y="3594100"/>
                  <a:pt x="4095750" y="3517900"/>
                  <a:pt x="4102100" y="3511550"/>
                </a:cubicBezTo>
                <a:cubicBezTo>
                  <a:pt x="4127500" y="3486150"/>
                  <a:pt x="4165600" y="3467100"/>
                  <a:pt x="4197350" y="3448050"/>
                </a:cubicBezTo>
                <a:cubicBezTo>
                  <a:pt x="4203700" y="3441700"/>
                  <a:pt x="4279900" y="3422650"/>
                  <a:pt x="4279900" y="3416300"/>
                </a:cubicBezTo>
                <a:cubicBezTo>
                  <a:pt x="4279900" y="3397250"/>
                  <a:pt x="4394200" y="3390900"/>
                  <a:pt x="4413250" y="3390900"/>
                </a:cubicBezTo>
                <a:cubicBezTo>
                  <a:pt x="4495800" y="3390900"/>
                  <a:pt x="4495800" y="3448050"/>
                  <a:pt x="4559300" y="3448050"/>
                </a:cubicBezTo>
                <a:cubicBezTo>
                  <a:pt x="4572000" y="3448050"/>
                  <a:pt x="4622800" y="3378200"/>
                  <a:pt x="4660900" y="3378200"/>
                </a:cubicBezTo>
                <a:cubicBezTo>
                  <a:pt x="4679950" y="3378200"/>
                  <a:pt x="4718050" y="3403600"/>
                  <a:pt x="4749800" y="3409950"/>
                </a:cubicBezTo>
                <a:cubicBezTo>
                  <a:pt x="4787900" y="3416300"/>
                  <a:pt x="4832350" y="3429000"/>
                  <a:pt x="4870450" y="3435350"/>
                </a:cubicBezTo>
                <a:cubicBezTo>
                  <a:pt x="4889500" y="3441700"/>
                  <a:pt x="4927600" y="3435350"/>
                  <a:pt x="4953000" y="3448050"/>
                </a:cubicBezTo>
                <a:cubicBezTo>
                  <a:pt x="4984750" y="3454400"/>
                  <a:pt x="5010150" y="3486150"/>
                  <a:pt x="5029200" y="3498850"/>
                </a:cubicBezTo>
                <a:cubicBezTo>
                  <a:pt x="5067300" y="3549650"/>
                  <a:pt x="5086350" y="3600450"/>
                  <a:pt x="5149850" y="3644900"/>
                </a:cubicBezTo>
                <a:lnTo>
                  <a:pt x="5149850" y="3606800"/>
                </a:lnTo>
                <a:cubicBezTo>
                  <a:pt x="5092700" y="3556000"/>
                  <a:pt x="5099050" y="3498850"/>
                  <a:pt x="5067300" y="3454400"/>
                </a:cubicBezTo>
                <a:cubicBezTo>
                  <a:pt x="5048250" y="3422650"/>
                  <a:pt x="4997450" y="3441700"/>
                  <a:pt x="4965700" y="3429000"/>
                </a:cubicBezTo>
                <a:cubicBezTo>
                  <a:pt x="4940300" y="3422650"/>
                  <a:pt x="4921250" y="3416300"/>
                  <a:pt x="4902200" y="3403600"/>
                </a:cubicBezTo>
                <a:cubicBezTo>
                  <a:pt x="4870450" y="3390900"/>
                  <a:pt x="4832350" y="3371850"/>
                  <a:pt x="4806950" y="3346450"/>
                </a:cubicBezTo>
                <a:cubicBezTo>
                  <a:pt x="4794250" y="3333750"/>
                  <a:pt x="4781550" y="3321050"/>
                  <a:pt x="4762500" y="3295650"/>
                </a:cubicBezTo>
                <a:cubicBezTo>
                  <a:pt x="4743450" y="3276600"/>
                  <a:pt x="4737100" y="3238500"/>
                  <a:pt x="4737100" y="3225800"/>
                </a:cubicBezTo>
                <a:cubicBezTo>
                  <a:pt x="4737100" y="3187700"/>
                  <a:pt x="4756150" y="3175000"/>
                  <a:pt x="4768850" y="3175000"/>
                </a:cubicBezTo>
                <a:cubicBezTo>
                  <a:pt x="4787900" y="3175000"/>
                  <a:pt x="4819650" y="3194050"/>
                  <a:pt x="4838700" y="3206750"/>
                </a:cubicBezTo>
                <a:cubicBezTo>
                  <a:pt x="4857750" y="3213100"/>
                  <a:pt x="4870450" y="3238500"/>
                  <a:pt x="4889500" y="3244850"/>
                </a:cubicBezTo>
                <a:cubicBezTo>
                  <a:pt x="4953000" y="3282950"/>
                  <a:pt x="5010150" y="3314700"/>
                  <a:pt x="5092700" y="3340100"/>
                </a:cubicBezTo>
                <a:cubicBezTo>
                  <a:pt x="5099050" y="3346450"/>
                  <a:pt x="5099050" y="3352800"/>
                  <a:pt x="5105400" y="3359150"/>
                </a:cubicBezTo>
                <a:lnTo>
                  <a:pt x="5130800" y="3359150"/>
                </a:lnTo>
                <a:cubicBezTo>
                  <a:pt x="5130800" y="3295650"/>
                  <a:pt x="5149850" y="3232150"/>
                  <a:pt x="5156200" y="3168650"/>
                </a:cubicBezTo>
                <a:lnTo>
                  <a:pt x="5156200" y="2997200"/>
                </a:lnTo>
                <a:cubicBezTo>
                  <a:pt x="5137150" y="2940050"/>
                  <a:pt x="5092700" y="2825750"/>
                  <a:pt x="5092700" y="2749550"/>
                </a:cubicBezTo>
                <a:cubicBezTo>
                  <a:pt x="5092700" y="2628900"/>
                  <a:pt x="5168900" y="2616200"/>
                  <a:pt x="5168900" y="2514600"/>
                </a:cubicBezTo>
                <a:cubicBezTo>
                  <a:pt x="5168900" y="2413000"/>
                  <a:pt x="5092700" y="2368550"/>
                  <a:pt x="5092700" y="2305050"/>
                </a:cubicBezTo>
                <a:cubicBezTo>
                  <a:pt x="5092700" y="2292350"/>
                  <a:pt x="5124450" y="2254250"/>
                  <a:pt x="5124450" y="2235200"/>
                </a:cubicBezTo>
                <a:cubicBezTo>
                  <a:pt x="5124450" y="2203450"/>
                  <a:pt x="5022850" y="2146300"/>
                  <a:pt x="5010150" y="2120900"/>
                </a:cubicBezTo>
                <a:cubicBezTo>
                  <a:pt x="4991100" y="2089150"/>
                  <a:pt x="4972050" y="2051050"/>
                  <a:pt x="4965700" y="2012950"/>
                </a:cubicBezTo>
                <a:cubicBezTo>
                  <a:pt x="4959350" y="1993900"/>
                  <a:pt x="4959350" y="1962150"/>
                  <a:pt x="4959350" y="1943100"/>
                </a:cubicBezTo>
                <a:cubicBezTo>
                  <a:pt x="4959350" y="1905000"/>
                  <a:pt x="5041900" y="1816100"/>
                  <a:pt x="5048250" y="1809750"/>
                </a:cubicBezTo>
                <a:cubicBezTo>
                  <a:pt x="5080000" y="1765300"/>
                  <a:pt x="5111750" y="1701800"/>
                  <a:pt x="5156200" y="1663700"/>
                </a:cubicBezTo>
                <a:cubicBezTo>
                  <a:pt x="5181600" y="1638300"/>
                  <a:pt x="5213350" y="1638300"/>
                  <a:pt x="5238750" y="1619250"/>
                </a:cubicBezTo>
                <a:cubicBezTo>
                  <a:pt x="5251450" y="1606550"/>
                  <a:pt x="5276850" y="1600200"/>
                  <a:pt x="5289550" y="1581150"/>
                </a:cubicBezTo>
                <a:cubicBezTo>
                  <a:pt x="5378450" y="1555750"/>
                  <a:pt x="5524500" y="1441450"/>
                  <a:pt x="5524500" y="1314450"/>
                </a:cubicBezTo>
                <a:cubicBezTo>
                  <a:pt x="5524500" y="1295400"/>
                  <a:pt x="5480050" y="1282700"/>
                  <a:pt x="5480050" y="1282700"/>
                </a:cubicBezTo>
                <a:cubicBezTo>
                  <a:pt x="5448300" y="1263650"/>
                  <a:pt x="5410200" y="1212850"/>
                  <a:pt x="5365750" y="1187450"/>
                </a:cubicBezTo>
                <a:cubicBezTo>
                  <a:pt x="5321300" y="1168400"/>
                  <a:pt x="5276850" y="1181100"/>
                  <a:pt x="5232400" y="1174750"/>
                </a:cubicBezTo>
                <a:cubicBezTo>
                  <a:pt x="5232400" y="1174750"/>
                  <a:pt x="5226050" y="1162050"/>
                  <a:pt x="5219700" y="1155700"/>
                </a:cubicBezTo>
                <a:cubicBezTo>
                  <a:pt x="5207000" y="1054100"/>
                  <a:pt x="5048250" y="1016000"/>
                  <a:pt x="4959350" y="990600"/>
                </a:cubicBezTo>
                <a:cubicBezTo>
                  <a:pt x="4933950" y="984250"/>
                  <a:pt x="4883150" y="971550"/>
                  <a:pt x="4883150" y="958850"/>
                </a:cubicBezTo>
                <a:cubicBezTo>
                  <a:pt x="4883150" y="939800"/>
                  <a:pt x="4889500" y="933450"/>
                  <a:pt x="4889500" y="920750"/>
                </a:cubicBezTo>
                <a:cubicBezTo>
                  <a:pt x="4902200" y="920750"/>
                  <a:pt x="4914900" y="920750"/>
                  <a:pt x="4927600" y="914400"/>
                </a:cubicBezTo>
                <a:cubicBezTo>
                  <a:pt x="4946650" y="895350"/>
                  <a:pt x="4965700" y="901700"/>
                  <a:pt x="4991100" y="889000"/>
                </a:cubicBezTo>
                <a:cubicBezTo>
                  <a:pt x="5003800" y="882650"/>
                  <a:pt x="5016500" y="863600"/>
                  <a:pt x="5041900" y="857250"/>
                </a:cubicBezTo>
                <a:cubicBezTo>
                  <a:pt x="5168900" y="812800"/>
                  <a:pt x="5251450" y="730250"/>
                  <a:pt x="5378450" y="704850"/>
                </a:cubicBezTo>
                <a:cubicBezTo>
                  <a:pt x="5384800" y="704850"/>
                  <a:pt x="5391150" y="698500"/>
                  <a:pt x="5397500" y="692150"/>
                </a:cubicBezTo>
                <a:cubicBezTo>
                  <a:pt x="5403850" y="685800"/>
                  <a:pt x="5403850" y="692150"/>
                  <a:pt x="5403850" y="673100"/>
                </a:cubicBezTo>
                <a:cubicBezTo>
                  <a:pt x="5403850" y="635000"/>
                  <a:pt x="5321300" y="533400"/>
                  <a:pt x="5321300" y="514350"/>
                </a:cubicBezTo>
                <a:cubicBezTo>
                  <a:pt x="5321300" y="501650"/>
                  <a:pt x="5340350" y="482600"/>
                  <a:pt x="5346700" y="463550"/>
                </a:cubicBezTo>
                <a:cubicBezTo>
                  <a:pt x="5353050" y="444500"/>
                  <a:pt x="5365750" y="419100"/>
                  <a:pt x="5365750" y="393700"/>
                </a:cubicBezTo>
                <a:cubicBezTo>
                  <a:pt x="5372100" y="387350"/>
                  <a:pt x="5372100" y="387350"/>
                  <a:pt x="5372100" y="368300"/>
                </a:cubicBezTo>
                <a:cubicBezTo>
                  <a:pt x="5372100" y="355600"/>
                  <a:pt x="5353050" y="273050"/>
                  <a:pt x="5353050" y="260350"/>
                </a:cubicBezTo>
                <a:lnTo>
                  <a:pt x="5353050" y="107950"/>
                </a:lnTo>
                <a:cubicBezTo>
                  <a:pt x="5359400" y="88900"/>
                  <a:pt x="5378450" y="50800"/>
                  <a:pt x="5410200" y="31750"/>
                </a:cubicBezTo>
                <a:cubicBezTo>
                  <a:pt x="5435600" y="12700"/>
                  <a:pt x="5454650" y="0"/>
                  <a:pt x="5480050" y="0"/>
                </a:cubicBezTo>
                <a:cubicBezTo>
                  <a:pt x="5645150" y="0"/>
                  <a:pt x="5664200" y="6350"/>
                  <a:pt x="5683250" y="63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B237F39-71BA-4B38-BE73-CBA7CD57DC77}"/>
              </a:ext>
            </a:extLst>
          </p:cNvPr>
          <p:cNvSpPr/>
          <p:nvPr/>
        </p:nvSpPr>
        <p:spPr>
          <a:xfrm>
            <a:off x="1030928" y="264553"/>
            <a:ext cx="4696779" cy="3316847"/>
          </a:xfrm>
          <a:custGeom>
            <a:avLst/>
            <a:gdLst>
              <a:gd name="connsiteX0" fmla="*/ 1620007 w 4696779"/>
              <a:gd name="connsiteY0" fmla="*/ 3268979 h 3316847"/>
              <a:gd name="connsiteX1" fmla="*/ 1637975 w 4696779"/>
              <a:gd name="connsiteY1" fmla="*/ 3280911 h 3316847"/>
              <a:gd name="connsiteX2" fmla="*/ 1620007 w 4696779"/>
              <a:gd name="connsiteY2" fmla="*/ 3268979 h 3316847"/>
              <a:gd name="connsiteX3" fmla="*/ 1901869 w 4696779"/>
              <a:gd name="connsiteY3" fmla="*/ 3245113 h 3316847"/>
              <a:gd name="connsiteX4" fmla="*/ 1895880 w 4696779"/>
              <a:gd name="connsiteY4" fmla="*/ 3274968 h 3316847"/>
              <a:gd name="connsiteX5" fmla="*/ 1919928 w 4696779"/>
              <a:gd name="connsiteY5" fmla="*/ 3280957 h 3316847"/>
              <a:gd name="connsiteX6" fmla="*/ 1919928 w 4696779"/>
              <a:gd name="connsiteY6" fmla="*/ 3269024 h 3316847"/>
              <a:gd name="connsiteX7" fmla="*/ 1919928 w 4696779"/>
              <a:gd name="connsiteY7" fmla="*/ 3245113 h 3316847"/>
              <a:gd name="connsiteX8" fmla="*/ 2105780 w 4696779"/>
              <a:gd name="connsiteY8" fmla="*/ 3209223 h 3316847"/>
              <a:gd name="connsiteX9" fmla="*/ 2129783 w 4696779"/>
              <a:gd name="connsiteY9" fmla="*/ 3209223 h 3316847"/>
              <a:gd name="connsiteX10" fmla="*/ 2063809 w 4696779"/>
              <a:gd name="connsiteY10" fmla="*/ 3209223 h 3316847"/>
              <a:gd name="connsiteX11" fmla="*/ 2081823 w 4696779"/>
              <a:gd name="connsiteY11" fmla="*/ 3209223 h 3316847"/>
              <a:gd name="connsiteX12" fmla="*/ 72658 w 4696779"/>
              <a:gd name="connsiteY12" fmla="*/ 3209223 h 3316847"/>
              <a:gd name="connsiteX13" fmla="*/ 90626 w 4696779"/>
              <a:gd name="connsiteY13" fmla="*/ 3221201 h 3316847"/>
              <a:gd name="connsiteX14" fmla="*/ 90626 w 4696779"/>
              <a:gd name="connsiteY14" fmla="*/ 3215212 h 3316847"/>
              <a:gd name="connsiteX15" fmla="*/ 2405658 w 4696779"/>
              <a:gd name="connsiteY15" fmla="*/ 3179368 h 3316847"/>
              <a:gd name="connsiteX16" fmla="*/ 2405658 w 4696779"/>
              <a:gd name="connsiteY16" fmla="*/ 3192260 h 3316847"/>
              <a:gd name="connsiteX17" fmla="*/ 2405703 w 4696779"/>
              <a:gd name="connsiteY17" fmla="*/ 3192260 h 3316847"/>
              <a:gd name="connsiteX18" fmla="*/ 2405703 w 4696779"/>
              <a:gd name="connsiteY18" fmla="*/ 3197289 h 3316847"/>
              <a:gd name="connsiteX19" fmla="*/ 2381700 w 4696779"/>
              <a:gd name="connsiteY19" fmla="*/ 3197289 h 3316847"/>
              <a:gd name="connsiteX20" fmla="*/ 2381700 w 4696779"/>
              <a:gd name="connsiteY20" fmla="*/ 3192260 h 3316847"/>
              <a:gd name="connsiteX21" fmla="*/ 2381701 w 4696779"/>
              <a:gd name="connsiteY21" fmla="*/ 3192260 h 3316847"/>
              <a:gd name="connsiteX22" fmla="*/ 2381701 w 4696779"/>
              <a:gd name="connsiteY22" fmla="*/ 3191301 h 3316847"/>
              <a:gd name="connsiteX23" fmla="*/ 2387690 w 4696779"/>
              <a:gd name="connsiteY23" fmla="*/ 3191301 h 3316847"/>
              <a:gd name="connsiteX24" fmla="*/ 2405658 w 4696779"/>
              <a:gd name="connsiteY24" fmla="*/ 3179368 h 3316847"/>
              <a:gd name="connsiteX25" fmla="*/ 1991846 w 4696779"/>
              <a:gd name="connsiteY25" fmla="*/ 3149467 h 3316847"/>
              <a:gd name="connsiteX26" fmla="*/ 1991846 w 4696779"/>
              <a:gd name="connsiteY26" fmla="*/ 3161445 h 3316847"/>
              <a:gd name="connsiteX27" fmla="*/ 2003825 w 4696779"/>
              <a:gd name="connsiteY27" fmla="*/ 3161445 h 3316847"/>
              <a:gd name="connsiteX28" fmla="*/ 2003825 w 4696779"/>
              <a:gd name="connsiteY28" fmla="*/ 3155456 h 3316847"/>
              <a:gd name="connsiteX29" fmla="*/ 372491 w 4696779"/>
              <a:gd name="connsiteY29" fmla="*/ 3089665 h 3316847"/>
              <a:gd name="connsiteX30" fmla="*/ 312551 w 4696779"/>
              <a:gd name="connsiteY30" fmla="*/ 3173332 h 3316847"/>
              <a:gd name="connsiteX31" fmla="*/ 390505 w 4696779"/>
              <a:gd name="connsiteY31" fmla="*/ 3179322 h 3316847"/>
              <a:gd name="connsiteX32" fmla="*/ 414508 w 4696779"/>
              <a:gd name="connsiteY32" fmla="*/ 3155411 h 3316847"/>
              <a:gd name="connsiteX33" fmla="*/ 396539 w 4696779"/>
              <a:gd name="connsiteY33" fmla="*/ 3119566 h 3316847"/>
              <a:gd name="connsiteX34" fmla="*/ 420496 w 4696779"/>
              <a:gd name="connsiteY34" fmla="*/ 3119566 h 3316847"/>
              <a:gd name="connsiteX35" fmla="*/ 426532 w 4696779"/>
              <a:gd name="connsiteY35" fmla="*/ 3137488 h 3316847"/>
              <a:gd name="connsiteX36" fmla="*/ 426532 w 4696779"/>
              <a:gd name="connsiteY36" fmla="*/ 3131544 h 3316847"/>
              <a:gd name="connsiteX37" fmla="*/ 432476 w 4696779"/>
              <a:gd name="connsiteY37" fmla="*/ 3119566 h 3316847"/>
              <a:gd name="connsiteX38" fmla="*/ 426532 w 4696779"/>
              <a:gd name="connsiteY38" fmla="*/ 3119566 h 3316847"/>
              <a:gd name="connsiteX39" fmla="*/ 372491 w 4696779"/>
              <a:gd name="connsiteY39" fmla="*/ 3089665 h 3316847"/>
              <a:gd name="connsiteX40" fmla="*/ 1859807 w 4696779"/>
              <a:gd name="connsiteY40" fmla="*/ 3071743 h 3316847"/>
              <a:gd name="connsiteX41" fmla="*/ 1745827 w 4696779"/>
              <a:gd name="connsiteY41" fmla="*/ 3107633 h 3316847"/>
              <a:gd name="connsiteX42" fmla="*/ 1547907 w 4696779"/>
              <a:gd name="connsiteY42" fmla="*/ 3191301 h 3316847"/>
              <a:gd name="connsiteX43" fmla="*/ 1547907 w 4696779"/>
              <a:gd name="connsiteY43" fmla="*/ 3192260 h 3316847"/>
              <a:gd name="connsiteX44" fmla="*/ 1547998 w 4696779"/>
              <a:gd name="connsiteY44" fmla="*/ 3192260 h 3316847"/>
              <a:gd name="connsiteX45" fmla="*/ 1547998 w 4696779"/>
              <a:gd name="connsiteY45" fmla="*/ 3203233 h 3316847"/>
              <a:gd name="connsiteX46" fmla="*/ 1566012 w 4696779"/>
              <a:gd name="connsiteY46" fmla="*/ 3203233 h 3316847"/>
              <a:gd name="connsiteX47" fmla="*/ 1613469 w 4696779"/>
              <a:gd name="connsiteY47" fmla="*/ 3192215 h 3316847"/>
              <a:gd name="connsiteX48" fmla="*/ 1613548 w 4696779"/>
              <a:gd name="connsiteY48" fmla="*/ 3192215 h 3316847"/>
              <a:gd name="connsiteX49" fmla="*/ 1673334 w 4696779"/>
              <a:gd name="connsiteY49" fmla="*/ 3170109 h 3316847"/>
              <a:gd name="connsiteX50" fmla="*/ 1727859 w 4696779"/>
              <a:gd name="connsiteY50" fmla="*/ 3149467 h 3316847"/>
              <a:gd name="connsiteX51" fmla="*/ 1979730 w 4696779"/>
              <a:gd name="connsiteY51" fmla="*/ 3089711 h 3316847"/>
              <a:gd name="connsiteX52" fmla="*/ 1979730 w 4696779"/>
              <a:gd name="connsiteY52" fmla="*/ 3083721 h 3316847"/>
              <a:gd name="connsiteX53" fmla="*/ 1859807 w 4696779"/>
              <a:gd name="connsiteY53" fmla="*/ 3071743 h 3316847"/>
              <a:gd name="connsiteX54" fmla="*/ 2370974 w 4696779"/>
              <a:gd name="connsiteY54" fmla="*/ 3026097 h 3316847"/>
              <a:gd name="connsiteX55" fmla="*/ 2261823 w 4696779"/>
              <a:gd name="connsiteY55" fmla="*/ 3029909 h 3316847"/>
              <a:gd name="connsiteX56" fmla="*/ 2195849 w 4696779"/>
              <a:gd name="connsiteY56" fmla="*/ 3035899 h 3316847"/>
              <a:gd name="connsiteX57" fmla="*/ 2195849 w 4696779"/>
              <a:gd name="connsiteY57" fmla="*/ 3041888 h 3316847"/>
              <a:gd name="connsiteX58" fmla="*/ 2189814 w 4696779"/>
              <a:gd name="connsiteY58" fmla="*/ 3041888 h 3316847"/>
              <a:gd name="connsiteX59" fmla="*/ 2186111 w 4696779"/>
              <a:gd name="connsiteY59" fmla="*/ 3067903 h 3316847"/>
              <a:gd name="connsiteX60" fmla="*/ 2186032 w 4696779"/>
              <a:gd name="connsiteY60" fmla="*/ 3067903 h 3316847"/>
              <a:gd name="connsiteX61" fmla="*/ 2182996 w 4696779"/>
              <a:gd name="connsiteY61" fmla="*/ 3084841 h 3316847"/>
              <a:gd name="connsiteX62" fmla="*/ 2183733 w 4696779"/>
              <a:gd name="connsiteY62" fmla="*/ 3095654 h 3316847"/>
              <a:gd name="connsiteX63" fmla="*/ 2201747 w 4696779"/>
              <a:gd name="connsiteY63" fmla="*/ 3113577 h 3316847"/>
              <a:gd name="connsiteX64" fmla="*/ 2483565 w 4696779"/>
              <a:gd name="connsiteY64" fmla="*/ 3107633 h 3316847"/>
              <a:gd name="connsiteX65" fmla="*/ 2476936 w 4696779"/>
              <a:gd name="connsiteY65" fmla="*/ 3067719 h 3316847"/>
              <a:gd name="connsiteX66" fmla="*/ 2477027 w 4696779"/>
              <a:gd name="connsiteY66" fmla="*/ 3067719 h 3316847"/>
              <a:gd name="connsiteX67" fmla="*/ 2471723 w 4696779"/>
              <a:gd name="connsiteY67" fmla="*/ 3035899 h 3316847"/>
              <a:gd name="connsiteX68" fmla="*/ 2370974 w 4696779"/>
              <a:gd name="connsiteY68" fmla="*/ 3026097 h 3316847"/>
              <a:gd name="connsiteX69" fmla="*/ 42666 w 4696779"/>
              <a:gd name="connsiteY69" fmla="*/ 3012033 h 3316847"/>
              <a:gd name="connsiteX70" fmla="*/ 66669 w 4696779"/>
              <a:gd name="connsiteY70" fmla="*/ 3041934 h 3316847"/>
              <a:gd name="connsiteX71" fmla="*/ 324530 w 4696779"/>
              <a:gd name="connsiteY71" fmla="*/ 3065845 h 3316847"/>
              <a:gd name="connsiteX72" fmla="*/ 324530 w 4696779"/>
              <a:gd name="connsiteY72" fmla="*/ 3053912 h 3316847"/>
              <a:gd name="connsiteX73" fmla="*/ 282559 w 4696779"/>
              <a:gd name="connsiteY73" fmla="*/ 3041934 h 3316847"/>
              <a:gd name="connsiteX74" fmla="*/ 180604 w 4696779"/>
              <a:gd name="connsiteY74" fmla="*/ 3029955 h 3316847"/>
              <a:gd name="connsiteX75" fmla="*/ 42666 w 4696779"/>
              <a:gd name="connsiteY75" fmla="*/ 3012033 h 3316847"/>
              <a:gd name="connsiteX76" fmla="*/ 510474 w 4696779"/>
              <a:gd name="connsiteY76" fmla="*/ 3000054 h 3316847"/>
              <a:gd name="connsiteX77" fmla="*/ 522452 w 4696779"/>
              <a:gd name="connsiteY77" fmla="*/ 3012033 h 3316847"/>
              <a:gd name="connsiteX78" fmla="*/ 522452 w 4696779"/>
              <a:gd name="connsiteY78" fmla="*/ 3006043 h 3316847"/>
              <a:gd name="connsiteX79" fmla="*/ 396585 w 4696779"/>
              <a:gd name="connsiteY79" fmla="*/ 2988121 h 3316847"/>
              <a:gd name="connsiteX80" fmla="*/ 396585 w 4696779"/>
              <a:gd name="connsiteY80" fmla="*/ 2994065 h 3316847"/>
              <a:gd name="connsiteX81" fmla="*/ 408563 w 4696779"/>
              <a:gd name="connsiteY81" fmla="*/ 3041888 h 3316847"/>
              <a:gd name="connsiteX82" fmla="*/ 468503 w 4696779"/>
              <a:gd name="connsiteY82" fmla="*/ 3059810 h 3316847"/>
              <a:gd name="connsiteX83" fmla="*/ 474493 w 4696779"/>
              <a:gd name="connsiteY83" fmla="*/ 3006043 h 3316847"/>
              <a:gd name="connsiteX84" fmla="*/ 456524 w 4696779"/>
              <a:gd name="connsiteY84" fmla="*/ 3000054 h 3316847"/>
              <a:gd name="connsiteX85" fmla="*/ 396585 w 4696779"/>
              <a:gd name="connsiteY85" fmla="*/ 2988121 h 3316847"/>
              <a:gd name="connsiteX86" fmla="*/ 2279745 w 4696779"/>
              <a:gd name="connsiteY86" fmla="*/ 2946288 h 3316847"/>
              <a:gd name="connsiteX87" fmla="*/ 2273710 w 4696779"/>
              <a:gd name="connsiteY87" fmla="*/ 2988121 h 3316847"/>
              <a:gd name="connsiteX88" fmla="*/ 2291724 w 4696779"/>
              <a:gd name="connsiteY88" fmla="*/ 2994065 h 3316847"/>
              <a:gd name="connsiteX89" fmla="*/ 2327705 w 4696779"/>
              <a:gd name="connsiteY89" fmla="*/ 3000054 h 3316847"/>
              <a:gd name="connsiteX90" fmla="*/ 2333649 w 4696779"/>
              <a:gd name="connsiteY90" fmla="*/ 2982132 h 3316847"/>
              <a:gd name="connsiteX91" fmla="*/ 2279745 w 4696779"/>
              <a:gd name="connsiteY91" fmla="*/ 2946288 h 3316847"/>
              <a:gd name="connsiteX92" fmla="*/ 102605 w 4696779"/>
              <a:gd name="connsiteY92" fmla="*/ 2946288 h 3316847"/>
              <a:gd name="connsiteX93" fmla="*/ 60589 w 4696779"/>
              <a:gd name="connsiteY93" fmla="*/ 2982132 h 3316847"/>
              <a:gd name="connsiteX94" fmla="*/ 66624 w 4696779"/>
              <a:gd name="connsiteY94" fmla="*/ 2982132 h 3316847"/>
              <a:gd name="connsiteX95" fmla="*/ 258510 w 4696779"/>
              <a:gd name="connsiteY95" fmla="*/ 3000054 h 3316847"/>
              <a:gd name="connsiteX96" fmla="*/ 324484 w 4696779"/>
              <a:gd name="connsiteY96" fmla="*/ 3000054 h 3316847"/>
              <a:gd name="connsiteX97" fmla="*/ 342452 w 4696779"/>
              <a:gd name="connsiteY97" fmla="*/ 2982132 h 3316847"/>
              <a:gd name="connsiteX98" fmla="*/ 336463 w 4696779"/>
              <a:gd name="connsiteY98" fmla="*/ 2982132 h 3316847"/>
              <a:gd name="connsiteX99" fmla="*/ 336463 w 4696779"/>
              <a:gd name="connsiteY99" fmla="*/ 2976142 h 3316847"/>
              <a:gd name="connsiteX100" fmla="*/ 102605 w 4696779"/>
              <a:gd name="connsiteY100" fmla="*/ 2946288 h 3316847"/>
              <a:gd name="connsiteX101" fmla="*/ 3053419 w 4696779"/>
              <a:gd name="connsiteY101" fmla="*/ 2928365 h 3316847"/>
              <a:gd name="connsiteX102" fmla="*/ 3071387 w 4696779"/>
              <a:gd name="connsiteY102" fmla="*/ 2934354 h 3316847"/>
              <a:gd name="connsiteX103" fmla="*/ 3065352 w 4696779"/>
              <a:gd name="connsiteY103" fmla="*/ 2946288 h 3316847"/>
              <a:gd name="connsiteX104" fmla="*/ 3065352 w 4696779"/>
              <a:gd name="connsiteY104" fmla="*/ 2952277 h 3316847"/>
              <a:gd name="connsiteX105" fmla="*/ 3053419 w 4696779"/>
              <a:gd name="connsiteY105" fmla="*/ 2946288 h 3316847"/>
              <a:gd name="connsiteX106" fmla="*/ 3053419 w 4696779"/>
              <a:gd name="connsiteY106" fmla="*/ 2928365 h 3316847"/>
              <a:gd name="connsiteX107" fmla="*/ 1302162 w 4696779"/>
              <a:gd name="connsiteY107" fmla="*/ 2918307 h 3316847"/>
              <a:gd name="connsiteX108" fmla="*/ 1302162 w 4696779"/>
              <a:gd name="connsiteY108" fmla="*/ 2928365 h 3316847"/>
              <a:gd name="connsiteX109" fmla="*/ 1290137 w 4696779"/>
              <a:gd name="connsiteY109" fmla="*/ 2928365 h 3316847"/>
              <a:gd name="connsiteX110" fmla="*/ 1236187 w 4696779"/>
              <a:gd name="connsiteY110" fmla="*/ 2934354 h 3316847"/>
              <a:gd name="connsiteX111" fmla="*/ 1230153 w 4696779"/>
              <a:gd name="connsiteY111" fmla="*/ 2922376 h 3316847"/>
              <a:gd name="connsiteX112" fmla="*/ 1247526 w 4696779"/>
              <a:gd name="connsiteY112" fmla="*/ 2918398 h 3316847"/>
              <a:gd name="connsiteX113" fmla="*/ 3149386 w 4696779"/>
              <a:gd name="connsiteY113" fmla="*/ 2916432 h 3316847"/>
              <a:gd name="connsiteX114" fmla="*/ 3150346 w 4696779"/>
              <a:gd name="connsiteY114" fmla="*/ 2918306 h 3316847"/>
              <a:gd name="connsiteX115" fmla="*/ 3150031 w 4696779"/>
              <a:gd name="connsiteY115" fmla="*/ 2918306 h 3316847"/>
              <a:gd name="connsiteX116" fmla="*/ 3150299 w 4696779"/>
              <a:gd name="connsiteY116" fmla="*/ 2918307 h 3316847"/>
              <a:gd name="connsiteX117" fmla="*/ 3161364 w 4696779"/>
              <a:gd name="connsiteY117" fmla="*/ 2940298 h 3316847"/>
              <a:gd name="connsiteX118" fmla="*/ 3137361 w 4696779"/>
              <a:gd name="connsiteY118" fmla="*/ 2940298 h 3316847"/>
              <a:gd name="connsiteX119" fmla="*/ 3101379 w 4696779"/>
              <a:gd name="connsiteY119" fmla="*/ 2946288 h 3316847"/>
              <a:gd name="connsiteX120" fmla="*/ 3107369 w 4696779"/>
              <a:gd name="connsiteY120" fmla="*/ 2928365 h 3316847"/>
              <a:gd name="connsiteX121" fmla="*/ 3126022 w 4696779"/>
              <a:gd name="connsiteY121" fmla="*/ 2918216 h 3316847"/>
              <a:gd name="connsiteX122" fmla="*/ 3127094 w 4696779"/>
              <a:gd name="connsiteY122" fmla="*/ 2918220 h 3316847"/>
              <a:gd name="connsiteX123" fmla="*/ 1302162 w 4696779"/>
              <a:gd name="connsiteY123" fmla="*/ 2910442 h 3316847"/>
              <a:gd name="connsiteX124" fmla="*/ 1302162 w 4696779"/>
              <a:gd name="connsiteY124" fmla="*/ 2918306 h 3316847"/>
              <a:gd name="connsiteX125" fmla="*/ 1247527 w 4696779"/>
              <a:gd name="connsiteY125" fmla="*/ 2918306 h 3316847"/>
              <a:gd name="connsiteX126" fmla="*/ 1284148 w 4696779"/>
              <a:gd name="connsiteY126" fmla="*/ 2916432 h 3316847"/>
              <a:gd name="connsiteX127" fmla="*/ 1302162 w 4696779"/>
              <a:gd name="connsiteY127" fmla="*/ 2910442 h 3316847"/>
              <a:gd name="connsiteX128" fmla="*/ 1098205 w 4696779"/>
              <a:gd name="connsiteY128" fmla="*/ 2892520 h 3316847"/>
              <a:gd name="connsiteX129" fmla="*/ 1110184 w 4696779"/>
              <a:gd name="connsiteY129" fmla="*/ 2892520 h 3316847"/>
              <a:gd name="connsiteX130" fmla="*/ 1113087 w 4696779"/>
              <a:gd name="connsiteY130" fmla="*/ 2910219 h 3316847"/>
              <a:gd name="connsiteX131" fmla="*/ 1120487 w 4696779"/>
              <a:gd name="connsiteY131" fmla="*/ 2918306 h 3316847"/>
              <a:gd name="connsiteX132" fmla="*/ 1120699 w 4696779"/>
              <a:gd name="connsiteY132" fmla="*/ 2918307 h 3316847"/>
              <a:gd name="connsiteX133" fmla="*/ 1128243 w 4696779"/>
              <a:gd name="connsiteY133" fmla="*/ 2922376 h 3316847"/>
              <a:gd name="connsiteX134" fmla="*/ 1194171 w 4696779"/>
              <a:gd name="connsiteY134" fmla="*/ 2940298 h 3316847"/>
              <a:gd name="connsiteX135" fmla="*/ 1188182 w 4696779"/>
              <a:gd name="connsiteY135" fmla="*/ 2940298 h 3316847"/>
              <a:gd name="connsiteX136" fmla="*/ 1104194 w 4696779"/>
              <a:gd name="connsiteY136" fmla="*/ 2958221 h 3316847"/>
              <a:gd name="connsiteX137" fmla="*/ 1104194 w 4696779"/>
              <a:gd name="connsiteY137" fmla="*/ 2970199 h 3316847"/>
              <a:gd name="connsiteX138" fmla="*/ 1116219 w 4696779"/>
              <a:gd name="connsiteY138" fmla="*/ 2970199 h 3316847"/>
              <a:gd name="connsiteX139" fmla="*/ 1278159 w 4696779"/>
              <a:gd name="connsiteY139" fmla="*/ 2976142 h 3316847"/>
              <a:gd name="connsiteX140" fmla="*/ 1296127 w 4696779"/>
              <a:gd name="connsiteY140" fmla="*/ 2988121 h 3316847"/>
              <a:gd name="connsiteX141" fmla="*/ 1290137 w 4696779"/>
              <a:gd name="connsiteY141" fmla="*/ 2988121 h 3316847"/>
              <a:gd name="connsiteX142" fmla="*/ 1272170 w 4696779"/>
              <a:gd name="connsiteY142" fmla="*/ 3006043 h 3316847"/>
              <a:gd name="connsiteX143" fmla="*/ 1104194 w 4696779"/>
              <a:gd name="connsiteY143" fmla="*/ 3012033 h 3316847"/>
              <a:gd name="connsiteX144" fmla="*/ 1104194 w 4696779"/>
              <a:gd name="connsiteY144" fmla="*/ 3017976 h 3316847"/>
              <a:gd name="connsiteX145" fmla="*/ 1128243 w 4696779"/>
              <a:gd name="connsiteY145" fmla="*/ 3035899 h 3316847"/>
              <a:gd name="connsiteX146" fmla="*/ 1212185 w 4696779"/>
              <a:gd name="connsiteY146" fmla="*/ 3041888 h 3316847"/>
              <a:gd name="connsiteX147" fmla="*/ 1212185 w 4696779"/>
              <a:gd name="connsiteY147" fmla="*/ 3065799 h 3316847"/>
              <a:gd name="connsiteX148" fmla="*/ 1206196 w 4696779"/>
              <a:gd name="connsiteY148" fmla="*/ 3065799 h 3316847"/>
              <a:gd name="connsiteX149" fmla="*/ 1206196 w 4696779"/>
              <a:gd name="connsiteY149" fmla="*/ 3067720 h 3316847"/>
              <a:gd name="connsiteX150" fmla="*/ 1206150 w 4696779"/>
              <a:gd name="connsiteY150" fmla="*/ 3067720 h 3316847"/>
              <a:gd name="connsiteX151" fmla="*/ 1206150 w 4696779"/>
              <a:gd name="connsiteY151" fmla="*/ 3071743 h 3316847"/>
              <a:gd name="connsiteX152" fmla="*/ 1116219 w 4696779"/>
              <a:gd name="connsiteY152" fmla="*/ 3077732 h 3316847"/>
              <a:gd name="connsiteX153" fmla="*/ 1116219 w 4696779"/>
              <a:gd name="connsiteY153" fmla="*/ 3083721 h 3316847"/>
              <a:gd name="connsiteX154" fmla="*/ 1122208 w 4696779"/>
              <a:gd name="connsiteY154" fmla="*/ 3083721 h 3316847"/>
              <a:gd name="connsiteX155" fmla="*/ 1158235 w 4696779"/>
              <a:gd name="connsiteY155" fmla="*/ 3095654 h 3316847"/>
              <a:gd name="connsiteX156" fmla="*/ 1134232 w 4696779"/>
              <a:gd name="connsiteY156" fmla="*/ 3107633 h 3316847"/>
              <a:gd name="connsiteX157" fmla="*/ 1146211 w 4696779"/>
              <a:gd name="connsiteY157" fmla="*/ 3137488 h 3316847"/>
              <a:gd name="connsiteX158" fmla="*/ 1224164 w 4696779"/>
              <a:gd name="connsiteY158" fmla="*/ 3143478 h 3316847"/>
              <a:gd name="connsiteX159" fmla="*/ 1224164 w 4696779"/>
              <a:gd name="connsiteY159" fmla="*/ 3149467 h 3316847"/>
              <a:gd name="connsiteX160" fmla="*/ 1218220 w 4696779"/>
              <a:gd name="connsiteY160" fmla="*/ 3173332 h 3316847"/>
              <a:gd name="connsiteX161" fmla="*/ 1200206 w 4696779"/>
              <a:gd name="connsiteY161" fmla="*/ 3185311 h 3316847"/>
              <a:gd name="connsiteX162" fmla="*/ 1210219 w 4696779"/>
              <a:gd name="connsiteY162" fmla="*/ 3192123 h 3316847"/>
              <a:gd name="connsiteX163" fmla="*/ 1152343 w 4696779"/>
              <a:gd name="connsiteY163" fmla="*/ 3192192 h 3316847"/>
              <a:gd name="connsiteX164" fmla="*/ 1210219 w 4696779"/>
              <a:gd name="connsiteY164" fmla="*/ 3192260 h 3316847"/>
              <a:gd name="connsiteX165" fmla="*/ 1248166 w 4696779"/>
              <a:gd name="connsiteY165" fmla="*/ 3203233 h 3316847"/>
              <a:gd name="connsiteX166" fmla="*/ 1265768 w 4696779"/>
              <a:gd name="connsiteY166" fmla="*/ 3192352 h 3316847"/>
              <a:gd name="connsiteX167" fmla="*/ 1281954 w 4696779"/>
              <a:gd name="connsiteY167" fmla="*/ 3192261 h 3316847"/>
              <a:gd name="connsiteX168" fmla="*/ 1265769 w 4696779"/>
              <a:gd name="connsiteY168" fmla="*/ 3192261 h 3316847"/>
              <a:gd name="connsiteX169" fmla="*/ 1290137 w 4696779"/>
              <a:gd name="connsiteY169" fmla="*/ 3185311 h 3316847"/>
              <a:gd name="connsiteX170" fmla="*/ 1290137 w 4696779"/>
              <a:gd name="connsiteY170" fmla="*/ 3192261 h 3316847"/>
              <a:gd name="connsiteX171" fmla="*/ 1290137 w 4696779"/>
              <a:gd name="connsiteY171" fmla="*/ 3192261 h 3316847"/>
              <a:gd name="connsiteX172" fmla="*/ 1290137 w 4696779"/>
              <a:gd name="connsiteY172" fmla="*/ 3209177 h 3316847"/>
              <a:gd name="connsiteX173" fmla="*/ 1266134 w 4696779"/>
              <a:gd name="connsiteY173" fmla="*/ 3215120 h 3316847"/>
              <a:gd name="connsiteX174" fmla="*/ 1104194 w 4696779"/>
              <a:gd name="connsiteY174" fmla="*/ 3215120 h 3316847"/>
              <a:gd name="connsiteX175" fmla="*/ 1092216 w 4696779"/>
              <a:gd name="connsiteY175" fmla="*/ 3197198 h 3316847"/>
              <a:gd name="connsiteX176" fmla="*/ 1094044 w 4696779"/>
              <a:gd name="connsiteY176" fmla="*/ 3192123 h 3316847"/>
              <a:gd name="connsiteX177" fmla="*/ 1094060 w 4696779"/>
              <a:gd name="connsiteY177" fmla="*/ 3192123 h 3316847"/>
              <a:gd name="connsiteX178" fmla="*/ 1100051 w 4696779"/>
              <a:gd name="connsiteY178" fmla="*/ 3137808 h 3316847"/>
              <a:gd name="connsiteX179" fmla="*/ 1096422 w 4696779"/>
              <a:gd name="connsiteY179" fmla="*/ 3067719 h 3316847"/>
              <a:gd name="connsiteX180" fmla="*/ 1096468 w 4696779"/>
              <a:gd name="connsiteY180" fmla="*/ 3067719 h 3316847"/>
              <a:gd name="connsiteX181" fmla="*/ 1091090 w 4696779"/>
              <a:gd name="connsiteY181" fmla="*/ 2989642 h 3316847"/>
              <a:gd name="connsiteX182" fmla="*/ 1092944 w 4696779"/>
              <a:gd name="connsiteY182" fmla="*/ 2918306 h 3316847"/>
              <a:gd name="connsiteX183" fmla="*/ 1092856 w 4696779"/>
              <a:gd name="connsiteY183" fmla="*/ 2918306 h 3316847"/>
              <a:gd name="connsiteX184" fmla="*/ 1098205 w 4696779"/>
              <a:gd name="connsiteY184" fmla="*/ 2892520 h 3316847"/>
              <a:gd name="connsiteX185" fmla="*/ 804363 w 4696779"/>
              <a:gd name="connsiteY185" fmla="*/ 2886531 h 3316847"/>
              <a:gd name="connsiteX186" fmla="*/ 822331 w 4696779"/>
              <a:gd name="connsiteY186" fmla="*/ 2892520 h 3316847"/>
              <a:gd name="connsiteX187" fmla="*/ 796636 w 4696779"/>
              <a:gd name="connsiteY187" fmla="*/ 2918352 h 3316847"/>
              <a:gd name="connsiteX188" fmla="*/ 796457 w 4696779"/>
              <a:gd name="connsiteY188" fmla="*/ 2918351 h 3316847"/>
              <a:gd name="connsiteX189" fmla="*/ 780314 w 4696779"/>
              <a:gd name="connsiteY189" fmla="*/ 2922376 h 3316847"/>
              <a:gd name="connsiteX190" fmla="*/ 780314 w 4696779"/>
              <a:gd name="connsiteY190" fmla="*/ 2918307 h 3316847"/>
              <a:gd name="connsiteX191" fmla="*/ 780716 w 4696779"/>
              <a:gd name="connsiteY191" fmla="*/ 2918307 h 3316847"/>
              <a:gd name="connsiteX192" fmla="*/ 780360 w 4696779"/>
              <a:gd name="connsiteY192" fmla="*/ 2918306 h 3316847"/>
              <a:gd name="connsiteX193" fmla="*/ 780360 w 4696779"/>
              <a:gd name="connsiteY193" fmla="*/ 2916432 h 3316847"/>
              <a:gd name="connsiteX194" fmla="*/ 804363 w 4696779"/>
              <a:gd name="connsiteY194" fmla="*/ 2886531 h 3316847"/>
              <a:gd name="connsiteX195" fmla="*/ 954324 w 4696779"/>
              <a:gd name="connsiteY195" fmla="*/ 2880587 h 3316847"/>
              <a:gd name="connsiteX196" fmla="*/ 924698 w 4696779"/>
              <a:gd name="connsiteY196" fmla="*/ 2918306 h 3316847"/>
              <a:gd name="connsiteX197" fmla="*/ 924352 w 4696779"/>
              <a:gd name="connsiteY197" fmla="*/ 2918306 h 3316847"/>
              <a:gd name="connsiteX198" fmla="*/ 924652 w 4696779"/>
              <a:gd name="connsiteY198" fmla="*/ 2918307 h 3316847"/>
              <a:gd name="connsiteX199" fmla="*/ 906318 w 4696779"/>
              <a:gd name="connsiteY199" fmla="*/ 2952277 h 3316847"/>
              <a:gd name="connsiteX200" fmla="*/ 966303 w 4696779"/>
              <a:gd name="connsiteY200" fmla="*/ 2958221 h 3316847"/>
              <a:gd name="connsiteX201" fmla="*/ 978281 w 4696779"/>
              <a:gd name="connsiteY201" fmla="*/ 2952277 h 3316847"/>
              <a:gd name="connsiteX202" fmla="*/ 984271 w 4696779"/>
              <a:gd name="connsiteY202" fmla="*/ 2928365 h 3316847"/>
              <a:gd name="connsiteX203" fmla="*/ 980174 w 4696779"/>
              <a:gd name="connsiteY203" fmla="*/ 2918352 h 3316847"/>
              <a:gd name="connsiteX204" fmla="*/ 980156 w 4696779"/>
              <a:gd name="connsiteY204" fmla="*/ 2918352 h 3316847"/>
              <a:gd name="connsiteX205" fmla="*/ 980158 w 4696779"/>
              <a:gd name="connsiteY205" fmla="*/ 2918312 h 3316847"/>
              <a:gd name="connsiteX206" fmla="*/ 980156 w 4696779"/>
              <a:gd name="connsiteY206" fmla="*/ 2918307 h 3316847"/>
              <a:gd name="connsiteX207" fmla="*/ 980158 w 4696779"/>
              <a:gd name="connsiteY207" fmla="*/ 2918307 h 3316847"/>
              <a:gd name="connsiteX208" fmla="*/ 980825 w 4696779"/>
              <a:gd name="connsiteY208" fmla="*/ 2904418 h 3316847"/>
              <a:gd name="connsiteX209" fmla="*/ 984271 w 4696779"/>
              <a:gd name="connsiteY209" fmla="*/ 2886576 h 3316847"/>
              <a:gd name="connsiteX210" fmla="*/ 828320 w 4696779"/>
              <a:gd name="connsiteY210" fmla="*/ 2880541 h 3316847"/>
              <a:gd name="connsiteX211" fmla="*/ 846288 w 4696779"/>
              <a:gd name="connsiteY211" fmla="*/ 2886531 h 3316847"/>
              <a:gd name="connsiteX212" fmla="*/ 834309 w 4696779"/>
              <a:gd name="connsiteY212" fmla="*/ 2886531 h 3316847"/>
              <a:gd name="connsiteX213" fmla="*/ 828320 w 4696779"/>
              <a:gd name="connsiteY213" fmla="*/ 2892520 h 3316847"/>
              <a:gd name="connsiteX214" fmla="*/ 804409 w 4696779"/>
              <a:gd name="connsiteY214" fmla="*/ 2874552 h 3316847"/>
              <a:gd name="connsiteX215" fmla="*/ 763443 w 4696779"/>
              <a:gd name="connsiteY215" fmla="*/ 2918397 h 3316847"/>
              <a:gd name="connsiteX216" fmla="*/ 763391 w 4696779"/>
              <a:gd name="connsiteY216" fmla="*/ 2918397 h 3316847"/>
              <a:gd name="connsiteX217" fmla="*/ 762346 w 4696779"/>
              <a:gd name="connsiteY217" fmla="*/ 2934354 h 3316847"/>
              <a:gd name="connsiteX218" fmla="*/ 786349 w 4696779"/>
              <a:gd name="connsiteY218" fmla="*/ 2952277 h 3316847"/>
              <a:gd name="connsiteX219" fmla="*/ 846333 w 4696779"/>
              <a:gd name="connsiteY219" fmla="*/ 2946288 h 3316847"/>
              <a:gd name="connsiteX220" fmla="*/ 883870 w 4696779"/>
              <a:gd name="connsiteY220" fmla="*/ 2918170 h 3316847"/>
              <a:gd name="connsiteX221" fmla="*/ 884062 w 4696779"/>
              <a:gd name="connsiteY221" fmla="*/ 2918171 h 3316847"/>
              <a:gd name="connsiteX222" fmla="*/ 918343 w 4696779"/>
              <a:gd name="connsiteY222" fmla="*/ 2886531 h 3316847"/>
              <a:gd name="connsiteX223" fmla="*/ 900329 w 4696779"/>
              <a:gd name="connsiteY223" fmla="*/ 2874552 h 3316847"/>
              <a:gd name="connsiteX224" fmla="*/ 708397 w 4696779"/>
              <a:gd name="connsiteY224" fmla="*/ 2868608 h 3316847"/>
              <a:gd name="connsiteX225" fmla="*/ 714432 w 4696779"/>
              <a:gd name="connsiteY225" fmla="*/ 2886531 h 3316847"/>
              <a:gd name="connsiteX226" fmla="*/ 714432 w 4696779"/>
              <a:gd name="connsiteY226" fmla="*/ 2868608 h 3316847"/>
              <a:gd name="connsiteX227" fmla="*/ 665031 w 4696779"/>
              <a:gd name="connsiteY227" fmla="*/ 2842856 h 3316847"/>
              <a:gd name="connsiteX228" fmla="*/ 648503 w 4696779"/>
              <a:gd name="connsiteY228" fmla="*/ 2850686 h 3316847"/>
              <a:gd name="connsiteX229" fmla="*/ 642468 w 4696779"/>
              <a:gd name="connsiteY229" fmla="*/ 2904453 h 3316847"/>
              <a:gd name="connsiteX230" fmla="*/ 635793 w 4696779"/>
              <a:gd name="connsiteY230" fmla="*/ 2918215 h 3316847"/>
              <a:gd name="connsiteX231" fmla="*/ 547215 w 4696779"/>
              <a:gd name="connsiteY231" fmla="*/ 2918246 h 3316847"/>
              <a:gd name="connsiteX232" fmla="*/ 635701 w 4696779"/>
              <a:gd name="connsiteY232" fmla="*/ 2918307 h 3316847"/>
              <a:gd name="connsiteX233" fmla="*/ 612430 w 4696779"/>
              <a:gd name="connsiteY233" fmla="*/ 2964210 h 3316847"/>
              <a:gd name="connsiteX234" fmla="*/ 624409 w 4696779"/>
              <a:gd name="connsiteY234" fmla="*/ 2964210 h 3316847"/>
              <a:gd name="connsiteX235" fmla="*/ 690383 w 4696779"/>
              <a:gd name="connsiteY235" fmla="*/ 2958221 h 3316847"/>
              <a:gd name="connsiteX236" fmla="*/ 690383 w 4696779"/>
              <a:gd name="connsiteY236" fmla="*/ 2922376 h 3316847"/>
              <a:gd name="connsiteX237" fmla="*/ 672415 w 4696779"/>
              <a:gd name="connsiteY237" fmla="*/ 2922376 h 3316847"/>
              <a:gd name="connsiteX238" fmla="*/ 670083 w 4696779"/>
              <a:gd name="connsiteY238" fmla="*/ 2918352 h 3316847"/>
              <a:gd name="connsiteX239" fmla="*/ 717034 w 4696779"/>
              <a:gd name="connsiteY239" fmla="*/ 2918329 h 3316847"/>
              <a:gd name="connsiteX240" fmla="*/ 670129 w 4696779"/>
              <a:gd name="connsiteY240" fmla="*/ 2918261 h 3316847"/>
              <a:gd name="connsiteX241" fmla="*/ 660436 w 4696779"/>
              <a:gd name="connsiteY241" fmla="*/ 2898464 h 3316847"/>
              <a:gd name="connsiteX242" fmla="*/ 684439 w 4696779"/>
              <a:gd name="connsiteY242" fmla="*/ 2892520 h 3316847"/>
              <a:gd name="connsiteX243" fmla="*/ 696464 w 4696779"/>
              <a:gd name="connsiteY243" fmla="*/ 2904453 h 3316847"/>
              <a:gd name="connsiteX244" fmla="*/ 696464 w 4696779"/>
              <a:gd name="connsiteY244" fmla="*/ 2886531 h 3316847"/>
              <a:gd name="connsiteX245" fmla="*/ 665031 w 4696779"/>
              <a:gd name="connsiteY245" fmla="*/ 2842856 h 3316847"/>
              <a:gd name="connsiteX246" fmla="*/ 3467277 w 4696779"/>
              <a:gd name="connsiteY246" fmla="*/ 2820785 h 3316847"/>
              <a:gd name="connsiteX247" fmla="*/ 3527215 w 4696779"/>
              <a:gd name="connsiteY247" fmla="*/ 2886576 h 3316847"/>
              <a:gd name="connsiteX248" fmla="*/ 3327190 w 4696779"/>
              <a:gd name="connsiteY248" fmla="*/ 2918261 h 3316847"/>
              <a:gd name="connsiteX249" fmla="*/ 3267837 w 4696779"/>
              <a:gd name="connsiteY249" fmla="*/ 2918284 h 3316847"/>
              <a:gd name="connsiteX250" fmla="*/ 3327190 w 4696779"/>
              <a:gd name="connsiteY250" fmla="*/ 2918307 h 3316847"/>
              <a:gd name="connsiteX251" fmla="*/ 3191356 w 4696779"/>
              <a:gd name="connsiteY251" fmla="*/ 2940298 h 3316847"/>
              <a:gd name="connsiteX252" fmla="*/ 3191356 w 4696779"/>
              <a:gd name="connsiteY252" fmla="*/ 2928365 h 3316847"/>
              <a:gd name="connsiteX253" fmla="*/ 3209781 w 4696779"/>
              <a:gd name="connsiteY253" fmla="*/ 2918261 h 3316847"/>
              <a:gd name="connsiteX254" fmla="*/ 3209876 w 4696779"/>
              <a:gd name="connsiteY254" fmla="*/ 2918261 h 3316847"/>
              <a:gd name="connsiteX255" fmla="*/ 3251341 w 4696779"/>
              <a:gd name="connsiteY255" fmla="*/ 2898509 h 3316847"/>
              <a:gd name="connsiteX256" fmla="*/ 3287323 w 4696779"/>
              <a:gd name="connsiteY256" fmla="*/ 2916432 h 3316847"/>
              <a:gd name="connsiteX257" fmla="*/ 3371310 w 4696779"/>
              <a:gd name="connsiteY257" fmla="*/ 2874598 h 3316847"/>
              <a:gd name="connsiteX258" fmla="*/ 3395313 w 4696779"/>
              <a:gd name="connsiteY258" fmla="*/ 2892520 h 3316847"/>
              <a:gd name="connsiteX259" fmla="*/ 3413327 w 4696779"/>
              <a:gd name="connsiteY259" fmla="*/ 2850686 h 3316847"/>
              <a:gd name="connsiteX260" fmla="*/ 3425306 w 4696779"/>
              <a:gd name="connsiteY260" fmla="*/ 2850686 h 3316847"/>
              <a:gd name="connsiteX261" fmla="*/ 3467277 w 4696779"/>
              <a:gd name="connsiteY261" fmla="*/ 2874598 h 3316847"/>
              <a:gd name="connsiteX262" fmla="*/ 3467277 w 4696779"/>
              <a:gd name="connsiteY262" fmla="*/ 2862619 h 3316847"/>
              <a:gd name="connsiteX263" fmla="*/ 3467277 w 4696779"/>
              <a:gd name="connsiteY263" fmla="*/ 2820785 h 3316847"/>
              <a:gd name="connsiteX264" fmla="*/ 1176204 w 4696779"/>
              <a:gd name="connsiteY264" fmla="*/ 2808807 h 3316847"/>
              <a:gd name="connsiteX265" fmla="*/ 1206150 w 4696779"/>
              <a:gd name="connsiteY265" fmla="*/ 2808807 h 3316847"/>
              <a:gd name="connsiteX266" fmla="*/ 1200160 w 4696779"/>
              <a:gd name="connsiteY266" fmla="*/ 2838662 h 3316847"/>
              <a:gd name="connsiteX267" fmla="*/ 1242132 w 4696779"/>
              <a:gd name="connsiteY267" fmla="*/ 2838662 h 3316847"/>
              <a:gd name="connsiteX268" fmla="*/ 1314095 w 4696779"/>
              <a:gd name="connsiteY268" fmla="*/ 2844651 h 3316847"/>
              <a:gd name="connsiteX269" fmla="*/ 1308105 w 4696779"/>
              <a:gd name="connsiteY269" fmla="*/ 2856630 h 3316847"/>
              <a:gd name="connsiteX270" fmla="*/ 1092216 w 4696779"/>
              <a:gd name="connsiteY270" fmla="*/ 2886531 h 3316847"/>
              <a:gd name="connsiteX271" fmla="*/ 1092216 w 4696779"/>
              <a:gd name="connsiteY271" fmla="*/ 2814796 h 3316847"/>
              <a:gd name="connsiteX272" fmla="*/ 1176204 w 4696779"/>
              <a:gd name="connsiteY272" fmla="*/ 2808807 h 3316847"/>
              <a:gd name="connsiteX273" fmla="*/ 3712610 w 4696779"/>
              <a:gd name="connsiteY273" fmla="*/ 2793765 h 3316847"/>
              <a:gd name="connsiteX274" fmla="*/ 3762582 w 4696779"/>
              <a:gd name="connsiteY274" fmla="*/ 2793765 h 3316847"/>
              <a:gd name="connsiteX275" fmla="*/ 3731127 w 4696779"/>
              <a:gd name="connsiteY275" fmla="*/ 2808852 h 3316847"/>
              <a:gd name="connsiteX276" fmla="*/ 3712610 w 4696779"/>
              <a:gd name="connsiteY276" fmla="*/ 2793765 h 3316847"/>
              <a:gd name="connsiteX277" fmla="*/ 3607774 w 4696779"/>
              <a:gd name="connsiteY277" fmla="*/ 2793765 h 3316847"/>
              <a:gd name="connsiteX278" fmla="*/ 3665153 w 4696779"/>
              <a:gd name="connsiteY278" fmla="*/ 2838708 h 3316847"/>
              <a:gd name="connsiteX279" fmla="*/ 3761119 w 4696779"/>
              <a:gd name="connsiteY279" fmla="*/ 2910442 h 3316847"/>
              <a:gd name="connsiteX280" fmla="*/ 3857451 w 4696779"/>
              <a:gd name="connsiteY280" fmla="*/ 2793856 h 3316847"/>
              <a:gd name="connsiteX281" fmla="*/ 4566340 w 4696779"/>
              <a:gd name="connsiteY281" fmla="*/ 2793765 h 3316847"/>
              <a:gd name="connsiteX282" fmla="*/ 4617683 w 4696779"/>
              <a:gd name="connsiteY282" fmla="*/ 2918306 h 3316847"/>
              <a:gd name="connsiteX283" fmla="*/ 3521180 w 4696779"/>
              <a:gd name="connsiteY283" fmla="*/ 2918306 h 3316847"/>
              <a:gd name="connsiteX284" fmla="*/ 3563152 w 4696779"/>
              <a:gd name="connsiteY284" fmla="*/ 2868608 h 3316847"/>
              <a:gd name="connsiteX285" fmla="*/ 3482227 w 4696779"/>
              <a:gd name="connsiteY285" fmla="*/ 2793856 h 3316847"/>
              <a:gd name="connsiteX286" fmla="*/ 1601893 w 4696779"/>
              <a:gd name="connsiteY286" fmla="*/ 2778052 h 3316847"/>
              <a:gd name="connsiteX287" fmla="*/ 1536111 w 4696779"/>
              <a:gd name="connsiteY287" fmla="*/ 2778952 h 3316847"/>
              <a:gd name="connsiteX288" fmla="*/ 1536111 w 4696779"/>
              <a:gd name="connsiteY288" fmla="*/ 2784895 h 3316847"/>
              <a:gd name="connsiteX289" fmla="*/ 1542054 w 4696779"/>
              <a:gd name="connsiteY289" fmla="*/ 2784895 h 3316847"/>
              <a:gd name="connsiteX290" fmla="*/ 1557644 w 4696779"/>
              <a:gd name="connsiteY290" fmla="*/ 2793628 h 3316847"/>
              <a:gd name="connsiteX291" fmla="*/ 1466078 w 4696779"/>
              <a:gd name="connsiteY291" fmla="*/ 2793682 h 3316847"/>
              <a:gd name="connsiteX292" fmla="*/ 1557600 w 4696779"/>
              <a:gd name="connsiteY292" fmla="*/ 2793765 h 3316847"/>
              <a:gd name="connsiteX293" fmla="*/ 1715972 w 4696779"/>
              <a:gd name="connsiteY293" fmla="*/ 2814796 h 3316847"/>
              <a:gd name="connsiteX294" fmla="*/ 1715972 w 4696779"/>
              <a:gd name="connsiteY294" fmla="*/ 2820740 h 3316847"/>
              <a:gd name="connsiteX295" fmla="*/ 1661979 w 4696779"/>
              <a:gd name="connsiteY295" fmla="*/ 2838662 h 3316847"/>
              <a:gd name="connsiteX296" fmla="*/ 1578037 w 4696779"/>
              <a:gd name="connsiteY296" fmla="*/ 2838662 h 3316847"/>
              <a:gd name="connsiteX297" fmla="*/ 1578037 w 4696779"/>
              <a:gd name="connsiteY297" fmla="*/ 2850640 h 3316847"/>
              <a:gd name="connsiteX298" fmla="*/ 1620054 w 4696779"/>
              <a:gd name="connsiteY298" fmla="*/ 2850640 h 3316847"/>
              <a:gd name="connsiteX299" fmla="*/ 1685982 w 4696779"/>
              <a:gd name="connsiteY299" fmla="*/ 2856630 h 3316847"/>
              <a:gd name="connsiteX300" fmla="*/ 1961900 w 4696779"/>
              <a:gd name="connsiteY300" fmla="*/ 2862573 h 3316847"/>
              <a:gd name="connsiteX301" fmla="*/ 1781992 w 4696779"/>
              <a:gd name="connsiteY301" fmla="*/ 2838662 h 3316847"/>
              <a:gd name="connsiteX302" fmla="*/ 1781992 w 4696779"/>
              <a:gd name="connsiteY302" fmla="*/ 2826729 h 3316847"/>
              <a:gd name="connsiteX303" fmla="*/ 1793970 w 4696779"/>
              <a:gd name="connsiteY303" fmla="*/ 2808807 h 3316847"/>
              <a:gd name="connsiteX304" fmla="*/ 1991892 w 4696779"/>
              <a:gd name="connsiteY304" fmla="*/ 2820740 h 3316847"/>
              <a:gd name="connsiteX305" fmla="*/ 1991892 w 4696779"/>
              <a:gd name="connsiteY305" fmla="*/ 2814796 h 3316847"/>
              <a:gd name="connsiteX306" fmla="*/ 1834794 w 4696779"/>
              <a:gd name="connsiteY306" fmla="*/ 2793765 h 3316847"/>
              <a:gd name="connsiteX307" fmla="*/ 1833426 w 4696779"/>
              <a:gd name="connsiteY307" fmla="*/ 2793765 h 3316847"/>
              <a:gd name="connsiteX308" fmla="*/ 1601893 w 4696779"/>
              <a:gd name="connsiteY308" fmla="*/ 2778052 h 3316847"/>
              <a:gd name="connsiteX309" fmla="*/ 1284148 w 4696779"/>
              <a:gd name="connsiteY309" fmla="*/ 2767019 h 3316847"/>
              <a:gd name="connsiteX310" fmla="*/ 1326164 w 4696779"/>
              <a:gd name="connsiteY310" fmla="*/ 2767019 h 3316847"/>
              <a:gd name="connsiteX311" fmla="*/ 1326164 w 4696779"/>
              <a:gd name="connsiteY311" fmla="*/ 2778998 h 3316847"/>
              <a:gd name="connsiteX312" fmla="*/ 1314139 w 4696779"/>
              <a:gd name="connsiteY312" fmla="*/ 2778998 h 3316847"/>
              <a:gd name="connsiteX313" fmla="*/ 1284148 w 4696779"/>
              <a:gd name="connsiteY313" fmla="*/ 2767019 h 3316847"/>
              <a:gd name="connsiteX314" fmla="*/ 1350122 w 4696779"/>
              <a:gd name="connsiteY314" fmla="*/ 2760984 h 3316847"/>
              <a:gd name="connsiteX315" fmla="*/ 1362146 w 4696779"/>
              <a:gd name="connsiteY315" fmla="*/ 2760984 h 3316847"/>
              <a:gd name="connsiteX316" fmla="*/ 1362146 w 4696779"/>
              <a:gd name="connsiteY316" fmla="*/ 2772962 h 3316847"/>
              <a:gd name="connsiteX317" fmla="*/ 1350122 w 4696779"/>
              <a:gd name="connsiteY317" fmla="*/ 2772962 h 3316847"/>
              <a:gd name="connsiteX318" fmla="*/ 1080191 w 4696779"/>
              <a:gd name="connsiteY318" fmla="*/ 2760984 h 3316847"/>
              <a:gd name="connsiteX319" fmla="*/ 1164179 w 4696779"/>
              <a:gd name="connsiteY319" fmla="*/ 2760984 h 3316847"/>
              <a:gd name="connsiteX320" fmla="*/ 1164179 w 4696779"/>
              <a:gd name="connsiteY320" fmla="*/ 2766973 h 3316847"/>
              <a:gd name="connsiteX321" fmla="*/ 1152200 w 4696779"/>
              <a:gd name="connsiteY321" fmla="*/ 2766973 h 3316847"/>
              <a:gd name="connsiteX322" fmla="*/ 1032231 w 4696779"/>
              <a:gd name="connsiteY322" fmla="*/ 2766973 h 3316847"/>
              <a:gd name="connsiteX323" fmla="*/ 1080191 w 4696779"/>
              <a:gd name="connsiteY323" fmla="*/ 2760984 h 3316847"/>
              <a:gd name="connsiteX324" fmla="*/ 1482023 w 4696779"/>
              <a:gd name="connsiteY324" fmla="*/ 2707217 h 3316847"/>
              <a:gd name="connsiteX325" fmla="*/ 1476035 w 4696779"/>
              <a:gd name="connsiteY325" fmla="*/ 2719150 h 3316847"/>
              <a:gd name="connsiteX326" fmla="*/ 1601948 w 4696779"/>
              <a:gd name="connsiteY326" fmla="*/ 2743061 h 3316847"/>
              <a:gd name="connsiteX327" fmla="*/ 1955819 w 4696779"/>
              <a:gd name="connsiteY327" fmla="*/ 2766973 h 3316847"/>
              <a:gd name="connsiteX328" fmla="*/ 2009859 w 4696779"/>
              <a:gd name="connsiteY328" fmla="*/ 2760984 h 3316847"/>
              <a:gd name="connsiteX329" fmla="*/ 1997835 w 4696779"/>
              <a:gd name="connsiteY329" fmla="*/ 2760984 h 3316847"/>
              <a:gd name="connsiteX330" fmla="*/ 1883901 w 4696779"/>
              <a:gd name="connsiteY330" fmla="*/ 2743061 h 3316847"/>
              <a:gd name="connsiteX331" fmla="*/ 1829905 w 4696779"/>
              <a:gd name="connsiteY331" fmla="*/ 2731129 h 3316847"/>
              <a:gd name="connsiteX332" fmla="*/ 1757942 w 4696779"/>
              <a:gd name="connsiteY332" fmla="*/ 2743061 h 3316847"/>
              <a:gd name="connsiteX333" fmla="*/ 1739974 w 4696779"/>
              <a:gd name="connsiteY333" fmla="*/ 2725139 h 3316847"/>
              <a:gd name="connsiteX334" fmla="*/ 1620007 w 4696779"/>
              <a:gd name="connsiteY334" fmla="*/ 2713206 h 3316847"/>
              <a:gd name="connsiteX335" fmla="*/ 1482023 w 4696779"/>
              <a:gd name="connsiteY335" fmla="*/ 2707217 h 3316847"/>
              <a:gd name="connsiteX336" fmla="*/ 4512847 w 4696779"/>
              <a:gd name="connsiteY336" fmla="*/ 2669224 h 3316847"/>
              <a:gd name="connsiteX337" fmla="*/ 4566339 w 4696779"/>
              <a:gd name="connsiteY337" fmla="*/ 2793765 h 3316847"/>
              <a:gd name="connsiteX338" fmla="*/ 3857450 w 4696779"/>
              <a:gd name="connsiteY338" fmla="*/ 2793765 h 3316847"/>
              <a:gd name="connsiteX339" fmla="*/ 3869109 w 4696779"/>
              <a:gd name="connsiteY339" fmla="*/ 2767019 h 3316847"/>
              <a:gd name="connsiteX340" fmla="*/ 3857085 w 4696779"/>
              <a:gd name="connsiteY340" fmla="*/ 2761030 h 3316847"/>
              <a:gd name="connsiteX341" fmla="*/ 3689155 w 4696779"/>
              <a:gd name="connsiteY341" fmla="*/ 2695284 h 3316847"/>
              <a:gd name="connsiteX342" fmla="*/ 3646087 w 4696779"/>
              <a:gd name="connsiteY342" fmla="*/ 2669270 h 3316847"/>
              <a:gd name="connsiteX343" fmla="*/ 2201747 w 4696779"/>
              <a:gd name="connsiteY343" fmla="*/ 2629677 h 3316847"/>
              <a:gd name="connsiteX344" fmla="*/ 2195863 w 4696779"/>
              <a:gd name="connsiteY344" fmla="*/ 2669224 h 3316847"/>
              <a:gd name="connsiteX345" fmla="*/ 2195940 w 4696779"/>
              <a:gd name="connsiteY345" fmla="*/ 2669224 h 3316847"/>
              <a:gd name="connsiteX346" fmla="*/ 2195849 w 4696779"/>
              <a:gd name="connsiteY346" fmla="*/ 2677362 h 3316847"/>
              <a:gd name="connsiteX347" fmla="*/ 2207827 w 4696779"/>
              <a:gd name="connsiteY347" fmla="*/ 2677362 h 3316847"/>
              <a:gd name="connsiteX348" fmla="*/ 2321807 w 4696779"/>
              <a:gd name="connsiteY348" fmla="*/ 2707263 h 3316847"/>
              <a:gd name="connsiteX349" fmla="*/ 2339775 w 4696779"/>
              <a:gd name="connsiteY349" fmla="*/ 2677362 h 3316847"/>
              <a:gd name="connsiteX350" fmla="*/ 2316587 w 4696779"/>
              <a:gd name="connsiteY350" fmla="*/ 2669316 h 3316847"/>
              <a:gd name="connsiteX351" fmla="*/ 2316184 w 4696779"/>
              <a:gd name="connsiteY351" fmla="*/ 2669316 h 3316847"/>
              <a:gd name="connsiteX352" fmla="*/ 3023473 w 4696779"/>
              <a:gd name="connsiteY352" fmla="*/ 2611617 h 3316847"/>
              <a:gd name="connsiteX353" fmla="*/ 3017438 w 4696779"/>
              <a:gd name="connsiteY353" fmla="*/ 2659440 h 3316847"/>
              <a:gd name="connsiteX354" fmla="*/ 3089401 w 4696779"/>
              <a:gd name="connsiteY354" fmla="*/ 2647462 h 3316847"/>
              <a:gd name="connsiteX355" fmla="*/ 3089401 w 4696779"/>
              <a:gd name="connsiteY355" fmla="*/ 2641472 h 3316847"/>
              <a:gd name="connsiteX356" fmla="*/ 3023473 w 4696779"/>
              <a:gd name="connsiteY356" fmla="*/ 2611617 h 3316847"/>
              <a:gd name="connsiteX357" fmla="*/ 1583979 w 4696779"/>
              <a:gd name="connsiteY357" fmla="*/ 2605628 h 3316847"/>
              <a:gd name="connsiteX358" fmla="*/ 1583979 w 4696779"/>
              <a:gd name="connsiteY358" fmla="*/ 2629540 h 3316847"/>
              <a:gd name="connsiteX359" fmla="*/ 1601948 w 4696779"/>
              <a:gd name="connsiteY359" fmla="*/ 2653451 h 3316847"/>
              <a:gd name="connsiteX360" fmla="*/ 1613972 w 4696779"/>
              <a:gd name="connsiteY360" fmla="*/ 2653451 h 3316847"/>
              <a:gd name="connsiteX361" fmla="*/ 1613972 w 4696779"/>
              <a:gd name="connsiteY361" fmla="*/ 2641472 h 3316847"/>
              <a:gd name="connsiteX362" fmla="*/ 1583979 w 4696779"/>
              <a:gd name="connsiteY362" fmla="*/ 2605628 h 3316847"/>
              <a:gd name="connsiteX363" fmla="*/ 1667967 w 4696779"/>
              <a:gd name="connsiteY363" fmla="*/ 2587706 h 3316847"/>
              <a:gd name="connsiteX364" fmla="*/ 1703948 w 4696779"/>
              <a:gd name="connsiteY364" fmla="*/ 2659440 h 3316847"/>
              <a:gd name="connsiteX365" fmla="*/ 1715972 w 4696779"/>
              <a:gd name="connsiteY365" fmla="*/ 2659440 h 3316847"/>
              <a:gd name="connsiteX366" fmla="*/ 1715972 w 4696779"/>
              <a:gd name="connsiteY366" fmla="*/ 2641518 h 3316847"/>
              <a:gd name="connsiteX367" fmla="*/ 1667967 w 4696779"/>
              <a:gd name="connsiteY367" fmla="*/ 2587706 h 3316847"/>
              <a:gd name="connsiteX368" fmla="*/ 1703902 w 4696779"/>
              <a:gd name="connsiteY368" fmla="*/ 2581854 h 3316847"/>
              <a:gd name="connsiteX369" fmla="*/ 1757897 w 4696779"/>
              <a:gd name="connsiteY369" fmla="*/ 2665475 h 3316847"/>
              <a:gd name="connsiteX370" fmla="*/ 1757897 w 4696779"/>
              <a:gd name="connsiteY370" fmla="*/ 2669224 h 3316847"/>
              <a:gd name="connsiteX371" fmla="*/ 1757988 w 4696779"/>
              <a:gd name="connsiteY371" fmla="*/ 2669224 h 3316847"/>
              <a:gd name="connsiteX372" fmla="*/ 1757988 w 4696779"/>
              <a:gd name="connsiteY372" fmla="*/ 2671418 h 3316847"/>
              <a:gd name="connsiteX373" fmla="*/ 1763977 w 4696779"/>
              <a:gd name="connsiteY373" fmla="*/ 2671418 h 3316847"/>
              <a:gd name="connsiteX374" fmla="*/ 1763977 w 4696779"/>
              <a:gd name="connsiteY374" fmla="*/ 2669316 h 3316847"/>
              <a:gd name="connsiteX375" fmla="*/ 1763887 w 4696779"/>
              <a:gd name="connsiteY375" fmla="*/ 2669316 h 3316847"/>
              <a:gd name="connsiteX376" fmla="*/ 1763887 w 4696779"/>
              <a:gd name="connsiteY376" fmla="*/ 2665475 h 3316847"/>
              <a:gd name="connsiteX377" fmla="*/ 1769876 w 4696779"/>
              <a:gd name="connsiteY377" fmla="*/ 2665475 h 3316847"/>
              <a:gd name="connsiteX378" fmla="*/ 1769876 w 4696779"/>
              <a:gd name="connsiteY378" fmla="*/ 2659532 h 3316847"/>
              <a:gd name="connsiteX379" fmla="*/ 1763887 w 4696779"/>
              <a:gd name="connsiteY379" fmla="*/ 2659532 h 3316847"/>
              <a:gd name="connsiteX380" fmla="*/ 1739929 w 4696779"/>
              <a:gd name="connsiteY380" fmla="*/ 2599776 h 3316847"/>
              <a:gd name="connsiteX381" fmla="*/ 1733894 w 4696779"/>
              <a:gd name="connsiteY381" fmla="*/ 2611754 h 3316847"/>
              <a:gd name="connsiteX382" fmla="*/ 1733894 w 4696779"/>
              <a:gd name="connsiteY382" fmla="*/ 2599776 h 3316847"/>
              <a:gd name="connsiteX383" fmla="*/ 1703902 w 4696779"/>
              <a:gd name="connsiteY383" fmla="*/ 2581854 h 3316847"/>
              <a:gd name="connsiteX384" fmla="*/ 894294 w 4696779"/>
              <a:gd name="connsiteY384" fmla="*/ 2557851 h 3316847"/>
              <a:gd name="connsiteX385" fmla="*/ 918297 w 4696779"/>
              <a:gd name="connsiteY385" fmla="*/ 2557851 h 3316847"/>
              <a:gd name="connsiteX386" fmla="*/ 924286 w 4696779"/>
              <a:gd name="connsiteY386" fmla="*/ 2593695 h 3316847"/>
              <a:gd name="connsiteX387" fmla="*/ 882270 w 4696779"/>
              <a:gd name="connsiteY387" fmla="*/ 2617606 h 3316847"/>
              <a:gd name="connsiteX388" fmla="*/ 798328 w 4696779"/>
              <a:gd name="connsiteY388" fmla="*/ 2587706 h 3316847"/>
              <a:gd name="connsiteX389" fmla="*/ 792293 w 4696779"/>
              <a:gd name="connsiteY389" fmla="*/ 2569783 h 3316847"/>
              <a:gd name="connsiteX390" fmla="*/ 834310 w 4696779"/>
              <a:gd name="connsiteY390" fmla="*/ 2569783 h 3316847"/>
              <a:gd name="connsiteX391" fmla="*/ 888305 w 4696779"/>
              <a:gd name="connsiteY391" fmla="*/ 2587706 h 3316847"/>
              <a:gd name="connsiteX392" fmla="*/ 894294 w 4696779"/>
              <a:gd name="connsiteY392" fmla="*/ 2557851 h 3316847"/>
              <a:gd name="connsiteX393" fmla="*/ 2159776 w 4696779"/>
              <a:gd name="connsiteY393" fmla="*/ 2527950 h 3316847"/>
              <a:gd name="connsiteX394" fmla="*/ 2135773 w 4696779"/>
              <a:gd name="connsiteY394" fmla="*/ 2563794 h 3316847"/>
              <a:gd name="connsiteX395" fmla="*/ 2135773 w 4696779"/>
              <a:gd name="connsiteY395" fmla="*/ 2575773 h 3316847"/>
              <a:gd name="connsiteX396" fmla="*/ 2417637 w 4696779"/>
              <a:gd name="connsiteY396" fmla="*/ 2623550 h 3316847"/>
              <a:gd name="connsiteX397" fmla="*/ 2159776 w 4696779"/>
              <a:gd name="connsiteY397" fmla="*/ 2527950 h 3316847"/>
              <a:gd name="connsiteX398" fmla="*/ 1014446 w 4696779"/>
              <a:gd name="connsiteY398" fmla="*/ 2519766 h 3316847"/>
              <a:gd name="connsiteX399" fmla="*/ 1014262 w 4696779"/>
              <a:gd name="connsiteY399" fmla="*/ 2623550 h 3316847"/>
              <a:gd name="connsiteX400" fmla="*/ 1034653 w 4696779"/>
              <a:gd name="connsiteY400" fmla="*/ 2669224 h 3316847"/>
              <a:gd name="connsiteX401" fmla="*/ 848711 w 4696779"/>
              <a:gd name="connsiteY401" fmla="*/ 2669224 h 3316847"/>
              <a:gd name="connsiteX402" fmla="*/ 744378 w 4696779"/>
              <a:gd name="connsiteY402" fmla="*/ 2623550 h 3316847"/>
              <a:gd name="connsiteX403" fmla="*/ 678404 w 4696779"/>
              <a:gd name="connsiteY403" fmla="*/ 2605628 h 3316847"/>
              <a:gd name="connsiteX404" fmla="*/ 672415 w 4696779"/>
              <a:gd name="connsiteY404" fmla="*/ 2575773 h 3316847"/>
              <a:gd name="connsiteX405" fmla="*/ 696418 w 4696779"/>
              <a:gd name="connsiteY405" fmla="*/ 2569783 h 3316847"/>
              <a:gd name="connsiteX406" fmla="*/ 918343 w 4696779"/>
              <a:gd name="connsiteY406" fmla="*/ 2641472 h 3316847"/>
              <a:gd name="connsiteX407" fmla="*/ 938094 w 4696779"/>
              <a:gd name="connsiteY407" fmla="*/ 2519812 h 3316847"/>
              <a:gd name="connsiteX408" fmla="*/ 3215359 w 4696779"/>
              <a:gd name="connsiteY408" fmla="*/ 2462204 h 3316847"/>
              <a:gd name="connsiteX409" fmla="*/ 3221394 w 4696779"/>
              <a:gd name="connsiteY409" fmla="*/ 2462204 h 3316847"/>
              <a:gd name="connsiteX410" fmla="*/ 3221394 w 4696779"/>
              <a:gd name="connsiteY410" fmla="*/ 2468148 h 3316847"/>
              <a:gd name="connsiteX411" fmla="*/ 3239956 w 4696779"/>
              <a:gd name="connsiteY411" fmla="*/ 2519766 h 3316847"/>
              <a:gd name="connsiteX412" fmla="*/ 3239865 w 4696779"/>
              <a:gd name="connsiteY412" fmla="*/ 2519766 h 3316847"/>
              <a:gd name="connsiteX413" fmla="*/ 3251295 w 4696779"/>
              <a:gd name="connsiteY413" fmla="*/ 2557851 h 3316847"/>
              <a:gd name="connsiteX414" fmla="*/ 3221303 w 4696779"/>
              <a:gd name="connsiteY414" fmla="*/ 2569783 h 3316847"/>
              <a:gd name="connsiteX415" fmla="*/ 3111255 w 4696779"/>
              <a:gd name="connsiteY415" fmla="*/ 2519857 h 3316847"/>
              <a:gd name="connsiteX416" fmla="*/ 3121907 w 4696779"/>
              <a:gd name="connsiteY416" fmla="*/ 2519796 h 3316847"/>
              <a:gd name="connsiteX417" fmla="*/ 3111300 w 4696779"/>
              <a:gd name="connsiteY417" fmla="*/ 2519766 h 3316847"/>
              <a:gd name="connsiteX418" fmla="*/ 3107368 w 4696779"/>
              <a:gd name="connsiteY418" fmla="*/ 2510027 h 3316847"/>
              <a:gd name="connsiteX419" fmla="*/ 3113403 w 4696779"/>
              <a:gd name="connsiteY419" fmla="*/ 2510027 h 3316847"/>
              <a:gd name="connsiteX420" fmla="*/ 3127102 w 4696779"/>
              <a:gd name="connsiteY420" fmla="*/ 2519766 h 3316847"/>
              <a:gd name="connsiteX421" fmla="*/ 3127166 w 4696779"/>
              <a:gd name="connsiteY421" fmla="*/ 2519766 h 3316847"/>
              <a:gd name="connsiteX422" fmla="*/ 3209325 w 4696779"/>
              <a:gd name="connsiteY422" fmla="*/ 2527950 h 3316847"/>
              <a:gd name="connsiteX423" fmla="*/ 3210056 w 4696779"/>
              <a:gd name="connsiteY423" fmla="*/ 2519766 h 3316847"/>
              <a:gd name="connsiteX424" fmla="*/ 3210101 w 4696779"/>
              <a:gd name="connsiteY424" fmla="*/ 2519766 h 3316847"/>
              <a:gd name="connsiteX425" fmla="*/ 1344132 w 4696779"/>
              <a:gd name="connsiteY425" fmla="*/ 2402402 h 3316847"/>
              <a:gd name="connsiteX426" fmla="*/ 1344132 w 4696779"/>
              <a:gd name="connsiteY426" fmla="*/ 2402448 h 3316847"/>
              <a:gd name="connsiteX427" fmla="*/ 1344132 w 4696779"/>
              <a:gd name="connsiteY427" fmla="*/ 2438293 h 3316847"/>
              <a:gd name="connsiteX428" fmla="*/ 1380113 w 4696779"/>
              <a:gd name="connsiteY428" fmla="*/ 2468148 h 3316847"/>
              <a:gd name="connsiteX429" fmla="*/ 1380113 w 4696779"/>
              <a:gd name="connsiteY429" fmla="*/ 2474137 h 3316847"/>
              <a:gd name="connsiteX430" fmla="*/ 1386104 w 4696779"/>
              <a:gd name="connsiteY430" fmla="*/ 2474137 h 3316847"/>
              <a:gd name="connsiteX431" fmla="*/ 1386104 w 4696779"/>
              <a:gd name="connsiteY431" fmla="*/ 2450225 h 3316847"/>
              <a:gd name="connsiteX432" fmla="*/ 1380113 w 4696779"/>
              <a:gd name="connsiteY432" fmla="*/ 2402402 h 3316847"/>
              <a:gd name="connsiteX433" fmla="*/ 1889936 w 4696779"/>
              <a:gd name="connsiteY433" fmla="*/ 2390469 h 3316847"/>
              <a:gd name="connsiteX434" fmla="*/ 1929193 w 4696779"/>
              <a:gd name="connsiteY434" fmla="*/ 2458723 h 3316847"/>
              <a:gd name="connsiteX435" fmla="*/ 1984490 w 4696779"/>
              <a:gd name="connsiteY435" fmla="*/ 2519766 h 3316847"/>
              <a:gd name="connsiteX436" fmla="*/ 1984531 w 4696779"/>
              <a:gd name="connsiteY436" fmla="*/ 2519766 h 3316847"/>
              <a:gd name="connsiteX437" fmla="*/ 2015849 w 4696779"/>
              <a:gd name="connsiteY437" fmla="*/ 2563794 h 3316847"/>
              <a:gd name="connsiteX438" fmla="*/ 2027874 w 4696779"/>
              <a:gd name="connsiteY438" fmla="*/ 2563794 h 3316847"/>
              <a:gd name="connsiteX439" fmla="*/ 2027874 w 4696779"/>
              <a:gd name="connsiteY439" fmla="*/ 2557851 h 3316847"/>
              <a:gd name="connsiteX440" fmla="*/ 1995504 w 4696779"/>
              <a:gd name="connsiteY440" fmla="*/ 2519766 h 3316847"/>
              <a:gd name="connsiteX441" fmla="*/ 1995458 w 4696779"/>
              <a:gd name="connsiteY441" fmla="*/ 2519766 h 3316847"/>
              <a:gd name="connsiteX442" fmla="*/ 1889936 w 4696779"/>
              <a:gd name="connsiteY442" fmla="*/ 2390469 h 3316847"/>
              <a:gd name="connsiteX443" fmla="*/ 1961854 w 4696779"/>
              <a:gd name="connsiteY443" fmla="*/ 2366558 h 3316847"/>
              <a:gd name="connsiteX444" fmla="*/ 2009860 w 4696779"/>
              <a:gd name="connsiteY444" fmla="*/ 2462204 h 3316847"/>
              <a:gd name="connsiteX445" fmla="*/ 2021838 w 4696779"/>
              <a:gd name="connsiteY445" fmla="*/ 2462204 h 3316847"/>
              <a:gd name="connsiteX446" fmla="*/ 2027828 w 4696779"/>
              <a:gd name="connsiteY446" fmla="*/ 2426360 h 3316847"/>
              <a:gd name="connsiteX447" fmla="*/ 2069799 w 4696779"/>
              <a:gd name="connsiteY447" fmla="*/ 2456215 h 3316847"/>
              <a:gd name="connsiteX448" fmla="*/ 2069799 w 4696779"/>
              <a:gd name="connsiteY448" fmla="*/ 2444282 h 3316847"/>
              <a:gd name="connsiteX449" fmla="*/ 1985811 w 4696779"/>
              <a:gd name="connsiteY449" fmla="*/ 2366558 h 3316847"/>
              <a:gd name="connsiteX450" fmla="*/ 2309691 w 4696779"/>
              <a:gd name="connsiteY450" fmla="*/ 2336703 h 3316847"/>
              <a:gd name="connsiteX451" fmla="*/ 2375665 w 4696779"/>
              <a:gd name="connsiteY451" fmla="*/ 2450225 h 3316847"/>
              <a:gd name="connsiteX452" fmla="*/ 2375665 w 4696779"/>
              <a:gd name="connsiteY452" fmla="*/ 2456215 h 3316847"/>
              <a:gd name="connsiteX453" fmla="*/ 2381700 w 4696779"/>
              <a:gd name="connsiteY453" fmla="*/ 2456215 h 3316847"/>
              <a:gd name="connsiteX454" fmla="*/ 2381700 w 4696779"/>
              <a:gd name="connsiteY454" fmla="*/ 2438293 h 3316847"/>
              <a:gd name="connsiteX455" fmla="*/ 2327705 w 4696779"/>
              <a:gd name="connsiteY455" fmla="*/ 2342646 h 3316847"/>
              <a:gd name="connsiteX456" fmla="*/ 2309691 w 4696779"/>
              <a:gd name="connsiteY456" fmla="*/ 2336703 h 3316847"/>
              <a:gd name="connsiteX457" fmla="*/ 3311280 w 4696779"/>
              <a:gd name="connsiteY457" fmla="*/ 2324770 h 3316847"/>
              <a:gd name="connsiteX458" fmla="*/ 3293312 w 4696779"/>
              <a:gd name="connsiteY458" fmla="*/ 2360614 h 3316847"/>
              <a:gd name="connsiteX459" fmla="*/ 3311280 w 4696779"/>
              <a:gd name="connsiteY459" fmla="*/ 2402448 h 3316847"/>
              <a:gd name="connsiteX460" fmla="*/ 3329247 w 4696779"/>
              <a:gd name="connsiteY460" fmla="*/ 2408437 h 3316847"/>
              <a:gd name="connsiteX461" fmla="*/ 3359194 w 4696779"/>
              <a:gd name="connsiteY461" fmla="*/ 2342692 h 3316847"/>
              <a:gd name="connsiteX462" fmla="*/ 3311280 w 4696779"/>
              <a:gd name="connsiteY462" fmla="*/ 2324770 h 3316847"/>
              <a:gd name="connsiteX463" fmla="*/ 1044209 w 4696779"/>
              <a:gd name="connsiteY463" fmla="*/ 2324770 h 3316847"/>
              <a:gd name="connsiteX464" fmla="*/ 996248 w 4696779"/>
              <a:gd name="connsiteY464" fmla="*/ 2336748 h 3316847"/>
              <a:gd name="connsiteX465" fmla="*/ 996248 w 4696779"/>
              <a:gd name="connsiteY465" fmla="*/ 2372593 h 3316847"/>
              <a:gd name="connsiteX466" fmla="*/ 1008273 w 4696779"/>
              <a:gd name="connsiteY466" fmla="*/ 2372593 h 3316847"/>
              <a:gd name="connsiteX467" fmla="*/ 1056233 w 4696779"/>
              <a:gd name="connsiteY467" fmla="*/ 2366604 h 3316847"/>
              <a:gd name="connsiteX468" fmla="*/ 1068257 w 4696779"/>
              <a:gd name="connsiteY468" fmla="*/ 2336748 h 3316847"/>
              <a:gd name="connsiteX469" fmla="*/ 1074246 w 4696779"/>
              <a:gd name="connsiteY469" fmla="*/ 2336748 h 3316847"/>
              <a:gd name="connsiteX470" fmla="*/ 1074246 w 4696779"/>
              <a:gd name="connsiteY470" fmla="*/ 2330759 h 3316847"/>
              <a:gd name="connsiteX471" fmla="*/ 1062222 w 4696779"/>
              <a:gd name="connsiteY471" fmla="*/ 2330759 h 3316847"/>
              <a:gd name="connsiteX472" fmla="*/ 1044209 w 4696779"/>
              <a:gd name="connsiteY472" fmla="*/ 2324770 h 3316847"/>
              <a:gd name="connsiteX473" fmla="*/ 984270 w 4696779"/>
              <a:gd name="connsiteY473" fmla="*/ 2276946 h 3316847"/>
              <a:gd name="connsiteX474" fmla="*/ 984270 w 4696779"/>
              <a:gd name="connsiteY474" fmla="*/ 2282935 h 3316847"/>
              <a:gd name="connsiteX475" fmla="*/ 978280 w 4696779"/>
              <a:gd name="connsiteY475" fmla="*/ 2282935 h 3316847"/>
              <a:gd name="connsiteX476" fmla="*/ 990259 w 4696779"/>
              <a:gd name="connsiteY476" fmla="*/ 2288879 h 3316847"/>
              <a:gd name="connsiteX477" fmla="*/ 984270 w 4696779"/>
              <a:gd name="connsiteY477" fmla="*/ 2276946 h 3316847"/>
              <a:gd name="connsiteX478" fmla="*/ 2561517 w 4696779"/>
              <a:gd name="connsiteY478" fmla="*/ 2247182 h 3316847"/>
              <a:gd name="connsiteX479" fmla="*/ 2519501 w 4696779"/>
              <a:gd name="connsiteY479" fmla="*/ 2306938 h 3316847"/>
              <a:gd name="connsiteX480" fmla="*/ 2417545 w 4696779"/>
              <a:gd name="connsiteY480" fmla="*/ 2300949 h 3316847"/>
              <a:gd name="connsiteX481" fmla="*/ 2416415 w 4696779"/>
              <a:gd name="connsiteY481" fmla="*/ 2320472 h 3316847"/>
              <a:gd name="connsiteX482" fmla="*/ 2416539 w 4696779"/>
              <a:gd name="connsiteY482" fmla="*/ 2320472 h 3316847"/>
              <a:gd name="connsiteX483" fmla="*/ 2399668 w 4696779"/>
              <a:gd name="connsiteY483" fmla="*/ 2372501 h 3316847"/>
              <a:gd name="connsiteX484" fmla="*/ 2405703 w 4696779"/>
              <a:gd name="connsiteY484" fmla="*/ 2486024 h 3316847"/>
              <a:gd name="connsiteX485" fmla="*/ 2425637 w 4696779"/>
              <a:gd name="connsiteY485" fmla="*/ 2519628 h 3316847"/>
              <a:gd name="connsiteX486" fmla="*/ 2374431 w 4696779"/>
              <a:gd name="connsiteY486" fmla="*/ 2519720 h 3316847"/>
              <a:gd name="connsiteX487" fmla="*/ 2357697 w 4696779"/>
              <a:gd name="connsiteY487" fmla="*/ 2509981 h 3316847"/>
              <a:gd name="connsiteX488" fmla="*/ 2339729 w 4696779"/>
              <a:gd name="connsiteY488" fmla="*/ 2504038 h 3316847"/>
              <a:gd name="connsiteX489" fmla="*/ 2332412 w 4696779"/>
              <a:gd name="connsiteY489" fmla="*/ 2519766 h 3316847"/>
              <a:gd name="connsiteX490" fmla="*/ 2332415 w 4696779"/>
              <a:gd name="connsiteY490" fmla="*/ 2519766 h 3316847"/>
              <a:gd name="connsiteX491" fmla="*/ 2327751 w 4696779"/>
              <a:gd name="connsiteY491" fmla="*/ 2557851 h 3316847"/>
              <a:gd name="connsiteX492" fmla="*/ 2321762 w 4696779"/>
              <a:gd name="connsiteY492" fmla="*/ 2557851 h 3316847"/>
              <a:gd name="connsiteX493" fmla="*/ 2321762 w 4696779"/>
              <a:gd name="connsiteY493" fmla="*/ 2563794 h 3316847"/>
              <a:gd name="connsiteX494" fmla="*/ 2327751 w 4696779"/>
              <a:gd name="connsiteY494" fmla="*/ 2563794 h 3316847"/>
              <a:gd name="connsiteX495" fmla="*/ 2387736 w 4696779"/>
              <a:gd name="connsiteY495" fmla="*/ 2587706 h 3316847"/>
              <a:gd name="connsiteX496" fmla="*/ 2393680 w 4696779"/>
              <a:gd name="connsiteY496" fmla="*/ 2533939 h 3316847"/>
              <a:gd name="connsiteX497" fmla="*/ 2374432 w 4696779"/>
              <a:gd name="connsiteY497" fmla="*/ 2519812 h 3316847"/>
              <a:gd name="connsiteX498" fmla="*/ 2425638 w 4696779"/>
              <a:gd name="connsiteY498" fmla="*/ 2519812 h 3316847"/>
              <a:gd name="connsiteX499" fmla="*/ 2507614 w 4696779"/>
              <a:gd name="connsiteY499" fmla="*/ 2599684 h 3316847"/>
              <a:gd name="connsiteX500" fmla="*/ 2639562 w 4696779"/>
              <a:gd name="connsiteY500" fmla="*/ 2599684 h 3316847"/>
              <a:gd name="connsiteX501" fmla="*/ 2730179 w 4696779"/>
              <a:gd name="connsiteY501" fmla="*/ 2519720 h 3316847"/>
              <a:gd name="connsiteX502" fmla="*/ 2730239 w 4696779"/>
              <a:gd name="connsiteY502" fmla="*/ 2519720 h 3316847"/>
              <a:gd name="connsiteX503" fmla="*/ 2747906 w 4696779"/>
              <a:gd name="connsiteY503" fmla="*/ 2465176 h 3316847"/>
              <a:gd name="connsiteX504" fmla="*/ 2753587 w 4696779"/>
              <a:gd name="connsiteY504" fmla="*/ 2396459 h 3316847"/>
              <a:gd name="connsiteX505" fmla="*/ 2676138 w 4696779"/>
              <a:gd name="connsiteY505" fmla="*/ 2320654 h 3316847"/>
              <a:gd name="connsiteX506" fmla="*/ 2675954 w 4696779"/>
              <a:gd name="connsiteY506" fmla="*/ 2320654 h 3316847"/>
              <a:gd name="connsiteX507" fmla="*/ 2561517 w 4696779"/>
              <a:gd name="connsiteY507" fmla="*/ 2247182 h 3316847"/>
              <a:gd name="connsiteX508" fmla="*/ 2987399 w 4696779"/>
              <a:gd name="connsiteY508" fmla="*/ 2241193 h 3316847"/>
              <a:gd name="connsiteX509" fmla="*/ 2975420 w 4696779"/>
              <a:gd name="connsiteY509" fmla="*/ 2271048 h 3316847"/>
              <a:gd name="connsiteX510" fmla="*/ 3000395 w 4696779"/>
              <a:gd name="connsiteY510" fmla="*/ 2294153 h 3316847"/>
              <a:gd name="connsiteX511" fmla="*/ 3019442 w 4696779"/>
              <a:gd name="connsiteY511" fmla="*/ 2320518 h 3316847"/>
              <a:gd name="connsiteX512" fmla="*/ 3019586 w 4696779"/>
              <a:gd name="connsiteY512" fmla="*/ 2320518 h 3316847"/>
              <a:gd name="connsiteX513" fmla="*/ 3041394 w 4696779"/>
              <a:gd name="connsiteY513" fmla="*/ 2342692 h 3316847"/>
              <a:gd name="connsiteX514" fmla="*/ 3032113 w 4696779"/>
              <a:gd name="connsiteY514" fmla="*/ 2519628 h 3316847"/>
              <a:gd name="connsiteX515" fmla="*/ 2955002 w 4696779"/>
              <a:gd name="connsiteY515" fmla="*/ 2519738 h 3316847"/>
              <a:gd name="connsiteX516" fmla="*/ 3032160 w 4696779"/>
              <a:gd name="connsiteY516" fmla="*/ 2519766 h 3316847"/>
              <a:gd name="connsiteX517" fmla="*/ 3035451 w 4696779"/>
              <a:gd name="connsiteY517" fmla="*/ 2527950 h 3316847"/>
              <a:gd name="connsiteX518" fmla="*/ 3263366 w 4696779"/>
              <a:gd name="connsiteY518" fmla="*/ 2581762 h 3316847"/>
              <a:gd name="connsiteX519" fmla="*/ 3311326 w 4696779"/>
              <a:gd name="connsiteY519" fmla="*/ 2557851 h 3316847"/>
              <a:gd name="connsiteX520" fmla="*/ 3296604 w 4696779"/>
              <a:gd name="connsiteY520" fmla="*/ 2519857 h 3316847"/>
              <a:gd name="connsiteX521" fmla="*/ 3761149 w 4696779"/>
              <a:gd name="connsiteY521" fmla="*/ 2519821 h 3316847"/>
              <a:gd name="connsiteX522" fmla="*/ 3296603 w 4696779"/>
              <a:gd name="connsiteY522" fmla="*/ 2519766 h 3316847"/>
              <a:gd name="connsiteX523" fmla="*/ 3263319 w 4696779"/>
              <a:gd name="connsiteY523" fmla="*/ 2414381 h 3316847"/>
              <a:gd name="connsiteX524" fmla="*/ 3275298 w 4696779"/>
              <a:gd name="connsiteY524" fmla="*/ 2402402 h 3316847"/>
              <a:gd name="connsiteX525" fmla="*/ 3221348 w 4696779"/>
              <a:gd name="connsiteY525" fmla="*/ 2324724 h 3316847"/>
              <a:gd name="connsiteX526" fmla="*/ 3214444 w 4696779"/>
              <a:gd name="connsiteY526" fmla="*/ 2320608 h 3316847"/>
              <a:gd name="connsiteX527" fmla="*/ 3214170 w 4696779"/>
              <a:gd name="connsiteY527" fmla="*/ 2320608 h 3316847"/>
              <a:gd name="connsiteX528" fmla="*/ 2987399 w 4696779"/>
              <a:gd name="connsiteY528" fmla="*/ 2241193 h 3316847"/>
              <a:gd name="connsiteX529" fmla="*/ 2177789 w 4696779"/>
              <a:gd name="connsiteY529" fmla="*/ 2241101 h 3316847"/>
              <a:gd name="connsiteX530" fmla="*/ 2189768 w 4696779"/>
              <a:gd name="connsiteY530" fmla="*/ 2241101 h 3316847"/>
              <a:gd name="connsiteX531" fmla="*/ 2189768 w 4696779"/>
              <a:gd name="connsiteY531" fmla="*/ 2247045 h 3316847"/>
              <a:gd name="connsiteX532" fmla="*/ 2177789 w 4696779"/>
              <a:gd name="connsiteY532" fmla="*/ 2241101 h 3316847"/>
              <a:gd name="connsiteX533" fmla="*/ 2279745 w 4696779"/>
              <a:gd name="connsiteY533" fmla="*/ 2217190 h 3316847"/>
              <a:gd name="connsiteX534" fmla="*/ 2303702 w 4696779"/>
              <a:gd name="connsiteY534" fmla="*/ 2229168 h 3316847"/>
              <a:gd name="connsiteX535" fmla="*/ 2297713 w 4696779"/>
              <a:gd name="connsiteY535" fmla="*/ 2241147 h 3316847"/>
              <a:gd name="connsiteX536" fmla="*/ 2201747 w 4696779"/>
              <a:gd name="connsiteY536" fmla="*/ 2253080 h 3316847"/>
              <a:gd name="connsiteX537" fmla="*/ 2195757 w 4696779"/>
              <a:gd name="connsiteY537" fmla="*/ 2241147 h 3316847"/>
              <a:gd name="connsiteX538" fmla="*/ 2279745 w 4696779"/>
              <a:gd name="connsiteY538" fmla="*/ 2229168 h 3316847"/>
              <a:gd name="connsiteX539" fmla="*/ 2459653 w 4696779"/>
              <a:gd name="connsiteY539" fmla="*/ 2193278 h 3316847"/>
              <a:gd name="connsiteX540" fmla="*/ 2453664 w 4696779"/>
              <a:gd name="connsiteY540" fmla="*/ 2241147 h 3316847"/>
              <a:gd name="connsiteX541" fmla="*/ 2483610 w 4696779"/>
              <a:gd name="connsiteY541" fmla="*/ 2265059 h 3316847"/>
              <a:gd name="connsiteX542" fmla="*/ 2495635 w 4696779"/>
              <a:gd name="connsiteY542" fmla="*/ 2259069 h 3316847"/>
              <a:gd name="connsiteX543" fmla="*/ 2519638 w 4696779"/>
              <a:gd name="connsiteY543" fmla="*/ 2217236 h 3316847"/>
              <a:gd name="connsiteX544" fmla="*/ 2459653 w 4696779"/>
              <a:gd name="connsiteY544" fmla="*/ 2193278 h 3316847"/>
              <a:gd name="connsiteX545" fmla="*/ 2309692 w 4696779"/>
              <a:gd name="connsiteY545" fmla="*/ 2193278 h 3316847"/>
              <a:gd name="connsiteX546" fmla="*/ 2339684 w 4696779"/>
              <a:gd name="connsiteY546" fmla="*/ 2199267 h 3316847"/>
              <a:gd name="connsiteX547" fmla="*/ 2345673 w 4696779"/>
              <a:gd name="connsiteY547" fmla="*/ 2229168 h 3316847"/>
              <a:gd name="connsiteX548" fmla="*/ 2333649 w 4696779"/>
              <a:gd name="connsiteY548" fmla="*/ 2229168 h 3316847"/>
              <a:gd name="connsiteX549" fmla="*/ 2309692 w 4696779"/>
              <a:gd name="connsiteY549" fmla="*/ 2235112 h 3316847"/>
              <a:gd name="connsiteX550" fmla="*/ 2657575 w 4696779"/>
              <a:gd name="connsiteY550" fmla="*/ 2169367 h 3316847"/>
              <a:gd name="connsiteX551" fmla="*/ 2651586 w 4696779"/>
              <a:gd name="connsiteY551" fmla="*/ 2211201 h 3316847"/>
              <a:gd name="connsiteX552" fmla="*/ 2747506 w 4696779"/>
              <a:gd name="connsiteY552" fmla="*/ 2294822 h 3316847"/>
              <a:gd name="connsiteX553" fmla="*/ 2747506 w 4696779"/>
              <a:gd name="connsiteY553" fmla="*/ 2282889 h 3316847"/>
              <a:gd name="connsiteX554" fmla="*/ 2729538 w 4696779"/>
              <a:gd name="connsiteY554" fmla="*/ 2223133 h 3316847"/>
              <a:gd name="connsiteX555" fmla="*/ 2681578 w 4696779"/>
              <a:gd name="connsiteY555" fmla="*/ 2169367 h 3316847"/>
              <a:gd name="connsiteX556" fmla="*/ 3341272 w 4696779"/>
              <a:gd name="connsiteY556" fmla="*/ 2157434 h 3316847"/>
              <a:gd name="connsiteX557" fmla="*/ 3349867 w 4696779"/>
              <a:gd name="connsiteY557" fmla="*/ 2160863 h 3316847"/>
              <a:gd name="connsiteX558" fmla="*/ 3353296 w 4696779"/>
              <a:gd name="connsiteY558" fmla="*/ 2169412 h 3316847"/>
              <a:gd name="connsiteX559" fmla="*/ 3365275 w 4696779"/>
              <a:gd name="connsiteY559" fmla="*/ 2205257 h 3316847"/>
              <a:gd name="connsiteX560" fmla="*/ 3359240 w 4696779"/>
              <a:gd name="connsiteY560" fmla="*/ 2205257 h 3316847"/>
              <a:gd name="connsiteX561" fmla="*/ 3359240 w 4696779"/>
              <a:gd name="connsiteY561" fmla="*/ 2211246 h 3316847"/>
              <a:gd name="connsiteX562" fmla="*/ 3305290 w 4696779"/>
              <a:gd name="connsiteY562" fmla="*/ 2193278 h 3316847"/>
              <a:gd name="connsiteX563" fmla="*/ 3299255 w 4696779"/>
              <a:gd name="connsiteY563" fmla="*/ 2193278 h 3316847"/>
              <a:gd name="connsiteX564" fmla="*/ 3299255 w 4696779"/>
              <a:gd name="connsiteY564" fmla="*/ 2187335 h 3316847"/>
              <a:gd name="connsiteX565" fmla="*/ 3341272 w 4696779"/>
              <a:gd name="connsiteY565" fmla="*/ 2157434 h 3316847"/>
              <a:gd name="connsiteX566" fmla="*/ 2717468 w 4696779"/>
              <a:gd name="connsiteY566" fmla="*/ 2121681 h 3316847"/>
              <a:gd name="connsiteX567" fmla="*/ 2717468 w 4696779"/>
              <a:gd name="connsiteY567" fmla="*/ 2127670 h 3316847"/>
              <a:gd name="connsiteX568" fmla="*/ 2711479 w 4696779"/>
              <a:gd name="connsiteY568" fmla="*/ 2127670 h 3316847"/>
              <a:gd name="connsiteX569" fmla="*/ 2831448 w 4696779"/>
              <a:gd name="connsiteY569" fmla="*/ 2318871 h 3316847"/>
              <a:gd name="connsiteX570" fmla="*/ 2831540 w 4696779"/>
              <a:gd name="connsiteY570" fmla="*/ 2320471 h 3316847"/>
              <a:gd name="connsiteX571" fmla="*/ 2751952 w 4696779"/>
              <a:gd name="connsiteY571" fmla="*/ 2320565 h 3316847"/>
              <a:gd name="connsiteX572" fmla="*/ 2831585 w 4696779"/>
              <a:gd name="connsiteY572" fmla="*/ 2320518 h 3316847"/>
              <a:gd name="connsiteX573" fmla="*/ 2819515 w 4696779"/>
              <a:gd name="connsiteY573" fmla="*/ 2396459 h 3316847"/>
              <a:gd name="connsiteX574" fmla="*/ 2813892 w 4696779"/>
              <a:gd name="connsiteY574" fmla="*/ 2519766 h 3316847"/>
              <a:gd name="connsiteX575" fmla="*/ 2772020 w 4696779"/>
              <a:gd name="connsiteY575" fmla="*/ 2519766 h 3316847"/>
              <a:gd name="connsiteX576" fmla="*/ 2813847 w 4696779"/>
              <a:gd name="connsiteY576" fmla="*/ 2519812 h 3316847"/>
              <a:gd name="connsiteX577" fmla="*/ 2813481 w 4696779"/>
              <a:gd name="connsiteY577" fmla="*/ 2527995 h 3316847"/>
              <a:gd name="connsiteX578" fmla="*/ 2693557 w 4696779"/>
              <a:gd name="connsiteY578" fmla="*/ 2641564 h 3316847"/>
              <a:gd name="connsiteX579" fmla="*/ 2693557 w 4696779"/>
              <a:gd name="connsiteY579" fmla="*/ 2665475 h 3316847"/>
              <a:gd name="connsiteX580" fmla="*/ 2717514 w 4696779"/>
              <a:gd name="connsiteY580" fmla="*/ 2665475 h 3316847"/>
              <a:gd name="connsiteX581" fmla="*/ 2819470 w 4696779"/>
              <a:gd name="connsiteY581" fmla="*/ 2593786 h 3316847"/>
              <a:gd name="connsiteX582" fmla="*/ 2839998 w 4696779"/>
              <a:gd name="connsiteY582" fmla="*/ 2519903 h 3316847"/>
              <a:gd name="connsiteX583" fmla="*/ 2853860 w 4696779"/>
              <a:gd name="connsiteY583" fmla="*/ 2519868 h 3316847"/>
              <a:gd name="connsiteX584" fmla="*/ 2839998 w 4696779"/>
              <a:gd name="connsiteY584" fmla="*/ 2519766 h 3316847"/>
              <a:gd name="connsiteX585" fmla="*/ 2855451 w 4696779"/>
              <a:gd name="connsiteY585" fmla="*/ 2342692 h 3316847"/>
              <a:gd name="connsiteX586" fmla="*/ 2861440 w 4696779"/>
              <a:gd name="connsiteY586" fmla="*/ 2342692 h 3316847"/>
              <a:gd name="connsiteX587" fmla="*/ 2861440 w 4696779"/>
              <a:gd name="connsiteY587" fmla="*/ 2402448 h 3316847"/>
              <a:gd name="connsiteX588" fmla="*/ 2850839 w 4696779"/>
              <a:gd name="connsiteY588" fmla="*/ 2457798 h 3316847"/>
              <a:gd name="connsiteX589" fmla="*/ 2858508 w 4696779"/>
              <a:gd name="connsiteY589" fmla="*/ 2519857 h 3316847"/>
              <a:gd name="connsiteX590" fmla="*/ 2858515 w 4696779"/>
              <a:gd name="connsiteY590" fmla="*/ 2519857 h 3316847"/>
              <a:gd name="connsiteX591" fmla="*/ 2858513 w 4696779"/>
              <a:gd name="connsiteY591" fmla="*/ 2519894 h 3316847"/>
              <a:gd name="connsiteX592" fmla="*/ 2858514 w 4696779"/>
              <a:gd name="connsiteY592" fmla="*/ 2519903 h 3316847"/>
              <a:gd name="connsiteX593" fmla="*/ 2858513 w 4696779"/>
              <a:gd name="connsiteY593" fmla="*/ 2519903 h 3316847"/>
              <a:gd name="connsiteX594" fmla="*/ 2855452 w 4696779"/>
              <a:gd name="connsiteY594" fmla="*/ 2575864 h 3316847"/>
              <a:gd name="connsiteX595" fmla="*/ 2820882 w 4696779"/>
              <a:gd name="connsiteY595" fmla="*/ 2624270 h 3316847"/>
              <a:gd name="connsiteX596" fmla="*/ 2780314 w 4696779"/>
              <a:gd name="connsiteY596" fmla="*/ 2669373 h 3316847"/>
              <a:gd name="connsiteX597" fmla="*/ 2771600 w 4696779"/>
              <a:gd name="connsiteY597" fmla="*/ 2689340 h 3316847"/>
              <a:gd name="connsiteX598" fmla="*/ 2789614 w 4696779"/>
              <a:gd name="connsiteY598" fmla="*/ 2689340 h 3316847"/>
              <a:gd name="connsiteX599" fmla="*/ 2821936 w 4696779"/>
              <a:gd name="connsiteY599" fmla="*/ 2669179 h 3316847"/>
              <a:gd name="connsiteX600" fmla="*/ 2821893 w 4696779"/>
              <a:gd name="connsiteY600" fmla="*/ 2669179 h 3316847"/>
              <a:gd name="connsiteX601" fmla="*/ 2885490 w 4696779"/>
              <a:gd name="connsiteY601" fmla="*/ 2611617 h 3316847"/>
              <a:gd name="connsiteX602" fmla="*/ 2899400 w 4696779"/>
              <a:gd name="connsiteY602" fmla="*/ 2572012 h 3316847"/>
              <a:gd name="connsiteX603" fmla="*/ 2904181 w 4696779"/>
              <a:gd name="connsiteY603" fmla="*/ 2519811 h 3316847"/>
              <a:gd name="connsiteX604" fmla="*/ 2904143 w 4696779"/>
              <a:gd name="connsiteY604" fmla="*/ 2519811 h 3316847"/>
              <a:gd name="connsiteX605" fmla="*/ 2909446 w 4696779"/>
              <a:gd name="connsiteY605" fmla="*/ 2486116 h 3316847"/>
              <a:gd name="connsiteX606" fmla="*/ 2917676 w 4696779"/>
              <a:gd name="connsiteY606" fmla="*/ 2320746 h 3316847"/>
              <a:gd name="connsiteX607" fmla="*/ 2969002 w 4696779"/>
              <a:gd name="connsiteY607" fmla="*/ 2320631 h 3316847"/>
              <a:gd name="connsiteX608" fmla="*/ 2917676 w 4696779"/>
              <a:gd name="connsiteY608" fmla="*/ 2320608 h 3316847"/>
              <a:gd name="connsiteX609" fmla="*/ 2891433 w 4696779"/>
              <a:gd name="connsiteY609" fmla="*/ 2235204 h 3316847"/>
              <a:gd name="connsiteX610" fmla="*/ 2819470 w 4696779"/>
              <a:gd name="connsiteY610" fmla="*/ 2175447 h 3316847"/>
              <a:gd name="connsiteX611" fmla="*/ 2771464 w 4696779"/>
              <a:gd name="connsiteY611" fmla="*/ 2121681 h 3316847"/>
              <a:gd name="connsiteX612" fmla="*/ 2771464 w 4696779"/>
              <a:gd name="connsiteY612" fmla="*/ 2145592 h 3316847"/>
              <a:gd name="connsiteX613" fmla="*/ 2861441 w 4696779"/>
              <a:gd name="connsiteY613" fmla="*/ 2300949 h 3316847"/>
              <a:gd name="connsiteX614" fmla="*/ 2843473 w 4696779"/>
              <a:gd name="connsiteY614" fmla="*/ 2300949 h 3316847"/>
              <a:gd name="connsiteX615" fmla="*/ 2723503 w 4696779"/>
              <a:gd name="connsiteY615" fmla="*/ 2121681 h 3316847"/>
              <a:gd name="connsiteX616" fmla="*/ 2507659 w 4696779"/>
              <a:gd name="connsiteY616" fmla="*/ 2109656 h 3316847"/>
              <a:gd name="connsiteX617" fmla="*/ 2502585 w 4696779"/>
              <a:gd name="connsiteY617" fmla="*/ 2121452 h 3316847"/>
              <a:gd name="connsiteX618" fmla="*/ 2502470 w 4696779"/>
              <a:gd name="connsiteY618" fmla="*/ 2121452 h 3316847"/>
              <a:gd name="connsiteX619" fmla="*/ 2496052 w 4696779"/>
              <a:gd name="connsiteY619" fmla="*/ 2138625 h 3316847"/>
              <a:gd name="connsiteX620" fmla="*/ 2495635 w 4696779"/>
              <a:gd name="connsiteY620" fmla="*/ 2151490 h 3316847"/>
              <a:gd name="connsiteX621" fmla="*/ 2555619 w 4696779"/>
              <a:gd name="connsiteY621" fmla="*/ 2181391 h 3316847"/>
              <a:gd name="connsiteX622" fmla="*/ 2567598 w 4696779"/>
              <a:gd name="connsiteY622" fmla="*/ 2145546 h 3316847"/>
              <a:gd name="connsiteX623" fmla="*/ 2527090 w 4696779"/>
              <a:gd name="connsiteY623" fmla="*/ 2121315 h 3316847"/>
              <a:gd name="connsiteX624" fmla="*/ 1272169 w 4696779"/>
              <a:gd name="connsiteY624" fmla="*/ 2103667 h 3316847"/>
              <a:gd name="connsiteX625" fmla="*/ 1302161 w 4696779"/>
              <a:gd name="connsiteY625" fmla="*/ 2109611 h 3316847"/>
              <a:gd name="connsiteX626" fmla="*/ 1308151 w 4696779"/>
              <a:gd name="connsiteY626" fmla="*/ 2109611 h 3316847"/>
              <a:gd name="connsiteX627" fmla="*/ 1308151 w 4696779"/>
              <a:gd name="connsiteY627" fmla="*/ 2115554 h 3316847"/>
              <a:gd name="connsiteX628" fmla="*/ 1302161 w 4696779"/>
              <a:gd name="connsiteY628" fmla="*/ 2115554 h 3316847"/>
              <a:gd name="connsiteX629" fmla="*/ 1298412 w 4696779"/>
              <a:gd name="connsiteY629" fmla="*/ 2121178 h 3316847"/>
              <a:gd name="connsiteX630" fmla="*/ 1279461 w 4696779"/>
              <a:gd name="connsiteY630" fmla="*/ 2121224 h 3316847"/>
              <a:gd name="connsiteX631" fmla="*/ 1298366 w 4696779"/>
              <a:gd name="connsiteY631" fmla="*/ 2121269 h 3316847"/>
              <a:gd name="connsiteX632" fmla="*/ 1230152 w 4696779"/>
              <a:gd name="connsiteY632" fmla="*/ 2163423 h 3316847"/>
              <a:gd name="connsiteX633" fmla="*/ 1080190 w 4696779"/>
              <a:gd name="connsiteY633" fmla="*/ 2145501 h 3316847"/>
              <a:gd name="connsiteX634" fmla="*/ 1092215 w 4696779"/>
              <a:gd name="connsiteY634" fmla="*/ 2145501 h 3316847"/>
              <a:gd name="connsiteX635" fmla="*/ 1152199 w 4696779"/>
              <a:gd name="connsiteY635" fmla="*/ 2175356 h 3316847"/>
              <a:gd name="connsiteX636" fmla="*/ 1158190 w 4696779"/>
              <a:gd name="connsiteY636" fmla="*/ 2157434 h 3316847"/>
              <a:gd name="connsiteX637" fmla="*/ 1140176 w 4696779"/>
              <a:gd name="connsiteY637" fmla="*/ 2133522 h 3316847"/>
              <a:gd name="connsiteX638" fmla="*/ 1146164 w 4696779"/>
              <a:gd name="connsiteY638" fmla="*/ 2133522 h 3316847"/>
              <a:gd name="connsiteX639" fmla="*/ 1206149 w 4696779"/>
              <a:gd name="connsiteY639" fmla="*/ 2157434 h 3316847"/>
              <a:gd name="connsiteX640" fmla="*/ 1206149 w 4696779"/>
              <a:gd name="connsiteY640" fmla="*/ 2145501 h 3316847"/>
              <a:gd name="connsiteX641" fmla="*/ 1194124 w 4696779"/>
              <a:gd name="connsiteY641" fmla="*/ 2133522 h 3316847"/>
              <a:gd name="connsiteX642" fmla="*/ 1260511 w 4696779"/>
              <a:gd name="connsiteY642" fmla="*/ 2121178 h 3316847"/>
              <a:gd name="connsiteX643" fmla="*/ 1260616 w 4696779"/>
              <a:gd name="connsiteY643" fmla="*/ 2121178 h 3316847"/>
              <a:gd name="connsiteX644" fmla="*/ 1326118 w 4696779"/>
              <a:gd name="connsiteY644" fmla="*/ 2073766 h 3316847"/>
              <a:gd name="connsiteX645" fmla="*/ 1344086 w 4696779"/>
              <a:gd name="connsiteY645" fmla="*/ 2079710 h 3316847"/>
              <a:gd name="connsiteX646" fmla="*/ 1338097 w 4696779"/>
              <a:gd name="connsiteY646" fmla="*/ 2091689 h 3316847"/>
              <a:gd name="connsiteX647" fmla="*/ 1320129 w 4696779"/>
              <a:gd name="connsiteY647" fmla="*/ 2097632 h 3316847"/>
              <a:gd name="connsiteX648" fmla="*/ 1326118 w 4696779"/>
              <a:gd name="connsiteY648" fmla="*/ 2073766 h 3316847"/>
              <a:gd name="connsiteX649" fmla="*/ 1350122 w 4696779"/>
              <a:gd name="connsiteY649" fmla="*/ 2055844 h 3316847"/>
              <a:gd name="connsiteX650" fmla="*/ 1368089 w 4696779"/>
              <a:gd name="connsiteY650" fmla="*/ 2067777 h 3316847"/>
              <a:gd name="connsiteX651" fmla="*/ 1350122 w 4696779"/>
              <a:gd name="connsiteY651" fmla="*/ 2067777 h 3316847"/>
              <a:gd name="connsiteX652" fmla="*/ 1554033 w 4696779"/>
              <a:gd name="connsiteY652" fmla="*/ 2037876 h 3316847"/>
              <a:gd name="connsiteX653" fmla="*/ 1572047 w 4696779"/>
              <a:gd name="connsiteY653" fmla="*/ 2049855 h 3316847"/>
              <a:gd name="connsiteX654" fmla="*/ 1572047 w 4696779"/>
              <a:gd name="connsiteY654" fmla="*/ 2043911 h 3316847"/>
              <a:gd name="connsiteX655" fmla="*/ 1380114 w 4696779"/>
              <a:gd name="connsiteY655" fmla="*/ 2025943 h 3316847"/>
              <a:gd name="connsiteX656" fmla="*/ 1398082 w 4696779"/>
              <a:gd name="connsiteY656" fmla="*/ 2031932 h 3316847"/>
              <a:gd name="connsiteX657" fmla="*/ 1398082 w 4696779"/>
              <a:gd name="connsiteY657" fmla="*/ 2037876 h 3316847"/>
              <a:gd name="connsiteX658" fmla="*/ 1392092 w 4696779"/>
              <a:gd name="connsiteY658" fmla="*/ 2037876 h 3316847"/>
              <a:gd name="connsiteX659" fmla="*/ 1380114 w 4696779"/>
              <a:gd name="connsiteY659" fmla="*/ 2043865 h 3316847"/>
              <a:gd name="connsiteX660" fmla="*/ 4290420 w 4696779"/>
              <a:gd name="connsiteY660" fmla="*/ 1996728 h 3316847"/>
              <a:gd name="connsiteX661" fmla="*/ 4318674 w 4696779"/>
              <a:gd name="connsiteY661" fmla="*/ 2121086 h 3316847"/>
              <a:gd name="connsiteX662" fmla="*/ 3375562 w 4696779"/>
              <a:gd name="connsiteY662" fmla="*/ 2121269 h 3316847"/>
              <a:gd name="connsiteX663" fmla="*/ 3377254 w 4696779"/>
              <a:gd name="connsiteY663" fmla="*/ 2031932 h 3316847"/>
              <a:gd name="connsiteX664" fmla="*/ 3383289 w 4696779"/>
              <a:gd name="connsiteY664" fmla="*/ 2008021 h 3316847"/>
              <a:gd name="connsiteX665" fmla="*/ 3379129 w 4696779"/>
              <a:gd name="connsiteY665" fmla="*/ 1996820 h 3316847"/>
              <a:gd name="connsiteX666" fmla="*/ 2650260 w 4696779"/>
              <a:gd name="connsiteY666" fmla="*/ 1996728 h 3316847"/>
              <a:gd name="connsiteX667" fmla="*/ 2621594 w 4696779"/>
              <a:gd name="connsiteY667" fmla="*/ 2061833 h 3316847"/>
              <a:gd name="connsiteX668" fmla="*/ 2549585 w 4696779"/>
              <a:gd name="connsiteY668" fmla="*/ 2008067 h 3316847"/>
              <a:gd name="connsiteX669" fmla="*/ 2555574 w 4696779"/>
              <a:gd name="connsiteY669" fmla="*/ 2008067 h 3316847"/>
              <a:gd name="connsiteX670" fmla="*/ 2555574 w 4696779"/>
              <a:gd name="connsiteY670" fmla="*/ 2002077 h 3316847"/>
              <a:gd name="connsiteX671" fmla="*/ 2609570 w 4696779"/>
              <a:gd name="connsiteY671" fmla="*/ 2025989 h 3316847"/>
              <a:gd name="connsiteX672" fmla="*/ 2595991 w 4696779"/>
              <a:gd name="connsiteY672" fmla="*/ 1996865 h 3316847"/>
              <a:gd name="connsiteX673" fmla="*/ 1476080 w 4696779"/>
              <a:gd name="connsiteY673" fmla="*/ 1942276 h 3316847"/>
              <a:gd name="connsiteX674" fmla="*/ 1454774 w 4696779"/>
              <a:gd name="connsiteY674" fmla="*/ 1996774 h 3316847"/>
              <a:gd name="connsiteX675" fmla="*/ 1454706 w 4696779"/>
              <a:gd name="connsiteY675" fmla="*/ 1996774 h 3316847"/>
              <a:gd name="connsiteX676" fmla="*/ 1452032 w 4696779"/>
              <a:gd name="connsiteY676" fmla="*/ 2002077 h 3316847"/>
              <a:gd name="connsiteX677" fmla="*/ 1446042 w 4696779"/>
              <a:gd name="connsiteY677" fmla="*/ 2002077 h 3316847"/>
              <a:gd name="connsiteX678" fmla="*/ 1446042 w 4696779"/>
              <a:gd name="connsiteY678" fmla="*/ 1996728 h 3316847"/>
              <a:gd name="connsiteX679" fmla="*/ 1446087 w 4696779"/>
              <a:gd name="connsiteY679" fmla="*/ 1996728 h 3316847"/>
              <a:gd name="connsiteX680" fmla="*/ 1446087 w 4696779"/>
              <a:gd name="connsiteY680" fmla="*/ 1996042 h 3316847"/>
              <a:gd name="connsiteX681" fmla="*/ 1446087 w 4696779"/>
              <a:gd name="connsiteY681" fmla="*/ 1978120 h 3316847"/>
              <a:gd name="connsiteX682" fmla="*/ 1476080 w 4696779"/>
              <a:gd name="connsiteY682" fmla="*/ 1942276 h 3316847"/>
              <a:gd name="connsiteX683" fmla="*/ 1697958 w 4696779"/>
              <a:gd name="connsiteY683" fmla="*/ 1930343 h 3316847"/>
              <a:gd name="connsiteX684" fmla="*/ 1709937 w 4696779"/>
              <a:gd name="connsiteY684" fmla="*/ 1948265 h 3316847"/>
              <a:gd name="connsiteX685" fmla="*/ 1709937 w 4696779"/>
              <a:gd name="connsiteY685" fmla="*/ 1954254 h 3316847"/>
              <a:gd name="connsiteX686" fmla="*/ 1715926 w 4696779"/>
              <a:gd name="connsiteY686" fmla="*/ 1954254 h 3316847"/>
              <a:gd name="connsiteX687" fmla="*/ 1715926 w 4696779"/>
              <a:gd name="connsiteY687" fmla="*/ 1942276 h 3316847"/>
              <a:gd name="connsiteX688" fmla="*/ 1709937 w 4696779"/>
              <a:gd name="connsiteY688" fmla="*/ 1942276 h 3316847"/>
              <a:gd name="connsiteX689" fmla="*/ 1697958 w 4696779"/>
              <a:gd name="connsiteY689" fmla="*/ 1930343 h 3316847"/>
              <a:gd name="connsiteX690" fmla="*/ 1740021 w 4696779"/>
              <a:gd name="connsiteY690" fmla="*/ 1924308 h 3316847"/>
              <a:gd name="connsiteX691" fmla="*/ 1745964 w 4696779"/>
              <a:gd name="connsiteY691" fmla="*/ 1942230 h 3316847"/>
              <a:gd name="connsiteX692" fmla="*/ 1782403 w 4696779"/>
              <a:gd name="connsiteY692" fmla="*/ 1996499 h 3316847"/>
              <a:gd name="connsiteX693" fmla="*/ 1665452 w 4696779"/>
              <a:gd name="connsiteY693" fmla="*/ 1996682 h 3316847"/>
              <a:gd name="connsiteX694" fmla="*/ 1625996 w 4696779"/>
              <a:gd name="connsiteY694" fmla="*/ 1954208 h 3316847"/>
              <a:gd name="connsiteX695" fmla="*/ 1614017 w 4696779"/>
              <a:gd name="connsiteY695" fmla="*/ 1978074 h 3316847"/>
              <a:gd name="connsiteX696" fmla="*/ 1635094 w 4696779"/>
              <a:gd name="connsiteY696" fmla="*/ 1996682 h 3316847"/>
              <a:gd name="connsiteX697" fmla="*/ 1551976 w 4696779"/>
              <a:gd name="connsiteY697" fmla="*/ 1996682 h 3316847"/>
              <a:gd name="connsiteX698" fmla="*/ 1635094 w 4696779"/>
              <a:gd name="connsiteY698" fmla="*/ 1996728 h 3316847"/>
              <a:gd name="connsiteX699" fmla="*/ 1685981 w 4696779"/>
              <a:gd name="connsiteY699" fmla="*/ 2055844 h 3316847"/>
              <a:gd name="connsiteX700" fmla="*/ 1698004 w 4696779"/>
              <a:gd name="connsiteY700" fmla="*/ 2055844 h 3316847"/>
              <a:gd name="connsiteX701" fmla="*/ 1698004 w 4696779"/>
              <a:gd name="connsiteY701" fmla="*/ 2031932 h 3316847"/>
              <a:gd name="connsiteX702" fmla="*/ 1665452 w 4696779"/>
              <a:gd name="connsiteY702" fmla="*/ 1996728 h 3316847"/>
              <a:gd name="connsiteX703" fmla="*/ 1782403 w 4696779"/>
              <a:gd name="connsiteY703" fmla="*/ 1996728 h 3316847"/>
              <a:gd name="connsiteX704" fmla="*/ 1823963 w 4696779"/>
              <a:gd name="connsiteY704" fmla="*/ 2049855 h 3316847"/>
              <a:gd name="connsiteX705" fmla="*/ 1835941 w 4696779"/>
              <a:gd name="connsiteY705" fmla="*/ 2049855 h 3316847"/>
              <a:gd name="connsiteX706" fmla="*/ 1835941 w 4696779"/>
              <a:gd name="connsiteY706" fmla="*/ 2031932 h 3316847"/>
              <a:gd name="connsiteX707" fmla="*/ 1805995 w 4696779"/>
              <a:gd name="connsiteY707" fmla="*/ 1996728 h 3316847"/>
              <a:gd name="connsiteX708" fmla="*/ 1844295 w 4696779"/>
              <a:gd name="connsiteY708" fmla="*/ 1996728 h 3316847"/>
              <a:gd name="connsiteX709" fmla="*/ 1805949 w 4696779"/>
              <a:gd name="connsiteY709" fmla="*/ 1996682 h 3316847"/>
              <a:gd name="connsiteX710" fmla="*/ 1740021 w 4696779"/>
              <a:gd name="connsiteY710" fmla="*/ 1924308 h 3316847"/>
              <a:gd name="connsiteX711" fmla="*/ 2675543 w 4696779"/>
              <a:gd name="connsiteY711" fmla="*/ 1906431 h 3316847"/>
              <a:gd name="connsiteX712" fmla="*/ 2693557 w 4696779"/>
              <a:gd name="connsiteY712" fmla="*/ 1936286 h 3316847"/>
              <a:gd name="connsiteX713" fmla="*/ 2650260 w 4696779"/>
              <a:gd name="connsiteY713" fmla="*/ 1996682 h 3316847"/>
              <a:gd name="connsiteX714" fmla="*/ 2596036 w 4696779"/>
              <a:gd name="connsiteY714" fmla="*/ 1996728 h 3316847"/>
              <a:gd name="connsiteX715" fmla="*/ 2585612 w 4696779"/>
              <a:gd name="connsiteY715" fmla="*/ 1978120 h 3316847"/>
              <a:gd name="connsiteX716" fmla="*/ 2615604 w 4696779"/>
              <a:gd name="connsiteY716" fmla="*/ 1978120 h 3316847"/>
              <a:gd name="connsiteX717" fmla="*/ 2675543 w 4696779"/>
              <a:gd name="connsiteY717" fmla="*/ 1906431 h 3316847"/>
              <a:gd name="connsiteX718" fmla="*/ 2231739 w 4696779"/>
              <a:gd name="connsiteY718" fmla="*/ 1882520 h 3316847"/>
              <a:gd name="connsiteX719" fmla="*/ 2195757 w 4696779"/>
              <a:gd name="connsiteY719" fmla="*/ 1936286 h 3316847"/>
              <a:gd name="connsiteX720" fmla="*/ 2201747 w 4696779"/>
              <a:gd name="connsiteY720" fmla="*/ 1936286 h 3316847"/>
              <a:gd name="connsiteX721" fmla="*/ 2225704 w 4696779"/>
              <a:gd name="connsiteY721" fmla="*/ 1954208 h 3316847"/>
              <a:gd name="connsiteX722" fmla="*/ 2267675 w 4696779"/>
              <a:gd name="connsiteY722" fmla="*/ 1912375 h 3316847"/>
              <a:gd name="connsiteX723" fmla="*/ 2267675 w 4696779"/>
              <a:gd name="connsiteY723" fmla="*/ 1882520 h 3316847"/>
              <a:gd name="connsiteX724" fmla="*/ 2681578 w 4696779"/>
              <a:gd name="connsiteY724" fmla="*/ 1876576 h 3316847"/>
              <a:gd name="connsiteX725" fmla="*/ 2705535 w 4696779"/>
              <a:gd name="connsiteY725" fmla="*/ 1876576 h 3316847"/>
              <a:gd name="connsiteX726" fmla="*/ 2711525 w 4696779"/>
              <a:gd name="connsiteY726" fmla="*/ 1900442 h 3316847"/>
              <a:gd name="connsiteX727" fmla="*/ 2705535 w 4696779"/>
              <a:gd name="connsiteY727" fmla="*/ 1900442 h 3316847"/>
              <a:gd name="connsiteX728" fmla="*/ 2705535 w 4696779"/>
              <a:gd name="connsiteY728" fmla="*/ 1906431 h 3316847"/>
              <a:gd name="connsiteX729" fmla="*/ 2693557 w 4696779"/>
              <a:gd name="connsiteY729" fmla="*/ 1900442 h 3316847"/>
              <a:gd name="connsiteX730" fmla="*/ 2681578 w 4696779"/>
              <a:gd name="connsiteY730" fmla="*/ 1876576 h 3316847"/>
              <a:gd name="connsiteX731" fmla="*/ 734227 w 4696779"/>
              <a:gd name="connsiteY731" fmla="*/ 1872187 h 3316847"/>
              <a:gd name="connsiteX732" fmla="*/ 762345 w 4696779"/>
              <a:gd name="connsiteY732" fmla="*/ 1924353 h 3316847"/>
              <a:gd name="connsiteX733" fmla="*/ 660389 w 4696779"/>
              <a:gd name="connsiteY733" fmla="*/ 1930343 h 3316847"/>
              <a:gd name="connsiteX734" fmla="*/ 612429 w 4696779"/>
              <a:gd name="connsiteY734" fmla="*/ 1918364 h 3316847"/>
              <a:gd name="connsiteX735" fmla="*/ 594461 w 4696779"/>
              <a:gd name="connsiteY735" fmla="*/ 1894452 h 3316847"/>
              <a:gd name="connsiteX736" fmla="*/ 600450 w 4696779"/>
              <a:gd name="connsiteY736" fmla="*/ 1894452 h 3316847"/>
              <a:gd name="connsiteX737" fmla="*/ 600450 w 4696779"/>
              <a:gd name="connsiteY737" fmla="*/ 1888509 h 3316847"/>
              <a:gd name="connsiteX738" fmla="*/ 708395 w 4696779"/>
              <a:gd name="connsiteY738" fmla="*/ 1894452 h 3316847"/>
              <a:gd name="connsiteX739" fmla="*/ 714430 w 4696779"/>
              <a:gd name="connsiteY739" fmla="*/ 1882474 h 3316847"/>
              <a:gd name="connsiteX740" fmla="*/ 696417 w 4696779"/>
              <a:gd name="connsiteY740" fmla="*/ 1876530 h 3316847"/>
              <a:gd name="connsiteX741" fmla="*/ 689376 w 4696779"/>
              <a:gd name="connsiteY741" fmla="*/ 1872233 h 3316847"/>
              <a:gd name="connsiteX742" fmla="*/ 2441503 w 4696779"/>
              <a:gd name="connsiteY742" fmla="*/ 1870633 h 3316847"/>
              <a:gd name="connsiteX743" fmla="*/ 2440360 w 4696779"/>
              <a:gd name="connsiteY743" fmla="*/ 1872142 h 3316847"/>
              <a:gd name="connsiteX744" fmla="*/ 2367383 w 4696779"/>
              <a:gd name="connsiteY744" fmla="*/ 1872164 h 3316847"/>
              <a:gd name="connsiteX745" fmla="*/ 2440542 w 4696779"/>
              <a:gd name="connsiteY745" fmla="*/ 1872187 h 3316847"/>
              <a:gd name="connsiteX746" fmla="*/ 2429707 w 4696779"/>
              <a:gd name="connsiteY746" fmla="*/ 1888509 h 3316847"/>
              <a:gd name="connsiteX747" fmla="*/ 2423672 w 4696779"/>
              <a:gd name="connsiteY747" fmla="*/ 1906431 h 3316847"/>
              <a:gd name="connsiteX748" fmla="*/ 2495681 w 4696779"/>
              <a:gd name="connsiteY748" fmla="*/ 1936286 h 3316847"/>
              <a:gd name="connsiteX749" fmla="*/ 2501670 w 4696779"/>
              <a:gd name="connsiteY749" fmla="*/ 1912375 h 3316847"/>
              <a:gd name="connsiteX750" fmla="*/ 2444858 w 4696779"/>
              <a:gd name="connsiteY750" fmla="*/ 1872232 h 3316847"/>
              <a:gd name="connsiteX751" fmla="*/ 2444566 w 4696779"/>
              <a:gd name="connsiteY751" fmla="*/ 1872233 h 3316847"/>
              <a:gd name="connsiteX752" fmla="*/ 2441503 w 4696779"/>
              <a:gd name="connsiteY752" fmla="*/ 1870633 h 3316847"/>
              <a:gd name="connsiteX753" fmla="*/ 1740021 w 4696779"/>
              <a:gd name="connsiteY753" fmla="*/ 1828708 h 3316847"/>
              <a:gd name="connsiteX754" fmla="*/ 1733986 w 4696779"/>
              <a:gd name="connsiteY754" fmla="*/ 1852619 h 3316847"/>
              <a:gd name="connsiteX755" fmla="*/ 1755006 w 4696779"/>
              <a:gd name="connsiteY755" fmla="*/ 1872187 h 3316847"/>
              <a:gd name="connsiteX756" fmla="*/ 1755154 w 4696779"/>
              <a:gd name="connsiteY756" fmla="*/ 1872187 h 3316847"/>
              <a:gd name="connsiteX757" fmla="*/ 1847920 w 4696779"/>
              <a:gd name="connsiteY757" fmla="*/ 1978120 h 3316847"/>
              <a:gd name="connsiteX758" fmla="*/ 1847920 w 4696779"/>
              <a:gd name="connsiteY758" fmla="*/ 1972176 h 3316847"/>
              <a:gd name="connsiteX759" fmla="*/ 1779340 w 4696779"/>
              <a:gd name="connsiteY759" fmla="*/ 1872324 h 3316847"/>
              <a:gd name="connsiteX760" fmla="*/ 1797602 w 4696779"/>
              <a:gd name="connsiteY760" fmla="*/ 1872242 h 3316847"/>
              <a:gd name="connsiteX761" fmla="*/ 1779386 w 4696779"/>
              <a:gd name="connsiteY761" fmla="*/ 1872187 h 3316847"/>
              <a:gd name="connsiteX762" fmla="*/ 1740021 w 4696779"/>
              <a:gd name="connsiteY762" fmla="*/ 1828708 h 3316847"/>
              <a:gd name="connsiteX763" fmla="*/ 612384 w 4696779"/>
              <a:gd name="connsiteY763" fmla="*/ 1816821 h 3316847"/>
              <a:gd name="connsiteX764" fmla="*/ 734182 w 4696779"/>
              <a:gd name="connsiteY764" fmla="*/ 1872187 h 3316847"/>
              <a:gd name="connsiteX765" fmla="*/ 689330 w 4696779"/>
              <a:gd name="connsiteY765" fmla="*/ 1872187 h 3316847"/>
              <a:gd name="connsiteX766" fmla="*/ 570413 w 4696779"/>
              <a:gd name="connsiteY766" fmla="*/ 1864598 h 3316847"/>
              <a:gd name="connsiteX767" fmla="*/ 540420 w 4696779"/>
              <a:gd name="connsiteY767" fmla="*/ 1828753 h 3316847"/>
              <a:gd name="connsiteX768" fmla="*/ 606394 w 4696779"/>
              <a:gd name="connsiteY768" fmla="*/ 1828753 h 3316847"/>
              <a:gd name="connsiteX769" fmla="*/ 612384 w 4696779"/>
              <a:gd name="connsiteY769" fmla="*/ 1816821 h 3316847"/>
              <a:gd name="connsiteX770" fmla="*/ 1781992 w 4696779"/>
              <a:gd name="connsiteY770" fmla="*/ 1816775 h 3316847"/>
              <a:gd name="connsiteX771" fmla="*/ 1790965 w 4696779"/>
              <a:gd name="connsiteY771" fmla="*/ 1839675 h 3316847"/>
              <a:gd name="connsiteX772" fmla="*/ 1809828 w 4696779"/>
              <a:gd name="connsiteY772" fmla="*/ 1872187 h 3316847"/>
              <a:gd name="connsiteX773" fmla="*/ 1809835 w 4696779"/>
              <a:gd name="connsiteY773" fmla="*/ 1872187 h 3316847"/>
              <a:gd name="connsiteX774" fmla="*/ 1907904 w 4696779"/>
              <a:gd name="connsiteY774" fmla="*/ 1984109 h 3316847"/>
              <a:gd name="connsiteX775" fmla="*/ 1907904 w 4696779"/>
              <a:gd name="connsiteY775" fmla="*/ 1972131 h 3316847"/>
              <a:gd name="connsiteX776" fmla="*/ 1875169 w 4696779"/>
              <a:gd name="connsiteY776" fmla="*/ 1923936 h 3316847"/>
              <a:gd name="connsiteX777" fmla="*/ 1840956 w 4696779"/>
              <a:gd name="connsiteY777" fmla="*/ 1872187 h 3316847"/>
              <a:gd name="connsiteX778" fmla="*/ 1840925 w 4696779"/>
              <a:gd name="connsiteY778" fmla="*/ 1872187 h 3316847"/>
              <a:gd name="connsiteX779" fmla="*/ 1781992 w 4696779"/>
              <a:gd name="connsiteY779" fmla="*/ 1816775 h 3316847"/>
              <a:gd name="connsiteX780" fmla="*/ 2459516 w 4696779"/>
              <a:gd name="connsiteY780" fmla="*/ 1810877 h 3316847"/>
              <a:gd name="connsiteX781" fmla="*/ 2447538 w 4696779"/>
              <a:gd name="connsiteY781" fmla="*/ 1846721 h 3316847"/>
              <a:gd name="connsiteX782" fmla="*/ 2476936 w 4696779"/>
              <a:gd name="connsiteY782" fmla="*/ 1872142 h 3316847"/>
              <a:gd name="connsiteX783" fmla="*/ 2460929 w 4696779"/>
              <a:gd name="connsiteY783" fmla="*/ 1872187 h 3316847"/>
              <a:gd name="connsiteX784" fmla="*/ 2477164 w 4696779"/>
              <a:gd name="connsiteY784" fmla="*/ 1872187 h 3316847"/>
              <a:gd name="connsiteX785" fmla="*/ 2525719 w 4696779"/>
              <a:gd name="connsiteY785" fmla="*/ 1882520 h 3316847"/>
              <a:gd name="connsiteX786" fmla="*/ 2530571 w 4696779"/>
              <a:gd name="connsiteY786" fmla="*/ 1876307 h 3316847"/>
              <a:gd name="connsiteX787" fmla="*/ 2535509 w 4696779"/>
              <a:gd name="connsiteY787" fmla="*/ 1872233 h 3316847"/>
              <a:gd name="connsiteX788" fmla="*/ 2535503 w 4696779"/>
              <a:gd name="connsiteY788" fmla="*/ 1872233 h 3316847"/>
              <a:gd name="connsiteX789" fmla="*/ 2537469 w 4696779"/>
              <a:gd name="connsiteY789" fmla="*/ 1870633 h 3316847"/>
              <a:gd name="connsiteX790" fmla="*/ 2525490 w 4696779"/>
              <a:gd name="connsiteY790" fmla="*/ 1846721 h 3316847"/>
              <a:gd name="connsiteX791" fmla="*/ 2459516 w 4696779"/>
              <a:gd name="connsiteY791" fmla="*/ 1810877 h 3316847"/>
              <a:gd name="connsiteX792" fmla="*/ 960267 w 4696779"/>
              <a:gd name="connsiteY792" fmla="*/ 1804842 h 3316847"/>
              <a:gd name="connsiteX793" fmla="*/ 990259 w 4696779"/>
              <a:gd name="connsiteY793" fmla="*/ 1816821 h 3316847"/>
              <a:gd name="connsiteX794" fmla="*/ 984270 w 4696779"/>
              <a:gd name="connsiteY794" fmla="*/ 1828753 h 3316847"/>
              <a:gd name="connsiteX795" fmla="*/ 984270 w 4696779"/>
              <a:gd name="connsiteY795" fmla="*/ 1834743 h 3316847"/>
              <a:gd name="connsiteX796" fmla="*/ 972291 w 4696779"/>
              <a:gd name="connsiteY796" fmla="*/ 1828753 h 3316847"/>
              <a:gd name="connsiteX797" fmla="*/ 960267 w 4696779"/>
              <a:gd name="connsiteY797" fmla="*/ 1804842 h 3316847"/>
              <a:gd name="connsiteX798" fmla="*/ 498449 w 4696779"/>
              <a:gd name="connsiteY798" fmla="*/ 1786920 h 3316847"/>
              <a:gd name="connsiteX799" fmla="*/ 594461 w 4696779"/>
              <a:gd name="connsiteY799" fmla="*/ 1810831 h 3316847"/>
              <a:gd name="connsiteX800" fmla="*/ 588472 w 4696779"/>
              <a:gd name="connsiteY800" fmla="*/ 1810831 h 3316847"/>
              <a:gd name="connsiteX801" fmla="*/ 522452 w 4696779"/>
              <a:gd name="connsiteY801" fmla="*/ 1816821 h 3316847"/>
              <a:gd name="connsiteX802" fmla="*/ 510474 w 4696779"/>
              <a:gd name="connsiteY802" fmla="*/ 1810831 h 3316847"/>
              <a:gd name="connsiteX803" fmla="*/ 498449 w 4696779"/>
              <a:gd name="connsiteY803" fmla="*/ 1786920 h 3316847"/>
              <a:gd name="connsiteX804" fmla="*/ 948288 w 4696779"/>
              <a:gd name="connsiteY804" fmla="*/ 1780930 h 3316847"/>
              <a:gd name="connsiteX805" fmla="*/ 912261 w 4696779"/>
              <a:gd name="connsiteY805" fmla="*/ 1810831 h 3316847"/>
              <a:gd name="connsiteX806" fmla="*/ 912261 w 4696779"/>
              <a:gd name="connsiteY806" fmla="*/ 1798898 h 3316847"/>
              <a:gd name="connsiteX807" fmla="*/ 930229 w 4696779"/>
              <a:gd name="connsiteY807" fmla="*/ 1792909 h 3316847"/>
              <a:gd name="connsiteX808" fmla="*/ 846287 w 4696779"/>
              <a:gd name="connsiteY808" fmla="*/ 1816821 h 3316847"/>
              <a:gd name="connsiteX809" fmla="*/ 840298 w 4696779"/>
              <a:gd name="connsiteY809" fmla="*/ 1822764 h 3316847"/>
              <a:gd name="connsiteX810" fmla="*/ 1026241 w 4696779"/>
              <a:gd name="connsiteY810" fmla="*/ 1834743 h 3316847"/>
              <a:gd name="connsiteX811" fmla="*/ 1032230 w 4696779"/>
              <a:gd name="connsiteY811" fmla="*/ 1822764 h 3316847"/>
              <a:gd name="connsiteX812" fmla="*/ 948288 w 4696779"/>
              <a:gd name="connsiteY812" fmla="*/ 1780930 h 3316847"/>
              <a:gd name="connsiteX813" fmla="*/ 2213771 w 4696779"/>
              <a:gd name="connsiteY813" fmla="*/ 1774941 h 3316847"/>
              <a:gd name="connsiteX814" fmla="*/ 2207782 w 4696779"/>
              <a:gd name="connsiteY814" fmla="*/ 1828708 h 3316847"/>
              <a:gd name="connsiteX815" fmla="*/ 2219807 w 4696779"/>
              <a:gd name="connsiteY815" fmla="*/ 1828708 h 3316847"/>
              <a:gd name="connsiteX816" fmla="*/ 2219807 w 4696779"/>
              <a:gd name="connsiteY816" fmla="*/ 1822718 h 3316847"/>
              <a:gd name="connsiteX817" fmla="*/ 2213771 w 4696779"/>
              <a:gd name="connsiteY817" fmla="*/ 1774941 h 3316847"/>
              <a:gd name="connsiteX818" fmla="*/ 1116218 w 4696779"/>
              <a:gd name="connsiteY818" fmla="*/ 1757019 h 3316847"/>
              <a:gd name="connsiteX819" fmla="*/ 1128242 w 4696779"/>
              <a:gd name="connsiteY819" fmla="*/ 1792863 h 3316847"/>
              <a:gd name="connsiteX820" fmla="*/ 1164178 w 4696779"/>
              <a:gd name="connsiteY820" fmla="*/ 1762962 h 3316847"/>
              <a:gd name="connsiteX821" fmla="*/ 1158235 w 4696779"/>
              <a:gd name="connsiteY821" fmla="*/ 1757019 h 3316847"/>
              <a:gd name="connsiteX822" fmla="*/ 2507614 w 4696779"/>
              <a:gd name="connsiteY822" fmla="*/ 1751075 h 3316847"/>
              <a:gd name="connsiteX823" fmla="*/ 2483611 w 4696779"/>
              <a:gd name="connsiteY823" fmla="*/ 1786920 h 3316847"/>
              <a:gd name="connsiteX824" fmla="*/ 2561609 w 4696779"/>
              <a:gd name="connsiteY824" fmla="*/ 1810831 h 3316847"/>
              <a:gd name="connsiteX825" fmla="*/ 2561609 w 4696779"/>
              <a:gd name="connsiteY825" fmla="*/ 1780930 h 3316847"/>
              <a:gd name="connsiteX826" fmla="*/ 2507614 w 4696779"/>
              <a:gd name="connsiteY826" fmla="*/ 1751075 h 3316847"/>
              <a:gd name="connsiteX827" fmla="*/ 732353 w 4696779"/>
              <a:gd name="connsiteY827" fmla="*/ 1751075 h 3316847"/>
              <a:gd name="connsiteX828" fmla="*/ 834309 w 4696779"/>
              <a:gd name="connsiteY828" fmla="*/ 1774941 h 3316847"/>
              <a:gd name="connsiteX829" fmla="*/ 816295 w 4696779"/>
              <a:gd name="connsiteY829" fmla="*/ 1751075 h 3316847"/>
              <a:gd name="connsiteX830" fmla="*/ 1008273 w 4696779"/>
              <a:gd name="connsiteY830" fmla="*/ 1745086 h 3316847"/>
              <a:gd name="connsiteX831" fmla="*/ 1068212 w 4696779"/>
              <a:gd name="connsiteY831" fmla="*/ 1780930 h 3316847"/>
              <a:gd name="connsiteX832" fmla="*/ 1074201 w 4696779"/>
              <a:gd name="connsiteY832" fmla="*/ 1768997 h 3316847"/>
              <a:gd name="connsiteX833" fmla="*/ 1074201 w 4696779"/>
              <a:gd name="connsiteY833" fmla="*/ 1763008 h 3316847"/>
              <a:gd name="connsiteX834" fmla="*/ 1008273 w 4696779"/>
              <a:gd name="connsiteY834" fmla="*/ 1745086 h 3316847"/>
              <a:gd name="connsiteX835" fmla="*/ 858312 w 4696779"/>
              <a:gd name="connsiteY835" fmla="*/ 1745086 h 3316847"/>
              <a:gd name="connsiteX836" fmla="*/ 864301 w 4696779"/>
              <a:gd name="connsiteY836" fmla="*/ 1768997 h 3316847"/>
              <a:gd name="connsiteX837" fmla="*/ 888304 w 4696779"/>
              <a:gd name="connsiteY837" fmla="*/ 1768997 h 3316847"/>
              <a:gd name="connsiteX838" fmla="*/ 894293 w 4696779"/>
              <a:gd name="connsiteY838" fmla="*/ 1757019 h 3316847"/>
              <a:gd name="connsiteX839" fmla="*/ 876325 w 4696779"/>
              <a:gd name="connsiteY839" fmla="*/ 1751075 h 3316847"/>
              <a:gd name="connsiteX840" fmla="*/ 858312 w 4696779"/>
              <a:gd name="connsiteY840" fmla="*/ 1745086 h 3316847"/>
              <a:gd name="connsiteX841" fmla="*/ 1895880 w 4696779"/>
              <a:gd name="connsiteY841" fmla="*/ 1739097 h 3316847"/>
              <a:gd name="connsiteX842" fmla="*/ 1889937 w 4696779"/>
              <a:gd name="connsiteY842" fmla="*/ 1780885 h 3316847"/>
              <a:gd name="connsiteX843" fmla="*/ 1907904 w 4696779"/>
              <a:gd name="connsiteY843" fmla="*/ 1828708 h 3316847"/>
              <a:gd name="connsiteX844" fmla="*/ 1913894 w 4696779"/>
              <a:gd name="connsiteY844" fmla="*/ 1828708 h 3316847"/>
              <a:gd name="connsiteX845" fmla="*/ 1913894 w 4696779"/>
              <a:gd name="connsiteY845" fmla="*/ 1810786 h 3316847"/>
              <a:gd name="connsiteX846" fmla="*/ 1895880 w 4696779"/>
              <a:gd name="connsiteY846" fmla="*/ 1739097 h 3316847"/>
              <a:gd name="connsiteX847" fmla="*/ 2771555 w 4696779"/>
              <a:gd name="connsiteY847" fmla="*/ 1703206 h 3316847"/>
              <a:gd name="connsiteX848" fmla="*/ 2757245 w 4696779"/>
              <a:gd name="connsiteY848" fmla="*/ 1722774 h 3316847"/>
              <a:gd name="connsiteX849" fmla="*/ 2757090 w 4696779"/>
              <a:gd name="connsiteY849" fmla="*/ 1722774 h 3316847"/>
              <a:gd name="connsiteX850" fmla="*/ 2736951 w 4696779"/>
              <a:gd name="connsiteY850" fmla="*/ 1751161 h 3316847"/>
              <a:gd name="connsiteX851" fmla="*/ 2723504 w 4696779"/>
              <a:gd name="connsiteY851" fmla="*/ 1786874 h 3316847"/>
              <a:gd name="connsiteX852" fmla="*/ 2747461 w 4696779"/>
              <a:gd name="connsiteY852" fmla="*/ 1792863 h 3316847"/>
              <a:gd name="connsiteX853" fmla="*/ 2777911 w 4696779"/>
              <a:gd name="connsiteY853" fmla="*/ 1722866 h 3316847"/>
              <a:gd name="connsiteX854" fmla="*/ 2835645 w 4696779"/>
              <a:gd name="connsiteY854" fmla="*/ 1722783 h 3316847"/>
              <a:gd name="connsiteX855" fmla="*/ 2778002 w 4696779"/>
              <a:gd name="connsiteY855" fmla="*/ 1722728 h 3316847"/>
              <a:gd name="connsiteX856" fmla="*/ 2777545 w 4696779"/>
              <a:gd name="connsiteY856" fmla="*/ 1709195 h 3316847"/>
              <a:gd name="connsiteX857" fmla="*/ 2771555 w 4696779"/>
              <a:gd name="connsiteY857" fmla="*/ 1703206 h 3316847"/>
              <a:gd name="connsiteX858" fmla="*/ 3329294 w 4696779"/>
              <a:gd name="connsiteY858" fmla="*/ 1697262 h 3316847"/>
              <a:gd name="connsiteX859" fmla="*/ 3341318 w 4696779"/>
              <a:gd name="connsiteY859" fmla="*/ 1697262 h 3316847"/>
              <a:gd name="connsiteX860" fmla="*/ 3356771 w 4696779"/>
              <a:gd name="connsiteY860" fmla="*/ 1722728 h 3316847"/>
              <a:gd name="connsiteX861" fmla="*/ 3316492 w 4696779"/>
              <a:gd name="connsiteY861" fmla="*/ 1722728 h 3316847"/>
              <a:gd name="connsiteX862" fmla="*/ 3329294 w 4696779"/>
              <a:gd name="connsiteY862" fmla="*/ 1697262 h 3316847"/>
              <a:gd name="connsiteX863" fmla="*/ 1302161 w 4696779"/>
              <a:gd name="connsiteY863" fmla="*/ 1661418 h 3316847"/>
              <a:gd name="connsiteX864" fmla="*/ 1284147 w 4696779"/>
              <a:gd name="connsiteY864" fmla="*/ 1691318 h 3316847"/>
              <a:gd name="connsiteX865" fmla="*/ 1320175 w 4696779"/>
              <a:gd name="connsiteY865" fmla="*/ 1697308 h 3316847"/>
              <a:gd name="connsiteX866" fmla="*/ 1332153 w 4696779"/>
              <a:gd name="connsiteY866" fmla="*/ 1691318 h 3316847"/>
              <a:gd name="connsiteX867" fmla="*/ 1338143 w 4696779"/>
              <a:gd name="connsiteY867" fmla="*/ 1679386 h 3316847"/>
              <a:gd name="connsiteX868" fmla="*/ 1338143 w 4696779"/>
              <a:gd name="connsiteY868" fmla="*/ 1667407 h 3316847"/>
              <a:gd name="connsiteX869" fmla="*/ 1332153 w 4696779"/>
              <a:gd name="connsiteY869" fmla="*/ 1661418 h 3316847"/>
              <a:gd name="connsiteX870" fmla="*/ 1853909 w 4696779"/>
              <a:gd name="connsiteY870" fmla="*/ 1655428 h 3316847"/>
              <a:gd name="connsiteX871" fmla="*/ 1829952 w 4696779"/>
              <a:gd name="connsiteY871" fmla="*/ 1709195 h 3316847"/>
              <a:gd name="connsiteX872" fmla="*/ 1865933 w 4696779"/>
              <a:gd name="connsiteY872" fmla="*/ 1709195 h 3316847"/>
              <a:gd name="connsiteX873" fmla="*/ 1865933 w 4696779"/>
              <a:gd name="connsiteY873" fmla="*/ 1697216 h 3316847"/>
              <a:gd name="connsiteX874" fmla="*/ 1853909 w 4696779"/>
              <a:gd name="connsiteY874" fmla="*/ 1655428 h 3316847"/>
              <a:gd name="connsiteX875" fmla="*/ 2777499 w 4696779"/>
              <a:gd name="connsiteY875" fmla="*/ 1625527 h 3316847"/>
              <a:gd name="connsiteX876" fmla="*/ 2789523 w 4696779"/>
              <a:gd name="connsiteY876" fmla="*/ 1625527 h 3316847"/>
              <a:gd name="connsiteX877" fmla="*/ 1733986 w 4696779"/>
              <a:gd name="connsiteY877" fmla="*/ 1623104 h 3316847"/>
              <a:gd name="connsiteX878" fmla="*/ 1739883 w 4696779"/>
              <a:gd name="connsiteY878" fmla="*/ 1623104 h 3316847"/>
              <a:gd name="connsiteX879" fmla="*/ 1733986 w 4696779"/>
              <a:gd name="connsiteY879" fmla="*/ 1625527 h 3316847"/>
              <a:gd name="connsiteX880" fmla="*/ 1098204 w 4696779"/>
              <a:gd name="connsiteY880" fmla="*/ 1601753 h 3316847"/>
              <a:gd name="connsiteX881" fmla="*/ 1093174 w 4696779"/>
              <a:gd name="connsiteY881" fmla="*/ 1623333 h 3316847"/>
              <a:gd name="connsiteX882" fmla="*/ 1093100 w 4696779"/>
              <a:gd name="connsiteY882" fmla="*/ 1623333 h 3316847"/>
              <a:gd name="connsiteX883" fmla="*/ 1089523 w 4696779"/>
              <a:gd name="connsiteY883" fmla="*/ 1634232 h 3316847"/>
              <a:gd name="connsiteX884" fmla="*/ 1086180 w 4696779"/>
              <a:gd name="connsiteY884" fmla="*/ 1649439 h 3316847"/>
              <a:gd name="connsiteX885" fmla="*/ 1092169 w 4696779"/>
              <a:gd name="connsiteY885" fmla="*/ 1655428 h 3316847"/>
              <a:gd name="connsiteX886" fmla="*/ 1122116 w 4696779"/>
              <a:gd name="connsiteY886" fmla="*/ 1649439 h 3316847"/>
              <a:gd name="connsiteX887" fmla="*/ 1128151 w 4696779"/>
              <a:gd name="connsiteY887" fmla="*/ 1631517 h 3316847"/>
              <a:gd name="connsiteX888" fmla="*/ 1120188 w 4696779"/>
              <a:gd name="connsiteY888" fmla="*/ 1623196 h 3316847"/>
              <a:gd name="connsiteX889" fmla="*/ 1120058 w 4696779"/>
              <a:gd name="connsiteY889" fmla="*/ 1623196 h 3316847"/>
              <a:gd name="connsiteX890" fmla="*/ 1098204 w 4696779"/>
              <a:gd name="connsiteY890" fmla="*/ 1601753 h 3316847"/>
              <a:gd name="connsiteX891" fmla="*/ 840343 w 4696779"/>
              <a:gd name="connsiteY891" fmla="*/ 1601662 h 3316847"/>
              <a:gd name="connsiteX892" fmla="*/ 858356 w 4696779"/>
              <a:gd name="connsiteY892" fmla="*/ 1613595 h 3316847"/>
              <a:gd name="connsiteX893" fmla="*/ 848572 w 4696779"/>
              <a:gd name="connsiteY893" fmla="*/ 1622968 h 3316847"/>
              <a:gd name="connsiteX894" fmla="*/ 825015 w 4696779"/>
              <a:gd name="connsiteY894" fmla="*/ 1623104 h 3316847"/>
              <a:gd name="connsiteX895" fmla="*/ 848527 w 4696779"/>
              <a:gd name="connsiteY895" fmla="*/ 1623104 h 3316847"/>
              <a:gd name="connsiteX896" fmla="*/ 834308 w 4696779"/>
              <a:gd name="connsiteY896" fmla="*/ 1643495 h 3316847"/>
              <a:gd name="connsiteX897" fmla="*/ 822284 w 4696779"/>
              <a:gd name="connsiteY897" fmla="*/ 1643495 h 3316847"/>
              <a:gd name="connsiteX898" fmla="*/ 822284 w 4696779"/>
              <a:gd name="connsiteY898" fmla="*/ 1625573 h 3316847"/>
              <a:gd name="connsiteX899" fmla="*/ 824799 w 4696779"/>
              <a:gd name="connsiteY899" fmla="*/ 1623104 h 3316847"/>
              <a:gd name="connsiteX900" fmla="*/ 824845 w 4696779"/>
              <a:gd name="connsiteY900" fmla="*/ 1623104 h 3316847"/>
              <a:gd name="connsiteX901" fmla="*/ 702360 w 4696779"/>
              <a:gd name="connsiteY901" fmla="*/ 1601662 h 3316847"/>
              <a:gd name="connsiteX902" fmla="*/ 738387 w 4696779"/>
              <a:gd name="connsiteY902" fmla="*/ 1601662 h 3316847"/>
              <a:gd name="connsiteX903" fmla="*/ 738387 w 4696779"/>
              <a:gd name="connsiteY903" fmla="*/ 1607606 h 3316847"/>
              <a:gd name="connsiteX904" fmla="*/ 726363 w 4696779"/>
              <a:gd name="connsiteY904" fmla="*/ 1607606 h 3316847"/>
              <a:gd name="connsiteX905" fmla="*/ 714796 w 4696779"/>
              <a:gd name="connsiteY905" fmla="*/ 1623105 h 3316847"/>
              <a:gd name="connsiteX906" fmla="*/ 714795 w 4696779"/>
              <a:gd name="connsiteY906" fmla="*/ 1623105 h 3316847"/>
              <a:gd name="connsiteX907" fmla="*/ 696371 w 4696779"/>
              <a:gd name="connsiteY907" fmla="*/ 1649439 h 3316847"/>
              <a:gd name="connsiteX908" fmla="*/ 678403 w 4696779"/>
              <a:gd name="connsiteY908" fmla="*/ 1643495 h 3316847"/>
              <a:gd name="connsiteX909" fmla="*/ 672414 w 4696779"/>
              <a:gd name="connsiteY909" fmla="*/ 1631517 h 3316847"/>
              <a:gd name="connsiteX910" fmla="*/ 685856 w 4696779"/>
              <a:gd name="connsiteY910" fmla="*/ 1622967 h 3316847"/>
              <a:gd name="connsiteX911" fmla="*/ 685961 w 4696779"/>
              <a:gd name="connsiteY911" fmla="*/ 1622967 h 3316847"/>
              <a:gd name="connsiteX912" fmla="*/ 684346 w 4696779"/>
              <a:gd name="connsiteY912" fmla="*/ 1583785 h 3316847"/>
              <a:gd name="connsiteX913" fmla="*/ 632225 w 4696779"/>
              <a:gd name="connsiteY913" fmla="*/ 1623288 h 3316847"/>
              <a:gd name="connsiteX914" fmla="*/ 632129 w 4696779"/>
              <a:gd name="connsiteY914" fmla="*/ 1623288 h 3316847"/>
              <a:gd name="connsiteX915" fmla="*/ 630397 w 4696779"/>
              <a:gd name="connsiteY915" fmla="*/ 1625527 h 3316847"/>
              <a:gd name="connsiteX916" fmla="*/ 606394 w 4696779"/>
              <a:gd name="connsiteY916" fmla="*/ 1667361 h 3316847"/>
              <a:gd name="connsiteX917" fmla="*/ 606394 w 4696779"/>
              <a:gd name="connsiteY917" fmla="*/ 1679340 h 3316847"/>
              <a:gd name="connsiteX918" fmla="*/ 618419 w 4696779"/>
              <a:gd name="connsiteY918" fmla="*/ 1679340 h 3316847"/>
              <a:gd name="connsiteX919" fmla="*/ 714385 w 4696779"/>
              <a:gd name="connsiteY919" fmla="*/ 1679340 h 3316847"/>
              <a:gd name="connsiteX920" fmla="*/ 747943 w 4696779"/>
              <a:gd name="connsiteY920" fmla="*/ 1623059 h 3316847"/>
              <a:gd name="connsiteX921" fmla="*/ 748027 w 4696779"/>
              <a:gd name="connsiteY921" fmla="*/ 1623059 h 3316847"/>
              <a:gd name="connsiteX922" fmla="*/ 768288 w 4696779"/>
              <a:gd name="connsiteY922" fmla="*/ 1601753 h 3316847"/>
              <a:gd name="connsiteX923" fmla="*/ 768288 w 4696779"/>
              <a:gd name="connsiteY923" fmla="*/ 1589775 h 3316847"/>
              <a:gd name="connsiteX924" fmla="*/ 762299 w 4696779"/>
              <a:gd name="connsiteY924" fmla="*/ 1583785 h 3316847"/>
              <a:gd name="connsiteX925" fmla="*/ 996248 w 4696779"/>
              <a:gd name="connsiteY925" fmla="*/ 1583694 h 3316847"/>
              <a:gd name="connsiteX926" fmla="*/ 1008272 w 4696779"/>
              <a:gd name="connsiteY926" fmla="*/ 1583694 h 3316847"/>
              <a:gd name="connsiteX927" fmla="*/ 986281 w 4696779"/>
              <a:gd name="connsiteY927" fmla="*/ 1623104 h 3316847"/>
              <a:gd name="connsiteX928" fmla="*/ 986282 w 4696779"/>
              <a:gd name="connsiteY928" fmla="*/ 1623104 h 3316847"/>
              <a:gd name="connsiteX929" fmla="*/ 978281 w 4696779"/>
              <a:gd name="connsiteY929" fmla="*/ 1637506 h 3316847"/>
              <a:gd name="connsiteX930" fmla="*/ 972291 w 4696779"/>
              <a:gd name="connsiteY930" fmla="*/ 1631517 h 3316847"/>
              <a:gd name="connsiteX931" fmla="*/ 970427 w 4696779"/>
              <a:gd name="connsiteY931" fmla="*/ 1623105 h 3316847"/>
              <a:gd name="connsiteX932" fmla="*/ 970370 w 4696779"/>
              <a:gd name="connsiteY932" fmla="*/ 1623105 h 3316847"/>
              <a:gd name="connsiteX933" fmla="*/ 972245 w 4696779"/>
              <a:gd name="connsiteY933" fmla="*/ 1607606 h 3316847"/>
              <a:gd name="connsiteX934" fmla="*/ 996248 w 4696779"/>
              <a:gd name="connsiteY934" fmla="*/ 1583694 h 3316847"/>
              <a:gd name="connsiteX935" fmla="*/ 861808 w 4696779"/>
              <a:gd name="connsiteY935" fmla="*/ 1578402 h 3316847"/>
              <a:gd name="connsiteX936" fmla="*/ 834262 w 4696779"/>
              <a:gd name="connsiteY936" fmla="*/ 1583785 h 3316847"/>
              <a:gd name="connsiteX937" fmla="*/ 806967 w 4696779"/>
              <a:gd name="connsiteY937" fmla="*/ 1623196 h 3316847"/>
              <a:gd name="connsiteX938" fmla="*/ 806921 w 4696779"/>
              <a:gd name="connsiteY938" fmla="*/ 1623196 h 3316847"/>
              <a:gd name="connsiteX939" fmla="*/ 774324 w 4696779"/>
              <a:gd name="connsiteY939" fmla="*/ 1655428 h 3316847"/>
              <a:gd name="connsiteX940" fmla="*/ 774324 w 4696779"/>
              <a:gd name="connsiteY940" fmla="*/ 1673351 h 3316847"/>
              <a:gd name="connsiteX941" fmla="*/ 840298 w 4696779"/>
              <a:gd name="connsiteY941" fmla="*/ 1673351 h 3316847"/>
              <a:gd name="connsiteX942" fmla="*/ 895847 w 4696779"/>
              <a:gd name="connsiteY942" fmla="*/ 1623196 h 3316847"/>
              <a:gd name="connsiteX943" fmla="*/ 895801 w 4696779"/>
              <a:gd name="connsiteY943" fmla="*/ 1623196 h 3316847"/>
              <a:gd name="connsiteX944" fmla="*/ 912214 w 4696779"/>
              <a:gd name="connsiteY944" fmla="*/ 1583785 h 3316847"/>
              <a:gd name="connsiteX945" fmla="*/ 888257 w 4696779"/>
              <a:gd name="connsiteY945" fmla="*/ 1583785 h 3316847"/>
              <a:gd name="connsiteX946" fmla="*/ 861808 w 4696779"/>
              <a:gd name="connsiteY946" fmla="*/ 1578402 h 3316847"/>
              <a:gd name="connsiteX947" fmla="*/ 1270842 w 4696779"/>
              <a:gd name="connsiteY947" fmla="*/ 1575104 h 3316847"/>
              <a:gd name="connsiteX948" fmla="*/ 1290136 w 4696779"/>
              <a:gd name="connsiteY948" fmla="*/ 1595673 h 3316847"/>
              <a:gd name="connsiteX949" fmla="*/ 1230151 w 4696779"/>
              <a:gd name="connsiteY949" fmla="*/ 1595673 h 3316847"/>
              <a:gd name="connsiteX950" fmla="*/ 1230151 w 4696779"/>
              <a:gd name="connsiteY950" fmla="*/ 1577750 h 3316847"/>
              <a:gd name="connsiteX951" fmla="*/ 1270842 w 4696779"/>
              <a:gd name="connsiteY951" fmla="*/ 1575104 h 3316847"/>
              <a:gd name="connsiteX952" fmla="*/ 1008226 w 4696779"/>
              <a:gd name="connsiteY952" fmla="*/ 1571853 h 3316847"/>
              <a:gd name="connsiteX953" fmla="*/ 984178 w 4696779"/>
              <a:gd name="connsiteY953" fmla="*/ 1577842 h 3316847"/>
              <a:gd name="connsiteX954" fmla="*/ 950436 w 4696779"/>
              <a:gd name="connsiteY954" fmla="*/ 1623196 h 3316847"/>
              <a:gd name="connsiteX955" fmla="*/ 950411 w 4696779"/>
              <a:gd name="connsiteY955" fmla="*/ 1623196 h 3316847"/>
              <a:gd name="connsiteX956" fmla="*/ 930229 w 4696779"/>
              <a:gd name="connsiteY956" fmla="*/ 1661372 h 3316847"/>
              <a:gd name="connsiteX957" fmla="*/ 984224 w 4696779"/>
              <a:gd name="connsiteY957" fmla="*/ 1661372 h 3316847"/>
              <a:gd name="connsiteX958" fmla="*/ 1014217 w 4696779"/>
              <a:gd name="connsiteY958" fmla="*/ 1655428 h 3316847"/>
              <a:gd name="connsiteX959" fmla="*/ 1032505 w 4696779"/>
              <a:gd name="connsiteY959" fmla="*/ 1623150 h 3316847"/>
              <a:gd name="connsiteX960" fmla="*/ 1032525 w 4696779"/>
              <a:gd name="connsiteY960" fmla="*/ 1623150 h 3316847"/>
              <a:gd name="connsiteX961" fmla="*/ 1056187 w 4696779"/>
              <a:gd name="connsiteY961" fmla="*/ 1571853 h 3316847"/>
              <a:gd name="connsiteX962" fmla="*/ 1272077 w 4696779"/>
              <a:gd name="connsiteY962" fmla="*/ 1547895 h 3316847"/>
              <a:gd name="connsiteX963" fmla="*/ 1188089 w 4696779"/>
              <a:gd name="connsiteY963" fmla="*/ 1559874 h 3316847"/>
              <a:gd name="connsiteX964" fmla="*/ 1188089 w 4696779"/>
              <a:gd name="connsiteY964" fmla="*/ 1583785 h 3316847"/>
              <a:gd name="connsiteX965" fmla="*/ 1216069 w 4696779"/>
              <a:gd name="connsiteY965" fmla="*/ 1603645 h 3316847"/>
              <a:gd name="connsiteX966" fmla="*/ 1237503 w 4696779"/>
              <a:gd name="connsiteY966" fmla="*/ 1623104 h 3316847"/>
              <a:gd name="connsiteX967" fmla="*/ 1237559 w 4696779"/>
              <a:gd name="connsiteY967" fmla="*/ 1623104 h 3316847"/>
              <a:gd name="connsiteX968" fmla="*/ 1278067 w 4696779"/>
              <a:gd name="connsiteY968" fmla="*/ 1631517 h 3316847"/>
              <a:gd name="connsiteX969" fmla="*/ 1298504 w 4696779"/>
              <a:gd name="connsiteY969" fmla="*/ 1623104 h 3316847"/>
              <a:gd name="connsiteX970" fmla="*/ 1321044 w 4696779"/>
              <a:gd name="connsiteY970" fmla="*/ 1623104 h 3316847"/>
              <a:gd name="connsiteX971" fmla="*/ 1321053 w 4696779"/>
              <a:gd name="connsiteY971" fmla="*/ 1623105 h 3316847"/>
              <a:gd name="connsiteX972" fmla="*/ 1343995 w 4696779"/>
              <a:gd name="connsiteY972" fmla="*/ 1625527 h 3316847"/>
              <a:gd name="connsiteX973" fmla="*/ 1343995 w 4696779"/>
              <a:gd name="connsiteY973" fmla="*/ 1623104 h 3316847"/>
              <a:gd name="connsiteX974" fmla="*/ 1344040 w 4696779"/>
              <a:gd name="connsiteY974" fmla="*/ 1623104 h 3316847"/>
              <a:gd name="connsiteX975" fmla="*/ 1344040 w 4696779"/>
              <a:gd name="connsiteY975" fmla="*/ 1619630 h 3316847"/>
              <a:gd name="connsiteX976" fmla="*/ 1272077 w 4696779"/>
              <a:gd name="connsiteY976" fmla="*/ 1547895 h 3316847"/>
              <a:gd name="connsiteX977" fmla="*/ 2495634 w 4696779"/>
              <a:gd name="connsiteY977" fmla="*/ 1523984 h 3316847"/>
              <a:gd name="connsiteX978" fmla="*/ 2495634 w 4696779"/>
              <a:gd name="connsiteY978" fmla="*/ 1535917 h 3316847"/>
              <a:gd name="connsiteX979" fmla="*/ 2501624 w 4696779"/>
              <a:gd name="connsiteY979" fmla="*/ 1535917 h 3316847"/>
              <a:gd name="connsiteX980" fmla="*/ 2501624 w 4696779"/>
              <a:gd name="connsiteY980" fmla="*/ 1523984 h 3316847"/>
              <a:gd name="connsiteX981" fmla="*/ 504484 w 4696779"/>
              <a:gd name="connsiteY981" fmla="*/ 1523984 h 3316847"/>
              <a:gd name="connsiteX982" fmla="*/ 492459 w 4696779"/>
              <a:gd name="connsiteY982" fmla="*/ 1553839 h 3316847"/>
              <a:gd name="connsiteX983" fmla="*/ 540420 w 4696779"/>
              <a:gd name="connsiteY983" fmla="*/ 1553839 h 3316847"/>
              <a:gd name="connsiteX984" fmla="*/ 546454 w 4696779"/>
              <a:gd name="connsiteY984" fmla="*/ 1535917 h 3316847"/>
              <a:gd name="connsiteX985" fmla="*/ 504484 w 4696779"/>
              <a:gd name="connsiteY985" fmla="*/ 1523984 h 3316847"/>
              <a:gd name="connsiteX986" fmla="*/ 3391061 w 4696779"/>
              <a:gd name="connsiteY986" fmla="*/ 1523481 h 3316847"/>
              <a:gd name="connsiteX987" fmla="*/ 3383288 w 4696779"/>
              <a:gd name="connsiteY987" fmla="*/ 1547850 h 3316847"/>
              <a:gd name="connsiteX988" fmla="*/ 3371264 w 4696779"/>
              <a:gd name="connsiteY988" fmla="*/ 1541906 h 3316847"/>
              <a:gd name="connsiteX989" fmla="*/ 3369709 w 4696779"/>
              <a:gd name="connsiteY989" fmla="*/ 1523572 h 3316847"/>
              <a:gd name="connsiteX990" fmla="*/ 660389 w 4696779"/>
              <a:gd name="connsiteY990" fmla="*/ 1494083 h 3316847"/>
              <a:gd name="connsiteX991" fmla="*/ 678403 w 4696779"/>
              <a:gd name="connsiteY991" fmla="*/ 1494083 h 3316847"/>
              <a:gd name="connsiteX992" fmla="*/ 688318 w 4696779"/>
              <a:gd name="connsiteY992" fmla="*/ 1507856 h 3316847"/>
              <a:gd name="connsiteX993" fmla="*/ 694986 w 4696779"/>
              <a:gd name="connsiteY993" fmla="*/ 1523481 h 3316847"/>
              <a:gd name="connsiteX994" fmla="*/ 695044 w 4696779"/>
              <a:gd name="connsiteY994" fmla="*/ 1523481 h 3316847"/>
              <a:gd name="connsiteX995" fmla="*/ 696416 w 4696779"/>
              <a:gd name="connsiteY995" fmla="*/ 1529927 h 3316847"/>
              <a:gd name="connsiteX996" fmla="*/ 675774 w 4696779"/>
              <a:gd name="connsiteY996" fmla="*/ 1523483 h 3316847"/>
              <a:gd name="connsiteX997" fmla="*/ 675477 w 4696779"/>
              <a:gd name="connsiteY997" fmla="*/ 1523481 h 3316847"/>
              <a:gd name="connsiteX998" fmla="*/ 660389 w 4696779"/>
              <a:gd name="connsiteY998" fmla="*/ 1494083 h 3316847"/>
              <a:gd name="connsiteX999" fmla="*/ 1344132 w 4696779"/>
              <a:gd name="connsiteY999" fmla="*/ 1488094 h 3316847"/>
              <a:gd name="connsiteX1000" fmla="*/ 1356156 w 4696779"/>
              <a:gd name="connsiteY1000" fmla="*/ 1506016 h 3316847"/>
              <a:gd name="connsiteX1001" fmla="*/ 1348475 w 4696779"/>
              <a:gd name="connsiteY1001" fmla="*/ 1523573 h 3316847"/>
              <a:gd name="connsiteX1002" fmla="*/ 1348453 w 4696779"/>
              <a:gd name="connsiteY1002" fmla="*/ 1523573 h 3316847"/>
              <a:gd name="connsiteX1003" fmla="*/ 1344131 w 4696779"/>
              <a:gd name="connsiteY1003" fmla="*/ 1541906 h 3316847"/>
              <a:gd name="connsiteX1004" fmla="*/ 1338142 w 4696779"/>
              <a:gd name="connsiteY1004" fmla="*/ 1529927 h 3316847"/>
              <a:gd name="connsiteX1005" fmla="*/ 1334695 w 4696779"/>
              <a:gd name="connsiteY1005" fmla="*/ 1523482 h 3316847"/>
              <a:gd name="connsiteX1006" fmla="*/ 1334577 w 4696779"/>
              <a:gd name="connsiteY1006" fmla="*/ 1523481 h 3316847"/>
              <a:gd name="connsiteX1007" fmla="*/ 1332107 w 4696779"/>
              <a:gd name="connsiteY1007" fmla="*/ 1506016 h 3316847"/>
              <a:gd name="connsiteX1008" fmla="*/ 1344132 w 4696779"/>
              <a:gd name="connsiteY1008" fmla="*/ 1488094 h 3316847"/>
              <a:gd name="connsiteX1009" fmla="*/ 2075788 w 4696779"/>
              <a:gd name="connsiteY1009" fmla="*/ 1470172 h 3316847"/>
              <a:gd name="connsiteX1010" fmla="*/ 2087813 w 4696779"/>
              <a:gd name="connsiteY1010" fmla="*/ 1470172 h 3316847"/>
              <a:gd name="connsiteX1011" fmla="*/ 2099791 w 4696779"/>
              <a:gd name="connsiteY1011" fmla="*/ 1506016 h 3316847"/>
              <a:gd name="connsiteX1012" fmla="*/ 2087813 w 4696779"/>
              <a:gd name="connsiteY1012" fmla="*/ 1506016 h 3316847"/>
              <a:gd name="connsiteX1013" fmla="*/ 2075788 w 4696779"/>
              <a:gd name="connsiteY1013" fmla="*/ 1470172 h 3316847"/>
              <a:gd name="connsiteX1014" fmla="*/ 810305 w 4696779"/>
              <a:gd name="connsiteY1014" fmla="*/ 1470172 h 3316847"/>
              <a:gd name="connsiteX1015" fmla="*/ 839652 w 4696779"/>
              <a:gd name="connsiteY1015" fmla="*/ 1490797 h 3316847"/>
              <a:gd name="connsiteX1016" fmla="*/ 857143 w 4696779"/>
              <a:gd name="connsiteY1016" fmla="*/ 1523481 h 3316847"/>
              <a:gd name="connsiteX1017" fmla="*/ 857168 w 4696779"/>
              <a:gd name="connsiteY1017" fmla="*/ 1523481 h 3316847"/>
              <a:gd name="connsiteX1018" fmla="*/ 858311 w 4696779"/>
              <a:gd name="connsiteY1018" fmla="*/ 1529927 h 3316847"/>
              <a:gd name="connsiteX1019" fmla="*/ 852276 w 4696779"/>
              <a:gd name="connsiteY1019" fmla="*/ 1529927 h 3316847"/>
              <a:gd name="connsiteX1020" fmla="*/ 847612 w 4696779"/>
              <a:gd name="connsiteY1020" fmla="*/ 1523481 h 3316847"/>
              <a:gd name="connsiteX1021" fmla="*/ 847658 w 4696779"/>
              <a:gd name="connsiteY1021" fmla="*/ 1523481 h 3316847"/>
              <a:gd name="connsiteX1022" fmla="*/ 810305 w 4696779"/>
              <a:gd name="connsiteY1022" fmla="*/ 1470172 h 3316847"/>
              <a:gd name="connsiteX1023" fmla="*/ 378479 w 4696779"/>
              <a:gd name="connsiteY1023" fmla="*/ 1470172 h 3316847"/>
              <a:gd name="connsiteX1024" fmla="*/ 444498 w 4696779"/>
              <a:gd name="connsiteY1024" fmla="*/ 1476161 h 3316847"/>
              <a:gd name="connsiteX1025" fmla="*/ 444498 w 4696779"/>
              <a:gd name="connsiteY1025" fmla="*/ 1482150 h 3316847"/>
              <a:gd name="connsiteX1026" fmla="*/ 378479 w 4696779"/>
              <a:gd name="connsiteY1026" fmla="*/ 1482150 h 3316847"/>
              <a:gd name="connsiteX1027" fmla="*/ 948242 w 4696779"/>
              <a:gd name="connsiteY1027" fmla="*/ 1464182 h 3316847"/>
              <a:gd name="connsiteX1028" fmla="*/ 972245 w 4696779"/>
              <a:gd name="connsiteY1028" fmla="*/ 1464182 h 3316847"/>
              <a:gd name="connsiteX1029" fmla="*/ 990213 w 4696779"/>
              <a:gd name="connsiteY1029" fmla="*/ 1512006 h 3316847"/>
              <a:gd name="connsiteX1030" fmla="*/ 978235 w 4696779"/>
              <a:gd name="connsiteY1030" fmla="*/ 1512006 h 3316847"/>
              <a:gd name="connsiteX1031" fmla="*/ 978235 w 4696779"/>
              <a:gd name="connsiteY1031" fmla="*/ 1506016 h 3316847"/>
              <a:gd name="connsiteX1032" fmla="*/ 948242 w 4696779"/>
              <a:gd name="connsiteY1032" fmla="*/ 1476115 h 3316847"/>
              <a:gd name="connsiteX1033" fmla="*/ 1170167 w 4696779"/>
              <a:gd name="connsiteY1033" fmla="*/ 1458239 h 3316847"/>
              <a:gd name="connsiteX1034" fmla="*/ 1188135 w 4696779"/>
              <a:gd name="connsiteY1034" fmla="*/ 1464228 h 3316847"/>
              <a:gd name="connsiteX1035" fmla="*/ 1206149 w 4696779"/>
              <a:gd name="connsiteY1035" fmla="*/ 1488140 h 3316847"/>
              <a:gd name="connsiteX1036" fmla="*/ 1188135 w 4696779"/>
              <a:gd name="connsiteY1036" fmla="*/ 1488140 h 3316847"/>
              <a:gd name="connsiteX1037" fmla="*/ 1170167 w 4696779"/>
              <a:gd name="connsiteY1037" fmla="*/ 1458239 h 3316847"/>
              <a:gd name="connsiteX1038" fmla="*/ 1751908 w 4696779"/>
              <a:gd name="connsiteY1038" fmla="*/ 1452250 h 3316847"/>
              <a:gd name="connsiteX1039" fmla="*/ 1751908 w 4696779"/>
              <a:gd name="connsiteY1039" fmla="*/ 1464228 h 3316847"/>
              <a:gd name="connsiteX1040" fmla="*/ 1757943 w 4696779"/>
              <a:gd name="connsiteY1040" fmla="*/ 1464228 h 3316847"/>
              <a:gd name="connsiteX1041" fmla="*/ 1757943 w 4696779"/>
              <a:gd name="connsiteY1041" fmla="*/ 1452250 h 3316847"/>
              <a:gd name="connsiteX1042" fmla="*/ 618418 w 4696779"/>
              <a:gd name="connsiteY1042" fmla="*/ 1452250 h 3316847"/>
              <a:gd name="connsiteX1043" fmla="*/ 672414 w 4696779"/>
              <a:gd name="connsiteY1043" fmla="*/ 1458239 h 3316847"/>
              <a:gd name="connsiteX1044" fmla="*/ 654446 w 4696779"/>
              <a:gd name="connsiteY1044" fmla="*/ 1488094 h 3316847"/>
              <a:gd name="connsiteX1045" fmla="*/ 630443 w 4696779"/>
              <a:gd name="connsiteY1045" fmla="*/ 1488094 h 3316847"/>
              <a:gd name="connsiteX1046" fmla="*/ 624407 w 4696779"/>
              <a:gd name="connsiteY1046" fmla="*/ 1470172 h 3316847"/>
              <a:gd name="connsiteX1047" fmla="*/ 618418 w 4696779"/>
              <a:gd name="connsiteY1047" fmla="*/ 1452250 h 3316847"/>
              <a:gd name="connsiteX1048" fmla="*/ 918250 w 4696779"/>
              <a:gd name="connsiteY1048" fmla="*/ 1446397 h 3316847"/>
              <a:gd name="connsiteX1049" fmla="*/ 900236 w 4696779"/>
              <a:gd name="connsiteY1049" fmla="*/ 1464319 h 3316847"/>
              <a:gd name="connsiteX1050" fmla="*/ 956792 w 4696779"/>
              <a:gd name="connsiteY1050" fmla="*/ 1523436 h 3316847"/>
              <a:gd name="connsiteX1051" fmla="*/ 948063 w 4696779"/>
              <a:gd name="connsiteY1051" fmla="*/ 1523481 h 3316847"/>
              <a:gd name="connsiteX1052" fmla="*/ 956791 w 4696779"/>
              <a:gd name="connsiteY1052" fmla="*/ 1523481 h 3316847"/>
              <a:gd name="connsiteX1053" fmla="*/ 984223 w 4696779"/>
              <a:gd name="connsiteY1053" fmla="*/ 1535917 h 3316847"/>
              <a:gd name="connsiteX1054" fmla="*/ 1050198 w 4696779"/>
              <a:gd name="connsiteY1054" fmla="*/ 1535917 h 3316847"/>
              <a:gd name="connsiteX1055" fmla="*/ 1050198 w 4696779"/>
              <a:gd name="connsiteY1055" fmla="*/ 1523984 h 3316847"/>
              <a:gd name="connsiteX1056" fmla="*/ 1049650 w 4696779"/>
              <a:gd name="connsiteY1056" fmla="*/ 1523573 h 3316847"/>
              <a:gd name="connsiteX1057" fmla="*/ 1049466 w 4696779"/>
              <a:gd name="connsiteY1057" fmla="*/ 1523573 h 3316847"/>
              <a:gd name="connsiteX1058" fmla="*/ 942207 w 4696779"/>
              <a:gd name="connsiteY1058" fmla="*/ 1452341 h 3316847"/>
              <a:gd name="connsiteX1059" fmla="*/ 918250 w 4696779"/>
              <a:gd name="connsiteY1059" fmla="*/ 1446397 h 3316847"/>
              <a:gd name="connsiteX1060" fmla="*/ 1344040 w 4696779"/>
              <a:gd name="connsiteY1060" fmla="*/ 1440408 h 3316847"/>
              <a:gd name="connsiteX1061" fmla="*/ 1338051 w 4696779"/>
              <a:gd name="connsiteY1061" fmla="*/ 1446397 h 3316847"/>
              <a:gd name="connsiteX1062" fmla="*/ 1325433 w 4696779"/>
              <a:gd name="connsiteY1062" fmla="*/ 1523573 h 3316847"/>
              <a:gd name="connsiteX1063" fmla="*/ 1326072 w 4696779"/>
              <a:gd name="connsiteY1063" fmla="*/ 1553885 h 3316847"/>
              <a:gd name="connsiteX1064" fmla="*/ 1380067 w 4696779"/>
              <a:gd name="connsiteY1064" fmla="*/ 1595719 h 3316847"/>
              <a:gd name="connsiteX1065" fmla="*/ 1393326 w 4696779"/>
              <a:gd name="connsiteY1065" fmla="*/ 1523527 h 3316847"/>
              <a:gd name="connsiteX1066" fmla="*/ 1393336 w 4696779"/>
              <a:gd name="connsiteY1066" fmla="*/ 1523527 h 3316847"/>
              <a:gd name="connsiteX1067" fmla="*/ 1398036 w 4696779"/>
              <a:gd name="connsiteY1067" fmla="*/ 1500164 h 3316847"/>
              <a:gd name="connsiteX1068" fmla="*/ 1344040 w 4696779"/>
              <a:gd name="connsiteY1068" fmla="*/ 1440408 h 3316847"/>
              <a:gd name="connsiteX1069" fmla="*/ 818483 w 4696779"/>
              <a:gd name="connsiteY1069" fmla="*/ 1438831 h 3316847"/>
              <a:gd name="connsiteX1070" fmla="*/ 786302 w 4696779"/>
              <a:gd name="connsiteY1070" fmla="*/ 1440408 h 3316847"/>
              <a:gd name="connsiteX1071" fmla="*/ 762299 w 4696779"/>
              <a:gd name="connsiteY1071" fmla="*/ 1452341 h 3316847"/>
              <a:gd name="connsiteX1072" fmla="*/ 816706 w 4696779"/>
              <a:gd name="connsiteY1072" fmla="*/ 1523481 h 3316847"/>
              <a:gd name="connsiteX1073" fmla="*/ 816705 w 4696779"/>
              <a:gd name="connsiteY1073" fmla="*/ 1523481 h 3316847"/>
              <a:gd name="connsiteX1074" fmla="*/ 840297 w 4696779"/>
              <a:gd name="connsiteY1074" fmla="*/ 1547850 h 3316847"/>
              <a:gd name="connsiteX1075" fmla="*/ 930228 w 4696779"/>
              <a:gd name="connsiteY1075" fmla="*/ 1547850 h 3316847"/>
              <a:gd name="connsiteX1076" fmla="*/ 930228 w 4696779"/>
              <a:gd name="connsiteY1076" fmla="*/ 1523481 h 3316847"/>
              <a:gd name="connsiteX1077" fmla="*/ 930229 w 4696779"/>
              <a:gd name="connsiteY1077" fmla="*/ 1523481 h 3316847"/>
              <a:gd name="connsiteX1078" fmla="*/ 930229 w 4696779"/>
              <a:gd name="connsiteY1078" fmla="*/ 1518086 h 3316847"/>
              <a:gd name="connsiteX1079" fmla="*/ 852276 w 4696779"/>
              <a:gd name="connsiteY1079" fmla="*/ 1440408 h 3316847"/>
              <a:gd name="connsiteX1080" fmla="*/ 818483 w 4696779"/>
              <a:gd name="connsiteY1080" fmla="*/ 1438831 h 3316847"/>
              <a:gd name="connsiteX1081" fmla="*/ 1613971 w 4696779"/>
              <a:gd name="connsiteY1081" fmla="*/ 1434373 h 3316847"/>
              <a:gd name="connsiteX1082" fmla="*/ 1541962 w 4696779"/>
              <a:gd name="connsiteY1082" fmla="*/ 1458285 h 3316847"/>
              <a:gd name="connsiteX1083" fmla="*/ 1506027 w 4696779"/>
              <a:gd name="connsiteY1083" fmla="*/ 1488140 h 3316847"/>
              <a:gd name="connsiteX1084" fmla="*/ 1506027 w 4696779"/>
              <a:gd name="connsiteY1084" fmla="*/ 1470217 h 3316847"/>
              <a:gd name="connsiteX1085" fmla="*/ 1512016 w 4696779"/>
              <a:gd name="connsiteY1085" fmla="*/ 1458285 h 3316847"/>
              <a:gd name="connsiteX1086" fmla="*/ 1494002 w 4696779"/>
              <a:gd name="connsiteY1086" fmla="*/ 1458285 h 3316847"/>
              <a:gd name="connsiteX1087" fmla="*/ 1462227 w 4696779"/>
              <a:gd name="connsiteY1087" fmla="*/ 1523618 h 3316847"/>
              <a:gd name="connsiteX1088" fmla="*/ 1462196 w 4696779"/>
              <a:gd name="connsiteY1088" fmla="*/ 1523618 h 3316847"/>
              <a:gd name="connsiteX1089" fmla="*/ 1429536 w 4696779"/>
              <a:gd name="connsiteY1089" fmla="*/ 1623151 h 3316847"/>
              <a:gd name="connsiteX1090" fmla="*/ 1429471 w 4696779"/>
              <a:gd name="connsiteY1090" fmla="*/ 1623151 h 3316847"/>
              <a:gd name="connsiteX1091" fmla="*/ 1388023 w 4696779"/>
              <a:gd name="connsiteY1091" fmla="*/ 1722637 h 3316847"/>
              <a:gd name="connsiteX1092" fmla="*/ 895855 w 4696779"/>
              <a:gd name="connsiteY1092" fmla="*/ 1722674 h 3316847"/>
              <a:gd name="connsiteX1093" fmla="*/ 1388161 w 4696779"/>
              <a:gd name="connsiteY1093" fmla="*/ 1722729 h 3316847"/>
              <a:gd name="connsiteX1094" fmla="*/ 1326164 w 4696779"/>
              <a:gd name="connsiteY1094" fmla="*/ 1792863 h 3316847"/>
              <a:gd name="connsiteX1095" fmla="*/ 1195679 w 4696779"/>
              <a:gd name="connsiteY1095" fmla="*/ 1872279 h 3316847"/>
              <a:gd name="connsiteX1096" fmla="*/ 1195430 w 4696779"/>
              <a:gd name="connsiteY1096" fmla="*/ 1872279 h 3316847"/>
              <a:gd name="connsiteX1097" fmla="*/ 1080190 w 4696779"/>
              <a:gd name="connsiteY1097" fmla="*/ 1924353 h 3316847"/>
              <a:gd name="connsiteX1098" fmla="*/ 966256 w 4696779"/>
              <a:gd name="connsiteY1098" fmla="*/ 1990099 h 3316847"/>
              <a:gd name="connsiteX1099" fmla="*/ 970541 w 4696779"/>
              <a:gd name="connsiteY1099" fmla="*/ 1996728 h 3316847"/>
              <a:gd name="connsiteX1100" fmla="*/ 970645 w 4696779"/>
              <a:gd name="connsiteY1100" fmla="*/ 1996728 h 3316847"/>
              <a:gd name="connsiteX1101" fmla="*/ 984270 w 4696779"/>
              <a:gd name="connsiteY1101" fmla="*/ 2055844 h 3316847"/>
              <a:gd name="connsiteX1102" fmla="*/ 1012617 w 4696779"/>
              <a:gd name="connsiteY1102" fmla="*/ 2121178 h 3316847"/>
              <a:gd name="connsiteX1103" fmla="*/ 974330 w 4696779"/>
              <a:gd name="connsiteY1103" fmla="*/ 2121208 h 3316847"/>
              <a:gd name="connsiteX1104" fmla="*/ 1012616 w 4696779"/>
              <a:gd name="connsiteY1104" fmla="*/ 2121269 h 3316847"/>
              <a:gd name="connsiteX1105" fmla="*/ 1164178 w 4696779"/>
              <a:gd name="connsiteY1105" fmla="*/ 2241101 h 3316847"/>
              <a:gd name="connsiteX1106" fmla="*/ 1366489 w 4696779"/>
              <a:gd name="connsiteY1106" fmla="*/ 2121178 h 3316847"/>
              <a:gd name="connsiteX1107" fmla="*/ 1366584 w 4696779"/>
              <a:gd name="connsiteY1107" fmla="*/ 2121178 h 3316847"/>
              <a:gd name="connsiteX1108" fmla="*/ 1404163 w 4696779"/>
              <a:gd name="connsiteY1108" fmla="*/ 2085699 h 3316847"/>
              <a:gd name="connsiteX1109" fmla="*/ 1470652 w 4696779"/>
              <a:gd name="connsiteY1109" fmla="*/ 1996682 h 3316847"/>
              <a:gd name="connsiteX1110" fmla="*/ 1470639 w 4696779"/>
              <a:gd name="connsiteY1110" fmla="*/ 1996682 h 3316847"/>
              <a:gd name="connsiteX1111" fmla="*/ 1561073 w 4696779"/>
              <a:gd name="connsiteY1111" fmla="*/ 1872141 h 3316847"/>
              <a:gd name="connsiteX1112" fmla="*/ 1561118 w 4696779"/>
              <a:gd name="connsiteY1112" fmla="*/ 1872141 h 3316847"/>
              <a:gd name="connsiteX1113" fmla="*/ 1614017 w 4696779"/>
              <a:gd name="connsiteY1113" fmla="*/ 1816775 h 3316847"/>
              <a:gd name="connsiteX1114" fmla="*/ 1643964 w 4696779"/>
              <a:gd name="connsiteY1114" fmla="*/ 1810786 h 3316847"/>
              <a:gd name="connsiteX1115" fmla="*/ 1739701 w 4696779"/>
              <a:gd name="connsiteY1115" fmla="*/ 1722546 h 3316847"/>
              <a:gd name="connsiteX1116" fmla="*/ 1739752 w 4696779"/>
              <a:gd name="connsiteY1116" fmla="*/ 1722546 h 3316847"/>
              <a:gd name="connsiteX1117" fmla="*/ 1792529 w 4696779"/>
              <a:gd name="connsiteY1117" fmla="*/ 1623105 h 3316847"/>
              <a:gd name="connsiteX1118" fmla="*/ 1792506 w 4696779"/>
              <a:gd name="connsiteY1118" fmla="*/ 1623105 h 3316847"/>
              <a:gd name="connsiteX1119" fmla="*/ 1799913 w 4696779"/>
              <a:gd name="connsiteY1119" fmla="*/ 1589684 h 3316847"/>
              <a:gd name="connsiteX1120" fmla="*/ 1775864 w 4696779"/>
              <a:gd name="connsiteY1120" fmla="*/ 1571761 h 3316847"/>
              <a:gd name="connsiteX1121" fmla="*/ 1739791 w 4696779"/>
              <a:gd name="connsiteY1121" fmla="*/ 1622968 h 3316847"/>
              <a:gd name="connsiteX1122" fmla="*/ 1733893 w 4696779"/>
              <a:gd name="connsiteY1122" fmla="*/ 1623105 h 3316847"/>
              <a:gd name="connsiteX1123" fmla="*/ 1733893 w 4696779"/>
              <a:gd name="connsiteY1123" fmla="*/ 1619584 h 3316847"/>
              <a:gd name="connsiteX1124" fmla="*/ 1727904 w 4696779"/>
              <a:gd name="connsiteY1124" fmla="*/ 1607606 h 3316847"/>
              <a:gd name="connsiteX1125" fmla="*/ 1762286 w 4696779"/>
              <a:gd name="connsiteY1125" fmla="*/ 1523572 h 3316847"/>
              <a:gd name="connsiteX1126" fmla="*/ 1782538 w 4696779"/>
              <a:gd name="connsiteY1126" fmla="*/ 1523549 h 3316847"/>
              <a:gd name="connsiteX1127" fmla="*/ 1762332 w 4696779"/>
              <a:gd name="connsiteY1127" fmla="*/ 1523527 h 3316847"/>
              <a:gd name="connsiteX1128" fmla="*/ 1763932 w 4696779"/>
              <a:gd name="connsiteY1128" fmla="*/ 1512051 h 3316847"/>
              <a:gd name="connsiteX1129" fmla="*/ 1751908 w 4696779"/>
              <a:gd name="connsiteY1129" fmla="*/ 1494129 h 3316847"/>
              <a:gd name="connsiteX1130" fmla="*/ 1723012 w 4696779"/>
              <a:gd name="connsiteY1130" fmla="*/ 1523573 h 3316847"/>
              <a:gd name="connsiteX1131" fmla="*/ 1722954 w 4696779"/>
              <a:gd name="connsiteY1131" fmla="*/ 1523573 h 3316847"/>
              <a:gd name="connsiteX1132" fmla="*/ 1703947 w 4696779"/>
              <a:gd name="connsiteY1132" fmla="*/ 1553839 h 3316847"/>
              <a:gd name="connsiteX1133" fmla="*/ 1685934 w 4696779"/>
              <a:gd name="connsiteY1133" fmla="*/ 1553839 h 3316847"/>
              <a:gd name="connsiteX1134" fmla="*/ 1694026 w 4696779"/>
              <a:gd name="connsiteY1134" fmla="*/ 1523527 h 3316847"/>
              <a:gd name="connsiteX1135" fmla="*/ 1703947 w 4696779"/>
              <a:gd name="connsiteY1135" fmla="*/ 1500118 h 3316847"/>
              <a:gd name="connsiteX1136" fmla="*/ 1715972 w 4696779"/>
              <a:gd name="connsiteY1136" fmla="*/ 1506108 h 3316847"/>
              <a:gd name="connsiteX1137" fmla="*/ 1715972 w 4696779"/>
              <a:gd name="connsiteY1137" fmla="*/ 1458285 h 3316847"/>
              <a:gd name="connsiteX1138" fmla="*/ 1703947 w 4696779"/>
              <a:gd name="connsiteY1138" fmla="*/ 1452295 h 3316847"/>
              <a:gd name="connsiteX1139" fmla="*/ 1631939 w 4696779"/>
              <a:gd name="connsiteY1139" fmla="*/ 1506108 h 3316847"/>
              <a:gd name="connsiteX1140" fmla="*/ 1619961 w 4696779"/>
              <a:gd name="connsiteY1140" fmla="*/ 1482196 h 3316847"/>
              <a:gd name="connsiteX1141" fmla="*/ 1649953 w 4696779"/>
              <a:gd name="connsiteY1141" fmla="*/ 1452295 h 3316847"/>
              <a:gd name="connsiteX1142" fmla="*/ 1649953 w 4696779"/>
              <a:gd name="connsiteY1142" fmla="*/ 1440362 h 3316847"/>
              <a:gd name="connsiteX1143" fmla="*/ 1613971 w 4696779"/>
              <a:gd name="connsiteY1143" fmla="*/ 1434373 h 3316847"/>
              <a:gd name="connsiteX1144" fmla="*/ 1086225 w 4696779"/>
              <a:gd name="connsiteY1144" fmla="*/ 1428338 h 3316847"/>
              <a:gd name="connsiteX1145" fmla="*/ 1248120 w 4696779"/>
              <a:gd name="connsiteY1145" fmla="*/ 1517995 h 3316847"/>
              <a:gd name="connsiteX1146" fmla="*/ 1248120 w 4696779"/>
              <a:gd name="connsiteY1146" fmla="*/ 1506062 h 3316847"/>
              <a:gd name="connsiteX1147" fmla="*/ 1212138 w 4696779"/>
              <a:gd name="connsiteY1147" fmla="*/ 1440316 h 3316847"/>
              <a:gd name="connsiteX1148" fmla="*/ 1086225 w 4696779"/>
              <a:gd name="connsiteY1148" fmla="*/ 1428338 h 3316847"/>
              <a:gd name="connsiteX1149" fmla="*/ 630231 w 4696779"/>
              <a:gd name="connsiteY1149" fmla="*/ 1427858 h 3316847"/>
              <a:gd name="connsiteX1150" fmla="*/ 564422 w 4696779"/>
              <a:gd name="connsiteY1150" fmla="*/ 1428475 h 3316847"/>
              <a:gd name="connsiteX1151" fmla="*/ 552399 w 4696779"/>
              <a:gd name="connsiteY1151" fmla="*/ 1458376 h 3316847"/>
              <a:gd name="connsiteX1152" fmla="*/ 593220 w 4696779"/>
              <a:gd name="connsiteY1152" fmla="*/ 1490294 h 3316847"/>
              <a:gd name="connsiteX1153" fmla="*/ 630512 w 4696779"/>
              <a:gd name="connsiteY1153" fmla="*/ 1523572 h 3316847"/>
              <a:gd name="connsiteX1154" fmla="*/ 630762 w 4696779"/>
              <a:gd name="connsiteY1154" fmla="*/ 1523572 h 3316847"/>
              <a:gd name="connsiteX1155" fmla="*/ 630762 w 4696779"/>
              <a:gd name="connsiteY1155" fmla="*/ 1523481 h 3316847"/>
              <a:gd name="connsiteX1156" fmla="*/ 690381 w 4696779"/>
              <a:gd name="connsiteY1156" fmla="*/ 1541906 h 3316847"/>
              <a:gd name="connsiteX1157" fmla="*/ 756355 w 4696779"/>
              <a:gd name="connsiteY1157" fmla="*/ 1541906 h 3316847"/>
              <a:gd name="connsiteX1158" fmla="*/ 756355 w 4696779"/>
              <a:gd name="connsiteY1158" fmla="*/ 1529927 h 3316847"/>
              <a:gd name="connsiteX1159" fmla="*/ 749543 w 4696779"/>
              <a:gd name="connsiteY1159" fmla="*/ 1523618 h 3316847"/>
              <a:gd name="connsiteX1160" fmla="*/ 684347 w 4696779"/>
              <a:gd name="connsiteY1160" fmla="*/ 1440408 h 3316847"/>
              <a:gd name="connsiteX1161" fmla="*/ 630231 w 4696779"/>
              <a:gd name="connsiteY1161" fmla="*/ 1427858 h 3316847"/>
              <a:gd name="connsiteX1162" fmla="*/ 1254155 w 4696779"/>
              <a:gd name="connsiteY1162" fmla="*/ 1374571 h 3316847"/>
              <a:gd name="connsiteX1163" fmla="*/ 1272167 w 4696779"/>
              <a:gd name="connsiteY1163" fmla="*/ 1398483 h 3316847"/>
              <a:gd name="connsiteX1164" fmla="*/ 1254155 w 4696779"/>
              <a:gd name="connsiteY1164" fmla="*/ 1422394 h 3316847"/>
              <a:gd name="connsiteX1165" fmla="*/ 1254155 w 4696779"/>
              <a:gd name="connsiteY1165" fmla="*/ 1374571 h 3316847"/>
              <a:gd name="connsiteX1166" fmla="*/ 906317 w 4696779"/>
              <a:gd name="connsiteY1166" fmla="*/ 1356603 h 3316847"/>
              <a:gd name="connsiteX1167" fmla="*/ 924331 w 4696779"/>
              <a:gd name="connsiteY1167" fmla="*/ 1368581 h 3316847"/>
              <a:gd name="connsiteX1168" fmla="*/ 924331 w 4696779"/>
              <a:gd name="connsiteY1168" fmla="*/ 1362592 h 3316847"/>
              <a:gd name="connsiteX1169" fmla="*/ 1032230 w 4696779"/>
              <a:gd name="connsiteY1169" fmla="*/ 1350659 h 3316847"/>
              <a:gd name="connsiteX1170" fmla="*/ 1104193 w 4696779"/>
              <a:gd name="connsiteY1170" fmla="*/ 1362638 h 3316847"/>
              <a:gd name="connsiteX1171" fmla="*/ 1134185 w 4696779"/>
              <a:gd name="connsiteY1171" fmla="*/ 1380560 h 3316847"/>
              <a:gd name="connsiteX1172" fmla="*/ 1134185 w 4696779"/>
              <a:gd name="connsiteY1172" fmla="*/ 1386550 h 3316847"/>
              <a:gd name="connsiteX1173" fmla="*/ 1122161 w 4696779"/>
              <a:gd name="connsiteY1173" fmla="*/ 1392493 h 3316847"/>
              <a:gd name="connsiteX1174" fmla="*/ 1032230 w 4696779"/>
              <a:gd name="connsiteY1174" fmla="*/ 1350659 h 3316847"/>
              <a:gd name="connsiteX1175" fmla="*/ 3245351 w 4696779"/>
              <a:gd name="connsiteY1175" fmla="*/ 1344670 h 3316847"/>
              <a:gd name="connsiteX1176" fmla="*/ 3263319 w 4696779"/>
              <a:gd name="connsiteY1176" fmla="*/ 1356603 h 3316847"/>
              <a:gd name="connsiteX1177" fmla="*/ 3245351 w 4696779"/>
              <a:gd name="connsiteY1177" fmla="*/ 1344670 h 3316847"/>
              <a:gd name="connsiteX1178" fmla="*/ 696371 w 4696779"/>
              <a:gd name="connsiteY1178" fmla="*/ 1332737 h 3316847"/>
              <a:gd name="connsiteX1179" fmla="*/ 714384 w 4696779"/>
              <a:gd name="connsiteY1179" fmla="*/ 1332737 h 3316847"/>
              <a:gd name="connsiteX1180" fmla="*/ 720374 w 4696779"/>
              <a:gd name="connsiteY1180" fmla="*/ 1344716 h 3316847"/>
              <a:gd name="connsiteX1181" fmla="*/ 720374 w 4696779"/>
              <a:gd name="connsiteY1181" fmla="*/ 1350659 h 3316847"/>
              <a:gd name="connsiteX1182" fmla="*/ 702360 w 4696779"/>
              <a:gd name="connsiteY1182" fmla="*/ 1356649 h 3316847"/>
              <a:gd name="connsiteX1183" fmla="*/ 1242313 w 4696779"/>
              <a:gd name="connsiteY1183" fmla="*/ 1326931 h 3316847"/>
              <a:gd name="connsiteX1184" fmla="*/ 1242313 w 4696779"/>
              <a:gd name="connsiteY1184" fmla="*/ 1332874 h 3316847"/>
              <a:gd name="connsiteX1185" fmla="*/ 1236324 w 4696779"/>
              <a:gd name="connsiteY1185" fmla="*/ 1332874 h 3316847"/>
              <a:gd name="connsiteX1186" fmla="*/ 1218585 w 4696779"/>
              <a:gd name="connsiteY1186" fmla="*/ 1423857 h 3316847"/>
              <a:gd name="connsiteX1187" fmla="*/ 1218448 w 4696779"/>
              <a:gd name="connsiteY1187" fmla="*/ 1423857 h 3316847"/>
              <a:gd name="connsiteX1188" fmla="*/ 1218219 w 4696779"/>
              <a:gd name="connsiteY1188" fmla="*/ 1428338 h 3316847"/>
              <a:gd name="connsiteX1189" fmla="*/ 1290182 w 4696779"/>
              <a:gd name="connsiteY1189" fmla="*/ 1494083 h 3316847"/>
              <a:gd name="connsiteX1190" fmla="*/ 1295623 w 4696779"/>
              <a:gd name="connsiteY1190" fmla="*/ 1423995 h 3316847"/>
              <a:gd name="connsiteX1191" fmla="*/ 1295713 w 4696779"/>
              <a:gd name="connsiteY1191" fmla="*/ 1423995 h 3316847"/>
              <a:gd name="connsiteX1192" fmla="*/ 1295394 w 4696779"/>
              <a:gd name="connsiteY1192" fmla="*/ 1398854 h 3316847"/>
              <a:gd name="connsiteX1193" fmla="*/ 1290274 w 4696779"/>
              <a:gd name="connsiteY1193" fmla="*/ 1380697 h 3316847"/>
              <a:gd name="connsiteX1194" fmla="*/ 1242313 w 4696779"/>
              <a:gd name="connsiteY1194" fmla="*/ 1326931 h 3316847"/>
              <a:gd name="connsiteX1195" fmla="*/ 3329796 w 4696779"/>
              <a:gd name="connsiteY1195" fmla="*/ 1324233 h 3316847"/>
              <a:gd name="connsiteX1196" fmla="*/ 3335283 w 4696779"/>
              <a:gd name="connsiteY1196" fmla="*/ 1338681 h 3316847"/>
              <a:gd name="connsiteX1197" fmla="*/ 3323304 w 4696779"/>
              <a:gd name="connsiteY1197" fmla="*/ 1338681 h 3316847"/>
              <a:gd name="connsiteX1198" fmla="*/ 3323304 w 4696779"/>
              <a:gd name="connsiteY1198" fmla="*/ 1344670 h 3316847"/>
              <a:gd name="connsiteX1199" fmla="*/ 3317269 w 4696779"/>
              <a:gd name="connsiteY1199" fmla="*/ 1344670 h 3316847"/>
              <a:gd name="connsiteX1200" fmla="*/ 3317269 w 4696779"/>
              <a:gd name="connsiteY1200" fmla="*/ 1338681 h 3316847"/>
              <a:gd name="connsiteX1201" fmla="*/ 3296375 w 4696779"/>
              <a:gd name="connsiteY1201" fmla="*/ 1324370 h 3316847"/>
              <a:gd name="connsiteX1202" fmla="*/ 3249009 w 4696779"/>
              <a:gd name="connsiteY1202" fmla="*/ 1324233 h 3316847"/>
              <a:gd name="connsiteX1203" fmla="*/ 3251295 w 4696779"/>
              <a:gd name="connsiteY1203" fmla="*/ 1332737 h 3316847"/>
              <a:gd name="connsiteX1204" fmla="*/ 3189893 w 4696779"/>
              <a:gd name="connsiteY1204" fmla="*/ 1324416 h 3316847"/>
              <a:gd name="connsiteX1205" fmla="*/ 1368088 w 4696779"/>
              <a:gd name="connsiteY1205" fmla="*/ 1308826 h 3316847"/>
              <a:gd name="connsiteX1206" fmla="*/ 1380113 w 4696779"/>
              <a:gd name="connsiteY1206" fmla="*/ 1308826 h 3316847"/>
              <a:gd name="connsiteX1207" fmla="*/ 1389532 w 4696779"/>
              <a:gd name="connsiteY1207" fmla="*/ 1324096 h 3316847"/>
              <a:gd name="connsiteX1208" fmla="*/ 1373987 w 4696779"/>
              <a:gd name="connsiteY1208" fmla="*/ 1324233 h 3316847"/>
              <a:gd name="connsiteX1209" fmla="*/ 1368088 w 4696779"/>
              <a:gd name="connsiteY1209" fmla="*/ 1308826 h 3316847"/>
              <a:gd name="connsiteX1210" fmla="*/ 678403 w 4696779"/>
              <a:gd name="connsiteY1210" fmla="*/ 1302928 h 3316847"/>
              <a:gd name="connsiteX1211" fmla="*/ 679313 w 4696779"/>
              <a:gd name="connsiteY1211" fmla="*/ 1324325 h 3316847"/>
              <a:gd name="connsiteX1212" fmla="*/ 679409 w 4696779"/>
              <a:gd name="connsiteY1212" fmla="*/ 1324325 h 3316847"/>
              <a:gd name="connsiteX1213" fmla="*/ 690473 w 4696779"/>
              <a:gd name="connsiteY1213" fmla="*/ 1374662 h 3316847"/>
              <a:gd name="connsiteX1214" fmla="*/ 702452 w 4696779"/>
              <a:gd name="connsiteY1214" fmla="*/ 1374662 h 3316847"/>
              <a:gd name="connsiteX1215" fmla="*/ 738479 w 4696779"/>
              <a:gd name="connsiteY1215" fmla="*/ 1368719 h 3316847"/>
              <a:gd name="connsiteX1216" fmla="*/ 744468 w 4696779"/>
              <a:gd name="connsiteY1216" fmla="*/ 1368719 h 3316847"/>
              <a:gd name="connsiteX1217" fmla="*/ 744468 w 4696779"/>
              <a:gd name="connsiteY1217" fmla="*/ 1338818 h 3316847"/>
              <a:gd name="connsiteX1218" fmla="*/ 721380 w 4696779"/>
              <a:gd name="connsiteY1218" fmla="*/ 1324508 h 3316847"/>
              <a:gd name="connsiteX1219" fmla="*/ 893016 w 4696779"/>
              <a:gd name="connsiteY1219" fmla="*/ 1324416 h 3316847"/>
              <a:gd name="connsiteX1220" fmla="*/ 721288 w 4696779"/>
              <a:gd name="connsiteY1220" fmla="*/ 1324325 h 3316847"/>
              <a:gd name="connsiteX1221" fmla="*/ 702360 w 4696779"/>
              <a:gd name="connsiteY1221" fmla="*/ 1302928 h 3316847"/>
              <a:gd name="connsiteX1222" fmla="*/ 1338097 w 4696779"/>
              <a:gd name="connsiteY1222" fmla="*/ 1278925 h 3316847"/>
              <a:gd name="connsiteX1223" fmla="*/ 1350120 w 4696779"/>
              <a:gd name="connsiteY1223" fmla="*/ 1278925 h 3316847"/>
              <a:gd name="connsiteX1224" fmla="*/ 1338097 w 4696779"/>
              <a:gd name="connsiteY1224" fmla="*/ 1278925 h 3316847"/>
              <a:gd name="connsiteX1225" fmla="*/ 546500 w 4696779"/>
              <a:gd name="connsiteY1225" fmla="*/ 1243080 h 3316847"/>
              <a:gd name="connsiteX1226" fmla="*/ 582435 w 4696779"/>
              <a:gd name="connsiteY1226" fmla="*/ 1249070 h 3316847"/>
              <a:gd name="connsiteX1227" fmla="*/ 582435 w 4696779"/>
              <a:gd name="connsiteY1227" fmla="*/ 1266992 h 3316847"/>
              <a:gd name="connsiteX1228" fmla="*/ 564467 w 4696779"/>
              <a:gd name="connsiteY1228" fmla="*/ 1308826 h 3316847"/>
              <a:gd name="connsiteX1229" fmla="*/ 564467 w 4696779"/>
              <a:gd name="connsiteY1229" fmla="*/ 1302882 h 3316847"/>
              <a:gd name="connsiteX1230" fmla="*/ 546500 w 4696779"/>
              <a:gd name="connsiteY1230" fmla="*/ 1243080 h 3316847"/>
              <a:gd name="connsiteX1231" fmla="*/ 72657 w 4696779"/>
              <a:gd name="connsiteY1231" fmla="*/ 1219169 h 3316847"/>
              <a:gd name="connsiteX1232" fmla="*/ 249502 w 4696779"/>
              <a:gd name="connsiteY1232" fmla="*/ 1324233 h 3316847"/>
              <a:gd name="connsiteX1233" fmla="*/ 106719 w 4696779"/>
              <a:gd name="connsiteY1233" fmla="*/ 1324233 h 3316847"/>
              <a:gd name="connsiteX1234" fmla="*/ 36630 w 4696779"/>
              <a:gd name="connsiteY1234" fmla="*/ 1261002 h 3316847"/>
              <a:gd name="connsiteX1235" fmla="*/ 54644 w 4696779"/>
              <a:gd name="connsiteY1235" fmla="*/ 1225158 h 3316847"/>
              <a:gd name="connsiteX1236" fmla="*/ 72657 w 4696779"/>
              <a:gd name="connsiteY1236" fmla="*/ 1219169 h 3316847"/>
              <a:gd name="connsiteX1237" fmla="*/ 3305336 w 4696779"/>
              <a:gd name="connsiteY1237" fmla="*/ 1213179 h 3316847"/>
              <a:gd name="connsiteX1238" fmla="*/ 3347307 w 4696779"/>
              <a:gd name="connsiteY1238" fmla="*/ 1261002 h 3316847"/>
              <a:gd name="connsiteX1239" fmla="*/ 3353296 w 4696779"/>
              <a:gd name="connsiteY1239" fmla="*/ 1284914 h 3316847"/>
              <a:gd name="connsiteX1240" fmla="*/ 3311279 w 4696779"/>
              <a:gd name="connsiteY1240" fmla="*/ 1266992 h 3316847"/>
              <a:gd name="connsiteX1241" fmla="*/ 3305290 w 4696779"/>
              <a:gd name="connsiteY1241" fmla="*/ 1278925 h 3316847"/>
              <a:gd name="connsiteX1242" fmla="*/ 3329750 w 4696779"/>
              <a:gd name="connsiteY1242" fmla="*/ 1324050 h 3316847"/>
              <a:gd name="connsiteX1243" fmla="*/ 3296420 w 4696779"/>
              <a:gd name="connsiteY1243" fmla="*/ 1324233 h 3316847"/>
              <a:gd name="connsiteX1244" fmla="*/ 3281333 w 4696779"/>
              <a:gd name="connsiteY1244" fmla="*/ 1302836 h 3316847"/>
              <a:gd name="connsiteX1245" fmla="*/ 3287322 w 4696779"/>
              <a:gd name="connsiteY1245" fmla="*/ 1219169 h 3316847"/>
              <a:gd name="connsiteX1246" fmla="*/ 1327810 w 4696779"/>
              <a:gd name="connsiteY1246" fmla="*/ 1199692 h 3316847"/>
              <a:gd name="connsiteX1247" fmla="*/ 1278158 w 4696779"/>
              <a:gd name="connsiteY1247" fmla="*/ 1213179 h 3316847"/>
              <a:gd name="connsiteX1248" fmla="*/ 1272122 w 4696779"/>
              <a:gd name="connsiteY1248" fmla="*/ 1237091 h 3316847"/>
              <a:gd name="connsiteX1249" fmla="*/ 1355105 w 4696779"/>
              <a:gd name="connsiteY1249" fmla="*/ 1324050 h 3316847"/>
              <a:gd name="connsiteX1250" fmla="*/ 1194490 w 4696779"/>
              <a:gd name="connsiteY1250" fmla="*/ 1324188 h 3316847"/>
              <a:gd name="connsiteX1251" fmla="*/ 1200159 w 4696779"/>
              <a:gd name="connsiteY1251" fmla="*/ 1249024 h 3316847"/>
              <a:gd name="connsiteX1252" fmla="*/ 1171127 w 4696779"/>
              <a:gd name="connsiteY1252" fmla="*/ 1199783 h 3316847"/>
              <a:gd name="connsiteX1253" fmla="*/ 1877912 w 4696779"/>
              <a:gd name="connsiteY1253" fmla="*/ 1183370 h 3316847"/>
              <a:gd name="connsiteX1254" fmla="*/ 1863464 w 4696779"/>
              <a:gd name="connsiteY1254" fmla="*/ 1199647 h 3316847"/>
              <a:gd name="connsiteX1255" fmla="*/ 1833115 w 4696779"/>
              <a:gd name="connsiteY1255" fmla="*/ 1199662 h 3316847"/>
              <a:gd name="connsiteX1256" fmla="*/ 1863464 w 4696779"/>
              <a:gd name="connsiteY1256" fmla="*/ 1199692 h 3316847"/>
              <a:gd name="connsiteX1257" fmla="*/ 1781991 w 4696779"/>
              <a:gd name="connsiteY1257" fmla="*/ 1231102 h 3316847"/>
              <a:gd name="connsiteX1258" fmla="*/ 1823962 w 4696779"/>
              <a:gd name="connsiteY1258" fmla="*/ 1314769 h 3316847"/>
              <a:gd name="connsiteX1259" fmla="*/ 1835941 w 4696779"/>
              <a:gd name="connsiteY1259" fmla="*/ 1308780 h 3316847"/>
              <a:gd name="connsiteX1260" fmla="*/ 1895925 w 4696779"/>
              <a:gd name="connsiteY1260" fmla="*/ 1201201 h 3316847"/>
              <a:gd name="connsiteX1261" fmla="*/ 1894374 w 4696779"/>
              <a:gd name="connsiteY1261" fmla="*/ 1199738 h 3316847"/>
              <a:gd name="connsiteX1262" fmla="*/ 1894279 w 4696779"/>
              <a:gd name="connsiteY1262" fmla="*/ 1199738 h 3316847"/>
              <a:gd name="connsiteX1263" fmla="*/ 1877912 w 4696779"/>
              <a:gd name="connsiteY1263" fmla="*/ 1183370 h 3316847"/>
              <a:gd name="connsiteX1264" fmla="*/ 1410105 w 4696779"/>
              <a:gd name="connsiteY1264" fmla="*/ 1171392 h 3316847"/>
              <a:gd name="connsiteX1265" fmla="*/ 1404115 w 4696779"/>
              <a:gd name="connsiteY1265" fmla="*/ 1189314 h 3316847"/>
              <a:gd name="connsiteX1266" fmla="*/ 1458065 w 4696779"/>
              <a:gd name="connsiteY1266" fmla="*/ 1195257 h 3316847"/>
              <a:gd name="connsiteX1267" fmla="*/ 1458065 w 4696779"/>
              <a:gd name="connsiteY1267" fmla="*/ 1183324 h 3316847"/>
              <a:gd name="connsiteX1268" fmla="*/ 1452076 w 4696779"/>
              <a:gd name="connsiteY1268" fmla="*/ 1177335 h 3316847"/>
              <a:gd name="connsiteX1269" fmla="*/ 678403 w 4696779"/>
              <a:gd name="connsiteY1269" fmla="*/ 1147480 h 3316847"/>
              <a:gd name="connsiteX1270" fmla="*/ 710635 w 4696779"/>
              <a:gd name="connsiteY1270" fmla="*/ 1167539 h 3316847"/>
              <a:gd name="connsiteX1271" fmla="*/ 741452 w 4696779"/>
              <a:gd name="connsiteY1271" fmla="*/ 1199692 h 3316847"/>
              <a:gd name="connsiteX1272" fmla="*/ 741495 w 4696779"/>
              <a:gd name="connsiteY1272" fmla="*/ 1199692 h 3316847"/>
              <a:gd name="connsiteX1273" fmla="*/ 756355 w 4696779"/>
              <a:gd name="connsiteY1273" fmla="*/ 1225158 h 3316847"/>
              <a:gd name="connsiteX1274" fmla="*/ 744331 w 4696779"/>
              <a:gd name="connsiteY1274" fmla="*/ 1225158 h 3316847"/>
              <a:gd name="connsiteX1275" fmla="*/ 714430 w 4696779"/>
              <a:gd name="connsiteY1275" fmla="*/ 1199829 h 3316847"/>
              <a:gd name="connsiteX1276" fmla="*/ 734697 w 4696779"/>
              <a:gd name="connsiteY1276" fmla="*/ 1199727 h 3316847"/>
              <a:gd name="connsiteX1277" fmla="*/ 714475 w 4696779"/>
              <a:gd name="connsiteY1277" fmla="*/ 1199692 h 3316847"/>
              <a:gd name="connsiteX1278" fmla="*/ 672413 w 4696779"/>
              <a:gd name="connsiteY1278" fmla="*/ 1171392 h 3316847"/>
              <a:gd name="connsiteX1279" fmla="*/ 678403 w 4696779"/>
              <a:gd name="connsiteY1279" fmla="*/ 1147480 h 3316847"/>
              <a:gd name="connsiteX1280" fmla="*/ 402527 w 4696779"/>
              <a:gd name="connsiteY1280" fmla="*/ 1135501 h 3316847"/>
              <a:gd name="connsiteX1281" fmla="*/ 414506 w 4696779"/>
              <a:gd name="connsiteY1281" fmla="*/ 1135501 h 3316847"/>
              <a:gd name="connsiteX1282" fmla="*/ 414506 w 4696779"/>
              <a:gd name="connsiteY1282" fmla="*/ 1141491 h 3316847"/>
              <a:gd name="connsiteX1283" fmla="*/ 402527 w 4696779"/>
              <a:gd name="connsiteY1283" fmla="*/ 1135501 h 3316847"/>
              <a:gd name="connsiteX1284" fmla="*/ 366546 w 4696779"/>
              <a:gd name="connsiteY1284" fmla="*/ 1117579 h 3316847"/>
              <a:gd name="connsiteX1285" fmla="*/ 390503 w 4696779"/>
              <a:gd name="connsiteY1285" fmla="*/ 1123568 h 3316847"/>
              <a:gd name="connsiteX1286" fmla="*/ 390503 w 4696779"/>
              <a:gd name="connsiteY1286" fmla="*/ 1135501 h 3316847"/>
              <a:gd name="connsiteX1287" fmla="*/ 366546 w 4696779"/>
              <a:gd name="connsiteY1287" fmla="*/ 1117579 h 3316847"/>
              <a:gd name="connsiteX1288" fmla="*/ 324529 w 4696779"/>
              <a:gd name="connsiteY1288" fmla="*/ 1093713 h 3316847"/>
              <a:gd name="connsiteX1289" fmla="*/ 360511 w 4696779"/>
              <a:gd name="connsiteY1289" fmla="*/ 1105646 h 3316847"/>
              <a:gd name="connsiteX1290" fmla="*/ 360511 w 4696779"/>
              <a:gd name="connsiteY1290" fmla="*/ 1117579 h 3316847"/>
              <a:gd name="connsiteX1291" fmla="*/ 342497 w 4696779"/>
              <a:gd name="connsiteY1291" fmla="*/ 1117579 h 3316847"/>
              <a:gd name="connsiteX1292" fmla="*/ 324529 w 4696779"/>
              <a:gd name="connsiteY1292" fmla="*/ 1093713 h 3316847"/>
              <a:gd name="connsiteX1293" fmla="*/ 1639025 w 4696779"/>
              <a:gd name="connsiteY1293" fmla="*/ 1075151 h 3316847"/>
              <a:gd name="connsiteX1294" fmla="*/ 1649998 w 4696779"/>
              <a:gd name="connsiteY1294" fmla="*/ 1099657 h 3316847"/>
              <a:gd name="connsiteX1295" fmla="*/ 1643962 w 4696779"/>
              <a:gd name="connsiteY1295" fmla="*/ 1099657 h 3316847"/>
              <a:gd name="connsiteX1296" fmla="*/ 1554032 w 4696779"/>
              <a:gd name="connsiteY1296" fmla="*/ 1093713 h 3316847"/>
              <a:gd name="connsiteX1297" fmla="*/ 1529617 w 4696779"/>
              <a:gd name="connsiteY1297" fmla="*/ 1075197 h 3316847"/>
              <a:gd name="connsiteX1298" fmla="*/ 180602 w 4696779"/>
              <a:gd name="connsiteY1298" fmla="*/ 1027922 h 3316847"/>
              <a:gd name="connsiteX1299" fmla="*/ 192627 w 4696779"/>
              <a:gd name="connsiteY1299" fmla="*/ 1033911 h 3316847"/>
              <a:gd name="connsiteX1300" fmla="*/ 265367 w 4696779"/>
              <a:gd name="connsiteY1300" fmla="*/ 1075059 h 3316847"/>
              <a:gd name="connsiteX1301" fmla="*/ 203462 w 4696779"/>
              <a:gd name="connsiteY1301" fmla="*/ 1075151 h 3316847"/>
              <a:gd name="connsiteX1302" fmla="*/ 168578 w 4696779"/>
              <a:gd name="connsiteY1302" fmla="*/ 1051834 h 3316847"/>
              <a:gd name="connsiteX1303" fmla="*/ 174613 w 4696779"/>
              <a:gd name="connsiteY1303" fmla="*/ 1033911 h 3316847"/>
              <a:gd name="connsiteX1304" fmla="*/ 180602 w 4696779"/>
              <a:gd name="connsiteY1304" fmla="*/ 1033911 h 3316847"/>
              <a:gd name="connsiteX1305" fmla="*/ 678402 w 4696779"/>
              <a:gd name="connsiteY1305" fmla="*/ 968166 h 3316847"/>
              <a:gd name="connsiteX1306" fmla="*/ 761953 w 4696779"/>
              <a:gd name="connsiteY1306" fmla="*/ 1075151 h 3316847"/>
              <a:gd name="connsiteX1307" fmla="*/ 762024 w 4696779"/>
              <a:gd name="connsiteY1307" fmla="*/ 1075151 h 3316847"/>
              <a:gd name="connsiteX1308" fmla="*/ 871478 w 4696779"/>
              <a:gd name="connsiteY1308" fmla="*/ 1199601 h 3316847"/>
              <a:gd name="connsiteX1309" fmla="*/ 780404 w 4696779"/>
              <a:gd name="connsiteY1309" fmla="*/ 1199692 h 3316847"/>
              <a:gd name="connsiteX1310" fmla="*/ 732351 w 4696779"/>
              <a:gd name="connsiteY1310" fmla="*/ 1135501 h 3316847"/>
              <a:gd name="connsiteX1311" fmla="*/ 664504 w 4696779"/>
              <a:gd name="connsiteY1311" fmla="*/ 1075334 h 3316847"/>
              <a:gd name="connsiteX1312" fmla="*/ 729636 w 4696779"/>
              <a:gd name="connsiteY1312" fmla="*/ 1075212 h 3316847"/>
              <a:gd name="connsiteX1313" fmla="*/ 664503 w 4696779"/>
              <a:gd name="connsiteY1313" fmla="*/ 1075151 h 3316847"/>
              <a:gd name="connsiteX1314" fmla="*/ 594414 w 4696779"/>
              <a:gd name="connsiteY1314" fmla="*/ 986088 h 3316847"/>
              <a:gd name="connsiteX1315" fmla="*/ 678402 w 4696779"/>
              <a:gd name="connsiteY1315" fmla="*/ 968166 h 3316847"/>
              <a:gd name="connsiteX1316" fmla="*/ 1625995 w 4696779"/>
              <a:gd name="connsiteY1316" fmla="*/ 950244 h 3316847"/>
              <a:gd name="connsiteX1317" fmla="*/ 1639025 w 4696779"/>
              <a:gd name="connsiteY1317" fmla="*/ 1075151 h 3316847"/>
              <a:gd name="connsiteX1318" fmla="*/ 1529617 w 4696779"/>
              <a:gd name="connsiteY1318" fmla="*/ 1075151 h 3316847"/>
              <a:gd name="connsiteX1319" fmla="*/ 1506071 w 4696779"/>
              <a:gd name="connsiteY1319" fmla="*/ 1063766 h 3316847"/>
              <a:gd name="connsiteX1320" fmla="*/ 1502745 w 4696779"/>
              <a:gd name="connsiteY1320" fmla="*/ 1069219 h 3316847"/>
              <a:gd name="connsiteX1321" fmla="*/ 1501304 w 4696779"/>
              <a:gd name="connsiteY1321" fmla="*/ 1075151 h 3316847"/>
              <a:gd name="connsiteX1322" fmla="*/ 1501316 w 4696779"/>
              <a:gd name="connsiteY1322" fmla="*/ 1075151 h 3316847"/>
              <a:gd name="connsiteX1323" fmla="*/ 1500128 w 4696779"/>
              <a:gd name="connsiteY1323" fmla="*/ 1081734 h 3316847"/>
              <a:gd name="connsiteX1324" fmla="*/ 1546853 w 4696779"/>
              <a:gd name="connsiteY1324" fmla="*/ 1199509 h 3316847"/>
              <a:gd name="connsiteX1325" fmla="*/ 1412552 w 4696779"/>
              <a:gd name="connsiteY1325" fmla="*/ 1199631 h 3316847"/>
              <a:gd name="connsiteX1326" fmla="*/ 1546808 w 4696779"/>
              <a:gd name="connsiteY1326" fmla="*/ 1199692 h 3316847"/>
              <a:gd name="connsiteX1327" fmla="*/ 1608028 w 4696779"/>
              <a:gd name="connsiteY1327" fmla="*/ 1272935 h 3316847"/>
              <a:gd name="connsiteX1328" fmla="*/ 1721961 w 4696779"/>
              <a:gd name="connsiteY1328" fmla="*/ 1225158 h 3316847"/>
              <a:gd name="connsiteX1329" fmla="*/ 1679051 w 4696779"/>
              <a:gd name="connsiteY1329" fmla="*/ 1199738 h 3316847"/>
              <a:gd name="connsiteX1330" fmla="*/ 1678664 w 4696779"/>
              <a:gd name="connsiteY1330" fmla="*/ 1199738 h 3316847"/>
              <a:gd name="connsiteX1331" fmla="*/ 1601992 w 4696779"/>
              <a:gd name="connsiteY1331" fmla="*/ 1141536 h 3316847"/>
              <a:gd name="connsiteX1332" fmla="*/ 1601992 w 4696779"/>
              <a:gd name="connsiteY1332" fmla="*/ 1135547 h 3316847"/>
              <a:gd name="connsiteX1333" fmla="*/ 1608027 w 4696779"/>
              <a:gd name="connsiteY1333" fmla="*/ 1135547 h 3316847"/>
              <a:gd name="connsiteX1334" fmla="*/ 1674001 w 4696779"/>
              <a:gd name="connsiteY1334" fmla="*/ 1111636 h 3316847"/>
              <a:gd name="connsiteX1335" fmla="*/ 1787935 w 4696779"/>
              <a:gd name="connsiteY1335" fmla="*/ 1177381 h 3316847"/>
              <a:gd name="connsiteX1336" fmla="*/ 1883901 w 4696779"/>
              <a:gd name="connsiteY1336" fmla="*/ 1111636 h 3316847"/>
              <a:gd name="connsiteX1337" fmla="*/ 1793924 w 4696779"/>
              <a:gd name="connsiteY1337" fmla="*/ 1087724 h 3316847"/>
              <a:gd name="connsiteX1338" fmla="*/ 1775223 w 4696779"/>
              <a:gd name="connsiteY1338" fmla="*/ 1075151 h 3316847"/>
              <a:gd name="connsiteX1339" fmla="*/ 1775087 w 4696779"/>
              <a:gd name="connsiteY1339" fmla="*/ 1075151 h 3316847"/>
              <a:gd name="connsiteX1340" fmla="*/ 1625995 w 4696779"/>
              <a:gd name="connsiteY1340" fmla="*/ 950244 h 3316847"/>
              <a:gd name="connsiteX1341" fmla="*/ 744376 w 4696779"/>
              <a:gd name="connsiteY1341" fmla="*/ 932321 h 3316847"/>
              <a:gd name="connsiteX1342" fmla="*/ 842034 w 4696779"/>
              <a:gd name="connsiteY1342" fmla="*/ 1075014 h 3316847"/>
              <a:gd name="connsiteX1343" fmla="*/ 808841 w 4696779"/>
              <a:gd name="connsiteY1343" fmla="*/ 1075151 h 3316847"/>
              <a:gd name="connsiteX1344" fmla="*/ 774322 w 4696779"/>
              <a:gd name="connsiteY1344" fmla="*/ 1033911 h 3316847"/>
              <a:gd name="connsiteX1345" fmla="*/ 714383 w 4696779"/>
              <a:gd name="connsiteY1345" fmla="*/ 950244 h 3316847"/>
              <a:gd name="connsiteX1346" fmla="*/ 714383 w 4696779"/>
              <a:gd name="connsiteY1346" fmla="*/ 944254 h 3316847"/>
              <a:gd name="connsiteX1347" fmla="*/ 720373 w 4696779"/>
              <a:gd name="connsiteY1347" fmla="*/ 944254 h 3316847"/>
              <a:gd name="connsiteX1348" fmla="*/ 744376 w 4696779"/>
              <a:gd name="connsiteY1348" fmla="*/ 932321 h 3316847"/>
              <a:gd name="connsiteX1349" fmla="*/ 1045853 w 4696779"/>
              <a:gd name="connsiteY1349" fmla="*/ 925692 h 3316847"/>
              <a:gd name="connsiteX1350" fmla="*/ 1068211 w 4696779"/>
              <a:gd name="connsiteY1350" fmla="*/ 944254 h 3316847"/>
              <a:gd name="connsiteX1351" fmla="*/ 1128195 w 4696779"/>
              <a:gd name="connsiteY1351" fmla="*/ 1033911 h 3316847"/>
              <a:gd name="connsiteX1352" fmla="*/ 1149592 w 4696779"/>
              <a:gd name="connsiteY1352" fmla="*/ 1075105 h 3316847"/>
              <a:gd name="connsiteX1353" fmla="*/ 1062541 w 4696779"/>
              <a:gd name="connsiteY1353" fmla="*/ 1075105 h 3316847"/>
              <a:gd name="connsiteX1354" fmla="*/ 984177 w 4696779"/>
              <a:gd name="connsiteY1354" fmla="*/ 950198 h 3316847"/>
              <a:gd name="connsiteX1355" fmla="*/ 963329 w 4696779"/>
              <a:gd name="connsiteY1355" fmla="*/ 925784 h 3316847"/>
              <a:gd name="connsiteX1356" fmla="*/ 785249 w 4696779"/>
              <a:gd name="connsiteY1356" fmla="*/ 925692 h 3316847"/>
              <a:gd name="connsiteX1357" fmla="*/ 827540 w 4696779"/>
              <a:gd name="connsiteY1357" fmla="*/ 925692 h 3316847"/>
              <a:gd name="connsiteX1358" fmla="*/ 906270 w 4696779"/>
              <a:gd name="connsiteY1358" fmla="*/ 1015989 h 3316847"/>
              <a:gd name="connsiteX1359" fmla="*/ 944035 w 4696779"/>
              <a:gd name="connsiteY1359" fmla="*/ 1075105 h 3316847"/>
              <a:gd name="connsiteX1360" fmla="*/ 896989 w 4696779"/>
              <a:gd name="connsiteY1360" fmla="*/ 1075105 h 3316847"/>
              <a:gd name="connsiteX1361" fmla="*/ 852275 w 4696779"/>
              <a:gd name="connsiteY1361" fmla="*/ 1009954 h 3316847"/>
              <a:gd name="connsiteX1362" fmla="*/ 785249 w 4696779"/>
              <a:gd name="connsiteY1362" fmla="*/ 925692 h 3316847"/>
              <a:gd name="connsiteX1363" fmla="*/ 1889891 w 4696779"/>
              <a:gd name="connsiteY1363" fmla="*/ 920342 h 3316847"/>
              <a:gd name="connsiteX1364" fmla="*/ 1919883 w 4696779"/>
              <a:gd name="connsiteY1364" fmla="*/ 920342 h 3316847"/>
              <a:gd name="connsiteX1365" fmla="*/ 1924455 w 4696779"/>
              <a:gd name="connsiteY1365" fmla="*/ 925600 h 3316847"/>
              <a:gd name="connsiteX1366" fmla="*/ 1905062 w 4696779"/>
              <a:gd name="connsiteY1366" fmla="*/ 925637 h 3316847"/>
              <a:gd name="connsiteX1367" fmla="*/ 1924455 w 4696779"/>
              <a:gd name="connsiteY1367" fmla="*/ 925692 h 3316847"/>
              <a:gd name="connsiteX1368" fmla="*/ 1949875 w 4696779"/>
              <a:gd name="connsiteY1368" fmla="*/ 956187 h 3316847"/>
              <a:gd name="connsiteX1369" fmla="*/ 1919883 w 4696779"/>
              <a:gd name="connsiteY1369" fmla="*/ 956187 h 3316847"/>
              <a:gd name="connsiteX1370" fmla="*/ 1871877 w 4696779"/>
              <a:gd name="connsiteY1370" fmla="*/ 950244 h 3316847"/>
              <a:gd name="connsiteX1371" fmla="*/ 1865887 w 4696779"/>
              <a:gd name="connsiteY1371" fmla="*/ 932321 h 3316847"/>
              <a:gd name="connsiteX1372" fmla="*/ 1871877 w 4696779"/>
              <a:gd name="connsiteY1372" fmla="*/ 926332 h 3316847"/>
              <a:gd name="connsiteX1373" fmla="*/ 1876403 w 4696779"/>
              <a:gd name="connsiteY1373" fmla="*/ 925555 h 3316847"/>
              <a:gd name="connsiteX1374" fmla="*/ 1876744 w 4696779"/>
              <a:gd name="connsiteY1374" fmla="*/ 925556 h 3316847"/>
              <a:gd name="connsiteX1375" fmla="*/ 798371 w 4696779"/>
              <a:gd name="connsiteY1375" fmla="*/ 890487 h 3316847"/>
              <a:gd name="connsiteX1376" fmla="*/ 810304 w 4696779"/>
              <a:gd name="connsiteY1376" fmla="*/ 890487 h 3316847"/>
              <a:gd name="connsiteX1377" fmla="*/ 827541 w 4696779"/>
              <a:gd name="connsiteY1377" fmla="*/ 925691 h 3316847"/>
              <a:gd name="connsiteX1378" fmla="*/ 785295 w 4696779"/>
              <a:gd name="connsiteY1378" fmla="*/ 925691 h 3316847"/>
              <a:gd name="connsiteX1379" fmla="*/ 780358 w 4696779"/>
              <a:gd name="connsiteY1379" fmla="*/ 902420 h 3316847"/>
              <a:gd name="connsiteX1380" fmla="*/ 798371 w 4696779"/>
              <a:gd name="connsiteY1380" fmla="*/ 890487 h 3316847"/>
              <a:gd name="connsiteX1381" fmla="*/ 1859944 w 4696779"/>
              <a:gd name="connsiteY1381" fmla="*/ 794887 h 3316847"/>
              <a:gd name="connsiteX1382" fmla="*/ 1865933 w 4696779"/>
              <a:gd name="connsiteY1382" fmla="*/ 794887 h 3316847"/>
              <a:gd name="connsiteX1383" fmla="*/ 1865933 w 4696779"/>
              <a:gd name="connsiteY1383" fmla="*/ 800876 h 3316847"/>
              <a:gd name="connsiteX1384" fmla="*/ 2009906 w 4696779"/>
              <a:gd name="connsiteY1384" fmla="*/ 854643 h 3316847"/>
              <a:gd name="connsiteX1385" fmla="*/ 2033863 w 4696779"/>
              <a:gd name="connsiteY1385" fmla="*/ 836720 h 3316847"/>
              <a:gd name="connsiteX1386" fmla="*/ 2033863 w 4696779"/>
              <a:gd name="connsiteY1386" fmla="*/ 860632 h 3316847"/>
              <a:gd name="connsiteX1387" fmla="*/ 2009906 w 4696779"/>
              <a:gd name="connsiteY1387" fmla="*/ 890533 h 3316847"/>
              <a:gd name="connsiteX1388" fmla="*/ 1895880 w 4696779"/>
              <a:gd name="connsiteY1388" fmla="*/ 884543 h 3316847"/>
              <a:gd name="connsiteX1389" fmla="*/ 1895880 w 4696779"/>
              <a:gd name="connsiteY1389" fmla="*/ 878554 h 3316847"/>
              <a:gd name="connsiteX1390" fmla="*/ 1901869 w 4696779"/>
              <a:gd name="connsiteY1390" fmla="*/ 878554 h 3316847"/>
              <a:gd name="connsiteX1391" fmla="*/ 1919883 w 4696779"/>
              <a:gd name="connsiteY1391" fmla="*/ 872611 h 3316847"/>
              <a:gd name="connsiteX1392" fmla="*/ 1967843 w 4696779"/>
              <a:gd name="connsiteY1392" fmla="*/ 884543 h 3316847"/>
              <a:gd name="connsiteX1393" fmla="*/ 1967843 w 4696779"/>
              <a:gd name="connsiteY1393" fmla="*/ 872611 h 3316847"/>
              <a:gd name="connsiteX1394" fmla="*/ 1955819 w 4696779"/>
              <a:gd name="connsiteY1394" fmla="*/ 866621 h 3316847"/>
              <a:gd name="connsiteX1395" fmla="*/ 1835895 w 4696779"/>
              <a:gd name="connsiteY1395" fmla="*/ 836720 h 3316847"/>
              <a:gd name="connsiteX1396" fmla="*/ 1835895 w 4696779"/>
              <a:gd name="connsiteY1396" fmla="*/ 818798 h 3316847"/>
              <a:gd name="connsiteX1397" fmla="*/ 1859944 w 4696779"/>
              <a:gd name="connsiteY1397" fmla="*/ 800876 h 3316847"/>
              <a:gd name="connsiteX1398" fmla="*/ 954276 w 4696779"/>
              <a:gd name="connsiteY1398" fmla="*/ 788851 h 3316847"/>
              <a:gd name="connsiteX1399" fmla="*/ 954276 w 4696779"/>
              <a:gd name="connsiteY1399" fmla="*/ 794841 h 3316847"/>
              <a:gd name="connsiteX1400" fmla="*/ 1032229 w 4696779"/>
              <a:gd name="connsiteY1400" fmla="*/ 914353 h 3316847"/>
              <a:gd name="connsiteX1401" fmla="*/ 1045854 w 4696779"/>
              <a:gd name="connsiteY1401" fmla="*/ 925646 h 3316847"/>
              <a:gd name="connsiteX1402" fmla="*/ 963420 w 4696779"/>
              <a:gd name="connsiteY1402" fmla="*/ 925646 h 3316847"/>
              <a:gd name="connsiteX1403" fmla="*/ 963420 w 4696779"/>
              <a:gd name="connsiteY1403" fmla="*/ 925691 h 3316847"/>
              <a:gd name="connsiteX1404" fmla="*/ 900281 w 4696779"/>
              <a:gd name="connsiteY1404" fmla="*/ 824696 h 3316847"/>
              <a:gd name="connsiteX1405" fmla="*/ 954276 w 4696779"/>
              <a:gd name="connsiteY1405" fmla="*/ 788851 h 3316847"/>
              <a:gd name="connsiteX1406" fmla="*/ 1949875 w 4696779"/>
              <a:gd name="connsiteY1406" fmla="*/ 729141 h 3316847"/>
              <a:gd name="connsiteX1407" fmla="*/ 1979822 w 4696779"/>
              <a:gd name="connsiteY1407" fmla="*/ 770975 h 3316847"/>
              <a:gd name="connsiteX1408" fmla="*/ 2009860 w 4696779"/>
              <a:gd name="connsiteY1408" fmla="*/ 759042 h 3316847"/>
              <a:gd name="connsiteX1409" fmla="*/ 2027828 w 4696779"/>
              <a:gd name="connsiteY1409" fmla="*/ 794887 h 3316847"/>
              <a:gd name="connsiteX1410" fmla="*/ 1955819 w 4696779"/>
              <a:gd name="connsiteY1410" fmla="*/ 782908 h 3316847"/>
              <a:gd name="connsiteX1411" fmla="*/ 1913848 w 4696779"/>
              <a:gd name="connsiteY1411" fmla="*/ 741120 h 3316847"/>
              <a:gd name="connsiteX1412" fmla="*/ 1949875 w 4696779"/>
              <a:gd name="connsiteY1412" fmla="*/ 729141 h 3316847"/>
              <a:gd name="connsiteX1413" fmla="*/ 2153787 w 4696779"/>
              <a:gd name="connsiteY1413" fmla="*/ 699287 h 3316847"/>
              <a:gd name="connsiteX1414" fmla="*/ 2195803 w 4696779"/>
              <a:gd name="connsiteY1414" fmla="*/ 723153 h 3316847"/>
              <a:gd name="connsiteX1415" fmla="*/ 2195803 w 4696779"/>
              <a:gd name="connsiteY1415" fmla="*/ 711220 h 3316847"/>
              <a:gd name="connsiteX1416" fmla="*/ 2177836 w 4696779"/>
              <a:gd name="connsiteY1416" fmla="*/ 699287 h 3316847"/>
              <a:gd name="connsiteX1417" fmla="*/ 1865888 w 4696779"/>
              <a:gd name="connsiteY1417" fmla="*/ 567751 h 3316847"/>
              <a:gd name="connsiteX1418" fmla="*/ 1865888 w 4696779"/>
              <a:gd name="connsiteY1418" fmla="*/ 585673 h 3316847"/>
              <a:gd name="connsiteX1419" fmla="*/ 1901869 w 4696779"/>
              <a:gd name="connsiteY1419" fmla="*/ 609585 h 3316847"/>
              <a:gd name="connsiteX1420" fmla="*/ 1901869 w 4696779"/>
              <a:gd name="connsiteY1420" fmla="*/ 603596 h 3316847"/>
              <a:gd name="connsiteX1421" fmla="*/ 1913894 w 4696779"/>
              <a:gd name="connsiteY1421" fmla="*/ 585673 h 3316847"/>
              <a:gd name="connsiteX1422" fmla="*/ 1476079 w 4696779"/>
              <a:gd name="connsiteY1422" fmla="*/ 513984 h 3316847"/>
              <a:gd name="connsiteX1423" fmla="*/ 1512061 w 4696779"/>
              <a:gd name="connsiteY1423" fmla="*/ 519973 h 3316847"/>
              <a:gd name="connsiteX1424" fmla="*/ 1536064 w 4696779"/>
              <a:gd name="connsiteY1424" fmla="*/ 627507 h 3316847"/>
              <a:gd name="connsiteX1425" fmla="*/ 1524040 w 4696779"/>
              <a:gd name="connsiteY1425" fmla="*/ 627507 h 3316847"/>
              <a:gd name="connsiteX1426" fmla="*/ 1524040 w 4696779"/>
              <a:gd name="connsiteY1426" fmla="*/ 621563 h 3316847"/>
              <a:gd name="connsiteX1427" fmla="*/ 1482023 w 4696779"/>
              <a:gd name="connsiteY1427" fmla="*/ 561807 h 3316847"/>
              <a:gd name="connsiteX1428" fmla="*/ 1482023 w 4696779"/>
              <a:gd name="connsiteY1428" fmla="*/ 567751 h 3316847"/>
              <a:gd name="connsiteX1429" fmla="*/ 1470044 w 4696779"/>
              <a:gd name="connsiteY1429" fmla="*/ 615574 h 3316847"/>
              <a:gd name="connsiteX1430" fmla="*/ 1470044 w 4696779"/>
              <a:gd name="connsiteY1430" fmla="*/ 609585 h 3316847"/>
              <a:gd name="connsiteX1431" fmla="*/ 1464009 w 4696779"/>
              <a:gd name="connsiteY1431" fmla="*/ 609585 h 3316847"/>
              <a:gd name="connsiteX1432" fmla="*/ 1452031 w 4696779"/>
              <a:gd name="connsiteY1432" fmla="*/ 591662 h 3316847"/>
              <a:gd name="connsiteX1433" fmla="*/ 1476079 w 4696779"/>
              <a:gd name="connsiteY1433" fmla="*/ 513984 h 3316847"/>
              <a:gd name="connsiteX1434" fmla="*/ 1769967 w 4696779"/>
              <a:gd name="connsiteY1434" fmla="*/ 484083 h 3316847"/>
              <a:gd name="connsiteX1435" fmla="*/ 1781946 w 4696779"/>
              <a:gd name="connsiteY1435" fmla="*/ 484083 h 3316847"/>
              <a:gd name="connsiteX1436" fmla="*/ 1949875 w 4696779"/>
              <a:gd name="connsiteY1436" fmla="*/ 579684 h 3316847"/>
              <a:gd name="connsiteX1437" fmla="*/ 1973833 w 4696779"/>
              <a:gd name="connsiteY1437" fmla="*/ 621518 h 3316847"/>
              <a:gd name="connsiteX1438" fmla="*/ 1961854 w 4696779"/>
              <a:gd name="connsiteY1438" fmla="*/ 627461 h 3316847"/>
              <a:gd name="connsiteX1439" fmla="*/ 1913848 w 4696779"/>
              <a:gd name="connsiteY1439" fmla="*/ 609539 h 3316847"/>
              <a:gd name="connsiteX1440" fmla="*/ 1913848 w 4696779"/>
              <a:gd name="connsiteY1440" fmla="*/ 621518 h 3316847"/>
              <a:gd name="connsiteX1441" fmla="*/ 1907905 w 4696779"/>
              <a:gd name="connsiteY1441" fmla="*/ 657454 h 3316847"/>
              <a:gd name="connsiteX1442" fmla="*/ 1781946 w 4696779"/>
              <a:gd name="connsiteY1442" fmla="*/ 543885 h 3316847"/>
              <a:gd name="connsiteX1443" fmla="*/ 1799960 w 4696779"/>
              <a:gd name="connsiteY1443" fmla="*/ 531906 h 3316847"/>
              <a:gd name="connsiteX1444" fmla="*/ 1769967 w 4696779"/>
              <a:gd name="connsiteY1444" fmla="*/ 484083 h 3316847"/>
              <a:gd name="connsiteX1445" fmla="*/ 1865888 w 4696779"/>
              <a:gd name="connsiteY1445" fmla="*/ 436306 h 3316847"/>
              <a:gd name="connsiteX1446" fmla="*/ 1979822 w 4696779"/>
              <a:gd name="connsiteY1446" fmla="*/ 502051 h 3316847"/>
              <a:gd name="connsiteX1447" fmla="*/ 1973833 w 4696779"/>
              <a:gd name="connsiteY1447" fmla="*/ 513984 h 3316847"/>
              <a:gd name="connsiteX1448" fmla="*/ 1961854 w 4696779"/>
              <a:gd name="connsiteY1448" fmla="*/ 537896 h 3316847"/>
              <a:gd name="connsiteX1449" fmla="*/ 1949875 w 4696779"/>
              <a:gd name="connsiteY1449" fmla="*/ 531906 h 3316847"/>
              <a:gd name="connsiteX1450" fmla="*/ 1847920 w 4696779"/>
              <a:gd name="connsiteY1450" fmla="*/ 442249 h 3316847"/>
              <a:gd name="connsiteX1451" fmla="*/ 1865888 w 4696779"/>
              <a:gd name="connsiteY1451" fmla="*/ 436306 h 3316847"/>
              <a:gd name="connsiteX1452" fmla="*/ 1823963 w 4696779"/>
              <a:gd name="connsiteY1452" fmla="*/ 0 h 3316847"/>
              <a:gd name="connsiteX1453" fmla="*/ 1961900 w 4696779"/>
              <a:gd name="connsiteY1453" fmla="*/ 17968 h 3316847"/>
              <a:gd name="connsiteX1454" fmla="*/ 1991892 w 4696779"/>
              <a:gd name="connsiteY1454" fmla="*/ 41834 h 3316847"/>
              <a:gd name="connsiteX1455" fmla="*/ 1991892 w 4696779"/>
              <a:gd name="connsiteY1455" fmla="*/ 35844 h 3316847"/>
              <a:gd name="connsiteX1456" fmla="*/ 1997881 w 4696779"/>
              <a:gd name="connsiteY1456" fmla="*/ 17922 h 3316847"/>
              <a:gd name="connsiteX1457" fmla="*/ 2093848 w 4696779"/>
              <a:gd name="connsiteY1457" fmla="*/ 41788 h 3316847"/>
              <a:gd name="connsiteX1458" fmla="*/ 2195803 w 4696779"/>
              <a:gd name="connsiteY1458" fmla="*/ 149367 h 3316847"/>
              <a:gd name="connsiteX1459" fmla="*/ 2363733 w 4696779"/>
              <a:gd name="connsiteY1459" fmla="*/ 328635 h 3316847"/>
              <a:gd name="connsiteX1460" fmla="*/ 2375712 w 4696779"/>
              <a:gd name="connsiteY1460" fmla="*/ 418292 h 3316847"/>
              <a:gd name="connsiteX1461" fmla="*/ 2381747 w 4696779"/>
              <a:gd name="connsiteY1461" fmla="*/ 382448 h 3316847"/>
              <a:gd name="connsiteX1462" fmla="*/ 2393725 w 4696779"/>
              <a:gd name="connsiteY1462" fmla="*/ 382448 h 3316847"/>
              <a:gd name="connsiteX1463" fmla="*/ 2393725 w 4696779"/>
              <a:gd name="connsiteY1463" fmla="*/ 406359 h 3316847"/>
              <a:gd name="connsiteX1464" fmla="*/ 2387782 w 4696779"/>
              <a:gd name="connsiteY1464" fmla="*/ 567705 h 3316847"/>
              <a:gd name="connsiteX1465" fmla="*/ 2357789 w 4696779"/>
              <a:gd name="connsiteY1465" fmla="*/ 603550 h 3316847"/>
              <a:gd name="connsiteX1466" fmla="*/ 2309829 w 4696779"/>
              <a:gd name="connsiteY1466" fmla="*/ 699196 h 3316847"/>
              <a:gd name="connsiteX1467" fmla="*/ 2275448 w 4696779"/>
              <a:gd name="connsiteY1467" fmla="*/ 726308 h 3316847"/>
              <a:gd name="connsiteX1468" fmla="*/ 2256764 w 4696779"/>
              <a:gd name="connsiteY1468" fmla="*/ 726347 h 3316847"/>
              <a:gd name="connsiteX1469" fmla="*/ 2275310 w 4696779"/>
              <a:gd name="connsiteY1469" fmla="*/ 726444 h 3316847"/>
              <a:gd name="connsiteX1470" fmla="*/ 2237728 w 4696779"/>
              <a:gd name="connsiteY1470" fmla="*/ 758996 h 3316847"/>
              <a:gd name="connsiteX1471" fmla="*/ 2231739 w 4696779"/>
              <a:gd name="connsiteY1471" fmla="*/ 824696 h 3316847"/>
              <a:gd name="connsiteX1472" fmla="*/ 2196580 w 4696779"/>
              <a:gd name="connsiteY1472" fmla="*/ 925554 h 3316847"/>
              <a:gd name="connsiteX1473" fmla="*/ 2163875 w 4696779"/>
              <a:gd name="connsiteY1473" fmla="*/ 925623 h 3316847"/>
              <a:gd name="connsiteX1474" fmla="*/ 2196534 w 4696779"/>
              <a:gd name="connsiteY1474" fmla="*/ 925692 h 3316847"/>
              <a:gd name="connsiteX1475" fmla="*/ 2183687 w 4696779"/>
              <a:gd name="connsiteY1475" fmla="*/ 998021 h 3316847"/>
              <a:gd name="connsiteX1476" fmla="*/ 2219714 w 4696779"/>
              <a:gd name="connsiteY1476" fmla="*/ 1063766 h 3316847"/>
              <a:gd name="connsiteX1477" fmla="*/ 2199049 w 4696779"/>
              <a:gd name="connsiteY1477" fmla="*/ 1075288 h 3316847"/>
              <a:gd name="connsiteX1478" fmla="*/ 2198782 w 4696779"/>
              <a:gd name="connsiteY1478" fmla="*/ 1075286 h 3316847"/>
              <a:gd name="connsiteX1479" fmla="*/ 2183779 w 4696779"/>
              <a:gd name="connsiteY1479" fmla="*/ 1081734 h 3316847"/>
              <a:gd name="connsiteX1480" fmla="*/ 2182590 w 4696779"/>
              <a:gd name="connsiteY1480" fmla="*/ 1075288 h 3316847"/>
              <a:gd name="connsiteX1481" fmla="*/ 2190820 w 4696779"/>
              <a:gd name="connsiteY1481" fmla="*/ 1075220 h 3316847"/>
              <a:gd name="connsiteX1482" fmla="*/ 2182544 w 4696779"/>
              <a:gd name="connsiteY1482" fmla="*/ 1075151 h 3316847"/>
              <a:gd name="connsiteX1483" fmla="*/ 2171754 w 4696779"/>
              <a:gd name="connsiteY1483" fmla="*/ 1033911 h 3316847"/>
              <a:gd name="connsiteX1484" fmla="*/ 2165719 w 4696779"/>
              <a:gd name="connsiteY1484" fmla="*/ 1033911 h 3316847"/>
              <a:gd name="connsiteX1485" fmla="*/ 2165719 w 4696779"/>
              <a:gd name="connsiteY1485" fmla="*/ 1075151 h 3316847"/>
              <a:gd name="connsiteX1486" fmla="*/ 2165765 w 4696779"/>
              <a:gd name="connsiteY1486" fmla="*/ 1075151 h 3316847"/>
              <a:gd name="connsiteX1487" fmla="*/ 2165765 w 4696779"/>
              <a:gd name="connsiteY1487" fmla="*/ 1075745 h 3316847"/>
              <a:gd name="connsiteX1488" fmla="*/ 2171800 w 4696779"/>
              <a:gd name="connsiteY1488" fmla="*/ 1093713 h 3316847"/>
              <a:gd name="connsiteX1489" fmla="*/ 2051876 w 4696779"/>
              <a:gd name="connsiteY1489" fmla="*/ 1183324 h 3316847"/>
              <a:gd name="connsiteX1490" fmla="*/ 2051876 w 4696779"/>
              <a:gd name="connsiteY1490" fmla="*/ 1177335 h 3316847"/>
              <a:gd name="connsiteX1491" fmla="*/ 2046664 w 4696779"/>
              <a:gd name="connsiteY1491" fmla="*/ 1075151 h 3316847"/>
              <a:gd name="connsiteX1492" fmla="*/ 2046619 w 4696779"/>
              <a:gd name="connsiteY1492" fmla="*/ 1075151 h 3316847"/>
              <a:gd name="connsiteX1493" fmla="*/ 2045796 w 4696779"/>
              <a:gd name="connsiteY1493" fmla="*/ 1069756 h 3316847"/>
              <a:gd name="connsiteX1494" fmla="*/ 2039806 w 4696779"/>
              <a:gd name="connsiteY1494" fmla="*/ 1069756 h 3316847"/>
              <a:gd name="connsiteX1495" fmla="*/ 2033726 w 4696779"/>
              <a:gd name="connsiteY1495" fmla="*/ 1075196 h 3316847"/>
              <a:gd name="connsiteX1496" fmla="*/ 2033635 w 4696779"/>
              <a:gd name="connsiteY1496" fmla="*/ 1075196 h 3316847"/>
              <a:gd name="connsiteX1497" fmla="*/ 2010608 w 4696779"/>
              <a:gd name="connsiteY1497" fmla="*/ 1086746 h 3316847"/>
              <a:gd name="connsiteX1498" fmla="*/ 1991846 w 4696779"/>
              <a:gd name="connsiteY1498" fmla="*/ 1105646 h 3316847"/>
              <a:gd name="connsiteX1499" fmla="*/ 1989560 w 4696779"/>
              <a:gd name="connsiteY1499" fmla="*/ 1147623 h 3316847"/>
              <a:gd name="connsiteX1500" fmla="*/ 2001539 w 4696779"/>
              <a:gd name="connsiteY1500" fmla="*/ 1199646 h 3316847"/>
              <a:gd name="connsiteX1501" fmla="*/ 2001584 w 4696779"/>
              <a:gd name="connsiteY1501" fmla="*/ 1199646 h 3316847"/>
              <a:gd name="connsiteX1502" fmla="*/ 2003870 w 4696779"/>
              <a:gd name="connsiteY1502" fmla="*/ 1207190 h 3316847"/>
              <a:gd name="connsiteX1503" fmla="*/ 2021838 w 4696779"/>
              <a:gd name="connsiteY1503" fmla="*/ 1284868 h 3316847"/>
              <a:gd name="connsiteX1504" fmla="*/ 2045841 w 4696779"/>
              <a:gd name="connsiteY1504" fmla="*/ 1296801 h 3316847"/>
              <a:gd name="connsiteX1505" fmla="*/ 2074142 w 4696779"/>
              <a:gd name="connsiteY1505" fmla="*/ 1324142 h 3316847"/>
              <a:gd name="connsiteX1506" fmla="*/ 1811782 w 4696779"/>
              <a:gd name="connsiteY1506" fmla="*/ 1324165 h 3316847"/>
              <a:gd name="connsiteX1507" fmla="*/ 2074096 w 4696779"/>
              <a:gd name="connsiteY1507" fmla="*/ 1324233 h 3316847"/>
              <a:gd name="connsiteX1508" fmla="*/ 2189722 w 4696779"/>
              <a:gd name="connsiteY1508" fmla="*/ 1422394 h 3316847"/>
              <a:gd name="connsiteX1509" fmla="*/ 2191825 w 4696779"/>
              <a:gd name="connsiteY1509" fmla="*/ 1423857 h 3316847"/>
              <a:gd name="connsiteX1510" fmla="*/ 2191826 w 4696779"/>
              <a:gd name="connsiteY1510" fmla="*/ 1423857 h 3316847"/>
              <a:gd name="connsiteX1511" fmla="*/ 2231739 w 4696779"/>
              <a:gd name="connsiteY1511" fmla="*/ 1452250 h 3316847"/>
              <a:gd name="connsiteX1512" fmla="*/ 2231739 w 4696779"/>
              <a:gd name="connsiteY1512" fmla="*/ 1512006 h 3316847"/>
              <a:gd name="connsiteX1513" fmla="*/ 2229736 w 4696779"/>
              <a:gd name="connsiteY1513" fmla="*/ 1523525 h 3316847"/>
              <a:gd name="connsiteX1514" fmla="*/ 2237111 w 4696779"/>
              <a:gd name="connsiteY1514" fmla="*/ 1562606 h 3316847"/>
              <a:gd name="connsiteX1515" fmla="*/ 2249707 w 4696779"/>
              <a:gd name="connsiteY1515" fmla="*/ 1601662 h 3316847"/>
              <a:gd name="connsiteX1516" fmla="*/ 2259811 w 4696779"/>
              <a:gd name="connsiteY1516" fmla="*/ 1623104 h 3316847"/>
              <a:gd name="connsiteX1517" fmla="*/ 2259811 w 4696779"/>
              <a:gd name="connsiteY1517" fmla="*/ 1623104 h 3316847"/>
              <a:gd name="connsiteX1518" fmla="*/ 2291724 w 4696779"/>
              <a:gd name="connsiteY1518" fmla="*/ 1691273 h 3316847"/>
              <a:gd name="connsiteX1519" fmla="*/ 2298836 w 4696779"/>
              <a:gd name="connsiteY1519" fmla="*/ 1722729 h 3316847"/>
              <a:gd name="connsiteX1520" fmla="*/ 2298856 w 4696779"/>
              <a:gd name="connsiteY1520" fmla="*/ 1722729 h 3316847"/>
              <a:gd name="connsiteX1521" fmla="*/ 2363687 w 4696779"/>
              <a:gd name="connsiteY1521" fmla="*/ 1858609 h 3316847"/>
              <a:gd name="connsiteX1522" fmla="*/ 2407075 w 4696779"/>
              <a:gd name="connsiteY1522" fmla="*/ 1722546 h 3316847"/>
              <a:gd name="connsiteX1523" fmla="*/ 2407207 w 4696779"/>
              <a:gd name="connsiteY1523" fmla="*/ 1722546 h 3316847"/>
              <a:gd name="connsiteX1524" fmla="*/ 2428089 w 4696779"/>
              <a:gd name="connsiteY1524" fmla="*/ 1693713 h 3316847"/>
              <a:gd name="connsiteX1525" fmla="*/ 2453664 w 4696779"/>
              <a:gd name="connsiteY1525" fmla="*/ 1679340 h 3316847"/>
              <a:gd name="connsiteX1526" fmla="*/ 2492560 w 4696779"/>
              <a:gd name="connsiteY1526" fmla="*/ 1700783 h 3316847"/>
              <a:gd name="connsiteX1527" fmla="*/ 2545919 w 4696779"/>
              <a:gd name="connsiteY1527" fmla="*/ 1722682 h 3316847"/>
              <a:gd name="connsiteX1528" fmla="*/ 2546430 w 4696779"/>
              <a:gd name="connsiteY1528" fmla="*/ 1722683 h 3316847"/>
              <a:gd name="connsiteX1529" fmla="*/ 2681533 w 4696779"/>
              <a:gd name="connsiteY1529" fmla="*/ 1756973 h 3316847"/>
              <a:gd name="connsiteX1530" fmla="*/ 2700324 w 4696779"/>
              <a:gd name="connsiteY1530" fmla="*/ 1722683 h 3316847"/>
              <a:gd name="connsiteX1531" fmla="*/ 2700432 w 4696779"/>
              <a:gd name="connsiteY1531" fmla="*/ 1722683 h 3316847"/>
              <a:gd name="connsiteX1532" fmla="*/ 2711411 w 4696779"/>
              <a:gd name="connsiteY1532" fmla="*/ 1693056 h 3316847"/>
              <a:gd name="connsiteX1533" fmla="*/ 2711571 w 4696779"/>
              <a:gd name="connsiteY1533" fmla="*/ 1667361 h 3316847"/>
              <a:gd name="connsiteX1534" fmla="*/ 2693603 w 4696779"/>
              <a:gd name="connsiteY1534" fmla="*/ 1655428 h 3316847"/>
              <a:gd name="connsiteX1535" fmla="*/ 2692003 w 4696779"/>
              <a:gd name="connsiteY1535" fmla="*/ 1633928 h 3316847"/>
              <a:gd name="connsiteX1536" fmla="*/ 2698194 w 4696779"/>
              <a:gd name="connsiteY1536" fmla="*/ 1623105 h 3316847"/>
              <a:gd name="connsiteX1537" fmla="*/ 2698174 w 4696779"/>
              <a:gd name="connsiteY1537" fmla="*/ 1623105 h 3316847"/>
              <a:gd name="connsiteX1538" fmla="*/ 2687521 w 4696779"/>
              <a:gd name="connsiteY1538" fmla="*/ 1613595 h 3316847"/>
              <a:gd name="connsiteX1539" fmla="*/ 2633572 w 4696779"/>
              <a:gd name="connsiteY1539" fmla="*/ 1601662 h 3316847"/>
              <a:gd name="connsiteX1540" fmla="*/ 2579576 w 4696779"/>
              <a:gd name="connsiteY1540" fmla="*/ 1565772 h 3316847"/>
              <a:gd name="connsiteX1541" fmla="*/ 2579576 w 4696779"/>
              <a:gd name="connsiteY1541" fmla="*/ 1595673 h 3316847"/>
              <a:gd name="connsiteX1542" fmla="*/ 2597544 w 4696779"/>
              <a:gd name="connsiteY1542" fmla="*/ 1619584 h 3316847"/>
              <a:gd name="connsiteX1543" fmla="*/ 2591555 w 4696779"/>
              <a:gd name="connsiteY1543" fmla="*/ 1619584 h 3316847"/>
              <a:gd name="connsiteX1544" fmla="*/ 2573587 w 4696779"/>
              <a:gd name="connsiteY1544" fmla="*/ 1613595 h 3316847"/>
              <a:gd name="connsiteX1545" fmla="*/ 2567552 w 4696779"/>
              <a:gd name="connsiteY1545" fmla="*/ 1613595 h 3316847"/>
              <a:gd name="connsiteX1546" fmla="*/ 2572329 w 4696779"/>
              <a:gd name="connsiteY1546" fmla="*/ 1623105 h 3316847"/>
              <a:gd name="connsiteX1547" fmla="*/ 2572445 w 4696779"/>
              <a:gd name="connsiteY1547" fmla="*/ 1623104 h 3316847"/>
              <a:gd name="connsiteX1548" fmla="*/ 2591601 w 4696779"/>
              <a:gd name="connsiteY1548" fmla="*/ 1673351 h 3316847"/>
              <a:gd name="connsiteX1549" fmla="*/ 2591601 w 4696779"/>
              <a:gd name="connsiteY1549" fmla="*/ 1679340 h 3316847"/>
              <a:gd name="connsiteX1550" fmla="*/ 2573633 w 4696779"/>
              <a:gd name="connsiteY1550" fmla="*/ 1673351 h 3316847"/>
              <a:gd name="connsiteX1551" fmla="*/ 2547436 w 4696779"/>
              <a:gd name="connsiteY1551" fmla="*/ 1623287 h 3316847"/>
              <a:gd name="connsiteX1552" fmla="*/ 2561632 w 4696779"/>
              <a:gd name="connsiteY1552" fmla="*/ 1623183 h 3316847"/>
              <a:gd name="connsiteX1553" fmla="*/ 2547344 w 4696779"/>
              <a:gd name="connsiteY1553" fmla="*/ 1623105 h 3316847"/>
              <a:gd name="connsiteX1554" fmla="*/ 2473414 w 4696779"/>
              <a:gd name="connsiteY1554" fmla="*/ 1523572 h 3316847"/>
              <a:gd name="connsiteX1555" fmla="*/ 2583705 w 4696779"/>
              <a:gd name="connsiteY1555" fmla="*/ 1523527 h 3316847"/>
              <a:gd name="connsiteX1556" fmla="*/ 2473461 w 4696779"/>
              <a:gd name="connsiteY1556" fmla="*/ 1523481 h 3316847"/>
              <a:gd name="connsiteX1557" fmla="*/ 2453664 w 4696779"/>
              <a:gd name="connsiteY1557" fmla="*/ 1482105 h 3316847"/>
              <a:gd name="connsiteX1558" fmla="*/ 2465642 w 4696779"/>
              <a:gd name="connsiteY1558" fmla="*/ 1464182 h 3316847"/>
              <a:gd name="connsiteX1559" fmla="*/ 2489645 w 4696779"/>
              <a:gd name="connsiteY1559" fmla="*/ 1494037 h 3316847"/>
              <a:gd name="connsiteX1560" fmla="*/ 2473310 w 4696779"/>
              <a:gd name="connsiteY1560" fmla="*/ 1423857 h 3316847"/>
              <a:gd name="connsiteX1561" fmla="*/ 2473278 w 4696779"/>
              <a:gd name="connsiteY1561" fmla="*/ 1423857 h 3316847"/>
              <a:gd name="connsiteX1562" fmla="*/ 2473280 w 4696779"/>
              <a:gd name="connsiteY1562" fmla="*/ 1423727 h 3316847"/>
              <a:gd name="connsiteX1563" fmla="*/ 2473278 w 4696779"/>
              <a:gd name="connsiteY1563" fmla="*/ 1423720 h 3316847"/>
              <a:gd name="connsiteX1564" fmla="*/ 2473280 w 4696779"/>
              <a:gd name="connsiteY1564" fmla="*/ 1423720 h 3316847"/>
              <a:gd name="connsiteX1565" fmla="*/ 2474604 w 4696779"/>
              <a:gd name="connsiteY1565" fmla="*/ 1324188 h 3316847"/>
              <a:gd name="connsiteX1566" fmla="*/ 2474603 w 4696779"/>
              <a:gd name="connsiteY1566" fmla="*/ 1324188 h 3316847"/>
              <a:gd name="connsiteX1567" fmla="*/ 2502975 w 4696779"/>
              <a:gd name="connsiteY1567" fmla="*/ 1199647 h 3316847"/>
              <a:gd name="connsiteX1568" fmla="*/ 2502950 w 4696779"/>
              <a:gd name="connsiteY1568" fmla="*/ 1199647 h 3316847"/>
              <a:gd name="connsiteX1569" fmla="*/ 2537606 w 4696779"/>
              <a:gd name="connsiteY1569" fmla="*/ 1111544 h 3316847"/>
              <a:gd name="connsiteX1570" fmla="*/ 2548304 w 4696779"/>
              <a:gd name="connsiteY1570" fmla="*/ 1075242 h 3316847"/>
              <a:gd name="connsiteX1571" fmla="*/ 3066234 w 4696779"/>
              <a:gd name="connsiteY1571" fmla="*/ 1075187 h 3316847"/>
              <a:gd name="connsiteX1572" fmla="*/ 2548304 w 4696779"/>
              <a:gd name="connsiteY1572" fmla="*/ 1075105 h 3316847"/>
              <a:gd name="connsiteX1573" fmla="*/ 2561609 w 4696779"/>
              <a:gd name="connsiteY1573" fmla="*/ 1015944 h 3316847"/>
              <a:gd name="connsiteX1574" fmla="*/ 2601019 w 4696779"/>
              <a:gd name="connsiteY1574" fmla="*/ 925829 h 3316847"/>
              <a:gd name="connsiteX1575" fmla="*/ 2848427 w 4696779"/>
              <a:gd name="connsiteY1575" fmla="*/ 925783 h 3316847"/>
              <a:gd name="connsiteX1576" fmla="*/ 2601020 w 4696779"/>
              <a:gd name="connsiteY1576" fmla="*/ 925737 h 3316847"/>
              <a:gd name="connsiteX1577" fmla="*/ 2651586 w 4696779"/>
              <a:gd name="connsiteY1577" fmla="*/ 836720 h 3316847"/>
              <a:gd name="connsiteX1578" fmla="*/ 2759531 w 4696779"/>
              <a:gd name="connsiteY1578" fmla="*/ 770975 h 3316847"/>
              <a:gd name="connsiteX1579" fmla="*/ 2777499 w 4696779"/>
              <a:gd name="connsiteY1579" fmla="*/ 747064 h 3316847"/>
              <a:gd name="connsiteX1580" fmla="*/ 2817184 w 4696779"/>
              <a:gd name="connsiteY1580" fmla="*/ 726307 h 3316847"/>
              <a:gd name="connsiteX1581" fmla="*/ 2818131 w 4696779"/>
              <a:gd name="connsiteY1581" fmla="*/ 726308 h 3316847"/>
              <a:gd name="connsiteX1582" fmla="*/ 2870499 w 4696779"/>
              <a:gd name="connsiteY1582" fmla="*/ 718741 h 3316847"/>
              <a:gd name="connsiteX1583" fmla="*/ 2932294 w 4696779"/>
              <a:gd name="connsiteY1583" fmla="*/ 726443 h 3316847"/>
              <a:gd name="connsiteX1584" fmla="*/ 2933038 w 4696779"/>
              <a:gd name="connsiteY1584" fmla="*/ 726444 h 3316847"/>
              <a:gd name="connsiteX1585" fmla="*/ 2951463 w 4696779"/>
              <a:gd name="connsiteY1585" fmla="*/ 729141 h 3316847"/>
              <a:gd name="connsiteX1586" fmla="*/ 2953109 w 4696779"/>
              <a:gd name="connsiteY1586" fmla="*/ 726581 h 3316847"/>
              <a:gd name="connsiteX1587" fmla="*/ 2994775 w 4696779"/>
              <a:gd name="connsiteY1587" fmla="*/ 726499 h 3316847"/>
              <a:gd name="connsiteX1588" fmla="*/ 2953109 w 4696779"/>
              <a:gd name="connsiteY1588" fmla="*/ 726445 h 3316847"/>
              <a:gd name="connsiteX1589" fmla="*/ 3005368 w 4696779"/>
              <a:gd name="connsiteY1589" fmla="*/ 687309 h 3316847"/>
              <a:gd name="connsiteX1590" fmla="*/ 3011402 w 4696779"/>
              <a:gd name="connsiteY1590" fmla="*/ 717210 h 3316847"/>
              <a:gd name="connsiteX1591" fmla="*/ 3022811 w 4696779"/>
              <a:gd name="connsiteY1591" fmla="*/ 726444 h 3316847"/>
              <a:gd name="connsiteX1592" fmla="*/ 3022969 w 4696779"/>
              <a:gd name="connsiteY1592" fmla="*/ 726444 h 3316847"/>
              <a:gd name="connsiteX1593" fmla="*/ 3209324 w 4696779"/>
              <a:gd name="connsiteY1593" fmla="*/ 842664 h 3316847"/>
              <a:gd name="connsiteX1594" fmla="*/ 3329293 w 4696779"/>
              <a:gd name="connsiteY1594" fmla="*/ 914399 h 3316847"/>
              <a:gd name="connsiteX1595" fmla="*/ 3337302 w 4696779"/>
              <a:gd name="connsiteY1595" fmla="*/ 925692 h 3316847"/>
              <a:gd name="connsiteX1596" fmla="*/ 3337431 w 4696779"/>
              <a:gd name="connsiteY1596" fmla="*/ 925692 h 3316847"/>
              <a:gd name="connsiteX1597" fmla="*/ 3377311 w 4696779"/>
              <a:gd name="connsiteY1597" fmla="*/ 996867 h 3316847"/>
              <a:gd name="connsiteX1598" fmla="*/ 3410225 w 4696779"/>
              <a:gd name="connsiteY1598" fmla="*/ 1075151 h 3316847"/>
              <a:gd name="connsiteX1599" fmla="*/ 3410263 w 4696779"/>
              <a:gd name="connsiteY1599" fmla="*/ 1075151 h 3316847"/>
              <a:gd name="connsiteX1600" fmla="*/ 3457823 w 4696779"/>
              <a:gd name="connsiteY1600" fmla="*/ 1199692 h 3316847"/>
              <a:gd name="connsiteX1601" fmla="*/ 3457858 w 4696779"/>
              <a:gd name="connsiteY1601" fmla="*/ 1199692 h 3316847"/>
              <a:gd name="connsiteX1602" fmla="*/ 3509201 w 4696779"/>
              <a:gd name="connsiteY1602" fmla="*/ 1302836 h 3316847"/>
              <a:gd name="connsiteX1603" fmla="*/ 3524380 w 4696779"/>
              <a:gd name="connsiteY1603" fmla="*/ 1324050 h 3316847"/>
              <a:gd name="connsiteX1604" fmla="*/ 3390695 w 4696779"/>
              <a:gd name="connsiteY1604" fmla="*/ 1324233 h 3316847"/>
              <a:gd name="connsiteX1605" fmla="*/ 3355856 w 4696779"/>
              <a:gd name="connsiteY1605" fmla="*/ 1199783 h 3316847"/>
              <a:gd name="connsiteX1606" fmla="*/ 3406597 w 4696779"/>
              <a:gd name="connsiteY1606" fmla="*/ 1199738 h 3316847"/>
              <a:gd name="connsiteX1607" fmla="*/ 3355856 w 4696779"/>
              <a:gd name="connsiteY1607" fmla="*/ 1199692 h 3316847"/>
              <a:gd name="connsiteX1608" fmla="*/ 3293312 w 4696779"/>
              <a:gd name="connsiteY1608" fmla="*/ 1153423 h 3316847"/>
              <a:gd name="connsiteX1609" fmla="*/ 3237396 w 4696779"/>
              <a:gd name="connsiteY1609" fmla="*/ 1199601 h 3316847"/>
              <a:gd name="connsiteX1610" fmla="*/ 2872201 w 4696779"/>
              <a:gd name="connsiteY1610" fmla="*/ 1199624 h 3316847"/>
              <a:gd name="connsiteX1611" fmla="*/ 3237396 w 4696779"/>
              <a:gd name="connsiteY1611" fmla="*/ 1199692 h 3316847"/>
              <a:gd name="connsiteX1612" fmla="*/ 3233327 w 4696779"/>
              <a:gd name="connsiteY1612" fmla="*/ 1219169 h 3316847"/>
              <a:gd name="connsiteX1613" fmla="*/ 3249009 w 4696779"/>
              <a:gd name="connsiteY1613" fmla="*/ 1324233 h 3316847"/>
              <a:gd name="connsiteX1614" fmla="*/ 3189893 w 4696779"/>
              <a:gd name="connsiteY1614" fmla="*/ 1324233 h 3316847"/>
              <a:gd name="connsiteX1615" fmla="*/ 3143350 w 4696779"/>
              <a:gd name="connsiteY1615" fmla="*/ 1284914 h 3316847"/>
              <a:gd name="connsiteX1616" fmla="*/ 3053419 w 4696779"/>
              <a:gd name="connsiteY1616" fmla="*/ 1284914 h 3316847"/>
              <a:gd name="connsiteX1617" fmla="*/ 2921425 w 4696779"/>
              <a:gd name="connsiteY1617" fmla="*/ 1272935 h 3316847"/>
              <a:gd name="connsiteX1618" fmla="*/ 2879454 w 4696779"/>
              <a:gd name="connsiteY1618" fmla="*/ 1243080 h 3316847"/>
              <a:gd name="connsiteX1619" fmla="*/ 2789523 w 4696779"/>
              <a:gd name="connsiteY1619" fmla="*/ 1261002 h 3316847"/>
              <a:gd name="connsiteX1620" fmla="*/ 2789523 w 4696779"/>
              <a:gd name="connsiteY1620" fmla="*/ 1255013 h 3316847"/>
              <a:gd name="connsiteX1621" fmla="*/ 2795512 w 4696779"/>
              <a:gd name="connsiteY1621" fmla="*/ 1255013 h 3316847"/>
              <a:gd name="connsiteX1622" fmla="*/ 2861486 w 4696779"/>
              <a:gd name="connsiteY1622" fmla="*/ 1219169 h 3316847"/>
              <a:gd name="connsiteX1623" fmla="*/ 2861486 w 4696779"/>
              <a:gd name="connsiteY1623" fmla="*/ 1207236 h 3316847"/>
              <a:gd name="connsiteX1624" fmla="*/ 2849507 w 4696779"/>
              <a:gd name="connsiteY1624" fmla="*/ 1207236 h 3316847"/>
              <a:gd name="connsiteX1625" fmla="*/ 2765520 w 4696779"/>
              <a:gd name="connsiteY1625" fmla="*/ 1249070 h 3316847"/>
              <a:gd name="connsiteX1626" fmla="*/ 2729538 w 4696779"/>
              <a:gd name="connsiteY1626" fmla="*/ 1296847 h 3316847"/>
              <a:gd name="connsiteX1627" fmla="*/ 2729538 w 4696779"/>
              <a:gd name="connsiteY1627" fmla="*/ 1290857 h 3316847"/>
              <a:gd name="connsiteX1628" fmla="*/ 2723549 w 4696779"/>
              <a:gd name="connsiteY1628" fmla="*/ 1290857 h 3316847"/>
              <a:gd name="connsiteX1629" fmla="*/ 2723549 w 4696779"/>
              <a:gd name="connsiteY1629" fmla="*/ 1296847 h 3316847"/>
              <a:gd name="connsiteX1630" fmla="*/ 2709604 w 4696779"/>
              <a:gd name="connsiteY1630" fmla="*/ 1324279 h 3316847"/>
              <a:gd name="connsiteX1631" fmla="*/ 2709593 w 4696779"/>
              <a:gd name="connsiteY1631" fmla="*/ 1324279 h 3316847"/>
              <a:gd name="connsiteX1632" fmla="*/ 2698597 w 4696779"/>
              <a:gd name="connsiteY1632" fmla="*/ 1369913 h 3316847"/>
              <a:gd name="connsiteX1633" fmla="*/ 2691911 w 4696779"/>
              <a:gd name="connsiteY1633" fmla="*/ 1423857 h 3316847"/>
              <a:gd name="connsiteX1634" fmla="*/ 2691865 w 4696779"/>
              <a:gd name="connsiteY1634" fmla="*/ 1423857 h 3316847"/>
              <a:gd name="connsiteX1635" fmla="*/ 2690259 w 4696779"/>
              <a:gd name="connsiteY1635" fmla="*/ 1479767 h 3316847"/>
              <a:gd name="connsiteX1636" fmla="*/ 2695193 w 4696779"/>
              <a:gd name="connsiteY1636" fmla="*/ 1523481 h 3316847"/>
              <a:gd name="connsiteX1637" fmla="*/ 2695202 w 4696779"/>
              <a:gd name="connsiteY1637" fmla="*/ 1523481 h 3316847"/>
              <a:gd name="connsiteX1638" fmla="*/ 2699546 w 4696779"/>
              <a:gd name="connsiteY1638" fmla="*/ 1535917 h 3316847"/>
              <a:gd name="connsiteX1639" fmla="*/ 2735527 w 4696779"/>
              <a:gd name="connsiteY1639" fmla="*/ 1547850 h 3316847"/>
              <a:gd name="connsiteX1640" fmla="*/ 2747186 w 4696779"/>
              <a:gd name="connsiteY1640" fmla="*/ 1523390 h 3316847"/>
              <a:gd name="connsiteX1641" fmla="*/ 2747237 w 4696779"/>
              <a:gd name="connsiteY1641" fmla="*/ 1523390 h 3316847"/>
              <a:gd name="connsiteX1642" fmla="*/ 2777201 w 4696779"/>
              <a:gd name="connsiteY1642" fmla="*/ 1469343 h 3316847"/>
              <a:gd name="connsiteX1643" fmla="*/ 2831494 w 4696779"/>
              <a:gd name="connsiteY1643" fmla="*/ 1440271 h 3316847"/>
              <a:gd name="connsiteX1644" fmla="*/ 2818967 w 4696779"/>
              <a:gd name="connsiteY1644" fmla="*/ 1523481 h 3316847"/>
              <a:gd name="connsiteX1645" fmla="*/ 2818966 w 4696779"/>
              <a:gd name="connsiteY1645" fmla="*/ 1523481 h 3316847"/>
              <a:gd name="connsiteX1646" fmla="*/ 2813526 w 4696779"/>
              <a:gd name="connsiteY1646" fmla="*/ 1559828 h 3316847"/>
              <a:gd name="connsiteX1647" fmla="*/ 2825550 w 4696779"/>
              <a:gd name="connsiteY1647" fmla="*/ 1559828 h 3316847"/>
              <a:gd name="connsiteX1648" fmla="*/ 2842649 w 4696779"/>
              <a:gd name="connsiteY1648" fmla="*/ 1523527 h 3316847"/>
              <a:gd name="connsiteX1649" fmla="*/ 2886801 w 4696779"/>
              <a:gd name="connsiteY1649" fmla="*/ 1523512 h 3316847"/>
              <a:gd name="connsiteX1650" fmla="*/ 2842650 w 4696779"/>
              <a:gd name="connsiteY1650" fmla="*/ 1523481 h 3316847"/>
              <a:gd name="connsiteX1651" fmla="*/ 2914293 w 4696779"/>
              <a:gd name="connsiteY1651" fmla="*/ 1423675 h 3316847"/>
              <a:gd name="connsiteX1652" fmla="*/ 2914404 w 4696779"/>
              <a:gd name="connsiteY1652" fmla="*/ 1423675 h 3316847"/>
              <a:gd name="connsiteX1653" fmla="*/ 2933449 w 4696779"/>
              <a:gd name="connsiteY1653" fmla="*/ 1392493 h 3316847"/>
              <a:gd name="connsiteX1654" fmla="*/ 2951417 w 4696779"/>
              <a:gd name="connsiteY1654" fmla="*/ 1398483 h 3316847"/>
              <a:gd name="connsiteX1655" fmla="*/ 2968608 w 4696779"/>
              <a:gd name="connsiteY1655" fmla="*/ 1423720 h 3316847"/>
              <a:gd name="connsiteX1656" fmla="*/ 2945295 w 4696779"/>
              <a:gd name="connsiteY1656" fmla="*/ 1423779 h 3316847"/>
              <a:gd name="connsiteX1657" fmla="*/ 2968654 w 4696779"/>
              <a:gd name="connsiteY1657" fmla="*/ 1423857 h 3316847"/>
              <a:gd name="connsiteX1658" fmla="*/ 2975466 w 4696779"/>
              <a:gd name="connsiteY1658" fmla="*/ 1500072 h 3316847"/>
              <a:gd name="connsiteX1659" fmla="*/ 2945474 w 4696779"/>
              <a:gd name="connsiteY1659" fmla="*/ 1500072 h 3316847"/>
              <a:gd name="connsiteX1660" fmla="*/ 2951509 w 4696779"/>
              <a:gd name="connsiteY1660" fmla="*/ 1512006 h 3316847"/>
              <a:gd name="connsiteX1661" fmla="*/ 2975512 w 4696779"/>
              <a:gd name="connsiteY1661" fmla="*/ 1517995 h 3316847"/>
              <a:gd name="connsiteX1662" fmla="*/ 2975146 w 4696779"/>
              <a:gd name="connsiteY1662" fmla="*/ 1523573 h 3316847"/>
              <a:gd name="connsiteX1663" fmla="*/ 2975099 w 4696779"/>
              <a:gd name="connsiteY1663" fmla="*/ 1523573 h 3316847"/>
              <a:gd name="connsiteX1664" fmla="*/ 2974903 w 4696779"/>
              <a:gd name="connsiteY1664" fmla="*/ 1537467 h 3316847"/>
              <a:gd name="connsiteX1665" fmla="*/ 2981409 w 4696779"/>
              <a:gd name="connsiteY1665" fmla="*/ 1571761 h 3316847"/>
              <a:gd name="connsiteX1666" fmla="*/ 2915435 w 4696779"/>
              <a:gd name="connsiteY1666" fmla="*/ 1619584 h 3316847"/>
              <a:gd name="connsiteX1667" fmla="*/ 2909446 w 4696779"/>
              <a:gd name="connsiteY1667" fmla="*/ 1601662 h 3316847"/>
              <a:gd name="connsiteX1668" fmla="*/ 2886037 w 4696779"/>
              <a:gd name="connsiteY1668" fmla="*/ 1623105 h 3316847"/>
              <a:gd name="connsiteX1669" fmla="*/ 2886035 w 4696779"/>
              <a:gd name="connsiteY1669" fmla="*/ 1623105 h 3316847"/>
              <a:gd name="connsiteX1670" fmla="*/ 2879454 w 4696779"/>
              <a:gd name="connsiteY1670" fmla="*/ 1625527 h 3316847"/>
              <a:gd name="connsiteX1671" fmla="*/ 2879500 w 4696779"/>
              <a:gd name="connsiteY1671" fmla="*/ 1623013 h 3316847"/>
              <a:gd name="connsiteX1672" fmla="*/ 2879507 w 4696779"/>
              <a:gd name="connsiteY1672" fmla="*/ 1623013 h 3316847"/>
              <a:gd name="connsiteX1673" fmla="*/ 2880389 w 4696779"/>
              <a:gd name="connsiteY1673" fmla="*/ 1611791 h 3316847"/>
              <a:gd name="connsiteX1674" fmla="*/ 2861486 w 4696779"/>
              <a:gd name="connsiteY1674" fmla="*/ 1595673 h 3316847"/>
              <a:gd name="connsiteX1675" fmla="*/ 2843518 w 4696779"/>
              <a:gd name="connsiteY1675" fmla="*/ 1589684 h 3316847"/>
              <a:gd name="connsiteX1676" fmla="*/ 2831494 w 4696779"/>
              <a:gd name="connsiteY1676" fmla="*/ 1601662 h 3316847"/>
              <a:gd name="connsiteX1677" fmla="*/ 2844249 w 4696779"/>
              <a:gd name="connsiteY1677" fmla="*/ 1622968 h 3316847"/>
              <a:gd name="connsiteX1678" fmla="*/ 2735098 w 4696779"/>
              <a:gd name="connsiteY1678" fmla="*/ 1623070 h 3316847"/>
              <a:gd name="connsiteX1679" fmla="*/ 2844250 w 4696779"/>
              <a:gd name="connsiteY1679" fmla="*/ 1623104 h 3316847"/>
              <a:gd name="connsiteX1680" fmla="*/ 2861487 w 4696779"/>
              <a:gd name="connsiteY1680" fmla="*/ 1649439 h 3316847"/>
              <a:gd name="connsiteX1681" fmla="*/ 2873739 w 4696779"/>
              <a:gd name="connsiteY1681" fmla="*/ 1722820 h 3316847"/>
              <a:gd name="connsiteX1682" fmla="*/ 2873696 w 4696779"/>
              <a:gd name="connsiteY1682" fmla="*/ 1722820 h 3316847"/>
              <a:gd name="connsiteX1683" fmla="*/ 2885398 w 4696779"/>
              <a:gd name="connsiteY1683" fmla="*/ 1745040 h 3316847"/>
              <a:gd name="connsiteX1684" fmla="*/ 2927415 w 4696779"/>
              <a:gd name="connsiteY1684" fmla="*/ 1745040 h 3316847"/>
              <a:gd name="connsiteX1685" fmla="*/ 3059363 w 4696779"/>
              <a:gd name="connsiteY1685" fmla="*/ 1768952 h 3316847"/>
              <a:gd name="connsiteX1686" fmla="*/ 3065306 w 4696779"/>
              <a:gd name="connsiteY1686" fmla="*/ 1810786 h 3316847"/>
              <a:gd name="connsiteX1687" fmla="*/ 3107323 w 4696779"/>
              <a:gd name="connsiteY1687" fmla="*/ 1816775 h 3316847"/>
              <a:gd name="connsiteX1688" fmla="*/ 3209279 w 4696779"/>
              <a:gd name="connsiteY1688" fmla="*/ 1858609 h 3316847"/>
              <a:gd name="connsiteX1689" fmla="*/ 3316446 w 4696779"/>
              <a:gd name="connsiteY1689" fmla="*/ 1722729 h 3316847"/>
              <a:gd name="connsiteX1690" fmla="*/ 3356680 w 4696779"/>
              <a:gd name="connsiteY1690" fmla="*/ 1722729 h 3316847"/>
              <a:gd name="connsiteX1691" fmla="*/ 3359194 w 4696779"/>
              <a:gd name="connsiteY1691" fmla="*/ 1751075 h 3316847"/>
              <a:gd name="connsiteX1692" fmla="*/ 3365230 w 4696779"/>
              <a:gd name="connsiteY1692" fmla="*/ 1751075 h 3316847"/>
              <a:gd name="connsiteX1693" fmla="*/ 3377208 w 4696779"/>
              <a:gd name="connsiteY1693" fmla="*/ 1763008 h 3316847"/>
              <a:gd name="connsiteX1694" fmla="*/ 3389187 w 4696779"/>
              <a:gd name="connsiteY1694" fmla="*/ 1757065 h 3316847"/>
              <a:gd name="connsiteX1695" fmla="*/ 3417442 w 4696779"/>
              <a:gd name="connsiteY1695" fmla="*/ 1722729 h 3316847"/>
              <a:gd name="connsiteX1696" fmla="*/ 3430897 w 4696779"/>
              <a:gd name="connsiteY1696" fmla="*/ 1722730 h 3316847"/>
              <a:gd name="connsiteX1697" fmla="*/ 3417487 w 4696779"/>
              <a:gd name="connsiteY1697" fmla="*/ 1722728 h 3316847"/>
              <a:gd name="connsiteX1698" fmla="*/ 3487851 w 4696779"/>
              <a:gd name="connsiteY1698" fmla="*/ 1623241 h 3316847"/>
              <a:gd name="connsiteX1699" fmla="*/ 3919056 w 4696779"/>
              <a:gd name="connsiteY1699" fmla="*/ 1623105 h 3316847"/>
              <a:gd name="connsiteX1700" fmla="*/ 3487896 w 4696779"/>
              <a:gd name="connsiteY1700" fmla="*/ 1623105 h 3316847"/>
              <a:gd name="connsiteX1701" fmla="*/ 3491279 w 4696779"/>
              <a:gd name="connsiteY1701" fmla="*/ 1619584 h 3316847"/>
              <a:gd name="connsiteX1702" fmla="*/ 3539131 w 4696779"/>
              <a:gd name="connsiteY1702" fmla="*/ 1574550 h 3316847"/>
              <a:gd name="connsiteX1703" fmla="*/ 3581865 w 4696779"/>
              <a:gd name="connsiteY1703" fmla="*/ 1523436 h 3316847"/>
              <a:gd name="connsiteX1704" fmla="*/ 3581805 w 4696779"/>
              <a:gd name="connsiteY1704" fmla="*/ 1523436 h 3316847"/>
              <a:gd name="connsiteX1705" fmla="*/ 3587109 w 4696779"/>
              <a:gd name="connsiteY1705" fmla="*/ 1511960 h 3316847"/>
              <a:gd name="connsiteX1706" fmla="*/ 3593098 w 4696779"/>
              <a:gd name="connsiteY1706" fmla="*/ 1511960 h 3316847"/>
              <a:gd name="connsiteX1707" fmla="*/ 3587109 w 4696779"/>
              <a:gd name="connsiteY1707" fmla="*/ 1505971 h 3316847"/>
              <a:gd name="connsiteX1708" fmla="*/ 3443136 w 4696779"/>
              <a:gd name="connsiteY1708" fmla="*/ 1428292 h 3316847"/>
              <a:gd name="connsiteX1709" fmla="*/ 3395176 w 4696779"/>
              <a:gd name="connsiteY1709" fmla="*/ 1511960 h 3316847"/>
              <a:gd name="connsiteX1710" fmla="*/ 3390970 w 4696779"/>
              <a:gd name="connsiteY1710" fmla="*/ 1523390 h 3316847"/>
              <a:gd name="connsiteX1711" fmla="*/ 3369618 w 4696779"/>
              <a:gd name="connsiteY1711" fmla="*/ 1523390 h 3316847"/>
              <a:gd name="connsiteX1712" fmla="*/ 3341821 w 4696779"/>
              <a:gd name="connsiteY1712" fmla="*/ 1423583 h 3316847"/>
              <a:gd name="connsiteX1713" fmla="*/ 3341889 w 4696779"/>
              <a:gd name="connsiteY1713" fmla="*/ 1423583 h 3316847"/>
              <a:gd name="connsiteX1714" fmla="*/ 3341272 w 4696779"/>
              <a:gd name="connsiteY1714" fmla="*/ 1416405 h 3316847"/>
              <a:gd name="connsiteX1715" fmla="*/ 3353296 w 4696779"/>
              <a:gd name="connsiteY1715" fmla="*/ 1416405 h 3316847"/>
              <a:gd name="connsiteX1716" fmla="*/ 3383289 w 4696779"/>
              <a:gd name="connsiteY1716" fmla="*/ 1410415 h 3316847"/>
              <a:gd name="connsiteX1717" fmla="*/ 3390695 w 4696779"/>
              <a:gd name="connsiteY1717" fmla="*/ 1324416 h 3316847"/>
              <a:gd name="connsiteX1718" fmla="*/ 3524380 w 4696779"/>
              <a:gd name="connsiteY1718" fmla="*/ 1324233 h 3316847"/>
              <a:gd name="connsiteX1719" fmla="*/ 3626517 w 4696779"/>
              <a:gd name="connsiteY1719" fmla="*/ 1423857 h 3316847"/>
              <a:gd name="connsiteX1720" fmla="*/ 3626565 w 4696779"/>
              <a:gd name="connsiteY1720" fmla="*/ 1423857 h 3316847"/>
              <a:gd name="connsiteX1721" fmla="*/ 3665153 w 4696779"/>
              <a:gd name="connsiteY1721" fmla="*/ 1464182 h 3316847"/>
              <a:gd name="connsiteX1722" fmla="*/ 3719102 w 4696779"/>
              <a:gd name="connsiteY1722" fmla="*/ 1464182 h 3316847"/>
              <a:gd name="connsiteX1723" fmla="*/ 3755083 w 4696779"/>
              <a:gd name="connsiteY1723" fmla="*/ 1440271 h 3316847"/>
              <a:gd name="connsiteX1724" fmla="*/ 3773052 w 4696779"/>
              <a:gd name="connsiteY1724" fmla="*/ 1452204 h 3316847"/>
              <a:gd name="connsiteX1725" fmla="*/ 3816887 w 4696779"/>
              <a:gd name="connsiteY1725" fmla="*/ 1523481 h 3316847"/>
              <a:gd name="connsiteX1726" fmla="*/ 3816988 w 4696779"/>
              <a:gd name="connsiteY1726" fmla="*/ 1523481 h 3316847"/>
              <a:gd name="connsiteX1727" fmla="*/ 3833082 w 4696779"/>
              <a:gd name="connsiteY1727" fmla="*/ 1547850 h 3316847"/>
              <a:gd name="connsiteX1728" fmla="*/ 3911080 w 4696779"/>
              <a:gd name="connsiteY1728" fmla="*/ 1607606 h 3316847"/>
              <a:gd name="connsiteX1729" fmla="*/ 3922190 w 4696779"/>
              <a:gd name="connsiteY1729" fmla="*/ 1623104 h 3316847"/>
              <a:gd name="connsiteX1730" fmla="*/ 3922191 w 4696779"/>
              <a:gd name="connsiteY1730" fmla="*/ 1623104 h 3316847"/>
              <a:gd name="connsiteX1731" fmla="*/ 3941027 w 4696779"/>
              <a:gd name="connsiteY1731" fmla="*/ 1649439 h 3316847"/>
              <a:gd name="connsiteX1732" fmla="*/ 4026197 w 4696779"/>
              <a:gd name="connsiteY1732" fmla="*/ 1722775 h 3316847"/>
              <a:gd name="connsiteX1733" fmla="*/ 4026204 w 4696779"/>
              <a:gd name="connsiteY1733" fmla="*/ 1722775 h 3316847"/>
              <a:gd name="connsiteX1734" fmla="*/ 4060905 w 4696779"/>
              <a:gd name="connsiteY1734" fmla="*/ 1757065 h 3316847"/>
              <a:gd name="connsiteX1735" fmla="*/ 4120890 w 4696779"/>
              <a:gd name="connsiteY1735" fmla="*/ 1834743 h 3316847"/>
              <a:gd name="connsiteX1736" fmla="*/ 4168368 w 4696779"/>
              <a:gd name="connsiteY1736" fmla="*/ 1872187 h 3316847"/>
              <a:gd name="connsiteX1737" fmla="*/ 4168530 w 4696779"/>
              <a:gd name="connsiteY1737" fmla="*/ 1872187 h 3316847"/>
              <a:gd name="connsiteX1738" fmla="*/ 4282875 w 4696779"/>
              <a:gd name="connsiteY1738" fmla="*/ 1978120 h 3316847"/>
              <a:gd name="connsiteX1739" fmla="*/ 4290374 w 4696779"/>
              <a:gd name="connsiteY1739" fmla="*/ 1996682 h 3316847"/>
              <a:gd name="connsiteX1740" fmla="*/ 3379083 w 4696779"/>
              <a:gd name="connsiteY1740" fmla="*/ 1996682 h 3316847"/>
              <a:gd name="connsiteX1741" fmla="*/ 3334277 w 4696779"/>
              <a:gd name="connsiteY1741" fmla="*/ 1872004 h 3316847"/>
              <a:gd name="connsiteX1742" fmla="*/ 3334358 w 4696779"/>
              <a:gd name="connsiteY1742" fmla="*/ 1872004 h 3316847"/>
              <a:gd name="connsiteX1743" fmla="*/ 3341227 w 4696779"/>
              <a:gd name="connsiteY1743" fmla="*/ 1852665 h 3316847"/>
              <a:gd name="connsiteX1744" fmla="*/ 3311234 w 4696779"/>
              <a:gd name="connsiteY1744" fmla="*/ 1846721 h 3316847"/>
              <a:gd name="connsiteX1745" fmla="*/ 3288969 w 4696779"/>
              <a:gd name="connsiteY1745" fmla="*/ 1872279 h 3316847"/>
              <a:gd name="connsiteX1746" fmla="*/ 3288922 w 4696779"/>
              <a:gd name="connsiteY1746" fmla="*/ 1872279 h 3316847"/>
              <a:gd name="connsiteX1747" fmla="*/ 3263188 w 4696779"/>
              <a:gd name="connsiteY1747" fmla="*/ 1897921 h 3316847"/>
              <a:gd name="connsiteX1748" fmla="*/ 3245352 w 4696779"/>
              <a:gd name="connsiteY1748" fmla="*/ 1912375 h 3316847"/>
              <a:gd name="connsiteX1749" fmla="*/ 3137406 w 4696779"/>
              <a:gd name="connsiteY1749" fmla="*/ 1906431 h 3316847"/>
              <a:gd name="connsiteX1750" fmla="*/ 3113118 w 4696779"/>
              <a:gd name="connsiteY1750" fmla="*/ 1889692 h 3316847"/>
              <a:gd name="connsiteX1751" fmla="*/ 3087663 w 4696779"/>
              <a:gd name="connsiteY1751" fmla="*/ 1872233 h 3316847"/>
              <a:gd name="connsiteX1752" fmla="*/ 3087572 w 4696779"/>
              <a:gd name="connsiteY1752" fmla="*/ 1872233 h 3316847"/>
              <a:gd name="connsiteX1753" fmla="*/ 3083320 w 4696779"/>
              <a:gd name="connsiteY1753" fmla="*/ 1870633 h 3316847"/>
              <a:gd name="connsiteX1754" fmla="*/ 3023336 w 4696779"/>
              <a:gd name="connsiteY1754" fmla="*/ 1864644 h 3316847"/>
              <a:gd name="connsiteX1755" fmla="*/ 2999333 w 4696779"/>
              <a:gd name="connsiteY1755" fmla="*/ 1822810 h 3316847"/>
              <a:gd name="connsiteX1756" fmla="*/ 2951372 w 4696779"/>
              <a:gd name="connsiteY1756" fmla="*/ 1822810 h 3316847"/>
              <a:gd name="connsiteX1757" fmla="*/ 2921380 w 4696779"/>
              <a:gd name="connsiteY1757" fmla="*/ 1792955 h 3316847"/>
              <a:gd name="connsiteX1758" fmla="*/ 2873419 w 4696779"/>
              <a:gd name="connsiteY1758" fmla="*/ 1792955 h 3316847"/>
              <a:gd name="connsiteX1759" fmla="*/ 2819424 w 4696779"/>
              <a:gd name="connsiteY1759" fmla="*/ 1733199 h 3316847"/>
              <a:gd name="connsiteX1760" fmla="*/ 2819424 w 4696779"/>
              <a:gd name="connsiteY1760" fmla="*/ 1739188 h 3316847"/>
              <a:gd name="connsiteX1761" fmla="*/ 2777407 w 4696779"/>
              <a:gd name="connsiteY1761" fmla="*/ 1822810 h 3316847"/>
              <a:gd name="connsiteX1762" fmla="*/ 2804211 w 4696779"/>
              <a:gd name="connsiteY1762" fmla="*/ 1841715 h 3316847"/>
              <a:gd name="connsiteX1763" fmla="*/ 2818148 w 4696779"/>
              <a:gd name="connsiteY1763" fmla="*/ 1872187 h 3316847"/>
              <a:gd name="connsiteX1764" fmla="*/ 2818281 w 4696779"/>
              <a:gd name="connsiteY1764" fmla="*/ 1872187 h 3316847"/>
              <a:gd name="connsiteX1765" fmla="*/ 2819470 w 4696779"/>
              <a:gd name="connsiteY1765" fmla="*/ 1888509 h 3316847"/>
              <a:gd name="connsiteX1766" fmla="*/ 2813480 w 4696779"/>
              <a:gd name="connsiteY1766" fmla="*/ 1912375 h 3316847"/>
              <a:gd name="connsiteX1767" fmla="*/ 2879454 w 4696779"/>
              <a:gd name="connsiteY1767" fmla="*/ 1942276 h 3316847"/>
              <a:gd name="connsiteX1768" fmla="*/ 2855131 w 4696779"/>
              <a:gd name="connsiteY1768" fmla="*/ 1996545 h 3316847"/>
              <a:gd name="connsiteX1769" fmla="*/ 2797204 w 4696779"/>
              <a:gd name="connsiteY1769" fmla="*/ 1996682 h 3316847"/>
              <a:gd name="connsiteX1770" fmla="*/ 2801456 w 4696779"/>
              <a:gd name="connsiteY1770" fmla="*/ 1972131 h 3316847"/>
              <a:gd name="connsiteX1771" fmla="*/ 2783488 w 4696779"/>
              <a:gd name="connsiteY1771" fmla="*/ 1960152 h 3316847"/>
              <a:gd name="connsiteX1772" fmla="*/ 2765474 w 4696779"/>
              <a:gd name="connsiteY1772" fmla="*/ 1995997 h 3316847"/>
              <a:gd name="connsiteX1773" fmla="*/ 2771464 w 4696779"/>
              <a:gd name="connsiteY1773" fmla="*/ 1995997 h 3316847"/>
              <a:gd name="connsiteX1774" fmla="*/ 2772241 w 4696779"/>
              <a:gd name="connsiteY1774" fmla="*/ 1996774 h 3316847"/>
              <a:gd name="connsiteX1775" fmla="*/ 2683910 w 4696779"/>
              <a:gd name="connsiteY1775" fmla="*/ 1996682 h 3316847"/>
              <a:gd name="connsiteX1776" fmla="*/ 2723458 w 4696779"/>
              <a:gd name="connsiteY1776" fmla="*/ 1930297 h 3316847"/>
              <a:gd name="connsiteX1777" fmla="*/ 2741426 w 4696779"/>
              <a:gd name="connsiteY1777" fmla="*/ 1882474 h 3316847"/>
              <a:gd name="connsiteX1778" fmla="*/ 2733969 w 4696779"/>
              <a:gd name="connsiteY1778" fmla="*/ 1872233 h 3316847"/>
              <a:gd name="connsiteX1779" fmla="*/ 2733836 w 4696779"/>
              <a:gd name="connsiteY1779" fmla="*/ 1872233 h 3316847"/>
              <a:gd name="connsiteX1780" fmla="*/ 2627446 w 4696779"/>
              <a:gd name="connsiteY1780" fmla="*/ 1822810 h 3316847"/>
              <a:gd name="connsiteX1781" fmla="*/ 2600040 w 4696779"/>
              <a:gd name="connsiteY1781" fmla="*/ 1872187 h 3316847"/>
              <a:gd name="connsiteX1782" fmla="*/ 2600242 w 4696779"/>
              <a:gd name="connsiteY1782" fmla="*/ 1872187 h 3316847"/>
              <a:gd name="connsiteX1783" fmla="*/ 2535869 w 4696779"/>
              <a:gd name="connsiteY1783" fmla="*/ 1996591 h 3316847"/>
              <a:gd name="connsiteX1784" fmla="*/ 2468386 w 4696779"/>
              <a:gd name="connsiteY1784" fmla="*/ 1996682 h 3316847"/>
              <a:gd name="connsiteX1785" fmla="*/ 2471769 w 4696779"/>
              <a:gd name="connsiteY1785" fmla="*/ 1995997 h 3316847"/>
              <a:gd name="connsiteX1786" fmla="*/ 2471769 w 4696779"/>
              <a:gd name="connsiteY1786" fmla="*/ 1984064 h 3316847"/>
              <a:gd name="connsiteX1787" fmla="*/ 2465734 w 4696779"/>
              <a:gd name="connsiteY1787" fmla="*/ 1984064 h 3316847"/>
              <a:gd name="connsiteX1788" fmla="*/ 2417774 w 4696779"/>
              <a:gd name="connsiteY1788" fmla="*/ 1954163 h 3316847"/>
              <a:gd name="connsiteX1789" fmla="*/ 2405795 w 4696779"/>
              <a:gd name="connsiteY1789" fmla="*/ 1972085 h 3316847"/>
              <a:gd name="connsiteX1790" fmla="*/ 2411784 w 4696779"/>
              <a:gd name="connsiteY1790" fmla="*/ 1984064 h 3316847"/>
              <a:gd name="connsiteX1791" fmla="*/ 2429752 w 4696779"/>
              <a:gd name="connsiteY1791" fmla="*/ 1995997 h 3316847"/>
              <a:gd name="connsiteX1792" fmla="*/ 2430849 w 4696779"/>
              <a:gd name="connsiteY1792" fmla="*/ 1996728 h 3316847"/>
              <a:gd name="connsiteX1793" fmla="*/ 2430941 w 4696779"/>
              <a:gd name="connsiteY1793" fmla="*/ 1996728 h 3316847"/>
              <a:gd name="connsiteX1794" fmla="*/ 2468295 w 4696779"/>
              <a:gd name="connsiteY1794" fmla="*/ 1996820 h 3316847"/>
              <a:gd name="connsiteX1795" fmla="*/ 2535777 w 4696779"/>
              <a:gd name="connsiteY1795" fmla="*/ 1996728 h 3316847"/>
              <a:gd name="connsiteX1796" fmla="*/ 2525673 w 4696779"/>
              <a:gd name="connsiteY1796" fmla="*/ 2037922 h 3316847"/>
              <a:gd name="connsiteX1797" fmla="*/ 2621639 w 4696779"/>
              <a:gd name="connsiteY1797" fmla="*/ 2091734 h 3316847"/>
              <a:gd name="connsiteX1798" fmla="*/ 2621639 w 4696779"/>
              <a:gd name="connsiteY1798" fmla="*/ 2085745 h 3316847"/>
              <a:gd name="connsiteX1799" fmla="*/ 2684047 w 4696779"/>
              <a:gd name="connsiteY1799" fmla="*/ 1996911 h 3316847"/>
              <a:gd name="connsiteX1800" fmla="*/ 2772378 w 4696779"/>
              <a:gd name="connsiteY1800" fmla="*/ 1996774 h 3316847"/>
              <a:gd name="connsiteX1801" fmla="*/ 2797296 w 4696779"/>
              <a:gd name="connsiteY1801" fmla="*/ 1996774 h 3316847"/>
              <a:gd name="connsiteX1802" fmla="*/ 2855223 w 4696779"/>
              <a:gd name="connsiteY1802" fmla="*/ 1996774 h 3316847"/>
              <a:gd name="connsiteX1803" fmla="*/ 2831540 w 4696779"/>
              <a:gd name="connsiteY1803" fmla="*/ 2079801 h 3316847"/>
              <a:gd name="connsiteX1804" fmla="*/ 2898565 w 4696779"/>
              <a:gd name="connsiteY1804" fmla="*/ 2121315 h 3316847"/>
              <a:gd name="connsiteX1805" fmla="*/ 3191356 w 4696779"/>
              <a:gd name="connsiteY1805" fmla="*/ 2235158 h 3316847"/>
              <a:gd name="connsiteX1806" fmla="*/ 3197346 w 4696779"/>
              <a:gd name="connsiteY1806" fmla="*/ 2217236 h 3316847"/>
              <a:gd name="connsiteX1807" fmla="*/ 3221349 w 4696779"/>
              <a:gd name="connsiteY1807" fmla="*/ 2211292 h 3316847"/>
              <a:gd name="connsiteX1808" fmla="*/ 3389232 w 4696779"/>
              <a:gd name="connsiteY1808" fmla="*/ 2217236 h 3316847"/>
              <a:gd name="connsiteX1809" fmla="*/ 3389232 w 4696779"/>
              <a:gd name="connsiteY1809" fmla="*/ 2175402 h 3316847"/>
              <a:gd name="connsiteX1810" fmla="*/ 3375562 w 4696779"/>
              <a:gd name="connsiteY1810" fmla="*/ 2121315 h 3316847"/>
              <a:gd name="connsiteX1811" fmla="*/ 4318674 w 4696779"/>
              <a:gd name="connsiteY1811" fmla="*/ 2121315 h 3316847"/>
              <a:gd name="connsiteX1812" fmla="*/ 4318857 w 4696779"/>
              <a:gd name="connsiteY1812" fmla="*/ 2121635 h 3316847"/>
              <a:gd name="connsiteX1813" fmla="*/ 4405496 w 4696779"/>
              <a:gd name="connsiteY1813" fmla="*/ 2320425 h 3316847"/>
              <a:gd name="connsiteX1814" fmla="*/ 4099513 w 4696779"/>
              <a:gd name="connsiteY1814" fmla="*/ 2320472 h 3316847"/>
              <a:gd name="connsiteX1815" fmla="*/ 4405496 w 4696779"/>
              <a:gd name="connsiteY1815" fmla="*/ 2320472 h 3316847"/>
              <a:gd name="connsiteX1816" fmla="*/ 4405496 w 4696779"/>
              <a:gd name="connsiteY1816" fmla="*/ 2320518 h 3316847"/>
              <a:gd name="connsiteX1817" fmla="*/ 4450805 w 4696779"/>
              <a:gd name="connsiteY1817" fmla="*/ 2438293 h 3316847"/>
              <a:gd name="connsiteX1818" fmla="*/ 4456497 w 4696779"/>
              <a:gd name="connsiteY1818" fmla="*/ 2474434 h 3316847"/>
              <a:gd name="connsiteX1819" fmla="*/ 4460531 w 4696779"/>
              <a:gd name="connsiteY1819" fmla="*/ 2519766 h 3316847"/>
              <a:gd name="connsiteX1820" fmla="*/ 4460544 w 4696779"/>
              <a:gd name="connsiteY1820" fmla="*/ 2519766 h 3316847"/>
              <a:gd name="connsiteX1821" fmla="*/ 4468819 w 4696779"/>
              <a:gd name="connsiteY1821" fmla="*/ 2557851 h 3316847"/>
              <a:gd name="connsiteX1822" fmla="*/ 4512848 w 4696779"/>
              <a:gd name="connsiteY1822" fmla="*/ 2669133 h 3316847"/>
              <a:gd name="connsiteX1823" fmla="*/ 3646088 w 4696779"/>
              <a:gd name="connsiteY1823" fmla="*/ 2669179 h 3316847"/>
              <a:gd name="connsiteX1824" fmla="*/ 3509202 w 4696779"/>
              <a:gd name="connsiteY1824" fmla="*/ 2587660 h 3316847"/>
              <a:gd name="connsiteX1825" fmla="*/ 3509202 w 4696779"/>
              <a:gd name="connsiteY1825" fmla="*/ 2593649 h 3316847"/>
              <a:gd name="connsiteX1826" fmla="*/ 3539194 w 4696779"/>
              <a:gd name="connsiteY1826" fmla="*/ 2635483 h 3316847"/>
              <a:gd name="connsiteX1827" fmla="*/ 3577677 w 4696779"/>
              <a:gd name="connsiteY1827" fmla="*/ 2669224 h 3316847"/>
              <a:gd name="connsiteX1828" fmla="*/ 3577781 w 4696779"/>
              <a:gd name="connsiteY1828" fmla="*/ 2669224 h 3316847"/>
              <a:gd name="connsiteX1829" fmla="*/ 3665152 w 4696779"/>
              <a:gd name="connsiteY1829" fmla="*/ 2737118 h 3316847"/>
              <a:gd name="connsiteX1830" fmla="*/ 3683120 w 4696779"/>
              <a:gd name="connsiteY1830" fmla="*/ 2760984 h 3316847"/>
              <a:gd name="connsiteX1831" fmla="*/ 3779086 w 4696779"/>
              <a:gd name="connsiteY1831" fmla="*/ 2772962 h 3316847"/>
              <a:gd name="connsiteX1832" fmla="*/ 3779086 w 4696779"/>
              <a:gd name="connsiteY1832" fmla="*/ 2778952 h 3316847"/>
              <a:gd name="connsiteX1833" fmla="*/ 3773097 w 4696779"/>
              <a:gd name="connsiteY1833" fmla="*/ 2778952 h 3316847"/>
              <a:gd name="connsiteX1834" fmla="*/ 3762581 w 4696779"/>
              <a:gd name="connsiteY1834" fmla="*/ 2793673 h 3316847"/>
              <a:gd name="connsiteX1835" fmla="*/ 3712610 w 4696779"/>
              <a:gd name="connsiteY1835" fmla="*/ 2793719 h 3316847"/>
              <a:gd name="connsiteX1836" fmla="*/ 3545183 w 4696779"/>
              <a:gd name="connsiteY1836" fmla="*/ 2677316 h 3316847"/>
              <a:gd name="connsiteX1837" fmla="*/ 3535490 w 4696779"/>
              <a:gd name="connsiteY1837" fmla="*/ 2669270 h 3316847"/>
              <a:gd name="connsiteX1838" fmla="*/ 3556521 w 4696779"/>
              <a:gd name="connsiteY1838" fmla="*/ 2669247 h 3316847"/>
              <a:gd name="connsiteX1839" fmla="*/ 3535491 w 4696779"/>
              <a:gd name="connsiteY1839" fmla="*/ 2669179 h 3316847"/>
              <a:gd name="connsiteX1840" fmla="*/ 3425260 w 4696779"/>
              <a:gd name="connsiteY1840" fmla="*/ 2563748 h 3316847"/>
              <a:gd name="connsiteX1841" fmla="*/ 3419225 w 4696779"/>
              <a:gd name="connsiteY1841" fmla="*/ 2593649 h 3316847"/>
              <a:gd name="connsiteX1842" fmla="*/ 3484696 w 4696779"/>
              <a:gd name="connsiteY1842" fmla="*/ 2669179 h 3316847"/>
              <a:gd name="connsiteX1843" fmla="*/ 3385247 w 4696779"/>
              <a:gd name="connsiteY1843" fmla="*/ 2669179 h 3316847"/>
              <a:gd name="connsiteX1844" fmla="*/ 3484741 w 4696779"/>
              <a:gd name="connsiteY1844" fmla="*/ 2669224 h 3316847"/>
              <a:gd name="connsiteX1845" fmla="*/ 3533250 w 4696779"/>
              <a:gd name="connsiteY1845" fmla="*/ 2725185 h 3316847"/>
              <a:gd name="connsiteX1846" fmla="*/ 3605213 w 4696779"/>
              <a:gd name="connsiteY1846" fmla="*/ 2767019 h 3316847"/>
              <a:gd name="connsiteX1847" fmla="*/ 3605213 w 4696779"/>
              <a:gd name="connsiteY1847" fmla="*/ 2790930 h 3316847"/>
              <a:gd name="connsiteX1848" fmla="*/ 3607819 w 4696779"/>
              <a:gd name="connsiteY1848" fmla="*/ 2793765 h 3316847"/>
              <a:gd name="connsiteX1849" fmla="*/ 3607774 w 4696779"/>
              <a:gd name="connsiteY1849" fmla="*/ 2793765 h 3316847"/>
              <a:gd name="connsiteX1850" fmla="*/ 3482272 w 4696779"/>
              <a:gd name="connsiteY1850" fmla="*/ 2793765 h 3316847"/>
              <a:gd name="connsiteX1851" fmla="*/ 3419224 w 4696779"/>
              <a:gd name="connsiteY1851" fmla="*/ 2725185 h 3316847"/>
              <a:gd name="connsiteX1852" fmla="*/ 3383014 w 4696779"/>
              <a:gd name="connsiteY1852" fmla="*/ 2669178 h 3316847"/>
              <a:gd name="connsiteX1853" fmla="*/ 3383060 w 4696779"/>
              <a:gd name="connsiteY1853" fmla="*/ 2669178 h 3316847"/>
              <a:gd name="connsiteX1854" fmla="*/ 3357286 w 4696779"/>
              <a:gd name="connsiteY1854" fmla="*/ 2646158 h 3316847"/>
              <a:gd name="connsiteX1855" fmla="*/ 3317315 w 4696779"/>
              <a:gd name="connsiteY1855" fmla="*/ 2635483 h 3316847"/>
              <a:gd name="connsiteX1856" fmla="*/ 3208593 w 4696779"/>
              <a:gd name="connsiteY1856" fmla="*/ 2669361 h 3316847"/>
              <a:gd name="connsiteX1857" fmla="*/ 3208313 w 4696779"/>
              <a:gd name="connsiteY1857" fmla="*/ 2669361 h 3316847"/>
              <a:gd name="connsiteX1858" fmla="*/ 3203426 w 4696779"/>
              <a:gd name="connsiteY1858" fmla="*/ 2671418 h 3316847"/>
              <a:gd name="connsiteX1859" fmla="*/ 2741608 w 4696779"/>
              <a:gd name="connsiteY1859" fmla="*/ 2749096 h 3316847"/>
              <a:gd name="connsiteX1860" fmla="*/ 2435695 w 4696779"/>
              <a:gd name="connsiteY1860" fmla="*/ 2689340 h 3316847"/>
              <a:gd name="connsiteX1861" fmla="*/ 2435695 w 4696779"/>
              <a:gd name="connsiteY1861" fmla="*/ 2695284 h 3316847"/>
              <a:gd name="connsiteX1862" fmla="*/ 2441731 w 4696779"/>
              <a:gd name="connsiteY1862" fmla="*/ 2695284 h 3316847"/>
              <a:gd name="connsiteX1863" fmla="*/ 2495680 w 4696779"/>
              <a:gd name="connsiteY1863" fmla="*/ 2719196 h 3316847"/>
              <a:gd name="connsiteX1864" fmla="*/ 2495680 w 4696779"/>
              <a:gd name="connsiteY1864" fmla="*/ 2731174 h 3316847"/>
              <a:gd name="connsiteX1865" fmla="*/ 2483656 w 4696779"/>
              <a:gd name="connsiteY1865" fmla="*/ 2731174 h 3316847"/>
              <a:gd name="connsiteX1866" fmla="*/ 2297758 w 4696779"/>
              <a:gd name="connsiteY1866" fmla="*/ 2743107 h 3316847"/>
              <a:gd name="connsiteX1867" fmla="*/ 2303748 w 4696779"/>
              <a:gd name="connsiteY1867" fmla="*/ 2773008 h 3316847"/>
              <a:gd name="connsiteX1868" fmla="*/ 2366382 w 4696779"/>
              <a:gd name="connsiteY1868" fmla="*/ 2793719 h 3316847"/>
              <a:gd name="connsiteX1869" fmla="*/ 2366522 w 4696779"/>
              <a:gd name="connsiteY1869" fmla="*/ 2793719 h 3316847"/>
              <a:gd name="connsiteX1870" fmla="*/ 2447721 w 4696779"/>
              <a:gd name="connsiteY1870" fmla="*/ 2802817 h 3316847"/>
              <a:gd name="connsiteX1871" fmla="*/ 2459699 w 4696779"/>
              <a:gd name="connsiteY1871" fmla="*/ 2826729 h 3316847"/>
              <a:gd name="connsiteX1872" fmla="*/ 2453710 w 4696779"/>
              <a:gd name="connsiteY1872" fmla="*/ 2826729 h 3316847"/>
              <a:gd name="connsiteX1873" fmla="*/ 2303748 w 4696779"/>
              <a:gd name="connsiteY1873" fmla="*/ 2826729 h 3316847"/>
              <a:gd name="connsiteX1874" fmla="*/ 2303748 w 4696779"/>
              <a:gd name="connsiteY1874" fmla="*/ 2844651 h 3316847"/>
              <a:gd name="connsiteX1875" fmla="*/ 2315727 w 4696779"/>
              <a:gd name="connsiteY1875" fmla="*/ 2844651 h 3316847"/>
              <a:gd name="connsiteX1876" fmla="*/ 2459699 w 4696779"/>
              <a:gd name="connsiteY1876" fmla="*/ 2850640 h 3316847"/>
              <a:gd name="connsiteX1877" fmla="*/ 2465689 w 4696779"/>
              <a:gd name="connsiteY1877" fmla="*/ 2880495 h 3316847"/>
              <a:gd name="connsiteX1878" fmla="*/ 2453710 w 4696779"/>
              <a:gd name="connsiteY1878" fmla="*/ 2880495 h 3316847"/>
              <a:gd name="connsiteX1879" fmla="*/ 2333741 w 4696779"/>
              <a:gd name="connsiteY1879" fmla="*/ 2898418 h 3316847"/>
              <a:gd name="connsiteX1880" fmla="*/ 2339776 w 4696779"/>
              <a:gd name="connsiteY1880" fmla="*/ 2916340 h 3316847"/>
              <a:gd name="connsiteX1881" fmla="*/ 2465734 w 4696779"/>
              <a:gd name="connsiteY1881" fmla="*/ 2910351 h 3316847"/>
              <a:gd name="connsiteX1882" fmla="*/ 2465734 w 4696779"/>
              <a:gd name="connsiteY1882" fmla="*/ 2916340 h 3316847"/>
              <a:gd name="connsiteX1883" fmla="*/ 2453756 w 4696779"/>
              <a:gd name="connsiteY1883" fmla="*/ 2916340 h 3316847"/>
              <a:gd name="connsiteX1884" fmla="*/ 2452430 w 4696779"/>
              <a:gd name="connsiteY1884" fmla="*/ 2918077 h 3316847"/>
              <a:gd name="connsiteX1885" fmla="*/ 1696636 w 4696779"/>
              <a:gd name="connsiteY1885" fmla="*/ 2918176 h 3316847"/>
              <a:gd name="connsiteX1886" fmla="*/ 2452338 w 4696779"/>
              <a:gd name="connsiteY1886" fmla="*/ 2918307 h 3316847"/>
              <a:gd name="connsiteX1887" fmla="*/ 2381701 w 4696779"/>
              <a:gd name="connsiteY1887" fmla="*/ 2952277 h 3316847"/>
              <a:gd name="connsiteX1888" fmla="*/ 2393679 w 4696779"/>
              <a:gd name="connsiteY1888" fmla="*/ 2952277 h 3316847"/>
              <a:gd name="connsiteX1889" fmla="*/ 2573633 w 4696779"/>
              <a:gd name="connsiteY1889" fmla="*/ 2976142 h 3316847"/>
              <a:gd name="connsiteX1890" fmla="*/ 2657575 w 4696779"/>
              <a:gd name="connsiteY1890" fmla="*/ 2988121 h 3316847"/>
              <a:gd name="connsiteX1891" fmla="*/ 2891479 w 4696779"/>
              <a:gd name="connsiteY1891" fmla="*/ 2970199 h 3316847"/>
              <a:gd name="connsiteX1892" fmla="*/ 3293312 w 4696779"/>
              <a:gd name="connsiteY1892" fmla="*/ 2952277 h 3316847"/>
              <a:gd name="connsiteX1893" fmla="*/ 3521226 w 4696779"/>
              <a:gd name="connsiteY1893" fmla="*/ 2918352 h 3316847"/>
              <a:gd name="connsiteX1894" fmla="*/ 4617729 w 4696779"/>
              <a:gd name="connsiteY1894" fmla="*/ 2918307 h 3316847"/>
              <a:gd name="connsiteX1895" fmla="*/ 4636794 w 4696779"/>
              <a:gd name="connsiteY1895" fmla="*/ 2970199 h 3316847"/>
              <a:gd name="connsiteX1896" fmla="*/ 4655356 w 4696779"/>
              <a:gd name="connsiteY1896" fmla="*/ 3067720 h 3316847"/>
              <a:gd name="connsiteX1897" fmla="*/ 4655265 w 4696779"/>
              <a:gd name="connsiteY1897" fmla="*/ 3067720 h 3316847"/>
              <a:gd name="connsiteX1898" fmla="*/ 4666695 w 4696779"/>
              <a:gd name="connsiteY1898" fmla="*/ 3125555 h 3316847"/>
              <a:gd name="connsiteX1899" fmla="*/ 4688275 w 4696779"/>
              <a:gd name="connsiteY1899" fmla="*/ 3192215 h 3316847"/>
              <a:gd name="connsiteX1900" fmla="*/ 2651494 w 4696779"/>
              <a:gd name="connsiteY1900" fmla="*/ 3192261 h 3316847"/>
              <a:gd name="connsiteX1901" fmla="*/ 2645505 w 4696779"/>
              <a:gd name="connsiteY1901" fmla="*/ 3137488 h 3316847"/>
              <a:gd name="connsiteX1902" fmla="*/ 2609524 w 4696779"/>
              <a:gd name="connsiteY1902" fmla="*/ 3137488 h 3316847"/>
              <a:gd name="connsiteX1903" fmla="*/ 2429615 w 4696779"/>
              <a:gd name="connsiteY1903" fmla="*/ 3131544 h 3316847"/>
              <a:gd name="connsiteX1904" fmla="*/ 2039761 w 4696779"/>
              <a:gd name="connsiteY1904" fmla="*/ 3143478 h 3316847"/>
              <a:gd name="connsiteX1905" fmla="*/ 2017941 w 4696779"/>
              <a:gd name="connsiteY1905" fmla="*/ 3163588 h 3316847"/>
              <a:gd name="connsiteX1906" fmla="*/ 1995511 w 4696779"/>
              <a:gd name="connsiteY1906" fmla="*/ 3192435 h 3316847"/>
              <a:gd name="connsiteX1907" fmla="*/ 1991846 w 4696779"/>
              <a:gd name="connsiteY1907" fmla="*/ 3209223 h 3316847"/>
              <a:gd name="connsiteX1908" fmla="*/ 2003825 w 4696779"/>
              <a:gd name="connsiteY1908" fmla="*/ 3221201 h 3316847"/>
              <a:gd name="connsiteX1909" fmla="*/ 2015803 w 4696779"/>
              <a:gd name="connsiteY1909" fmla="*/ 3215212 h 3316847"/>
              <a:gd name="connsiteX1910" fmla="*/ 2029428 w 4696779"/>
              <a:gd name="connsiteY1910" fmla="*/ 3192169 h 3316847"/>
              <a:gd name="connsiteX1911" fmla="*/ 2029557 w 4696779"/>
              <a:gd name="connsiteY1911" fmla="*/ 3192169 h 3316847"/>
              <a:gd name="connsiteX1912" fmla="*/ 2051876 w 4696779"/>
              <a:gd name="connsiteY1912" fmla="*/ 3167389 h 3316847"/>
              <a:gd name="connsiteX1913" fmla="*/ 2063855 w 4696779"/>
              <a:gd name="connsiteY1913" fmla="*/ 3179368 h 3316847"/>
              <a:gd name="connsiteX1914" fmla="*/ 2183779 w 4696779"/>
              <a:gd name="connsiteY1914" fmla="*/ 3185311 h 3316847"/>
              <a:gd name="connsiteX1915" fmla="*/ 2177561 w 4696779"/>
              <a:gd name="connsiteY1915" fmla="*/ 3192261 h 3316847"/>
              <a:gd name="connsiteX1916" fmla="*/ 2128842 w 4696779"/>
              <a:gd name="connsiteY1916" fmla="*/ 3192261 h 3316847"/>
              <a:gd name="connsiteX1917" fmla="*/ 2177469 w 4696779"/>
              <a:gd name="connsiteY1917" fmla="*/ 3192306 h 3316847"/>
              <a:gd name="connsiteX1918" fmla="*/ 2153741 w 4696779"/>
              <a:gd name="connsiteY1918" fmla="*/ 3215258 h 3316847"/>
              <a:gd name="connsiteX1919" fmla="*/ 2249707 w 4696779"/>
              <a:gd name="connsiteY1919" fmla="*/ 3215258 h 3316847"/>
              <a:gd name="connsiteX1920" fmla="*/ 2249707 w 4696779"/>
              <a:gd name="connsiteY1920" fmla="*/ 3203325 h 3316847"/>
              <a:gd name="connsiteX1921" fmla="*/ 2189768 w 4696779"/>
              <a:gd name="connsiteY1921" fmla="*/ 3203325 h 3316847"/>
              <a:gd name="connsiteX1922" fmla="*/ 2189768 w 4696779"/>
              <a:gd name="connsiteY1922" fmla="*/ 3197335 h 3316847"/>
              <a:gd name="connsiteX1923" fmla="*/ 2183779 w 4696779"/>
              <a:gd name="connsiteY1923" fmla="*/ 3197335 h 3316847"/>
              <a:gd name="connsiteX1924" fmla="*/ 2183779 w 4696779"/>
              <a:gd name="connsiteY1924" fmla="*/ 3192306 h 3316847"/>
              <a:gd name="connsiteX1925" fmla="*/ 2240273 w 4696779"/>
              <a:gd name="connsiteY1925" fmla="*/ 3192306 h 3316847"/>
              <a:gd name="connsiteX1926" fmla="*/ 2183733 w 4696779"/>
              <a:gd name="connsiteY1926" fmla="*/ 3192261 h 3316847"/>
              <a:gd name="connsiteX1927" fmla="*/ 2183733 w 4696779"/>
              <a:gd name="connsiteY1927" fmla="*/ 3191301 h 3316847"/>
              <a:gd name="connsiteX1928" fmla="*/ 2189722 w 4696779"/>
              <a:gd name="connsiteY1928" fmla="*/ 3191301 h 3316847"/>
              <a:gd name="connsiteX1929" fmla="*/ 2189722 w 4696779"/>
              <a:gd name="connsiteY1929" fmla="*/ 3185311 h 3316847"/>
              <a:gd name="connsiteX1930" fmla="*/ 2267721 w 4696779"/>
              <a:gd name="connsiteY1930" fmla="*/ 3167389 h 3316847"/>
              <a:gd name="connsiteX1931" fmla="*/ 2357652 w 4696779"/>
              <a:gd name="connsiteY1931" fmla="*/ 3173332 h 3316847"/>
              <a:gd name="connsiteX1932" fmla="*/ 2355878 w 4696779"/>
              <a:gd name="connsiteY1932" fmla="*/ 3192306 h 3316847"/>
              <a:gd name="connsiteX1933" fmla="*/ 2355914 w 4696779"/>
              <a:gd name="connsiteY1933" fmla="*/ 3192306 h 3316847"/>
              <a:gd name="connsiteX1934" fmla="*/ 2363732 w 4696779"/>
              <a:gd name="connsiteY1934" fmla="*/ 3209268 h 3316847"/>
              <a:gd name="connsiteX1935" fmla="*/ 2651631 w 4696779"/>
              <a:gd name="connsiteY1935" fmla="*/ 3203279 h 3316847"/>
              <a:gd name="connsiteX1936" fmla="*/ 2651586 w 4696779"/>
              <a:gd name="connsiteY1936" fmla="*/ 3192352 h 3316847"/>
              <a:gd name="connsiteX1937" fmla="*/ 4688366 w 4696779"/>
              <a:gd name="connsiteY1937" fmla="*/ 3192306 h 3316847"/>
              <a:gd name="connsiteX1938" fmla="*/ 4696779 w 4696779"/>
              <a:gd name="connsiteY1938" fmla="*/ 3251056 h 3316847"/>
              <a:gd name="connsiteX1939" fmla="*/ 18709 w 4696779"/>
              <a:gd name="connsiteY1939" fmla="*/ 3316847 h 3316847"/>
              <a:gd name="connsiteX1940" fmla="*/ 12719 w 4696779"/>
              <a:gd name="connsiteY1940" fmla="*/ 3221247 h 3316847"/>
              <a:gd name="connsiteX1941" fmla="*/ 24744 w 4696779"/>
              <a:gd name="connsiteY1941" fmla="*/ 3203325 h 3316847"/>
              <a:gd name="connsiteX1942" fmla="*/ 12719 w 4696779"/>
              <a:gd name="connsiteY1942" fmla="*/ 3203325 h 3316847"/>
              <a:gd name="connsiteX1943" fmla="*/ 12719 w 4696779"/>
              <a:gd name="connsiteY1943" fmla="*/ 3192352 h 3316847"/>
              <a:gd name="connsiteX1944" fmla="*/ 475864 w 4696779"/>
              <a:gd name="connsiteY1944" fmla="*/ 3192352 h 3316847"/>
              <a:gd name="connsiteX1945" fmla="*/ 475864 w 4696779"/>
              <a:gd name="connsiteY1945" fmla="*/ 3192260 h 3316847"/>
              <a:gd name="connsiteX1946" fmla="*/ 678404 w 4696779"/>
              <a:gd name="connsiteY1946" fmla="*/ 3268979 h 3316847"/>
              <a:gd name="connsiteX1947" fmla="*/ 708350 w 4696779"/>
              <a:gd name="connsiteY1947" fmla="*/ 3227145 h 3316847"/>
              <a:gd name="connsiteX1948" fmla="*/ 720375 w 4696779"/>
              <a:gd name="connsiteY1948" fmla="*/ 3257046 h 3316847"/>
              <a:gd name="connsiteX1949" fmla="*/ 714385 w 4696779"/>
              <a:gd name="connsiteY1949" fmla="*/ 3274968 h 3316847"/>
              <a:gd name="connsiteX1950" fmla="*/ 846745 w 4696779"/>
              <a:gd name="connsiteY1950" fmla="*/ 3192215 h 3316847"/>
              <a:gd name="connsiteX1951" fmla="*/ 1030128 w 4696779"/>
              <a:gd name="connsiteY1951" fmla="*/ 3192260 h 3316847"/>
              <a:gd name="connsiteX1952" fmla="*/ 1068213 w 4696779"/>
              <a:gd name="connsiteY1952" fmla="*/ 3245113 h 3316847"/>
              <a:gd name="connsiteX1953" fmla="*/ 1176157 w 4696779"/>
              <a:gd name="connsiteY1953" fmla="*/ 3263035 h 3316847"/>
              <a:gd name="connsiteX1954" fmla="*/ 1391179 w 4696779"/>
              <a:gd name="connsiteY1954" fmla="*/ 3192352 h 3316847"/>
              <a:gd name="connsiteX1955" fmla="*/ 1546288 w 4696779"/>
              <a:gd name="connsiteY1955" fmla="*/ 3192261 h 3316847"/>
              <a:gd name="connsiteX1956" fmla="*/ 1391087 w 4696779"/>
              <a:gd name="connsiteY1956" fmla="*/ 3192261 h 3316847"/>
              <a:gd name="connsiteX1957" fmla="*/ 1403981 w 4696779"/>
              <a:gd name="connsiteY1957" fmla="*/ 3095654 h 3316847"/>
              <a:gd name="connsiteX1958" fmla="*/ 1396757 w 4696779"/>
              <a:gd name="connsiteY1958" fmla="*/ 3067857 h 3316847"/>
              <a:gd name="connsiteX1959" fmla="*/ 1733699 w 4696779"/>
              <a:gd name="connsiteY1959" fmla="*/ 3067798 h 3316847"/>
              <a:gd name="connsiteX1960" fmla="*/ 1396939 w 4696779"/>
              <a:gd name="connsiteY1960" fmla="*/ 3067720 h 3316847"/>
              <a:gd name="connsiteX1961" fmla="*/ 1398174 w 4696779"/>
              <a:gd name="connsiteY1961" fmla="*/ 2988121 h 3316847"/>
              <a:gd name="connsiteX1962" fmla="*/ 1397625 w 4696779"/>
              <a:gd name="connsiteY1962" fmla="*/ 2918124 h 3316847"/>
              <a:gd name="connsiteX1963" fmla="*/ 1397634 w 4696779"/>
              <a:gd name="connsiteY1963" fmla="*/ 2918124 h 3316847"/>
              <a:gd name="connsiteX1964" fmla="*/ 1404209 w 4696779"/>
              <a:gd name="connsiteY1964" fmla="*/ 2844605 h 3316847"/>
              <a:gd name="connsiteX1965" fmla="*/ 1398219 w 4696779"/>
              <a:gd name="connsiteY1965" fmla="*/ 2802771 h 3316847"/>
              <a:gd name="connsiteX1966" fmla="*/ 1404621 w 4696779"/>
              <a:gd name="connsiteY1966" fmla="*/ 2793627 h 3316847"/>
              <a:gd name="connsiteX1967" fmla="*/ 1404670 w 4696779"/>
              <a:gd name="connsiteY1967" fmla="*/ 2793627 h 3316847"/>
              <a:gd name="connsiteX1968" fmla="*/ 1414912 w 4696779"/>
              <a:gd name="connsiteY1968" fmla="*/ 2783901 h 3316847"/>
              <a:gd name="connsiteX1969" fmla="*/ 1422130 w 4696779"/>
              <a:gd name="connsiteY1969" fmla="*/ 2760984 h 3316847"/>
              <a:gd name="connsiteX1970" fmla="*/ 1416140 w 4696779"/>
              <a:gd name="connsiteY1970" fmla="*/ 2760984 h 3316847"/>
              <a:gd name="connsiteX1971" fmla="*/ 1416140 w 4696779"/>
              <a:gd name="connsiteY1971" fmla="*/ 2755040 h 3316847"/>
              <a:gd name="connsiteX1972" fmla="*/ 972337 w 4696779"/>
              <a:gd name="connsiteY1972" fmla="*/ 2749051 h 3316847"/>
              <a:gd name="connsiteX1973" fmla="*/ 972337 w 4696779"/>
              <a:gd name="connsiteY1973" fmla="*/ 2755040 h 3316847"/>
              <a:gd name="connsiteX1974" fmla="*/ 966348 w 4696779"/>
              <a:gd name="connsiteY1974" fmla="*/ 2755040 h 3316847"/>
              <a:gd name="connsiteX1975" fmla="*/ 966348 w 4696779"/>
              <a:gd name="connsiteY1975" fmla="*/ 2793719 h 3316847"/>
              <a:gd name="connsiteX1976" fmla="*/ 936356 w 4696779"/>
              <a:gd name="connsiteY1976" fmla="*/ 2793719 h 3316847"/>
              <a:gd name="connsiteX1977" fmla="*/ 936356 w 4696779"/>
              <a:gd name="connsiteY1977" fmla="*/ 2778906 h 3316847"/>
              <a:gd name="connsiteX1978" fmla="*/ 924377 w 4696779"/>
              <a:gd name="connsiteY1978" fmla="*/ 2754995 h 3316847"/>
              <a:gd name="connsiteX1979" fmla="*/ 918388 w 4696779"/>
              <a:gd name="connsiteY1979" fmla="*/ 2754995 h 3316847"/>
              <a:gd name="connsiteX1980" fmla="*/ 918388 w 4696779"/>
              <a:gd name="connsiteY1980" fmla="*/ 2749005 h 3316847"/>
              <a:gd name="connsiteX1981" fmla="*/ 894385 w 4696779"/>
              <a:gd name="connsiteY1981" fmla="*/ 2749005 h 3316847"/>
              <a:gd name="connsiteX1982" fmla="*/ 894385 w 4696779"/>
              <a:gd name="connsiteY1982" fmla="*/ 2766927 h 3316847"/>
              <a:gd name="connsiteX1983" fmla="*/ 916285 w 4696779"/>
              <a:gd name="connsiteY1983" fmla="*/ 2793719 h 3316847"/>
              <a:gd name="connsiteX1984" fmla="*/ 864255 w 4696779"/>
              <a:gd name="connsiteY1984" fmla="*/ 2793719 h 3316847"/>
              <a:gd name="connsiteX1985" fmla="*/ 756493 w 4696779"/>
              <a:gd name="connsiteY1985" fmla="*/ 2755040 h 3316847"/>
              <a:gd name="connsiteX1986" fmla="*/ 744469 w 4696779"/>
              <a:gd name="connsiteY1986" fmla="*/ 2749051 h 3316847"/>
              <a:gd name="connsiteX1987" fmla="*/ 726455 w 4696779"/>
              <a:gd name="connsiteY1987" fmla="*/ 2772962 h 3316847"/>
              <a:gd name="connsiteX1988" fmla="*/ 732445 w 4696779"/>
              <a:gd name="connsiteY1988" fmla="*/ 2772962 h 3316847"/>
              <a:gd name="connsiteX1989" fmla="*/ 742960 w 4696779"/>
              <a:gd name="connsiteY1989" fmla="*/ 2793719 h 3316847"/>
              <a:gd name="connsiteX1990" fmla="*/ 742915 w 4696779"/>
              <a:gd name="connsiteY1990" fmla="*/ 2793719 h 3316847"/>
              <a:gd name="connsiteX1991" fmla="*/ 742915 w 4696779"/>
              <a:gd name="connsiteY1991" fmla="*/ 2793765 h 3316847"/>
              <a:gd name="connsiteX1992" fmla="*/ 804363 w 4696779"/>
              <a:gd name="connsiteY1992" fmla="*/ 2844697 h 3316847"/>
              <a:gd name="connsiteX1993" fmla="*/ 804363 w 4696779"/>
              <a:gd name="connsiteY1993" fmla="*/ 2838708 h 3316847"/>
              <a:gd name="connsiteX1994" fmla="*/ 810306 w 4696779"/>
              <a:gd name="connsiteY1994" fmla="*/ 2838708 h 3316847"/>
              <a:gd name="connsiteX1995" fmla="*/ 810306 w 4696779"/>
              <a:gd name="connsiteY1995" fmla="*/ 2832764 h 3316847"/>
              <a:gd name="connsiteX1996" fmla="*/ 804363 w 4696779"/>
              <a:gd name="connsiteY1996" fmla="*/ 2832764 h 3316847"/>
              <a:gd name="connsiteX1997" fmla="*/ 793001 w 4696779"/>
              <a:gd name="connsiteY1997" fmla="*/ 2810029 h 3316847"/>
              <a:gd name="connsiteX1998" fmla="*/ 779521 w 4696779"/>
              <a:gd name="connsiteY1998" fmla="*/ 2793765 h 3316847"/>
              <a:gd name="connsiteX1999" fmla="*/ 779399 w 4696779"/>
              <a:gd name="connsiteY1999" fmla="*/ 2793765 h 3316847"/>
              <a:gd name="connsiteX2000" fmla="*/ 774324 w 4696779"/>
              <a:gd name="connsiteY2000" fmla="*/ 2784941 h 3316847"/>
              <a:gd name="connsiteX2001" fmla="*/ 792292 w 4696779"/>
              <a:gd name="connsiteY2001" fmla="*/ 2784941 h 3316847"/>
              <a:gd name="connsiteX2002" fmla="*/ 797595 w 4696779"/>
              <a:gd name="connsiteY2002" fmla="*/ 2793764 h 3316847"/>
              <a:gd name="connsiteX2003" fmla="*/ 797688 w 4696779"/>
              <a:gd name="connsiteY2003" fmla="*/ 2793765 h 3316847"/>
              <a:gd name="connsiteX2004" fmla="*/ 882361 w 4696779"/>
              <a:gd name="connsiteY2004" fmla="*/ 2838708 h 3316847"/>
              <a:gd name="connsiteX2005" fmla="*/ 882361 w 4696779"/>
              <a:gd name="connsiteY2005" fmla="*/ 2832764 h 3316847"/>
              <a:gd name="connsiteX2006" fmla="*/ 888350 w 4696779"/>
              <a:gd name="connsiteY2006" fmla="*/ 2832764 h 3316847"/>
              <a:gd name="connsiteX2007" fmla="*/ 882361 w 4696779"/>
              <a:gd name="connsiteY2007" fmla="*/ 2808852 h 3316847"/>
              <a:gd name="connsiteX2008" fmla="*/ 864210 w 4696779"/>
              <a:gd name="connsiteY2008" fmla="*/ 2793811 h 3316847"/>
              <a:gd name="connsiteX2009" fmla="*/ 916240 w 4696779"/>
              <a:gd name="connsiteY2009" fmla="*/ 2793811 h 3316847"/>
              <a:gd name="connsiteX2010" fmla="*/ 930321 w 4696779"/>
              <a:gd name="connsiteY2010" fmla="*/ 2802909 h 3316847"/>
              <a:gd name="connsiteX2011" fmla="*/ 930321 w 4696779"/>
              <a:gd name="connsiteY2011" fmla="*/ 2808898 h 3316847"/>
              <a:gd name="connsiteX2012" fmla="*/ 936311 w 4696779"/>
              <a:gd name="connsiteY2012" fmla="*/ 2808898 h 3316847"/>
              <a:gd name="connsiteX2013" fmla="*/ 936311 w 4696779"/>
              <a:gd name="connsiteY2013" fmla="*/ 2793811 h 3316847"/>
              <a:gd name="connsiteX2014" fmla="*/ 966303 w 4696779"/>
              <a:gd name="connsiteY2014" fmla="*/ 2793811 h 3316847"/>
              <a:gd name="connsiteX2015" fmla="*/ 966303 w 4696779"/>
              <a:gd name="connsiteY2015" fmla="*/ 2802909 h 3316847"/>
              <a:gd name="connsiteX2016" fmla="*/ 1014263 w 4696779"/>
              <a:gd name="connsiteY2016" fmla="*/ 2808898 h 3316847"/>
              <a:gd name="connsiteX2017" fmla="*/ 1014263 w 4696779"/>
              <a:gd name="connsiteY2017" fmla="*/ 2826820 h 3316847"/>
              <a:gd name="connsiteX2018" fmla="*/ 1011629 w 4696779"/>
              <a:gd name="connsiteY2018" fmla="*/ 2865305 h 3316847"/>
              <a:gd name="connsiteX2019" fmla="*/ 1017727 w 4696779"/>
              <a:gd name="connsiteY2019" fmla="*/ 2918307 h 3316847"/>
              <a:gd name="connsiteX2020" fmla="*/ 1017738 w 4696779"/>
              <a:gd name="connsiteY2020" fmla="*/ 2918307 h 3316847"/>
              <a:gd name="connsiteX2021" fmla="*/ 1020252 w 4696779"/>
              <a:gd name="connsiteY2021" fmla="*/ 2952277 h 3316847"/>
              <a:gd name="connsiteX2022" fmla="*/ 1015683 w 4696779"/>
              <a:gd name="connsiteY2022" fmla="*/ 3067818 h 3316847"/>
              <a:gd name="connsiteX2023" fmla="*/ 1017921 w 4696779"/>
              <a:gd name="connsiteY2023" fmla="*/ 3133928 h 3316847"/>
              <a:gd name="connsiteX2024" fmla="*/ 1030174 w 4696779"/>
              <a:gd name="connsiteY2024" fmla="*/ 3192215 h 3316847"/>
              <a:gd name="connsiteX2025" fmla="*/ 846791 w 4696779"/>
              <a:gd name="connsiteY2025" fmla="*/ 3192215 h 3316847"/>
              <a:gd name="connsiteX2026" fmla="*/ 864347 w 4696779"/>
              <a:gd name="connsiteY2026" fmla="*/ 3125509 h 3316847"/>
              <a:gd name="connsiteX2027" fmla="*/ 840344 w 4696779"/>
              <a:gd name="connsiteY2027" fmla="*/ 3071697 h 3316847"/>
              <a:gd name="connsiteX2028" fmla="*/ 836194 w 4696779"/>
              <a:gd name="connsiteY2028" fmla="*/ 3067765 h 3316847"/>
              <a:gd name="connsiteX2029" fmla="*/ 835955 w 4696779"/>
              <a:gd name="connsiteY2029" fmla="*/ 3067765 h 3316847"/>
              <a:gd name="connsiteX2030" fmla="*/ 690383 w 4696779"/>
              <a:gd name="connsiteY2030" fmla="*/ 2994111 h 3316847"/>
              <a:gd name="connsiteX2031" fmla="*/ 678404 w 4696779"/>
              <a:gd name="connsiteY2031" fmla="*/ 3000100 h 3316847"/>
              <a:gd name="connsiteX2032" fmla="*/ 633233 w 4696779"/>
              <a:gd name="connsiteY2032" fmla="*/ 3067857 h 3316847"/>
              <a:gd name="connsiteX2033" fmla="*/ 633183 w 4696779"/>
              <a:gd name="connsiteY2033" fmla="*/ 3067857 h 3316847"/>
              <a:gd name="connsiteX2034" fmla="*/ 622717 w 4696779"/>
              <a:gd name="connsiteY2034" fmla="*/ 3096500 h 3316847"/>
              <a:gd name="connsiteX2035" fmla="*/ 624409 w 4696779"/>
              <a:gd name="connsiteY2035" fmla="*/ 3137488 h 3316847"/>
              <a:gd name="connsiteX2036" fmla="*/ 636433 w 4696779"/>
              <a:gd name="connsiteY2036" fmla="*/ 3137488 h 3316847"/>
              <a:gd name="connsiteX2037" fmla="*/ 822376 w 4696779"/>
              <a:gd name="connsiteY2037" fmla="*/ 3143478 h 3316847"/>
              <a:gd name="connsiteX2038" fmla="*/ 828366 w 4696779"/>
              <a:gd name="connsiteY2038" fmla="*/ 3143478 h 3316847"/>
              <a:gd name="connsiteX2039" fmla="*/ 828366 w 4696779"/>
              <a:gd name="connsiteY2039" fmla="*/ 3149467 h 3316847"/>
              <a:gd name="connsiteX2040" fmla="*/ 792338 w 4696779"/>
              <a:gd name="connsiteY2040" fmla="*/ 3149467 h 3316847"/>
              <a:gd name="connsiteX2041" fmla="*/ 636433 w 4696779"/>
              <a:gd name="connsiteY2041" fmla="*/ 3173332 h 3316847"/>
              <a:gd name="connsiteX2042" fmla="*/ 659127 w 4696779"/>
              <a:gd name="connsiteY2042" fmla="*/ 3192259 h 3316847"/>
              <a:gd name="connsiteX2043" fmla="*/ 659293 w 4696779"/>
              <a:gd name="connsiteY2043" fmla="*/ 3192260 h 3316847"/>
              <a:gd name="connsiteX2044" fmla="*/ 672414 w 4696779"/>
              <a:gd name="connsiteY2044" fmla="*/ 3209223 h 3316847"/>
              <a:gd name="connsiteX2045" fmla="*/ 654446 w 4696779"/>
              <a:gd name="connsiteY2045" fmla="*/ 3209223 h 3316847"/>
              <a:gd name="connsiteX2046" fmla="*/ 637486 w 4696779"/>
              <a:gd name="connsiteY2046" fmla="*/ 3192262 h 3316847"/>
              <a:gd name="connsiteX2047" fmla="*/ 637347 w 4696779"/>
              <a:gd name="connsiteY2047" fmla="*/ 3192261 h 3316847"/>
              <a:gd name="connsiteX2048" fmla="*/ 498450 w 4696779"/>
              <a:gd name="connsiteY2048" fmla="*/ 3149467 h 3316847"/>
              <a:gd name="connsiteX2049" fmla="*/ 498450 w 4696779"/>
              <a:gd name="connsiteY2049" fmla="*/ 3137488 h 3316847"/>
              <a:gd name="connsiteX2050" fmla="*/ 600406 w 4696779"/>
              <a:gd name="connsiteY2050" fmla="*/ 3119566 h 3316847"/>
              <a:gd name="connsiteX2051" fmla="*/ 614807 w 4696779"/>
              <a:gd name="connsiteY2051" fmla="*/ 3067628 h 3316847"/>
              <a:gd name="connsiteX2052" fmla="*/ 614843 w 4696779"/>
              <a:gd name="connsiteY2052" fmla="*/ 3067628 h 3316847"/>
              <a:gd name="connsiteX2053" fmla="*/ 624957 w 4696779"/>
              <a:gd name="connsiteY2053" fmla="*/ 3029692 h 3316847"/>
              <a:gd name="connsiteX2054" fmla="*/ 630444 w 4696779"/>
              <a:gd name="connsiteY2054" fmla="*/ 3006089 h 3316847"/>
              <a:gd name="connsiteX2055" fmla="*/ 600451 w 4696779"/>
              <a:gd name="connsiteY2055" fmla="*/ 3000100 h 3316847"/>
              <a:gd name="connsiteX2056" fmla="*/ 501925 w 4696779"/>
              <a:gd name="connsiteY2056" fmla="*/ 3067811 h 3316847"/>
              <a:gd name="connsiteX2057" fmla="*/ 501801 w 4696779"/>
              <a:gd name="connsiteY2057" fmla="*/ 3067811 h 3316847"/>
              <a:gd name="connsiteX2058" fmla="*/ 467423 w 4696779"/>
              <a:gd name="connsiteY2058" fmla="*/ 3108793 h 3316847"/>
              <a:gd name="connsiteX2059" fmla="*/ 450490 w 4696779"/>
              <a:gd name="connsiteY2059" fmla="*/ 3167389 h 3316847"/>
              <a:gd name="connsiteX2060" fmla="*/ 475864 w 4696779"/>
              <a:gd name="connsiteY2060" fmla="*/ 3192215 h 3316847"/>
              <a:gd name="connsiteX2061" fmla="*/ 12674 w 4696779"/>
              <a:gd name="connsiteY2061" fmla="*/ 3192261 h 3316847"/>
              <a:gd name="connsiteX2062" fmla="*/ 12674 w 4696779"/>
              <a:gd name="connsiteY2062" fmla="*/ 3161445 h 3316847"/>
              <a:gd name="connsiteX2063" fmla="*/ 186593 w 4696779"/>
              <a:gd name="connsiteY2063" fmla="*/ 3161445 h 3316847"/>
              <a:gd name="connsiteX2064" fmla="*/ 186593 w 4696779"/>
              <a:gd name="connsiteY2064" fmla="*/ 3155456 h 3316847"/>
              <a:gd name="connsiteX2065" fmla="*/ 114584 w 4696779"/>
              <a:gd name="connsiteY2065" fmla="*/ 3131590 h 3316847"/>
              <a:gd name="connsiteX2066" fmla="*/ 12628 w 4696779"/>
              <a:gd name="connsiteY2066" fmla="*/ 3113622 h 3316847"/>
              <a:gd name="connsiteX2067" fmla="*/ 6639 w 4696779"/>
              <a:gd name="connsiteY2067" fmla="*/ 3113622 h 3316847"/>
              <a:gd name="connsiteX2068" fmla="*/ 6639 w 4696779"/>
              <a:gd name="connsiteY2068" fmla="*/ 3083767 h 3316847"/>
              <a:gd name="connsiteX2069" fmla="*/ 282514 w 4696779"/>
              <a:gd name="connsiteY2069" fmla="*/ 3107679 h 3316847"/>
              <a:gd name="connsiteX2070" fmla="*/ 282514 w 4696779"/>
              <a:gd name="connsiteY2070" fmla="*/ 3101690 h 3316847"/>
              <a:gd name="connsiteX2071" fmla="*/ 20766 w 4696779"/>
              <a:gd name="connsiteY2071" fmla="*/ 3067902 h 3316847"/>
              <a:gd name="connsiteX2072" fmla="*/ 308604 w 4696779"/>
              <a:gd name="connsiteY2072" fmla="*/ 3067792 h 3316847"/>
              <a:gd name="connsiteX2073" fmla="*/ 20812 w 4696779"/>
              <a:gd name="connsiteY2073" fmla="*/ 3067765 h 3316847"/>
              <a:gd name="connsiteX2074" fmla="*/ 6685 w 4696779"/>
              <a:gd name="connsiteY2074" fmla="*/ 3059856 h 3316847"/>
              <a:gd name="connsiteX2075" fmla="*/ 650 w 4696779"/>
              <a:gd name="connsiteY2075" fmla="*/ 2994111 h 3316847"/>
              <a:gd name="connsiteX2076" fmla="*/ 174568 w 4696779"/>
              <a:gd name="connsiteY2076" fmla="*/ 2922421 h 3316847"/>
              <a:gd name="connsiteX2077" fmla="*/ 186410 w 4696779"/>
              <a:gd name="connsiteY2077" fmla="*/ 2918352 h 3316847"/>
              <a:gd name="connsiteX2078" fmla="*/ 191264 w 4696779"/>
              <a:gd name="connsiteY2078" fmla="*/ 2918343 h 3316847"/>
              <a:gd name="connsiteX2079" fmla="*/ 210322 w 4696779"/>
              <a:gd name="connsiteY2079" fmla="*/ 2918307 h 3316847"/>
              <a:gd name="connsiteX2080" fmla="*/ 270580 w 4696779"/>
              <a:gd name="connsiteY2080" fmla="*/ 2928365 h 3316847"/>
              <a:gd name="connsiteX2081" fmla="*/ 546502 w 4696779"/>
              <a:gd name="connsiteY2081" fmla="*/ 2940298 h 3316847"/>
              <a:gd name="connsiteX2082" fmla="*/ 552445 w 4696779"/>
              <a:gd name="connsiteY2082" fmla="*/ 2928365 h 3316847"/>
              <a:gd name="connsiteX2083" fmla="*/ 504106 w 4696779"/>
              <a:gd name="connsiteY2083" fmla="*/ 2918261 h 3316847"/>
              <a:gd name="connsiteX2084" fmla="*/ 503982 w 4696779"/>
              <a:gd name="connsiteY2084" fmla="*/ 2918261 h 3316847"/>
              <a:gd name="connsiteX2085" fmla="*/ 360603 w 4696779"/>
              <a:gd name="connsiteY2085" fmla="*/ 2904407 h 3316847"/>
              <a:gd name="connsiteX2086" fmla="*/ 360603 w 4696779"/>
              <a:gd name="connsiteY2086" fmla="*/ 2898418 h 3316847"/>
              <a:gd name="connsiteX2087" fmla="*/ 366594 w 4696779"/>
              <a:gd name="connsiteY2087" fmla="*/ 2898418 h 3316847"/>
              <a:gd name="connsiteX2088" fmla="*/ 480528 w 4696779"/>
              <a:gd name="connsiteY2088" fmla="*/ 2880495 h 3316847"/>
              <a:gd name="connsiteX2089" fmla="*/ 588518 w 4696779"/>
              <a:gd name="connsiteY2089" fmla="*/ 2892474 h 3316847"/>
              <a:gd name="connsiteX2090" fmla="*/ 588518 w 4696779"/>
              <a:gd name="connsiteY2090" fmla="*/ 2886485 h 3316847"/>
              <a:gd name="connsiteX2091" fmla="*/ 594508 w 4696779"/>
              <a:gd name="connsiteY2091" fmla="*/ 2886485 h 3316847"/>
              <a:gd name="connsiteX2092" fmla="*/ 594508 w 4696779"/>
              <a:gd name="connsiteY2092" fmla="*/ 2868563 h 3316847"/>
              <a:gd name="connsiteX2093" fmla="*/ 408565 w 4696779"/>
              <a:gd name="connsiteY2093" fmla="*/ 2850640 h 3316847"/>
              <a:gd name="connsiteX2094" fmla="*/ 408565 w 4696779"/>
              <a:gd name="connsiteY2094" fmla="*/ 2826729 h 3316847"/>
              <a:gd name="connsiteX2095" fmla="*/ 444591 w 4696779"/>
              <a:gd name="connsiteY2095" fmla="*/ 2820740 h 3316847"/>
              <a:gd name="connsiteX2096" fmla="*/ 582484 w 4696779"/>
              <a:gd name="connsiteY2096" fmla="*/ 2832718 h 3316847"/>
              <a:gd name="connsiteX2097" fmla="*/ 582484 w 4696779"/>
              <a:gd name="connsiteY2097" fmla="*/ 2820740 h 3316847"/>
              <a:gd name="connsiteX2098" fmla="*/ 564516 w 4696779"/>
              <a:gd name="connsiteY2098" fmla="*/ 2820740 h 3316847"/>
              <a:gd name="connsiteX2099" fmla="*/ 432567 w 4696779"/>
              <a:gd name="connsiteY2099" fmla="*/ 2802817 h 3316847"/>
              <a:gd name="connsiteX2100" fmla="*/ 432567 w 4696779"/>
              <a:gd name="connsiteY2100" fmla="*/ 2793719 h 3316847"/>
              <a:gd name="connsiteX2101" fmla="*/ 432521 w 4696779"/>
              <a:gd name="connsiteY2101" fmla="*/ 2793719 h 3316847"/>
              <a:gd name="connsiteX2102" fmla="*/ 432521 w 4696779"/>
              <a:gd name="connsiteY2102" fmla="*/ 2790885 h 3316847"/>
              <a:gd name="connsiteX2103" fmla="*/ 480526 w 4696779"/>
              <a:gd name="connsiteY2103" fmla="*/ 2790885 h 3316847"/>
              <a:gd name="connsiteX2104" fmla="*/ 474538 w 4696779"/>
              <a:gd name="connsiteY2104" fmla="*/ 2766973 h 3316847"/>
              <a:gd name="connsiteX2105" fmla="*/ 498494 w 4696779"/>
              <a:gd name="connsiteY2105" fmla="*/ 2766973 h 3316847"/>
              <a:gd name="connsiteX2106" fmla="*/ 648457 w 4696779"/>
              <a:gd name="connsiteY2106" fmla="*/ 2778952 h 3316847"/>
              <a:gd name="connsiteX2107" fmla="*/ 648457 w 4696779"/>
              <a:gd name="connsiteY2107" fmla="*/ 2766973 h 3316847"/>
              <a:gd name="connsiteX2108" fmla="*/ 636433 w 4696779"/>
              <a:gd name="connsiteY2108" fmla="*/ 2766973 h 3316847"/>
              <a:gd name="connsiteX2109" fmla="*/ 426531 w 4696779"/>
              <a:gd name="connsiteY2109" fmla="*/ 2731129 h 3316847"/>
              <a:gd name="connsiteX2110" fmla="*/ 420496 w 4696779"/>
              <a:gd name="connsiteY2110" fmla="*/ 2683306 h 3316847"/>
              <a:gd name="connsiteX2111" fmla="*/ 828319 w 4696779"/>
              <a:gd name="connsiteY2111" fmla="*/ 2689295 h 3316847"/>
              <a:gd name="connsiteX2112" fmla="*/ 912261 w 4696779"/>
              <a:gd name="connsiteY2112" fmla="*/ 2695238 h 3316847"/>
              <a:gd name="connsiteX2113" fmla="*/ 912261 w 4696779"/>
              <a:gd name="connsiteY2113" fmla="*/ 2689295 h 3316847"/>
              <a:gd name="connsiteX2114" fmla="*/ 848711 w 4696779"/>
              <a:gd name="connsiteY2114" fmla="*/ 2669315 h 3316847"/>
              <a:gd name="connsiteX2115" fmla="*/ 1034654 w 4696779"/>
              <a:gd name="connsiteY2115" fmla="*/ 2669224 h 3316847"/>
              <a:gd name="connsiteX2116" fmla="*/ 1068258 w 4696779"/>
              <a:gd name="connsiteY2116" fmla="*/ 2731174 h 3316847"/>
              <a:gd name="connsiteX2117" fmla="*/ 1134232 w 4696779"/>
              <a:gd name="connsiteY2117" fmla="*/ 2737118 h 3316847"/>
              <a:gd name="connsiteX2118" fmla="*/ 1134232 w 4696779"/>
              <a:gd name="connsiteY2118" fmla="*/ 2725139 h 3316847"/>
              <a:gd name="connsiteX2119" fmla="*/ 1073150 w 4696779"/>
              <a:gd name="connsiteY2119" fmla="*/ 2669224 h 3316847"/>
              <a:gd name="connsiteX2120" fmla="*/ 1073104 w 4696779"/>
              <a:gd name="connsiteY2120" fmla="*/ 2669224 h 3316847"/>
              <a:gd name="connsiteX2121" fmla="*/ 1038266 w 4696779"/>
              <a:gd name="connsiteY2121" fmla="*/ 2551861 h 3316847"/>
              <a:gd name="connsiteX2122" fmla="*/ 1344133 w 4696779"/>
              <a:gd name="connsiteY2122" fmla="*/ 2545872 h 3316847"/>
              <a:gd name="connsiteX2123" fmla="*/ 1350122 w 4696779"/>
              <a:gd name="connsiteY2123" fmla="*/ 2581762 h 3316847"/>
              <a:gd name="connsiteX2124" fmla="*/ 1349539 w 4696779"/>
              <a:gd name="connsiteY2124" fmla="*/ 2623933 h 3316847"/>
              <a:gd name="connsiteX2125" fmla="*/ 1322032 w 4696779"/>
              <a:gd name="connsiteY2125" fmla="*/ 2669178 h 3316847"/>
              <a:gd name="connsiteX2126" fmla="*/ 1322050 w 4696779"/>
              <a:gd name="connsiteY2126" fmla="*/ 2669178 h 3316847"/>
              <a:gd name="connsiteX2127" fmla="*/ 1278203 w 4696779"/>
              <a:gd name="connsiteY2127" fmla="*/ 2731129 h 3316847"/>
              <a:gd name="connsiteX2128" fmla="*/ 1308151 w 4696779"/>
              <a:gd name="connsiteY2128" fmla="*/ 2731129 h 3316847"/>
              <a:gd name="connsiteX2129" fmla="*/ 1338142 w 4696779"/>
              <a:gd name="connsiteY2129" fmla="*/ 2725139 h 3316847"/>
              <a:gd name="connsiteX2130" fmla="*/ 1358528 w 4696779"/>
              <a:gd name="connsiteY2130" fmla="*/ 2696535 h 3316847"/>
              <a:gd name="connsiteX2131" fmla="*/ 1382131 w 4696779"/>
              <a:gd name="connsiteY2131" fmla="*/ 2669316 h 3316847"/>
              <a:gd name="connsiteX2132" fmla="*/ 1382080 w 4696779"/>
              <a:gd name="connsiteY2132" fmla="*/ 2669316 h 3316847"/>
              <a:gd name="connsiteX2133" fmla="*/ 1386057 w 4696779"/>
              <a:gd name="connsiteY2133" fmla="*/ 2665475 h 3316847"/>
              <a:gd name="connsiteX2134" fmla="*/ 1374033 w 4696779"/>
              <a:gd name="connsiteY2134" fmla="*/ 2522052 h 3316847"/>
              <a:gd name="connsiteX2135" fmla="*/ 1372250 w 4696779"/>
              <a:gd name="connsiteY2135" fmla="*/ 2519903 h 3316847"/>
              <a:gd name="connsiteX2136" fmla="*/ 1717572 w 4696779"/>
              <a:gd name="connsiteY2136" fmla="*/ 2519766 h 3316847"/>
              <a:gd name="connsiteX2137" fmla="*/ 1811893 w 4696779"/>
              <a:gd name="connsiteY2137" fmla="*/ 2551861 h 3316847"/>
              <a:gd name="connsiteX2138" fmla="*/ 1985812 w 4696779"/>
              <a:gd name="connsiteY2138" fmla="*/ 2629540 h 3316847"/>
              <a:gd name="connsiteX2139" fmla="*/ 1985812 w 4696779"/>
              <a:gd name="connsiteY2139" fmla="*/ 2623550 h 3316847"/>
              <a:gd name="connsiteX2140" fmla="*/ 1764618 w 4696779"/>
              <a:gd name="connsiteY2140" fmla="*/ 2519903 h 3316847"/>
              <a:gd name="connsiteX2141" fmla="*/ 1913665 w 4696779"/>
              <a:gd name="connsiteY2141" fmla="*/ 2519766 h 3316847"/>
              <a:gd name="connsiteX2142" fmla="*/ 1961900 w 4696779"/>
              <a:gd name="connsiteY2142" fmla="*/ 2557851 h 3316847"/>
              <a:gd name="connsiteX2143" fmla="*/ 1961900 w 4696779"/>
              <a:gd name="connsiteY2143" fmla="*/ 2551861 h 3316847"/>
              <a:gd name="connsiteX2144" fmla="*/ 1933873 w 4696779"/>
              <a:gd name="connsiteY2144" fmla="*/ 2519766 h 3316847"/>
              <a:gd name="connsiteX2145" fmla="*/ 1829951 w 4696779"/>
              <a:gd name="connsiteY2145" fmla="*/ 2396459 h 3316847"/>
              <a:gd name="connsiteX2146" fmla="*/ 1829951 w 4696779"/>
              <a:gd name="connsiteY2146" fmla="*/ 2408392 h 3316847"/>
              <a:gd name="connsiteX2147" fmla="*/ 1913665 w 4696779"/>
              <a:gd name="connsiteY2147" fmla="*/ 2519720 h 3316847"/>
              <a:gd name="connsiteX2148" fmla="*/ 1764618 w 4696779"/>
              <a:gd name="connsiteY2148" fmla="*/ 2519720 h 3316847"/>
              <a:gd name="connsiteX2149" fmla="*/ 1673956 w 4696779"/>
              <a:gd name="connsiteY2149" fmla="*/ 2486024 h 3316847"/>
              <a:gd name="connsiteX2150" fmla="*/ 1625950 w 4696779"/>
              <a:gd name="connsiteY2150" fmla="*/ 2486024 h 3316847"/>
              <a:gd name="connsiteX2151" fmla="*/ 1452031 w 4696779"/>
              <a:gd name="connsiteY2151" fmla="*/ 2438247 h 3316847"/>
              <a:gd name="connsiteX2152" fmla="*/ 1452031 w 4696779"/>
              <a:gd name="connsiteY2152" fmla="*/ 2456169 h 3316847"/>
              <a:gd name="connsiteX2153" fmla="*/ 1464010 w 4696779"/>
              <a:gd name="connsiteY2153" fmla="*/ 2468102 h 3316847"/>
              <a:gd name="connsiteX2154" fmla="*/ 1637928 w 4696779"/>
              <a:gd name="connsiteY2154" fmla="*/ 2498003 h 3316847"/>
              <a:gd name="connsiteX2155" fmla="*/ 1717526 w 4696779"/>
              <a:gd name="connsiteY2155" fmla="*/ 2519537 h 3316847"/>
              <a:gd name="connsiteX2156" fmla="*/ 1372250 w 4696779"/>
              <a:gd name="connsiteY2156" fmla="*/ 2519674 h 3316847"/>
              <a:gd name="connsiteX2157" fmla="*/ 1248074 w 4696779"/>
              <a:gd name="connsiteY2157" fmla="*/ 2402357 h 3316847"/>
              <a:gd name="connsiteX2158" fmla="*/ 1278479 w 4696779"/>
              <a:gd name="connsiteY2158" fmla="*/ 2320335 h 3316847"/>
              <a:gd name="connsiteX2159" fmla="*/ 1278762 w 4696779"/>
              <a:gd name="connsiteY2159" fmla="*/ 2320335 h 3316847"/>
              <a:gd name="connsiteX2160" fmla="*/ 1332153 w 4696779"/>
              <a:gd name="connsiteY2160" fmla="*/ 2270911 h 3316847"/>
              <a:gd name="connsiteX2161" fmla="*/ 1332153 w 4696779"/>
              <a:gd name="connsiteY2161" fmla="*/ 2258978 h 3316847"/>
              <a:gd name="connsiteX2162" fmla="*/ 1272214 w 4696779"/>
              <a:gd name="connsiteY2162" fmla="*/ 2223133 h 3316847"/>
              <a:gd name="connsiteX2163" fmla="*/ 1152291 w 4696779"/>
              <a:gd name="connsiteY2163" fmla="*/ 2294822 h 3316847"/>
              <a:gd name="connsiteX2164" fmla="*/ 1124264 w 4696779"/>
              <a:gd name="connsiteY2164" fmla="*/ 2320471 h 3316847"/>
              <a:gd name="connsiteX2165" fmla="*/ 915955 w 4696779"/>
              <a:gd name="connsiteY2165" fmla="*/ 2320471 h 3316847"/>
              <a:gd name="connsiteX2166" fmla="*/ 1124173 w 4696779"/>
              <a:gd name="connsiteY2166" fmla="*/ 2320518 h 3316847"/>
              <a:gd name="connsiteX2167" fmla="*/ 1014445 w 4696779"/>
              <a:gd name="connsiteY2167" fmla="*/ 2519766 h 3316847"/>
              <a:gd name="connsiteX2168" fmla="*/ 938093 w 4696779"/>
              <a:gd name="connsiteY2168" fmla="*/ 2519766 h 3316847"/>
              <a:gd name="connsiteX2169" fmla="*/ 948334 w 4696779"/>
              <a:gd name="connsiteY2169" fmla="*/ 2384526 h 3316847"/>
              <a:gd name="connsiteX2170" fmla="*/ 765483 w 4696779"/>
              <a:gd name="connsiteY2170" fmla="*/ 2341114 h 3316847"/>
              <a:gd name="connsiteX2171" fmla="*/ 716686 w 4696779"/>
              <a:gd name="connsiteY2171" fmla="*/ 2320471 h 3316847"/>
              <a:gd name="connsiteX2172" fmla="*/ 716626 w 4696779"/>
              <a:gd name="connsiteY2172" fmla="*/ 2320471 h 3316847"/>
              <a:gd name="connsiteX2173" fmla="*/ 714477 w 4696779"/>
              <a:gd name="connsiteY2173" fmla="*/ 2318734 h 3316847"/>
              <a:gd name="connsiteX2174" fmla="*/ 708442 w 4696779"/>
              <a:gd name="connsiteY2174" fmla="*/ 2318734 h 3316847"/>
              <a:gd name="connsiteX2175" fmla="*/ 708442 w 4696779"/>
              <a:gd name="connsiteY2175" fmla="*/ 2312744 h 3316847"/>
              <a:gd name="connsiteX2176" fmla="*/ 942344 w 4696779"/>
              <a:gd name="connsiteY2176" fmla="*/ 2312744 h 3316847"/>
              <a:gd name="connsiteX2177" fmla="*/ 960313 w 4696779"/>
              <a:gd name="connsiteY2177" fmla="*/ 2306801 h 3316847"/>
              <a:gd name="connsiteX2178" fmla="*/ 966347 w 4696779"/>
              <a:gd name="connsiteY2178" fmla="*/ 2282889 h 3316847"/>
              <a:gd name="connsiteX2179" fmla="*/ 966347 w 4696779"/>
              <a:gd name="connsiteY2179" fmla="*/ 2247045 h 3316847"/>
              <a:gd name="connsiteX2180" fmla="*/ 912352 w 4696779"/>
              <a:gd name="connsiteY2180" fmla="*/ 2175310 h 3316847"/>
              <a:gd name="connsiteX2181" fmla="*/ 897407 w 4696779"/>
              <a:gd name="connsiteY2181" fmla="*/ 2121269 h 3316847"/>
              <a:gd name="connsiteX2182" fmla="*/ 897311 w 4696779"/>
              <a:gd name="connsiteY2182" fmla="*/ 2121269 h 3316847"/>
              <a:gd name="connsiteX2183" fmla="*/ 894293 w 4696779"/>
              <a:gd name="connsiteY2183" fmla="*/ 2115600 h 3316847"/>
              <a:gd name="connsiteX2184" fmla="*/ 840298 w 4696779"/>
              <a:gd name="connsiteY2184" fmla="*/ 2067777 h 3316847"/>
              <a:gd name="connsiteX2185" fmla="*/ 830622 w 4696779"/>
              <a:gd name="connsiteY2185" fmla="*/ 2035304 h 3316847"/>
              <a:gd name="connsiteX2186" fmla="*/ 822178 w 4696779"/>
              <a:gd name="connsiteY2186" fmla="*/ 1996728 h 3316847"/>
              <a:gd name="connsiteX2187" fmla="*/ 822147 w 4696779"/>
              <a:gd name="connsiteY2187" fmla="*/ 1996728 h 3316847"/>
              <a:gd name="connsiteX2188" fmla="*/ 804316 w 4696779"/>
              <a:gd name="connsiteY2188" fmla="*/ 1942276 h 3316847"/>
              <a:gd name="connsiteX2189" fmla="*/ 780313 w 4696779"/>
              <a:gd name="connsiteY2189" fmla="*/ 1930343 h 3316847"/>
              <a:gd name="connsiteX2190" fmla="*/ 774323 w 4696779"/>
              <a:gd name="connsiteY2190" fmla="*/ 1876576 h 3316847"/>
              <a:gd name="connsiteX2191" fmla="*/ 769084 w 4696779"/>
              <a:gd name="connsiteY2191" fmla="*/ 1872187 h 3316847"/>
              <a:gd name="connsiteX2192" fmla="*/ 769066 w 4696779"/>
              <a:gd name="connsiteY2192" fmla="*/ 1872187 h 3316847"/>
              <a:gd name="connsiteX2193" fmla="*/ 708441 w 4696779"/>
              <a:gd name="connsiteY2193" fmla="*/ 1846676 h 3316847"/>
              <a:gd name="connsiteX2194" fmla="*/ 564515 w 4696779"/>
              <a:gd name="connsiteY2194" fmla="*/ 1768997 h 3316847"/>
              <a:gd name="connsiteX2195" fmla="*/ 438556 w 4696779"/>
              <a:gd name="connsiteY2195" fmla="*/ 1780930 h 3316847"/>
              <a:gd name="connsiteX2196" fmla="*/ 318633 w 4696779"/>
              <a:gd name="connsiteY2196" fmla="*/ 1786920 h 3316847"/>
              <a:gd name="connsiteX2197" fmla="*/ 78740 w 4696779"/>
              <a:gd name="connsiteY2197" fmla="*/ 1822764 h 3316847"/>
              <a:gd name="connsiteX2198" fmla="*/ 72750 w 4696779"/>
              <a:gd name="connsiteY2198" fmla="*/ 1804842 h 3316847"/>
              <a:gd name="connsiteX2199" fmla="*/ 78740 w 4696779"/>
              <a:gd name="connsiteY2199" fmla="*/ 1739097 h 3316847"/>
              <a:gd name="connsiteX2200" fmla="*/ 168305 w 4696779"/>
              <a:gd name="connsiteY2200" fmla="*/ 1722592 h 3316847"/>
              <a:gd name="connsiteX2201" fmla="*/ 170671 w 4696779"/>
              <a:gd name="connsiteY2201" fmla="*/ 1722592 h 3316847"/>
              <a:gd name="connsiteX2202" fmla="*/ 282325 w 4696779"/>
              <a:gd name="connsiteY2202" fmla="*/ 1716750 h 3316847"/>
              <a:gd name="connsiteX2203" fmla="*/ 396402 w 4696779"/>
              <a:gd name="connsiteY2203" fmla="*/ 1709195 h 3316847"/>
              <a:gd name="connsiteX2204" fmla="*/ 510336 w 4696779"/>
              <a:gd name="connsiteY2204" fmla="*/ 1661372 h 3316847"/>
              <a:gd name="connsiteX2205" fmla="*/ 468365 w 4696779"/>
              <a:gd name="connsiteY2205" fmla="*/ 1649439 h 3316847"/>
              <a:gd name="connsiteX2206" fmla="*/ 126517 w 4696779"/>
              <a:gd name="connsiteY2206" fmla="*/ 1679340 h 3316847"/>
              <a:gd name="connsiteX2207" fmla="*/ 120482 w 4696779"/>
              <a:gd name="connsiteY2207" fmla="*/ 1661418 h 3316847"/>
              <a:gd name="connsiteX2208" fmla="*/ 126517 w 4696779"/>
              <a:gd name="connsiteY2208" fmla="*/ 1661418 h 3316847"/>
              <a:gd name="connsiteX2209" fmla="*/ 150520 w 4696779"/>
              <a:gd name="connsiteY2209" fmla="*/ 1649485 h 3316847"/>
              <a:gd name="connsiteX2210" fmla="*/ 264454 w 4696779"/>
              <a:gd name="connsiteY2210" fmla="*/ 1637552 h 3316847"/>
              <a:gd name="connsiteX2211" fmla="*/ 458764 w 4696779"/>
              <a:gd name="connsiteY2211" fmla="*/ 1623241 h 3316847"/>
              <a:gd name="connsiteX2212" fmla="*/ 492873 w 4696779"/>
              <a:gd name="connsiteY2212" fmla="*/ 1623214 h 3316847"/>
              <a:gd name="connsiteX2213" fmla="*/ 458809 w 4696779"/>
              <a:gd name="connsiteY2213" fmla="*/ 1623196 h 3316847"/>
              <a:gd name="connsiteX2214" fmla="*/ 546409 w 4696779"/>
              <a:gd name="connsiteY2214" fmla="*/ 1613687 h 3316847"/>
              <a:gd name="connsiteX2215" fmla="*/ 546409 w 4696779"/>
              <a:gd name="connsiteY2215" fmla="*/ 1589775 h 3316847"/>
              <a:gd name="connsiteX2216" fmla="*/ 534384 w 4696779"/>
              <a:gd name="connsiteY2216" fmla="*/ 1583785 h 3316847"/>
              <a:gd name="connsiteX2217" fmla="*/ 240496 w 4696779"/>
              <a:gd name="connsiteY2217" fmla="*/ 1595764 h 3316847"/>
              <a:gd name="connsiteX2218" fmla="*/ 156554 w 4696779"/>
              <a:gd name="connsiteY2218" fmla="*/ 1595764 h 3316847"/>
              <a:gd name="connsiteX2219" fmla="*/ 150565 w 4696779"/>
              <a:gd name="connsiteY2219" fmla="*/ 1577842 h 3316847"/>
              <a:gd name="connsiteX2220" fmla="*/ 156554 w 4696779"/>
              <a:gd name="connsiteY2220" fmla="*/ 1565863 h 3316847"/>
              <a:gd name="connsiteX2221" fmla="*/ 186547 w 4696779"/>
              <a:gd name="connsiteY2221" fmla="*/ 1565863 h 3316847"/>
              <a:gd name="connsiteX2222" fmla="*/ 474400 w 4696779"/>
              <a:gd name="connsiteY2222" fmla="*/ 1559920 h 3316847"/>
              <a:gd name="connsiteX2223" fmla="*/ 474400 w 4696779"/>
              <a:gd name="connsiteY2223" fmla="*/ 1547941 h 3316847"/>
              <a:gd name="connsiteX2224" fmla="*/ 456432 w 4696779"/>
              <a:gd name="connsiteY2224" fmla="*/ 1541998 h 3316847"/>
              <a:gd name="connsiteX2225" fmla="*/ 168533 w 4696779"/>
              <a:gd name="connsiteY2225" fmla="*/ 1530019 h 3316847"/>
              <a:gd name="connsiteX2226" fmla="*/ 166414 w 4696779"/>
              <a:gd name="connsiteY2226" fmla="*/ 1523664 h 3316847"/>
              <a:gd name="connsiteX2227" fmla="*/ 166384 w 4696779"/>
              <a:gd name="connsiteY2227" fmla="*/ 1523664 h 3316847"/>
              <a:gd name="connsiteX2228" fmla="*/ 162543 w 4696779"/>
              <a:gd name="connsiteY2228" fmla="*/ 1512188 h 3316847"/>
              <a:gd name="connsiteX2229" fmla="*/ 168532 w 4696779"/>
              <a:gd name="connsiteY2229" fmla="*/ 1512188 h 3316847"/>
              <a:gd name="connsiteX2230" fmla="*/ 294492 w 4696779"/>
              <a:gd name="connsiteY2230" fmla="*/ 1500256 h 3316847"/>
              <a:gd name="connsiteX2231" fmla="*/ 486425 w 4696779"/>
              <a:gd name="connsiteY2231" fmla="*/ 1494266 h 3316847"/>
              <a:gd name="connsiteX2232" fmla="*/ 492368 w 4696779"/>
              <a:gd name="connsiteY2232" fmla="*/ 1482333 h 3316847"/>
              <a:gd name="connsiteX2233" fmla="*/ 492368 w 4696779"/>
              <a:gd name="connsiteY2233" fmla="*/ 1476344 h 3316847"/>
              <a:gd name="connsiteX2234" fmla="*/ 156554 w 4696779"/>
              <a:gd name="connsiteY2234" fmla="*/ 1458422 h 3316847"/>
              <a:gd name="connsiteX2235" fmla="*/ 156554 w 4696779"/>
              <a:gd name="connsiteY2235" fmla="*/ 1428521 h 3316847"/>
              <a:gd name="connsiteX2236" fmla="*/ 154085 w 4696779"/>
              <a:gd name="connsiteY2236" fmla="*/ 1424132 h 3316847"/>
              <a:gd name="connsiteX2237" fmla="*/ 1218175 w 4696779"/>
              <a:gd name="connsiteY2237" fmla="*/ 1423857 h 3316847"/>
              <a:gd name="connsiteX2238" fmla="*/ 154313 w 4696779"/>
              <a:gd name="connsiteY2238" fmla="*/ 1424040 h 3316847"/>
              <a:gd name="connsiteX2239" fmla="*/ 156782 w 4696779"/>
              <a:gd name="connsiteY2239" fmla="*/ 1386687 h 3316847"/>
              <a:gd name="connsiteX2240" fmla="*/ 192765 w 4696779"/>
              <a:gd name="connsiteY2240" fmla="*/ 1380697 h 3316847"/>
              <a:gd name="connsiteX2241" fmla="*/ 204743 w 4696779"/>
              <a:gd name="connsiteY2241" fmla="*/ 1392630 h 3316847"/>
              <a:gd name="connsiteX2242" fmla="*/ 204743 w 4696779"/>
              <a:gd name="connsiteY2242" fmla="*/ 1386687 h 3316847"/>
              <a:gd name="connsiteX2243" fmla="*/ 210732 w 4696779"/>
              <a:gd name="connsiteY2243" fmla="*/ 1386687 h 3316847"/>
              <a:gd name="connsiteX2244" fmla="*/ 210732 w 4696779"/>
              <a:gd name="connsiteY2244" fmla="*/ 1380697 h 3316847"/>
              <a:gd name="connsiteX2245" fmla="*/ 106856 w 4696779"/>
              <a:gd name="connsiteY2245" fmla="*/ 1324462 h 3316847"/>
              <a:gd name="connsiteX2246" fmla="*/ 249503 w 4696779"/>
              <a:gd name="connsiteY2246" fmla="*/ 1324233 h 3316847"/>
              <a:gd name="connsiteX2247" fmla="*/ 300573 w 4696779"/>
              <a:gd name="connsiteY2247" fmla="*/ 1350659 h 3316847"/>
              <a:gd name="connsiteX2248" fmla="*/ 378524 w 4696779"/>
              <a:gd name="connsiteY2248" fmla="*/ 1374571 h 3316847"/>
              <a:gd name="connsiteX2249" fmla="*/ 384560 w 4696779"/>
              <a:gd name="connsiteY2249" fmla="*/ 1374571 h 3316847"/>
              <a:gd name="connsiteX2250" fmla="*/ 384560 w 4696779"/>
              <a:gd name="connsiteY2250" fmla="*/ 1368627 h 3316847"/>
              <a:gd name="connsiteX2251" fmla="*/ 378524 w 4696779"/>
              <a:gd name="connsiteY2251" fmla="*/ 1368627 h 3316847"/>
              <a:gd name="connsiteX2252" fmla="*/ 316711 w 4696779"/>
              <a:gd name="connsiteY2252" fmla="*/ 1324233 h 3316847"/>
              <a:gd name="connsiteX2253" fmla="*/ 397589 w 4696779"/>
              <a:gd name="connsiteY2253" fmla="*/ 1324279 h 3316847"/>
              <a:gd name="connsiteX2254" fmla="*/ 316711 w 4696779"/>
              <a:gd name="connsiteY2254" fmla="*/ 1324188 h 3316847"/>
              <a:gd name="connsiteX2255" fmla="*/ 294537 w 4696779"/>
              <a:gd name="connsiteY2255" fmla="*/ 1314723 h 3316847"/>
              <a:gd name="connsiteX2256" fmla="*/ 168578 w 4696779"/>
              <a:gd name="connsiteY2256" fmla="*/ 1219123 h 3316847"/>
              <a:gd name="connsiteX2257" fmla="*/ 118240 w 4696779"/>
              <a:gd name="connsiteY2257" fmla="*/ 1199738 h 3316847"/>
              <a:gd name="connsiteX2258" fmla="*/ 131311 w 4696779"/>
              <a:gd name="connsiteY2258" fmla="*/ 1199729 h 3316847"/>
              <a:gd name="connsiteX2259" fmla="*/ 118240 w 4696779"/>
              <a:gd name="connsiteY2259" fmla="*/ 1199692 h 3316847"/>
              <a:gd name="connsiteX2260" fmla="*/ 84636 w 4696779"/>
              <a:gd name="connsiteY2260" fmla="*/ 1177335 h 3316847"/>
              <a:gd name="connsiteX2261" fmla="*/ 90625 w 4696779"/>
              <a:gd name="connsiteY2261" fmla="*/ 1159413 h 3316847"/>
              <a:gd name="connsiteX2262" fmla="*/ 96615 w 4696779"/>
              <a:gd name="connsiteY2262" fmla="*/ 1159413 h 3316847"/>
              <a:gd name="connsiteX2263" fmla="*/ 96615 w 4696779"/>
              <a:gd name="connsiteY2263" fmla="*/ 1153469 h 3316847"/>
              <a:gd name="connsiteX2264" fmla="*/ 139135 w 4696779"/>
              <a:gd name="connsiteY2264" fmla="*/ 1173775 h 3316847"/>
              <a:gd name="connsiteX2265" fmla="*/ 182991 w 4696779"/>
              <a:gd name="connsiteY2265" fmla="*/ 1199692 h 3316847"/>
              <a:gd name="connsiteX2266" fmla="*/ 183346 w 4696779"/>
              <a:gd name="connsiteY2266" fmla="*/ 1199692 h 3316847"/>
              <a:gd name="connsiteX2267" fmla="*/ 343302 w 4696779"/>
              <a:gd name="connsiteY2267" fmla="*/ 1299797 h 3316847"/>
              <a:gd name="connsiteX2268" fmla="*/ 397589 w 4696779"/>
              <a:gd name="connsiteY2268" fmla="*/ 1324279 h 3316847"/>
              <a:gd name="connsiteX2269" fmla="*/ 397589 w 4696779"/>
              <a:gd name="connsiteY2269" fmla="*/ 1324279 h 3316847"/>
              <a:gd name="connsiteX2270" fmla="*/ 456523 w 4696779"/>
              <a:gd name="connsiteY2270" fmla="*/ 1338726 h 3316847"/>
              <a:gd name="connsiteX2271" fmla="*/ 461369 w 4696779"/>
              <a:gd name="connsiteY2271" fmla="*/ 1324279 h 3316847"/>
              <a:gd name="connsiteX2272" fmla="*/ 541059 w 4696779"/>
              <a:gd name="connsiteY2272" fmla="*/ 1324279 h 3316847"/>
              <a:gd name="connsiteX2273" fmla="*/ 546546 w 4696779"/>
              <a:gd name="connsiteY2273" fmla="*/ 1332783 h 3316847"/>
              <a:gd name="connsiteX2274" fmla="*/ 624452 w 4696779"/>
              <a:gd name="connsiteY2274" fmla="*/ 1362684 h 3316847"/>
              <a:gd name="connsiteX2275" fmla="*/ 636476 w 4696779"/>
              <a:gd name="connsiteY2275" fmla="*/ 1344762 h 3316847"/>
              <a:gd name="connsiteX2276" fmla="*/ 630991 w 4696779"/>
              <a:gd name="connsiteY2276" fmla="*/ 1324279 h 3316847"/>
              <a:gd name="connsiteX2277" fmla="*/ 630900 w 4696779"/>
              <a:gd name="connsiteY2277" fmla="*/ 1324279 h 3316847"/>
              <a:gd name="connsiteX2278" fmla="*/ 612428 w 4696779"/>
              <a:gd name="connsiteY2278" fmla="*/ 1249115 h 3316847"/>
              <a:gd name="connsiteX2279" fmla="*/ 528486 w 4696779"/>
              <a:gd name="connsiteY2279" fmla="*/ 1207281 h 3316847"/>
              <a:gd name="connsiteX2280" fmla="*/ 541013 w 4696779"/>
              <a:gd name="connsiteY2280" fmla="*/ 1324188 h 3316847"/>
              <a:gd name="connsiteX2281" fmla="*/ 461324 w 4696779"/>
              <a:gd name="connsiteY2281" fmla="*/ 1324279 h 3316847"/>
              <a:gd name="connsiteX2282" fmla="*/ 462466 w 4696779"/>
              <a:gd name="connsiteY2282" fmla="*/ 1320804 h 3316847"/>
              <a:gd name="connsiteX2283" fmla="*/ 456477 w 4696779"/>
              <a:gd name="connsiteY2283" fmla="*/ 1320804 h 3316847"/>
              <a:gd name="connsiteX2284" fmla="*/ 366546 w 4696779"/>
              <a:gd name="connsiteY2284" fmla="*/ 1261048 h 3316847"/>
              <a:gd name="connsiteX2285" fmla="*/ 293851 w 4696779"/>
              <a:gd name="connsiteY2285" fmla="*/ 1199829 h 3316847"/>
              <a:gd name="connsiteX2286" fmla="*/ 333329 w 4696779"/>
              <a:gd name="connsiteY2286" fmla="*/ 1199727 h 3316847"/>
              <a:gd name="connsiteX2287" fmla="*/ 293851 w 4696779"/>
              <a:gd name="connsiteY2287" fmla="*/ 1199692 h 3316847"/>
              <a:gd name="connsiteX2288" fmla="*/ 276614 w 4696779"/>
              <a:gd name="connsiteY2288" fmla="*/ 1189314 h 3316847"/>
              <a:gd name="connsiteX2289" fmla="*/ 132642 w 4696779"/>
              <a:gd name="connsiteY2289" fmla="*/ 1093713 h 3316847"/>
              <a:gd name="connsiteX2290" fmla="*/ 144621 w 4696779"/>
              <a:gd name="connsiteY2290" fmla="*/ 1081734 h 3316847"/>
              <a:gd name="connsiteX2291" fmla="*/ 300572 w 4696779"/>
              <a:gd name="connsiteY2291" fmla="*/ 1165402 h 3316847"/>
              <a:gd name="connsiteX2292" fmla="*/ 346551 w 4696779"/>
              <a:gd name="connsiteY2292" fmla="*/ 1199692 h 3316847"/>
              <a:gd name="connsiteX2293" fmla="*/ 346566 w 4696779"/>
              <a:gd name="connsiteY2293" fmla="*/ 1199692 h 3316847"/>
              <a:gd name="connsiteX2294" fmla="*/ 462466 w 4696779"/>
              <a:gd name="connsiteY2294" fmla="*/ 1261002 h 3316847"/>
              <a:gd name="connsiteX2295" fmla="*/ 462466 w 4696779"/>
              <a:gd name="connsiteY2295" fmla="*/ 1249070 h 3316847"/>
              <a:gd name="connsiteX2296" fmla="*/ 386800 w 4696779"/>
              <a:gd name="connsiteY2296" fmla="*/ 1199738 h 3316847"/>
              <a:gd name="connsiteX2297" fmla="*/ 481273 w 4696779"/>
              <a:gd name="connsiteY2297" fmla="*/ 1199738 h 3316847"/>
              <a:gd name="connsiteX2298" fmla="*/ 386800 w 4696779"/>
              <a:gd name="connsiteY2298" fmla="*/ 1199692 h 3316847"/>
              <a:gd name="connsiteX2299" fmla="*/ 203462 w 4696779"/>
              <a:gd name="connsiteY2299" fmla="*/ 1075334 h 3316847"/>
              <a:gd name="connsiteX2300" fmla="*/ 265367 w 4696779"/>
              <a:gd name="connsiteY2300" fmla="*/ 1075151 h 3316847"/>
              <a:gd name="connsiteX2301" fmla="*/ 462466 w 4696779"/>
              <a:gd name="connsiteY2301" fmla="*/ 1183324 h 3316847"/>
              <a:gd name="connsiteX2302" fmla="*/ 462466 w 4696779"/>
              <a:gd name="connsiteY2302" fmla="*/ 1177335 h 3316847"/>
              <a:gd name="connsiteX2303" fmla="*/ 468501 w 4696779"/>
              <a:gd name="connsiteY2303" fmla="*/ 1177335 h 3316847"/>
              <a:gd name="connsiteX2304" fmla="*/ 462466 w 4696779"/>
              <a:gd name="connsiteY2304" fmla="*/ 1147480 h 3316847"/>
              <a:gd name="connsiteX2305" fmla="*/ 411780 w 4696779"/>
              <a:gd name="connsiteY2305" fmla="*/ 1124374 h 3316847"/>
              <a:gd name="connsiteX2306" fmla="*/ 346444 w 4696779"/>
              <a:gd name="connsiteY2306" fmla="*/ 1075151 h 3316847"/>
              <a:gd name="connsiteX2307" fmla="*/ 346383 w 4696779"/>
              <a:gd name="connsiteY2307" fmla="*/ 1075151 h 3316847"/>
              <a:gd name="connsiteX2308" fmla="*/ 282558 w 4696779"/>
              <a:gd name="connsiteY2308" fmla="*/ 1021933 h 3316847"/>
              <a:gd name="connsiteX2309" fmla="*/ 210595 w 4696779"/>
              <a:gd name="connsiteY2309" fmla="*/ 974155 h 3316847"/>
              <a:gd name="connsiteX2310" fmla="*/ 216630 w 4696779"/>
              <a:gd name="connsiteY2310" fmla="*/ 974155 h 3316847"/>
              <a:gd name="connsiteX2311" fmla="*/ 247491 w 4696779"/>
              <a:gd name="connsiteY2311" fmla="*/ 925692 h 3316847"/>
              <a:gd name="connsiteX2312" fmla="*/ 247620 w 4696779"/>
              <a:gd name="connsiteY2312" fmla="*/ 925692 h 3316847"/>
              <a:gd name="connsiteX2313" fmla="*/ 247491 w 4696779"/>
              <a:gd name="connsiteY2313" fmla="*/ 925691 h 3316847"/>
              <a:gd name="connsiteX2314" fmla="*/ 252566 w 4696779"/>
              <a:gd name="connsiteY2314" fmla="*/ 920342 h 3316847"/>
              <a:gd name="connsiteX2315" fmla="*/ 264870 w 4696779"/>
              <a:gd name="connsiteY2315" fmla="*/ 925692 h 3316847"/>
              <a:gd name="connsiteX2316" fmla="*/ 265184 w 4696779"/>
              <a:gd name="connsiteY2316" fmla="*/ 925692 h 3316847"/>
              <a:gd name="connsiteX2317" fmla="*/ 324529 w 4696779"/>
              <a:gd name="connsiteY2317" fmla="*/ 968166 h 3316847"/>
              <a:gd name="connsiteX2318" fmla="*/ 330518 w 4696779"/>
              <a:gd name="connsiteY2318" fmla="*/ 986088 h 3316847"/>
              <a:gd name="connsiteX2319" fmla="*/ 366546 w 4696779"/>
              <a:gd name="connsiteY2319" fmla="*/ 992078 h 3316847"/>
              <a:gd name="connsiteX2320" fmla="*/ 462466 w 4696779"/>
              <a:gd name="connsiteY2320" fmla="*/ 1069756 h 3316847"/>
              <a:gd name="connsiteX2321" fmla="*/ 471562 w 4696779"/>
              <a:gd name="connsiteY2321" fmla="*/ 1075151 h 3316847"/>
              <a:gd name="connsiteX2322" fmla="*/ 471793 w 4696779"/>
              <a:gd name="connsiteY2322" fmla="*/ 1075151 h 3316847"/>
              <a:gd name="connsiteX2323" fmla="*/ 558432 w 4696779"/>
              <a:gd name="connsiteY2323" fmla="*/ 1117579 h 3316847"/>
              <a:gd name="connsiteX2324" fmla="*/ 612885 w 4696779"/>
              <a:gd name="connsiteY2324" fmla="*/ 1157007 h 3316847"/>
              <a:gd name="connsiteX2325" fmla="*/ 668043 w 4696779"/>
              <a:gd name="connsiteY2325" fmla="*/ 1199738 h 3316847"/>
              <a:gd name="connsiteX2326" fmla="*/ 668161 w 4696779"/>
              <a:gd name="connsiteY2326" fmla="*/ 1199738 h 3316847"/>
              <a:gd name="connsiteX2327" fmla="*/ 852276 w 4696779"/>
              <a:gd name="connsiteY2327" fmla="*/ 1308871 h 3316847"/>
              <a:gd name="connsiteX2328" fmla="*/ 852276 w 4696779"/>
              <a:gd name="connsiteY2328" fmla="*/ 1290949 h 3316847"/>
              <a:gd name="connsiteX2329" fmla="*/ 780358 w 4696779"/>
              <a:gd name="connsiteY2329" fmla="*/ 1199783 h 3316847"/>
              <a:gd name="connsiteX2330" fmla="*/ 871433 w 4696779"/>
              <a:gd name="connsiteY2330" fmla="*/ 1199783 h 3316847"/>
              <a:gd name="connsiteX2331" fmla="*/ 912260 w 4696779"/>
              <a:gd name="connsiteY2331" fmla="*/ 1255105 h 3316847"/>
              <a:gd name="connsiteX2332" fmla="*/ 930228 w 4696779"/>
              <a:gd name="connsiteY2332" fmla="*/ 1249161 h 3316847"/>
              <a:gd name="connsiteX2333" fmla="*/ 930228 w 4696779"/>
              <a:gd name="connsiteY2333" fmla="*/ 1225249 h 3316847"/>
              <a:gd name="connsiteX2334" fmla="*/ 909127 w 4696779"/>
              <a:gd name="connsiteY2334" fmla="*/ 1199738 h 3316847"/>
              <a:gd name="connsiteX2335" fmla="*/ 909013 w 4696779"/>
              <a:gd name="connsiteY2335" fmla="*/ 1199738 h 3316847"/>
              <a:gd name="connsiteX2336" fmla="*/ 888303 w 4696779"/>
              <a:gd name="connsiteY2336" fmla="*/ 1165448 h 3316847"/>
              <a:gd name="connsiteX2337" fmla="*/ 808841 w 4696779"/>
              <a:gd name="connsiteY2337" fmla="*/ 1075334 h 3316847"/>
              <a:gd name="connsiteX2338" fmla="*/ 841989 w 4696779"/>
              <a:gd name="connsiteY2338" fmla="*/ 1075151 h 3316847"/>
              <a:gd name="connsiteX2339" fmla="*/ 942252 w 4696779"/>
              <a:gd name="connsiteY2339" fmla="*/ 1183324 h 3316847"/>
              <a:gd name="connsiteX2340" fmla="*/ 954963 w 4696779"/>
              <a:gd name="connsiteY2340" fmla="*/ 1199601 h 3316847"/>
              <a:gd name="connsiteX2341" fmla="*/ 928743 w 4696779"/>
              <a:gd name="connsiteY2341" fmla="*/ 1199679 h 3316847"/>
              <a:gd name="connsiteX2342" fmla="*/ 954963 w 4696779"/>
              <a:gd name="connsiteY2342" fmla="*/ 1199783 h 3316847"/>
              <a:gd name="connsiteX2343" fmla="*/ 1020204 w 4696779"/>
              <a:gd name="connsiteY2343" fmla="*/ 1255105 h 3316847"/>
              <a:gd name="connsiteX2344" fmla="*/ 1020204 w 4696779"/>
              <a:gd name="connsiteY2344" fmla="*/ 1225249 h 3316847"/>
              <a:gd name="connsiteX2345" fmla="*/ 988750 w 4696779"/>
              <a:gd name="connsiteY2345" fmla="*/ 1199875 h 3316847"/>
              <a:gd name="connsiteX2346" fmla="*/ 1138894 w 4696779"/>
              <a:gd name="connsiteY2346" fmla="*/ 1199829 h 3316847"/>
              <a:gd name="connsiteX2347" fmla="*/ 1116217 w 4696779"/>
              <a:gd name="connsiteY2347" fmla="*/ 1290995 h 3316847"/>
              <a:gd name="connsiteX2348" fmla="*/ 1140722 w 4696779"/>
              <a:gd name="connsiteY2348" fmla="*/ 1324325 h 3316847"/>
              <a:gd name="connsiteX2349" fmla="*/ 1069400 w 4696779"/>
              <a:gd name="connsiteY2349" fmla="*/ 1324325 h 3316847"/>
              <a:gd name="connsiteX2350" fmla="*/ 990259 w 4696779"/>
              <a:gd name="connsiteY2350" fmla="*/ 1308917 h 3316847"/>
              <a:gd name="connsiteX2351" fmla="*/ 984086 w 4696779"/>
              <a:gd name="connsiteY2351" fmla="*/ 1316175 h 3316847"/>
              <a:gd name="connsiteX2352" fmla="*/ 979339 w 4696779"/>
              <a:gd name="connsiteY2352" fmla="*/ 1324370 h 3316847"/>
              <a:gd name="connsiteX2353" fmla="*/ 979377 w 4696779"/>
              <a:gd name="connsiteY2353" fmla="*/ 1324370 h 3316847"/>
              <a:gd name="connsiteX2354" fmla="*/ 978372 w 4696779"/>
              <a:gd name="connsiteY2354" fmla="*/ 1326885 h 3316847"/>
              <a:gd name="connsiteX2355" fmla="*/ 1056324 w 4696779"/>
              <a:gd name="connsiteY2355" fmla="*/ 1392584 h 3316847"/>
              <a:gd name="connsiteX2356" fmla="*/ 1146255 w 4696779"/>
              <a:gd name="connsiteY2356" fmla="*/ 1398574 h 3316847"/>
              <a:gd name="connsiteX2357" fmla="*/ 1146255 w 4696779"/>
              <a:gd name="connsiteY2357" fmla="*/ 1386641 h 3316847"/>
              <a:gd name="connsiteX2358" fmla="*/ 1134277 w 4696779"/>
              <a:gd name="connsiteY2358" fmla="*/ 1362729 h 3316847"/>
              <a:gd name="connsiteX2359" fmla="*/ 1069492 w 4696779"/>
              <a:gd name="connsiteY2359" fmla="*/ 1324370 h 3316847"/>
              <a:gd name="connsiteX2360" fmla="*/ 1140815 w 4696779"/>
              <a:gd name="connsiteY2360" fmla="*/ 1324370 h 3316847"/>
              <a:gd name="connsiteX2361" fmla="*/ 1182283 w 4696779"/>
              <a:gd name="connsiteY2361" fmla="*/ 1356786 h 3316847"/>
              <a:gd name="connsiteX2362" fmla="*/ 1182283 w 4696779"/>
              <a:gd name="connsiteY2362" fmla="*/ 1344853 h 3316847"/>
              <a:gd name="connsiteX2363" fmla="*/ 1194627 w 4696779"/>
              <a:gd name="connsiteY2363" fmla="*/ 1324279 h 3316847"/>
              <a:gd name="connsiteX2364" fmla="*/ 1355242 w 4696779"/>
              <a:gd name="connsiteY2364" fmla="*/ 1324416 h 3316847"/>
              <a:gd name="connsiteX2365" fmla="*/ 1431137 w 4696779"/>
              <a:gd name="connsiteY2365" fmla="*/ 1423949 h 3316847"/>
              <a:gd name="connsiteX2366" fmla="*/ 1431077 w 4696779"/>
              <a:gd name="connsiteY2366" fmla="*/ 1423949 h 3316847"/>
              <a:gd name="connsiteX2367" fmla="*/ 1434109 w 4696779"/>
              <a:gd name="connsiteY2367" fmla="*/ 1428384 h 3316847"/>
              <a:gd name="connsiteX2368" fmla="*/ 1438818 w 4696779"/>
              <a:gd name="connsiteY2368" fmla="*/ 1423949 h 3316847"/>
              <a:gd name="connsiteX2369" fmla="*/ 1777099 w 4696779"/>
              <a:gd name="connsiteY2369" fmla="*/ 1423903 h 3316847"/>
              <a:gd name="connsiteX2370" fmla="*/ 1844033 w 4696779"/>
              <a:gd name="connsiteY2370" fmla="*/ 1523481 h 3316847"/>
              <a:gd name="connsiteX2371" fmla="*/ 1844124 w 4696779"/>
              <a:gd name="connsiteY2371" fmla="*/ 1523481 h 3316847"/>
              <a:gd name="connsiteX2372" fmla="*/ 1871876 w 4696779"/>
              <a:gd name="connsiteY2372" fmla="*/ 1559828 h 3316847"/>
              <a:gd name="connsiteX2373" fmla="*/ 1901823 w 4696779"/>
              <a:gd name="connsiteY2373" fmla="*/ 1571761 h 3316847"/>
              <a:gd name="connsiteX2374" fmla="*/ 1912110 w 4696779"/>
              <a:gd name="connsiteY2374" fmla="*/ 1623104 h 3316847"/>
              <a:gd name="connsiteX2375" fmla="*/ 1912156 w 4696779"/>
              <a:gd name="connsiteY2375" fmla="*/ 1623104 h 3316847"/>
              <a:gd name="connsiteX2376" fmla="*/ 1913848 w 4696779"/>
              <a:gd name="connsiteY2376" fmla="*/ 1631517 h 3316847"/>
              <a:gd name="connsiteX2377" fmla="*/ 1937851 w 4696779"/>
              <a:gd name="connsiteY2377" fmla="*/ 1655428 h 3316847"/>
              <a:gd name="connsiteX2378" fmla="*/ 1931862 w 4696779"/>
              <a:gd name="connsiteY2378" fmla="*/ 1691273 h 3316847"/>
              <a:gd name="connsiteX2379" fmla="*/ 1955819 w 4696779"/>
              <a:gd name="connsiteY2379" fmla="*/ 1715184 h 3316847"/>
              <a:gd name="connsiteX2380" fmla="*/ 1958608 w 4696779"/>
              <a:gd name="connsiteY2380" fmla="*/ 1722637 h 3316847"/>
              <a:gd name="connsiteX2381" fmla="*/ 1818979 w 4696779"/>
              <a:gd name="connsiteY2381" fmla="*/ 1722728 h 3316847"/>
              <a:gd name="connsiteX2382" fmla="*/ 1817882 w 4696779"/>
              <a:gd name="connsiteY2382" fmla="*/ 1721174 h 3316847"/>
              <a:gd name="connsiteX2383" fmla="*/ 1817105 w 4696779"/>
              <a:gd name="connsiteY2383" fmla="*/ 1722728 h 3316847"/>
              <a:gd name="connsiteX2384" fmla="*/ 1816678 w 4696779"/>
              <a:gd name="connsiteY2384" fmla="*/ 1722728 h 3316847"/>
              <a:gd name="connsiteX2385" fmla="*/ 1817105 w 4696779"/>
              <a:gd name="connsiteY2385" fmla="*/ 1722729 h 3316847"/>
              <a:gd name="connsiteX2386" fmla="*/ 1799960 w 4696779"/>
              <a:gd name="connsiteY2386" fmla="*/ 1768997 h 3316847"/>
              <a:gd name="connsiteX2387" fmla="*/ 1829906 w 4696779"/>
              <a:gd name="connsiteY2387" fmla="*/ 1798898 h 3316847"/>
              <a:gd name="connsiteX2388" fmla="*/ 1829906 w 4696779"/>
              <a:gd name="connsiteY2388" fmla="*/ 1804842 h 3316847"/>
              <a:gd name="connsiteX2389" fmla="*/ 1835850 w 4696779"/>
              <a:gd name="connsiteY2389" fmla="*/ 1804842 h 3316847"/>
              <a:gd name="connsiteX2390" fmla="*/ 1835850 w 4696779"/>
              <a:gd name="connsiteY2390" fmla="*/ 1768997 h 3316847"/>
              <a:gd name="connsiteX2391" fmla="*/ 1818979 w 4696779"/>
              <a:gd name="connsiteY2391" fmla="*/ 1722820 h 3316847"/>
              <a:gd name="connsiteX2392" fmla="*/ 1958608 w 4696779"/>
              <a:gd name="connsiteY2392" fmla="*/ 1722729 h 3316847"/>
              <a:gd name="connsiteX2393" fmla="*/ 1955819 w 4696779"/>
              <a:gd name="connsiteY2393" fmla="*/ 1768997 h 3316847"/>
              <a:gd name="connsiteX2394" fmla="*/ 1991846 w 4696779"/>
              <a:gd name="connsiteY2394" fmla="*/ 1822764 h 3316847"/>
              <a:gd name="connsiteX2395" fmla="*/ 2008717 w 4696779"/>
              <a:gd name="connsiteY2395" fmla="*/ 1872142 h 3316847"/>
              <a:gd name="connsiteX2396" fmla="*/ 1935154 w 4696779"/>
              <a:gd name="connsiteY2396" fmla="*/ 1872187 h 3316847"/>
              <a:gd name="connsiteX2397" fmla="*/ 1919929 w 4696779"/>
              <a:gd name="connsiteY2397" fmla="*/ 1852619 h 3316847"/>
              <a:gd name="connsiteX2398" fmla="*/ 1915997 w 4696779"/>
              <a:gd name="connsiteY2398" fmla="*/ 1872187 h 3316847"/>
              <a:gd name="connsiteX2399" fmla="*/ 1915988 w 4696779"/>
              <a:gd name="connsiteY2399" fmla="*/ 1872187 h 3316847"/>
              <a:gd name="connsiteX2400" fmla="*/ 1913894 w 4696779"/>
              <a:gd name="connsiteY2400" fmla="*/ 1882474 h 3316847"/>
              <a:gd name="connsiteX2401" fmla="*/ 1948754 w 4696779"/>
              <a:gd name="connsiteY2401" fmla="*/ 1967541 h 3316847"/>
              <a:gd name="connsiteX2402" fmla="*/ 1958426 w 4696779"/>
              <a:gd name="connsiteY2402" fmla="*/ 1996728 h 3316847"/>
              <a:gd name="connsiteX2403" fmla="*/ 1958517 w 4696779"/>
              <a:gd name="connsiteY2403" fmla="*/ 1996728 h 3316847"/>
              <a:gd name="connsiteX2404" fmla="*/ 1961946 w 4696779"/>
              <a:gd name="connsiteY2404" fmla="*/ 2008021 h 3316847"/>
              <a:gd name="connsiteX2405" fmla="*/ 1973924 w 4696779"/>
              <a:gd name="connsiteY2405" fmla="*/ 2008021 h 3316847"/>
              <a:gd name="connsiteX2406" fmla="*/ 1973924 w 4696779"/>
              <a:gd name="connsiteY2406" fmla="*/ 1996728 h 3316847"/>
              <a:gd name="connsiteX2407" fmla="*/ 2227808 w 4696779"/>
              <a:gd name="connsiteY2407" fmla="*/ 1996728 h 3316847"/>
              <a:gd name="connsiteX2408" fmla="*/ 2177836 w 4696779"/>
              <a:gd name="connsiteY2408" fmla="*/ 2031932 h 3316847"/>
              <a:gd name="connsiteX2409" fmla="*/ 2015895 w 4696779"/>
              <a:gd name="connsiteY2409" fmla="*/ 2085699 h 3316847"/>
              <a:gd name="connsiteX2410" fmla="*/ 1771613 w 4696779"/>
              <a:gd name="connsiteY2410" fmla="*/ 2121178 h 3316847"/>
              <a:gd name="connsiteX2411" fmla="*/ 1569052 w 4696779"/>
              <a:gd name="connsiteY2411" fmla="*/ 2121201 h 3316847"/>
              <a:gd name="connsiteX2412" fmla="*/ 1771567 w 4696779"/>
              <a:gd name="connsiteY2412" fmla="*/ 2121224 h 3316847"/>
              <a:gd name="connsiteX2413" fmla="*/ 1769967 w 4696779"/>
              <a:gd name="connsiteY2413" fmla="*/ 2121543 h 3316847"/>
              <a:gd name="connsiteX2414" fmla="*/ 1691969 w 4696779"/>
              <a:gd name="connsiteY2414" fmla="*/ 2121543 h 3316847"/>
              <a:gd name="connsiteX2415" fmla="*/ 1661977 w 4696779"/>
              <a:gd name="connsiteY2415" fmla="*/ 2139466 h 3316847"/>
              <a:gd name="connsiteX2416" fmla="*/ 1625996 w 4696779"/>
              <a:gd name="connsiteY2416" fmla="*/ 2121543 h 3316847"/>
              <a:gd name="connsiteX2417" fmla="*/ 1590060 w 4696779"/>
              <a:gd name="connsiteY2417" fmla="*/ 2127533 h 3316847"/>
              <a:gd name="connsiteX2418" fmla="*/ 1380159 w 4696779"/>
              <a:gd name="connsiteY2418" fmla="*/ 2205211 h 3316847"/>
              <a:gd name="connsiteX2419" fmla="*/ 1392138 w 4696779"/>
              <a:gd name="connsiteY2419" fmla="*/ 2205211 h 3316847"/>
              <a:gd name="connsiteX2420" fmla="*/ 1452122 w 4696779"/>
              <a:gd name="connsiteY2420" fmla="*/ 2205211 h 3316847"/>
              <a:gd name="connsiteX2421" fmla="*/ 1452122 w 4696779"/>
              <a:gd name="connsiteY2421" fmla="*/ 2229123 h 3316847"/>
              <a:gd name="connsiteX2422" fmla="*/ 1374993 w 4696779"/>
              <a:gd name="connsiteY2422" fmla="*/ 2320563 h 3316847"/>
              <a:gd name="connsiteX2423" fmla="*/ 1374939 w 4696779"/>
              <a:gd name="connsiteY2423" fmla="*/ 2320563 h 3316847"/>
              <a:gd name="connsiteX2424" fmla="*/ 1374124 w 4696779"/>
              <a:gd name="connsiteY2424" fmla="*/ 2324770 h 3316847"/>
              <a:gd name="connsiteX2425" fmla="*/ 1386148 w 4696779"/>
              <a:gd name="connsiteY2425" fmla="*/ 2324770 h 3316847"/>
              <a:gd name="connsiteX2426" fmla="*/ 1391086 w 4696779"/>
              <a:gd name="connsiteY2426" fmla="*/ 2320426 h 3316847"/>
              <a:gd name="connsiteX2427" fmla="*/ 1391247 w 4696779"/>
              <a:gd name="connsiteY2427" fmla="*/ 2320426 h 3316847"/>
              <a:gd name="connsiteX2428" fmla="*/ 1422084 w 4696779"/>
              <a:gd name="connsiteY2428" fmla="*/ 2306847 h 3316847"/>
              <a:gd name="connsiteX2429" fmla="*/ 1426154 w 4696779"/>
              <a:gd name="connsiteY2429" fmla="*/ 2320380 h 3316847"/>
              <a:gd name="connsiteX2430" fmla="*/ 1405006 w 4696779"/>
              <a:gd name="connsiteY2430" fmla="*/ 2320462 h 3316847"/>
              <a:gd name="connsiteX2431" fmla="*/ 1426153 w 4696779"/>
              <a:gd name="connsiteY2431" fmla="*/ 2320518 h 3316847"/>
              <a:gd name="connsiteX2432" fmla="*/ 1458067 w 4696779"/>
              <a:gd name="connsiteY2432" fmla="*/ 2390469 h 3316847"/>
              <a:gd name="connsiteX2433" fmla="*/ 1674002 w 4696779"/>
              <a:gd name="connsiteY2433" fmla="*/ 2372547 h 3316847"/>
              <a:gd name="connsiteX2434" fmla="*/ 1811938 w 4696779"/>
              <a:gd name="connsiteY2434" fmla="*/ 2324724 h 3316847"/>
              <a:gd name="connsiteX2435" fmla="*/ 1865933 w 4696779"/>
              <a:gd name="connsiteY2435" fmla="*/ 2330668 h 3316847"/>
              <a:gd name="connsiteX2436" fmla="*/ 1940960 w 4696779"/>
              <a:gd name="connsiteY2436" fmla="*/ 2320564 h 3316847"/>
              <a:gd name="connsiteX2437" fmla="*/ 1941701 w 4696779"/>
              <a:gd name="connsiteY2437" fmla="*/ 2320564 h 3316847"/>
              <a:gd name="connsiteX2438" fmla="*/ 2110850 w 4696779"/>
              <a:gd name="connsiteY2438" fmla="*/ 2312059 h 3316847"/>
              <a:gd name="connsiteX2439" fmla="*/ 2273573 w 4696779"/>
              <a:gd name="connsiteY2439" fmla="*/ 2288970 h 3316847"/>
              <a:gd name="connsiteX2440" fmla="*/ 2405567 w 4696779"/>
              <a:gd name="connsiteY2440" fmla="*/ 2223225 h 3316847"/>
              <a:gd name="connsiteX2441" fmla="*/ 2405567 w 4696779"/>
              <a:gd name="connsiteY2441" fmla="*/ 2181391 h 3316847"/>
              <a:gd name="connsiteX2442" fmla="*/ 2387598 w 4696779"/>
              <a:gd name="connsiteY2442" fmla="*/ 2133568 h 3316847"/>
              <a:gd name="connsiteX2443" fmla="*/ 2397657 w 4696779"/>
              <a:gd name="connsiteY2443" fmla="*/ 2121452 h 3316847"/>
              <a:gd name="connsiteX2444" fmla="*/ 2442602 w 4696779"/>
              <a:gd name="connsiteY2444" fmla="*/ 2121374 h 3316847"/>
              <a:gd name="connsiteX2445" fmla="*/ 2397794 w 4696779"/>
              <a:gd name="connsiteY2445" fmla="*/ 2121315 h 3316847"/>
              <a:gd name="connsiteX2446" fmla="*/ 2405704 w 4696779"/>
              <a:gd name="connsiteY2446" fmla="*/ 2103713 h 3316847"/>
              <a:gd name="connsiteX2447" fmla="*/ 2318927 w 4696779"/>
              <a:gd name="connsiteY2447" fmla="*/ 1996637 h 3316847"/>
              <a:gd name="connsiteX2448" fmla="*/ 2318957 w 4696779"/>
              <a:gd name="connsiteY2448" fmla="*/ 1996637 h 3316847"/>
              <a:gd name="connsiteX2449" fmla="*/ 2303748 w 4696779"/>
              <a:gd name="connsiteY2449" fmla="*/ 1954208 h 3316847"/>
              <a:gd name="connsiteX2450" fmla="*/ 2227807 w 4696779"/>
              <a:gd name="connsiteY2450" fmla="*/ 1996499 h 3316847"/>
              <a:gd name="connsiteX2451" fmla="*/ 1973924 w 4696779"/>
              <a:gd name="connsiteY2451" fmla="*/ 1996682 h 3316847"/>
              <a:gd name="connsiteX2452" fmla="*/ 1973924 w 4696779"/>
              <a:gd name="connsiteY2452" fmla="*/ 1990053 h 3316847"/>
              <a:gd name="connsiteX2453" fmla="*/ 1935199 w 4696779"/>
              <a:gd name="connsiteY2453" fmla="*/ 1872278 h 3316847"/>
              <a:gd name="connsiteX2454" fmla="*/ 2008717 w 4696779"/>
              <a:gd name="connsiteY2454" fmla="*/ 1872187 h 3316847"/>
              <a:gd name="connsiteX2455" fmla="*/ 2087813 w 4696779"/>
              <a:gd name="connsiteY2455" fmla="*/ 1990099 h 3316847"/>
              <a:gd name="connsiteX2456" fmla="*/ 2129784 w 4696779"/>
              <a:gd name="connsiteY2456" fmla="*/ 1978120 h 3316847"/>
              <a:gd name="connsiteX2457" fmla="*/ 2129784 w 4696779"/>
              <a:gd name="connsiteY2457" fmla="*/ 1966187 h 3316847"/>
              <a:gd name="connsiteX2458" fmla="*/ 2140351 w 4696779"/>
              <a:gd name="connsiteY2458" fmla="*/ 1930525 h 3316847"/>
              <a:gd name="connsiteX2459" fmla="*/ 2143401 w 4696779"/>
              <a:gd name="connsiteY2459" fmla="*/ 1872233 h 3316847"/>
              <a:gd name="connsiteX2460" fmla="*/ 2143225 w 4696779"/>
              <a:gd name="connsiteY2460" fmla="*/ 1872233 h 3316847"/>
              <a:gd name="connsiteX2461" fmla="*/ 2131201 w 4696779"/>
              <a:gd name="connsiteY2461" fmla="*/ 1722866 h 3316847"/>
              <a:gd name="connsiteX2462" fmla="*/ 2232263 w 4696779"/>
              <a:gd name="connsiteY2462" fmla="*/ 1722783 h 3316847"/>
              <a:gd name="connsiteX2463" fmla="*/ 2131338 w 4696779"/>
              <a:gd name="connsiteY2463" fmla="*/ 1722728 h 3316847"/>
              <a:gd name="connsiteX2464" fmla="*/ 2129784 w 4696779"/>
              <a:gd name="connsiteY2464" fmla="*/ 1715184 h 3316847"/>
              <a:gd name="connsiteX2465" fmla="*/ 2145740 w 4696779"/>
              <a:gd name="connsiteY2465" fmla="*/ 1623241 h 3316847"/>
              <a:gd name="connsiteX2466" fmla="*/ 2258988 w 4696779"/>
              <a:gd name="connsiteY2466" fmla="*/ 1623105 h 3316847"/>
              <a:gd name="connsiteX2467" fmla="*/ 2145785 w 4696779"/>
              <a:gd name="connsiteY2467" fmla="*/ 1623105 h 3316847"/>
              <a:gd name="connsiteX2468" fmla="*/ 2147797 w 4696779"/>
              <a:gd name="connsiteY2468" fmla="*/ 1607606 h 3316847"/>
              <a:gd name="connsiteX2469" fmla="*/ 2123794 w 4696779"/>
              <a:gd name="connsiteY2469" fmla="*/ 1565772 h 3316847"/>
              <a:gd name="connsiteX2470" fmla="*/ 2116874 w 4696779"/>
              <a:gd name="connsiteY2470" fmla="*/ 1523481 h 3316847"/>
              <a:gd name="connsiteX2471" fmla="*/ 2116845 w 4696779"/>
              <a:gd name="connsiteY2471" fmla="*/ 1523481 h 3316847"/>
              <a:gd name="connsiteX2472" fmla="*/ 2105780 w 4696779"/>
              <a:gd name="connsiteY2472" fmla="*/ 1482105 h 3316847"/>
              <a:gd name="connsiteX2473" fmla="*/ 2083641 w 4696779"/>
              <a:gd name="connsiteY2473" fmla="*/ 1456427 h 3316847"/>
              <a:gd name="connsiteX2474" fmla="*/ 2046280 w 4696779"/>
              <a:gd name="connsiteY2474" fmla="*/ 1423903 h 3316847"/>
              <a:gd name="connsiteX2475" fmla="*/ 2046024 w 4696779"/>
              <a:gd name="connsiteY2475" fmla="*/ 1423903 h 3316847"/>
              <a:gd name="connsiteX2476" fmla="*/ 1931861 w 4696779"/>
              <a:gd name="connsiteY2476" fmla="*/ 1356649 h 3316847"/>
              <a:gd name="connsiteX2477" fmla="*/ 1799959 w 4696779"/>
              <a:gd name="connsiteY2477" fmla="*/ 1416405 h 3316847"/>
              <a:gd name="connsiteX2478" fmla="*/ 1763932 w 4696779"/>
              <a:gd name="connsiteY2478" fmla="*/ 1368627 h 3316847"/>
              <a:gd name="connsiteX2479" fmla="*/ 1763932 w 4696779"/>
              <a:gd name="connsiteY2479" fmla="*/ 1374571 h 3316847"/>
              <a:gd name="connsiteX2480" fmla="*/ 1751907 w 4696779"/>
              <a:gd name="connsiteY2480" fmla="*/ 1392493 h 3316847"/>
              <a:gd name="connsiteX2481" fmla="*/ 1777099 w 4696779"/>
              <a:gd name="connsiteY2481" fmla="*/ 1423857 h 3316847"/>
              <a:gd name="connsiteX2482" fmla="*/ 1438818 w 4696779"/>
              <a:gd name="connsiteY2482" fmla="*/ 1423903 h 3316847"/>
              <a:gd name="connsiteX2483" fmla="*/ 1440098 w 4696779"/>
              <a:gd name="connsiteY2483" fmla="*/ 1422394 h 3316847"/>
              <a:gd name="connsiteX2484" fmla="*/ 1446086 w 4696779"/>
              <a:gd name="connsiteY2484" fmla="*/ 1398483 h 3316847"/>
              <a:gd name="connsiteX2485" fmla="*/ 1373987 w 4696779"/>
              <a:gd name="connsiteY2485" fmla="*/ 1324233 h 3316847"/>
              <a:gd name="connsiteX2486" fmla="*/ 1389532 w 4696779"/>
              <a:gd name="connsiteY2486" fmla="*/ 1324233 h 3316847"/>
              <a:gd name="connsiteX2487" fmla="*/ 1458066 w 4696779"/>
              <a:gd name="connsiteY2487" fmla="*/ 1374571 h 3316847"/>
              <a:gd name="connsiteX2488" fmla="*/ 1548043 w 4696779"/>
              <a:gd name="connsiteY2488" fmla="*/ 1398483 h 3316847"/>
              <a:gd name="connsiteX2489" fmla="*/ 1649999 w 4696779"/>
              <a:gd name="connsiteY2489" fmla="*/ 1362638 h 3316847"/>
              <a:gd name="connsiteX2490" fmla="*/ 1566011 w 4696779"/>
              <a:gd name="connsiteY2490" fmla="*/ 1356649 h 3316847"/>
              <a:gd name="connsiteX2491" fmla="*/ 1546680 w 4696779"/>
              <a:gd name="connsiteY2491" fmla="*/ 1324188 h 3316847"/>
              <a:gd name="connsiteX2492" fmla="*/ 1546671 w 4696779"/>
              <a:gd name="connsiteY2492" fmla="*/ 1324188 h 3316847"/>
              <a:gd name="connsiteX2493" fmla="*/ 1464101 w 4696779"/>
              <a:gd name="connsiteY2493" fmla="*/ 1231056 h 3316847"/>
              <a:gd name="connsiteX2494" fmla="*/ 1350167 w 4696779"/>
              <a:gd name="connsiteY2494" fmla="*/ 1219123 h 3316847"/>
              <a:gd name="connsiteX2495" fmla="*/ 1348212 w 4696779"/>
              <a:gd name="connsiteY2495" fmla="*/ 1207185 h 3316847"/>
              <a:gd name="connsiteX2496" fmla="*/ 1345806 w 4696779"/>
              <a:gd name="connsiteY2496" fmla="*/ 1199692 h 3316847"/>
              <a:gd name="connsiteX2497" fmla="*/ 1345777 w 4696779"/>
              <a:gd name="connsiteY2497" fmla="*/ 1199692 h 3316847"/>
              <a:gd name="connsiteX2498" fmla="*/ 1344176 w 4696779"/>
              <a:gd name="connsiteY2498" fmla="*/ 1195257 h 3316847"/>
              <a:gd name="connsiteX2499" fmla="*/ 1327854 w 4696779"/>
              <a:gd name="connsiteY2499" fmla="*/ 1199692 h 3316847"/>
              <a:gd name="connsiteX2500" fmla="*/ 1327810 w 4696779"/>
              <a:gd name="connsiteY2500" fmla="*/ 1199692 h 3316847"/>
              <a:gd name="connsiteX2501" fmla="*/ 1171126 w 4696779"/>
              <a:gd name="connsiteY2501" fmla="*/ 1199692 h 3316847"/>
              <a:gd name="connsiteX2502" fmla="*/ 1146164 w 4696779"/>
              <a:gd name="connsiteY2502" fmla="*/ 1183324 h 3316847"/>
              <a:gd name="connsiteX2503" fmla="*/ 1138894 w 4696779"/>
              <a:gd name="connsiteY2503" fmla="*/ 1199738 h 3316847"/>
              <a:gd name="connsiteX2504" fmla="*/ 988750 w 4696779"/>
              <a:gd name="connsiteY2504" fmla="*/ 1199692 h 3316847"/>
              <a:gd name="connsiteX2505" fmla="*/ 896990 w 4696779"/>
              <a:gd name="connsiteY2505" fmla="*/ 1075288 h 3316847"/>
              <a:gd name="connsiteX2506" fmla="*/ 944081 w 4696779"/>
              <a:gd name="connsiteY2506" fmla="*/ 1075151 h 3316847"/>
              <a:gd name="connsiteX2507" fmla="*/ 984268 w 4696779"/>
              <a:gd name="connsiteY2507" fmla="*/ 1141491 h 3316847"/>
              <a:gd name="connsiteX2508" fmla="*/ 1044253 w 4696779"/>
              <a:gd name="connsiteY2508" fmla="*/ 1195257 h 3316847"/>
              <a:gd name="connsiteX2509" fmla="*/ 1050242 w 4696779"/>
              <a:gd name="connsiteY2509" fmla="*/ 1177335 h 3316847"/>
              <a:gd name="connsiteX2510" fmla="*/ 977064 w 4696779"/>
              <a:gd name="connsiteY2510" fmla="*/ 1075151 h 3316847"/>
              <a:gd name="connsiteX2511" fmla="*/ 977045 w 4696779"/>
              <a:gd name="connsiteY2511" fmla="*/ 1075151 h 3316847"/>
              <a:gd name="connsiteX2512" fmla="*/ 900327 w 4696779"/>
              <a:gd name="connsiteY2512" fmla="*/ 956233 h 3316847"/>
              <a:gd name="connsiteX2513" fmla="*/ 874906 w 4696779"/>
              <a:gd name="connsiteY2513" fmla="*/ 925692 h 3316847"/>
              <a:gd name="connsiteX2514" fmla="*/ 875173 w 4696779"/>
              <a:gd name="connsiteY2514" fmla="*/ 925692 h 3316847"/>
              <a:gd name="connsiteX2515" fmla="*/ 874861 w 4696779"/>
              <a:gd name="connsiteY2515" fmla="*/ 925691 h 3316847"/>
              <a:gd name="connsiteX2516" fmla="*/ 840342 w 4696779"/>
              <a:gd name="connsiteY2516" fmla="*/ 866575 h 3316847"/>
              <a:gd name="connsiteX2517" fmla="*/ 870289 w 4696779"/>
              <a:gd name="connsiteY2517" fmla="*/ 854643 h 3316847"/>
              <a:gd name="connsiteX2518" fmla="*/ 917564 w 4696779"/>
              <a:gd name="connsiteY2518" fmla="*/ 925692 h 3316847"/>
              <a:gd name="connsiteX2519" fmla="*/ 917654 w 4696779"/>
              <a:gd name="connsiteY2519" fmla="*/ 925692 h 3316847"/>
              <a:gd name="connsiteX2520" fmla="*/ 1035860 w 4696779"/>
              <a:gd name="connsiteY2520" fmla="*/ 1075151 h 3316847"/>
              <a:gd name="connsiteX2521" fmla="*/ 1035932 w 4696779"/>
              <a:gd name="connsiteY2521" fmla="*/ 1075151 h 3316847"/>
              <a:gd name="connsiteX2522" fmla="*/ 1062222 w 4696779"/>
              <a:gd name="connsiteY2522" fmla="*/ 1111590 h 3316847"/>
              <a:gd name="connsiteX2523" fmla="*/ 1068256 w 4696779"/>
              <a:gd name="connsiteY2523" fmla="*/ 1105600 h 3316847"/>
              <a:gd name="connsiteX2524" fmla="*/ 1074246 w 4696779"/>
              <a:gd name="connsiteY2524" fmla="*/ 1087678 h 3316847"/>
              <a:gd name="connsiteX2525" fmla="*/ 1062633 w 4696779"/>
              <a:gd name="connsiteY2525" fmla="*/ 1075151 h 3316847"/>
              <a:gd name="connsiteX2526" fmla="*/ 1149683 w 4696779"/>
              <a:gd name="connsiteY2526" fmla="*/ 1075151 h 3316847"/>
              <a:gd name="connsiteX2527" fmla="*/ 1200251 w 4696779"/>
              <a:gd name="connsiteY2527" fmla="*/ 1129512 h 3316847"/>
              <a:gd name="connsiteX2528" fmla="*/ 1335535 w 4696779"/>
              <a:gd name="connsiteY2528" fmla="*/ 1074968 h 3316847"/>
              <a:gd name="connsiteX2529" fmla="*/ 1335834 w 4696779"/>
              <a:gd name="connsiteY2529" fmla="*/ 1074968 h 3316847"/>
              <a:gd name="connsiteX2530" fmla="*/ 1368134 w 4696779"/>
              <a:gd name="connsiteY2530" fmla="*/ 1057823 h 3316847"/>
              <a:gd name="connsiteX2531" fmla="*/ 1496653 w 4696779"/>
              <a:gd name="connsiteY2531" fmla="*/ 925738 h 3316847"/>
              <a:gd name="connsiteX2532" fmla="*/ 1544805 w 4696779"/>
              <a:gd name="connsiteY2532" fmla="*/ 925738 h 3316847"/>
              <a:gd name="connsiteX2533" fmla="*/ 1496653 w 4696779"/>
              <a:gd name="connsiteY2533" fmla="*/ 925691 h 3316847"/>
              <a:gd name="connsiteX2534" fmla="*/ 1518050 w 4696779"/>
              <a:gd name="connsiteY2534" fmla="*/ 920342 h 3316847"/>
              <a:gd name="connsiteX2535" fmla="*/ 1542007 w 4696779"/>
              <a:gd name="connsiteY2535" fmla="*/ 884498 h 3316847"/>
              <a:gd name="connsiteX2536" fmla="*/ 1488057 w 4696779"/>
              <a:gd name="connsiteY2536" fmla="*/ 764986 h 3316847"/>
              <a:gd name="connsiteX2537" fmla="*/ 1476033 w 4696779"/>
              <a:gd name="connsiteY2537" fmla="*/ 770975 h 3316847"/>
              <a:gd name="connsiteX2538" fmla="*/ 1476033 w 4696779"/>
              <a:gd name="connsiteY2538" fmla="*/ 764986 h 3316847"/>
              <a:gd name="connsiteX2539" fmla="*/ 1437446 w 4696779"/>
              <a:gd name="connsiteY2539" fmla="*/ 726444 h 3316847"/>
              <a:gd name="connsiteX2540" fmla="*/ 1574286 w 4696779"/>
              <a:gd name="connsiteY2540" fmla="*/ 726444 h 3316847"/>
              <a:gd name="connsiteX2541" fmla="*/ 1590013 w 4696779"/>
              <a:gd name="connsiteY2541" fmla="*/ 800876 h 3316847"/>
              <a:gd name="connsiteX2542" fmla="*/ 1629613 w 4696779"/>
              <a:gd name="connsiteY2542" fmla="*/ 867764 h 3316847"/>
              <a:gd name="connsiteX2543" fmla="*/ 1684068 w 4696779"/>
              <a:gd name="connsiteY2543" fmla="*/ 925738 h 3316847"/>
              <a:gd name="connsiteX2544" fmla="*/ 1684196 w 4696779"/>
              <a:gd name="connsiteY2544" fmla="*/ 925738 h 3316847"/>
              <a:gd name="connsiteX2545" fmla="*/ 1684196 w 4696779"/>
              <a:gd name="connsiteY2545" fmla="*/ 925692 h 3316847"/>
              <a:gd name="connsiteX2546" fmla="*/ 1817927 w 4696779"/>
              <a:gd name="connsiteY2546" fmla="*/ 1021933 h 3316847"/>
              <a:gd name="connsiteX2547" fmla="*/ 1979822 w 4696779"/>
              <a:gd name="connsiteY2547" fmla="*/ 1027922 h 3316847"/>
              <a:gd name="connsiteX2548" fmla="*/ 2153192 w 4696779"/>
              <a:gd name="connsiteY2548" fmla="*/ 925601 h 3316847"/>
              <a:gd name="connsiteX2549" fmla="*/ 2153263 w 4696779"/>
              <a:gd name="connsiteY2549" fmla="*/ 925601 h 3316847"/>
              <a:gd name="connsiteX2550" fmla="*/ 2175378 w 4696779"/>
              <a:gd name="connsiteY2550" fmla="*/ 885767 h 3316847"/>
              <a:gd name="connsiteX2551" fmla="*/ 2195803 w 4696779"/>
              <a:gd name="connsiteY2551" fmla="*/ 836629 h 3316847"/>
              <a:gd name="connsiteX2552" fmla="*/ 2231602 w 4696779"/>
              <a:gd name="connsiteY2552" fmla="*/ 726215 h 3316847"/>
              <a:gd name="connsiteX2553" fmla="*/ 2231704 w 4696779"/>
              <a:gd name="connsiteY2553" fmla="*/ 726216 h 3316847"/>
              <a:gd name="connsiteX2554" fmla="*/ 2231876 w 4696779"/>
              <a:gd name="connsiteY2554" fmla="*/ 723107 h 3316847"/>
              <a:gd name="connsiteX2555" fmla="*/ 2218480 w 4696779"/>
              <a:gd name="connsiteY2555" fmla="*/ 726445 h 3316847"/>
              <a:gd name="connsiteX2556" fmla="*/ 2218342 w 4696779"/>
              <a:gd name="connsiteY2556" fmla="*/ 726445 h 3316847"/>
              <a:gd name="connsiteX2557" fmla="*/ 2177790 w 4696779"/>
              <a:gd name="connsiteY2557" fmla="*/ 758996 h 3316847"/>
              <a:gd name="connsiteX2558" fmla="*/ 2099380 w 4696779"/>
              <a:gd name="connsiteY2558" fmla="*/ 726490 h 3316847"/>
              <a:gd name="connsiteX2559" fmla="*/ 2215790 w 4696779"/>
              <a:gd name="connsiteY2559" fmla="*/ 726445 h 3316847"/>
              <a:gd name="connsiteX2560" fmla="*/ 2099517 w 4696779"/>
              <a:gd name="connsiteY2560" fmla="*/ 726445 h 3316847"/>
              <a:gd name="connsiteX2561" fmla="*/ 2087950 w 4696779"/>
              <a:gd name="connsiteY2561" fmla="*/ 723153 h 3316847"/>
              <a:gd name="connsiteX2562" fmla="*/ 2075926 w 4696779"/>
              <a:gd name="connsiteY2562" fmla="*/ 615574 h 3316847"/>
              <a:gd name="connsiteX2563" fmla="*/ 2201884 w 4696779"/>
              <a:gd name="connsiteY2563" fmla="*/ 585673 h 3316847"/>
              <a:gd name="connsiteX2564" fmla="*/ 2213863 w 4696779"/>
              <a:gd name="connsiteY2564" fmla="*/ 639486 h 3316847"/>
              <a:gd name="connsiteX2565" fmla="*/ 2201884 w 4696779"/>
              <a:gd name="connsiteY2565" fmla="*/ 639486 h 3316847"/>
              <a:gd name="connsiteX2566" fmla="*/ 2129875 w 4696779"/>
              <a:gd name="connsiteY2566" fmla="*/ 639486 h 3316847"/>
              <a:gd name="connsiteX2567" fmla="*/ 2135864 w 4696779"/>
              <a:gd name="connsiteY2567" fmla="*/ 651419 h 3316847"/>
              <a:gd name="connsiteX2568" fmla="*/ 2237820 w 4696779"/>
              <a:gd name="connsiteY2568" fmla="*/ 675330 h 3316847"/>
              <a:gd name="connsiteX2569" fmla="*/ 2243810 w 4696779"/>
              <a:gd name="connsiteY2569" fmla="*/ 711175 h 3316847"/>
              <a:gd name="connsiteX2570" fmla="*/ 2243810 w 4696779"/>
              <a:gd name="connsiteY2570" fmla="*/ 699242 h 3316847"/>
              <a:gd name="connsiteX2571" fmla="*/ 2237820 w 4696779"/>
              <a:gd name="connsiteY2571" fmla="*/ 484083 h 3316847"/>
              <a:gd name="connsiteX2572" fmla="*/ 2231831 w 4696779"/>
              <a:gd name="connsiteY2572" fmla="*/ 424327 h 3316847"/>
              <a:gd name="connsiteX2573" fmla="*/ 2225842 w 4696779"/>
              <a:gd name="connsiteY2573" fmla="*/ 430271 h 3316847"/>
              <a:gd name="connsiteX2574" fmla="*/ 2201884 w 4696779"/>
              <a:gd name="connsiteY2574" fmla="*/ 496016 h 3316847"/>
              <a:gd name="connsiteX2575" fmla="*/ 2165857 w 4696779"/>
              <a:gd name="connsiteY2575" fmla="*/ 507995 h 3316847"/>
              <a:gd name="connsiteX2576" fmla="*/ 2111907 w 4696779"/>
              <a:gd name="connsiteY2576" fmla="*/ 418338 h 3316847"/>
              <a:gd name="connsiteX2577" fmla="*/ 2051968 w 4696779"/>
              <a:gd name="connsiteY2577" fmla="*/ 304815 h 3316847"/>
              <a:gd name="connsiteX2578" fmla="*/ 1979959 w 4696779"/>
              <a:gd name="connsiteY2578" fmla="*/ 424327 h 3316847"/>
              <a:gd name="connsiteX2579" fmla="*/ 1943978 w 4696779"/>
              <a:gd name="connsiteY2579" fmla="*/ 412349 h 3316847"/>
              <a:gd name="connsiteX2580" fmla="*/ 1943978 w 4696779"/>
              <a:gd name="connsiteY2580" fmla="*/ 358582 h 3316847"/>
              <a:gd name="connsiteX2581" fmla="*/ 1955956 w 4696779"/>
              <a:gd name="connsiteY2581" fmla="*/ 310804 h 3316847"/>
              <a:gd name="connsiteX2582" fmla="*/ 1950013 w 4696779"/>
              <a:gd name="connsiteY2582" fmla="*/ 310804 h 3316847"/>
              <a:gd name="connsiteX2583" fmla="*/ 1890028 w 4696779"/>
              <a:gd name="connsiteY2583" fmla="*/ 382494 h 3316847"/>
              <a:gd name="connsiteX2584" fmla="*/ 1878004 w 4696779"/>
              <a:gd name="connsiteY2584" fmla="*/ 388483 h 3316847"/>
              <a:gd name="connsiteX2585" fmla="*/ 1865979 w 4696779"/>
              <a:gd name="connsiteY2585" fmla="*/ 340660 h 3316847"/>
              <a:gd name="connsiteX2586" fmla="*/ 1871969 w 4696779"/>
              <a:gd name="connsiteY2586" fmla="*/ 310804 h 3316847"/>
              <a:gd name="connsiteX2587" fmla="*/ 1865979 w 4696779"/>
              <a:gd name="connsiteY2587" fmla="*/ 310804 h 3316847"/>
              <a:gd name="connsiteX2588" fmla="*/ 1776002 w 4696779"/>
              <a:gd name="connsiteY2588" fmla="*/ 352638 h 3316847"/>
              <a:gd name="connsiteX2589" fmla="*/ 1716064 w 4696779"/>
              <a:gd name="connsiteY2589" fmla="*/ 400416 h 3316847"/>
              <a:gd name="connsiteX2590" fmla="*/ 1680082 w 4696779"/>
              <a:gd name="connsiteY2590" fmla="*/ 406405 h 3316847"/>
              <a:gd name="connsiteX2591" fmla="*/ 1602083 w 4696779"/>
              <a:gd name="connsiteY2591" fmla="*/ 633496 h 3316847"/>
              <a:gd name="connsiteX2592" fmla="*/ 1554123 w 4696779"/>
              <a:gd name="connsiteY2592" fmla="*/ 567751 h 3316847"/>
              <a:gd name="connsiteX2593" fmla="*/ 1488149 w 4696779"/>
              <a:gd name="connsiteY2593" fmla="*/ 466207 h 3316847"/>
              <a:gd name="connsiteX2594" fmla="*/ 1470181 w 4696779"/>
              <a:gd name="connsiteY2594" fmla="*/ 472150 h 3316847"/>
              <a:gd name="connsiteX2595" fmla="*/ 1434154 w 4696779"/>
              <a:gd name="connsiteY2595" fmla="*/ 609585 h 3316847"/>
              <a:gd name="connsiteX2596" fmla="*/ 1512152 w 4696779"/>
              <a:gd name="connsiteY2596" fmla="*/ 699242 h 3316847"/>
              <a:gd name="connsiteX2597" fmla="*/ 1566147 w 4696779"/>
              <a:gd name="connsiteY2597" fmla="*/ 675330 h 3316847"/>
              <a:gd name="connsiteX2598" fmla="*/ 1566147 w 4696779"/>
              <a:gd name="connsiteY2598" fmla="*/ 687263 h 3316847"/>
              <a:gd name="connsiteX2599" fmla="*/ 1574423 w 4696779"/>
              <a:gd name="connsiteY2599" fmla="*/ 726399 h 3316847"/>
              <a:gd name="connsiteX2600" fmla="*/ 1437583 w 4696779"/>
              <a:gd name="connsiteY2600" fmla="*/ 726399 h 3316847"/>
              <a:gd name="connsiteX2601" fmla="*/ 1386239 w 4696779"/>
              <a:gd name="connsiteY2601" fmla="*/ 675284 h 3316847"/>
              <a:gd name="connsiteX2602" fmla="*/ 1353915 w 4696779"/>
              <a:gd name="connsiteY2602" fmla="*/ 726445 h 3316847"/>
              <a:gd name="connsiteX2603" fmla="*/ 1353778 w 4696779"/>
              <a:gd name="connsiteY2603" fmla="*/ 726445 h 3316847"/>
              <a:gd name="connsiteX2604" fmla="*/ 1350120 w 4696779"/>
              <a:gd name="connsiteY2604" fmla="*/ 735085 h 3316847"/>
              <a:gd name="connsiteX2605" fmla="*/ 1356110 w 4696779"/>
              <a:gd name="connsiteY2605" fmla="*/ 788851 h 3316847"/>
              <a:gd name="connsiteX2606" fmla="*/ 1332107 w 4696779"/>
              <a:gd name="connsiteY2606" fmla="*/ 836675 h 3316847"/>
              <a:gd name="connsiteX2607" fmla="*/ 1326117 w 4696779"/>
              <a:gd name="connsiteY2607" fmla="*/ 830685 h 3316847"/>
              <a:gd name="connsiteX2608" fmla="*/ 1314093 w 4696779"/>
              <a:gd name="connsiteY2608" fmla="*/ 812763 h 3316847"/>
              <a:gd name="connsiteX2609" fmla="*/ 1314093 w 4696779"/>
              <a:gd name="connsiteY2609" fmla="*/ 818753 h 3316847"/>
              <a:gd name="connsiteX2610" fmla="*/ 1242130 w 4696779"/>
              <a:gd name="connsiteY2610" fmla="*/ 908409 h 3316847"/>
              <a:gd name="connsiteX2611" fmla="*/ 1206148 w 4696779"/>
              <a:gd name="connsiteY2611" fmla="*/ 794841 h 3316847"/>
              <a:gd name="connsiteX2612" fmla="*/ 1237146 w 4696779"/>
              <a:gd name="connsiteY2612" fmla="*/ 726444 h 3316847"/>
              <a:gd name="connsiteX2613" fmla="*/ 1352648 w 4696779"/>
              <a:gd name="connsiteY2613" fmla="*/ 726444 h 3316847"/>
              <a:gd name="connsiteX2614" fmla="*/ 1237284 w 4696779"/>
              <a:gd name="connsiteY2614" fmla="*/ 726354 h 3316847"/>
              <a:gd name="connsiteX2615" fmla="*/ 1248256 w 4696779"/>
              <a:gd name="connsiteY2615" fmla="*/ 699150 h 3316847"/>
              <a:gd name="connsiteX2616" fmla="*/ 1236278 w 4696779"/>
              <a:gd name="connsiteY2616" fmla="*/ 699150 h 3316847"/>
              <a:gd name="connsiteX2617" fmla="*/ 1227271 w 4696779"/>
              <a:gd name="connsiteY2617" fmla="*/ 726308 h 3316847"/>
              <a:gd name="connsiteX2618" fmla="*/ 1201500 w 4696779"/>
              <a:gd name="connsiteY2618" fmla="*/ 726376 h 3316847"/>
              <a:gd name="connsiteX2619" fmla="*/ 1227133 w 4696779"/>
              <a:gd name="connsiteY2619" fmla="*/ 726444 h 3316847"/>
              <a:gd name="connsiteX2620" fmla="*/ 1200159 w 4696779"/>
              <a:gd name="connsiteY2620" fmla="*/ 753053 h 3316847"/>
              <a:gd name="connsiteX2621" fmla="*/ 1188134 w 4696779"/>
              <a:gd name="connsiteY2621" fmla="*/ 747064 h 3316847"/>
              <a:gd name="connsiteX2622" fmla="*/ 1175509 w 4696779"/>
              <a:gd name="connsiteY2622" fmla="*/ 726445 h 3316847"/>
              <a:gd name="connsiteX2623" fmla="*/ 1175424 w 4696779"/>
              <a:gd name="connsiteY2623" fmla="*/ 726445 h 3316847"/>
              <a:gd name="connsiteX2624" fmla="*/ 1158188 w 4696779"/>
              <a:gd name="connsiteY2624" fmla="*/ 687309 h 3316847"/>
              <a:gd name="connsiteX2625" fmla="*/ 1308104 w 4696779"/>
              <a:gd name="connsiteY2625" fmla="*/ 555818 h 3316847"/>
              <a:gd name="connsiteX2626" fmla="*/ 1362099 w 4696779"/>
              <a:gd name="connsiteY2626" fmla="*/ 549829 h 3316847"/>
              <a:gd name="connsiteX2627" fmla="*/ 1434062 w 4696779"/>
              <a:gd name="connsiteY2627" fmla="*/ 436306 h 3316847"/>
              <a:gd name="connsiteX2628" fmla="*/ 1464055 w 4696779"/>
              <a:gd name="connsiteY2628" fmla="*/ 442295 h 3316847"/>
              <a:gd name="connsiteX2629" fmla="*/ 1464055 w 4696779"/>
              <a:gd name="connsiteY2629" fmla="*/ 436306 h 3316847"/>
              <a:gd name="connsiteX2630" fmla="*/ 1470090 w 4696779"/>
              <a:gd name="connsiteY2630" fmla="*/ 436306 h 3316847"/>
              <a:gd name="connsiteX2631" fmla="*/ 1482068 w 4696779"/>
              <a:gd name="connsiteY2631" fmla="*/ 304815 h 3316847"/>
              <a:gd name="connsiteX2632" fmla="*/ 1560067 w 4696779"/>
              <a:gd name="connsiteY2632" fmla="*/ 131491 h 3316847"/>
              <a:gd name="connsiteX2633" fmla="*/ 1823963 w 4696779"/>
              <a:gd name="connsiteY2633" fmla="*/ 0 h 3316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</a:cxnLst>
            <a:rect l="l" t="t" r="r" b="b"/>
            <a:pathLst>
              <a:path w="4696779" h="3316847">
                <a:moveTo>
                  <a:pt x="1620007" y="3268979"/>
                </a:moveTo>
                <a:cubicBezTo>
                  <a:pt x="1625585" y="3274419"/>
                  <a:pt x="1630523" y="3276934"/>
                  <a:pt x="1637975" y="3280911"/>
                </a:cubicBezTo>
                <a:cubicBezTo>
                  <a:pt x="1629883" y="3271265"/>
                  <a:pt x="1634180" y="3274237"/>
                  <a:pt x="1620007" y="3268979"/>
                </a:cubicBezTo>
                <a:close/>
                <a:moveTo>
                  <a:pt x="1901869" y="3245113"/>
                </a:moveTo>
                <a:cubicBezTo>
                  <a:pt x="1898531" y="3254668"/>
                  <a:pt x="1897114" y="3259469"/>
                  <a:pt x="1895880" y="3274968"/>
                </a:cubicBezTo>
                <a:cubicBezTo>
                  <a:pt x="1904978" y="3278168"/>
                  <a:pt x="1906030" y="3278991"/>
                  <a:pt x="1919928" y="3280957"/>
                </a:cubicBezTo>
                <a:lnTo>
                  <a:pt x="1919928" y="3269024"/>
                </a:lnTo>
                <a:cubicBezTo>
                  <a:pt x="1914305" y="3257640"/>
                  <a:pt x="1917642" y="3262029"/>
                  <a:pt x="1919928" y="3245113"/>
                </a:cubicBezTo>
                <a:close/>
                <a:moveTo>
                  <a:pt x="2105780" y="3209223"/>
                </a:moveTo>
                <a:cubicBezTo>
                  <a:pt x="2116250" y="3215669"/>
                  <a:pt x="2119405" y="3215395"/>
                  <a:pt x="2129783" y="3209223"/>
                </a:cubicBezTo>
                <a:close/>
                <a:moveTo>
                  <a:pt x="2063809" y="3209223"/>
                </a:moveTo>
                <a:cubicBezTo>
                  <a:pt x="2074142" y="3214480"/>
                  <a:pt x="2071490" y="3214526"/>
                  <a:pt x="2081823" y="3209223"/>
                </a:cubicBezTo>
                <a:close/>
                <a:moveTo>
                  <a:pt x="72658" y="3209223"/>
                </a:moveTo>
                <a:cubicBezTo>
                  <a:pt x="74990" y="3224356"/>
                  <a:pt x="69138" y="3218641"/>
                  <a:pt x="90626" y="3221201"/>
                </a:cubicBezTo>
                <a:lnTo>
                  <a:pt x="90626" y="3215212"/>
                </a:lnTo>
                <a:close/>
                <a:moveTo>
                  <a:pt x="2405658" y="3179368"/>
                </a:moveTo>
                <a:lnTo>
                  <a:pt x="2405658" y="3192260"/>
                </a:lnTo>
                <a:lnTo>
                  <a:pt x="2405703" y="3192260"/>
                </a:lnTo>
                <a:lnTo>
                  <a:pt x="2405703" y="3197289"/>
                </a:lnTo>
                <a:lnTo>
                  <a:pt x="2381700" y="3197289"/>
                </a:lnTo>
                <a:lnTo>
                  <a:pt x="2381700" y="3192260"/>
                </a:lnTo>
                <a:lnTo>
                  <a:pt x="2381701" y="3192260"/>
                </a:lnTo>
                <a:lnTo>
                  <a:pt x="2381701" y="3191301"/>
                </a:lnTo>
                <a:lnTo>
                  <a:pt x="2387690" y="3191301"/>
                </a:lnTo>
                <a:cubicBezTo>
                  <a:pt x="2395737" y="3181608"/>
                  <a:pt x="2391531" y="3184626"/>
                  <a:pt x="2405658" y="3179368"/>
                </a:cubicBezTo>
                <a:close/>
                <a:moveTo>
                  <a:pt x="1991846" y="3149467"/>
                </a:moveTo>
                <a:lnTo>
                  <a:pt x="1991846" y="3161445"/>
                </a:lnTo>
                <a:lnTo>
                  <a:pt x="2003825" y="3161445"/>
                </a:lnTo>
                <a:lnTo>
                  <a:pt x="2003825" y="3155456"/>
                </a:lnTo>
                <a:close/>
                <a:moveTo>
                  <a:pt x="372491" y="3089665"/>
                </a:moveTo>
                <a:cubicBezTo>
                  <a:pt x="361472" y="3105667"/>
                  <a:pt x="295772" y="3156096"/>
                  <a:pt x="312551" y="3173332"/>
                </a:cubicBezTo>
                <a:cubicBezTo>
                  <a:pt x="327410" y="3183162"/>
                  <a:pt x="365908" y="3180054"/>
                  <a:pt x="390505" y="3179322"/>
                </a:cubicBezTo>
                <a:cubicBezTo>
                  <a:pt x="397089" y="3170132"/>
                  <a:pt x="405867" y="3162405"/>
                  <a:pt x="414508" y="3155411"/>
                </a:cubicBezTo>
                <a:cubicBezTo>
                  <a:pt x="407376" y="3135934"/>
                  <a:pt x="402163" y="3141831"/>
                  <a:pt x="396539" y="3119566"/>
                </a:cubicBezTo>
                <a:lnTo>
                  <a:pt x="420496" y="3119566"/>
                </a:lnTo>
                <a:cubicBezTo>
                  <a:pt x="422737" y="3131956"/>
                  <a:pt x="421960" y="3131041"/>
                  <a:pt x="426532" y="3137488"/>
                </a:cubicBezTo>
                <a:lnTo>
                  <a:pt x="426532" y="3131544"/>
                </a:lnTo>
                <a:cubicBezTo>
                  <a:pt x="429869" y="3127293"/>
                  <a:pt x="435173" y="3131270"/>
                  <a:pt x="432476" y="3119566"/>
                </a:cubicBezTo>
                <a:lnTo>
                  <a:pt x="426532" y="3119566"/>
                </a:lnTo>
                <a:cubicBezTo>
                  <a:pt x="418713" y="3091951"/>
                  <a:pt x="409478" y="3088522"/>
                  <a:pt x="372491" y="3089665"/>
                </a:cubicBezTo>
                <a:close/>
                <a:moveTo>
                  <a:pt x="1859807" y="3071743"/>
                </a:moveTo>
                <a:cubicBezTo>
                  <a:pt x="1832192" y="3095426"/>
                  <a:pt x="1783546" y="3093689"/>
                  <a:pt x="1745827" y="3107633"/>
                </a:cubicBezTo>
                <a:cubicBezTo>
                  <a:pt x="1680175" y="3131865"/>
                  <a:pt x="1613150" y="3169903"/>
                  <a:pt x="1547907" y="3191301"/>
                </a:cubicBezTo>
                <a:lnTo>
                  <a:pt x="1547907" y="3192260"/>
                </a:lnTo>
                <a:lnTo>
                  <a:pt x="1547998" y="3192260"/>
                </a:lnTo>
                <a:lnTo>
                  <a:pt x="1547998" y="3203233"/>
                </a:lnTo>
                <a:lnTo>
                  <a:pt x="1566012" y="3203233"/>
                </a:lnTo>
                <a:cubicBezTo>
                  <a:pt x="1578219" y="3202593"/>
                  <a:pt x="1594952" y="3198250"/>
                  <a:pt x="1613469" y="3192215"/>
                </a:cubicBezTo>
                <a:lnTo>
                  <a:pt x="1613548" y="3192215"/>
                </a:lnTo>
                <a:lnTo>
                  <a:pt x="1673334" y="3170109"/>
                </a:lnTo>
                <a:cubicBezTo>
                  <a:pt x="1693352" y="3162280"/>
                  <a:pt x="1712474" y="3154702"/>
                  <a:pt x="1727859" y="3149467"/>
                </a:cubicBezTo>
                <a:cubicBezTo>
                  <a:pt x="1791638" y="3127841"/>
                  <a:pt x="1898943" y="3106353"/>
                  <a:pt x="1979730" y="3089711"/>
                </a:cubicBezTo>
                <a:lnTo>
                  <a:pt x="1979730" y="3083721"/>
                </a:lnTo>
                <a:cubicBezTo>
                  <a:pt x="1930718" y="3084453"/>
                  <a:pt x="1897206" y="3076955"/>
                  <a:pt x="1859807" y="3071743"/>
                </a:cubicBezTo>
                <a:close/>
                <a:moveTo>
                  <a:pt x="2370974" y="3026097"/>
                </a:moveTo>
                <a:cubicBezTo>
                  <a:pt x="2333077" y="3026743"/>
                  <a:pt x="2293781" y="3029657"/>
                  <a:pt x="2261823" y="3029909"/>
                </a:cubicBezTo>
                <a:cubicBezTo>
                  <a:pt x="2248930" y="3038505"/>
                  <a:pt x="2217977" y="3036539"/>
                  <a:pt x="2195849" y="3035899"/>
                </a:cubicBezTo>
                <a:lnTo>
                  <a:pt x="2195849" y="3041888"/>
                </a:lnTo>
                <a:lnTo>
                  <a:pt x="2189814" y="3041888"/>
                </a:lnTo>
                <a:cubicBezTo>
                  <a:pt x="2189311" y="3050940"/>
                  <a:pt x="2187665" y="3059902"/>
                  <a:pt x="2186111" y="3067903"/>
                </a:cubicBezTo>
                <a:lnTo>
                  <a:pt x="2186032" y="3067903"/>
                </a:lnTo>
                <a:lnTo>
                  <a:pt x="2182996" y="3084841"/>
                </a:lnTo>
                <a:cubicBezTo>
                  <a:pt x="2182407" y="3089630"/>
                  <a:pt x="2182453" y="3093368"/>
                  <a:pt x="2183733" y="3095654"/>
                </a:cubicBezTo>
                <a:cubicBezTo>
                  <a:pt x="2189722" y="3103792"/>
                  <a:pt x="2195346" y="3106444"/>
                  <a:pt x="2201747" y="3113577"/>
                </a:cubicBezTo>
                <a:cubicBezTo>
                  <a:pt x="2310423" y="3106581"/>
                  <a:pt x="2391165" y="3118240"/>
                  <a:pt x="2483565" y="3107633"/>
                </a:cubicBezTo>
                <a:lnTo>
                  <a:pt x="2476936" y="3067719"/>
                </a:lnTo>
                <a:lnTo>
                  <a:pt x="2477027" y="3067719"/>
                </a:lnTo>
                <a:lnTo>
                  <a:pt x="2471723" y="3035899"/>
                </a:lnTo>
                <a:cubicBezTo>
                  <a:pt x="2445366" y="3027075"/>
                  <a:pt x="2408870" y="3025452"/>
                  <a:pt x="2370974" y="3026097"/>
                </a:cubicBezTo>
                <a:close/>
                <a:moveTo>
                  <a:pt x="42666" y="3012033"/>
                </a:moveTo>
                <a:cubicBezTo>
                  <a:pt x="34757" y="3032744"/>
                  <a:pt x="28310" y="3039374"/>
                  <a:pt x="66669" y="3041934"/>
                </a:cubicBezTo>
                <a:cubicBezTo>
                  <a:pt x="100639" y="3063925"/>
                  <a:pt x="269255" y="3066028"/>
                  <a:pt x="324530" y="3065845"/>
                </a:cubicBezTo>
                <a:lnTo>
                  <a:pt x="324530" y="3053912"/>
                </a:lnTo>
                <a:cubicBezTo>
                  <a:pt x="310037" y="3046140"/>
                  <a:pt x="307568" y="3043122"/>
                  <a:pt x="282559" y="3041934"/>
                </a:cubicBezTo>
                <a:cubicBezTo>
                  <a:pt x="256910" y="3025155"/>
                  <a:pt x="216265" y="3037773"/>
                  <a:pt x="180604" y="3029955"/>
                </a:cubicBezTo>
                <a:cubicBezTo>
                  <a:pt x="140599" y="3021177"/>
                  <a:pt x="108823" y="3012078"/>
                  <a:pt x="42666" y="3012033"/>
                </a:cubicBezTo>
                <a:close/>
                <a:moveTo>
                  <a:pt x="510474" y="3000054"/>
                </a:moveTo>
                <a:cubicBezTo>
                  <a:pt x="512760" y="3015690"/>
                  <a:pt x="505994" y="3007872"/>
                  <a:pt x="522452" y="3012033"/>
                </a:cubicBezTo>
                <a:lnTo>
                  <a:pt x="522452" y="3006043"/>
                </a:lnTo>
                <a:close/>
                <a:moveTo>
                  <a:pt x="396585" y="2988121"/>
                </a:moveTo>
                <a:lnTo>
                  <a:pt x="396585" y="2994065"/>
                </a:lnTo>
                <a:cubicBezTo>
                  <a:pt x="423514" y="3018982"/>
                  <a:pt x="393888" y="3030732"/>
                  <a:pt x="408563" y="3041888"/>
                </a:cubicBezTo>
                <a:cubicBezTo>
                  <a:pt x="422279" y="3054095"/>
                  <a:pt x="437917" y="3058621"/>
                  <a:pt x="468503" y="3059810"/>
                </a:cubicBezTo>
                <a:lnTo>
                  <a:pt x="474493" y="3006043"/>
                </a:lnTo>
                <a:lnTo>
                  <a:pt x="456524" y="3000054"/>
                </a:lnTo>
                <a:cubicBezTo>
                  <a:pt x="439745" y="2987024"/>
                  <a:pt x="410987" y="2989858"/>
                  <a:pt x="396585" y="2988121"/>
                </a:cubicBezTo>
                <a:close/>
                <a:moveTo>
                  <a:pt x="2279745" y="2946288"/>
                </a:moveTo>
                <a:cubicBezTo>
                  <a:pt x="2276819" y="2961055"/>
                  <a:pt x="2274579" y="2968324"/>
                  <a:pt x="2273710" y="2988121"/>
                </a:cubicBezTo>
                <a:lnTo>
                  <a:pt x="2291724" y="2994065"/>
                </a:lnTo>
                <a:cubicBezTo>
                  <a:pt x="2300228" y="2999780"/>
                  <a:pt x="2311383" y="2999917"/>
                  <a:pt x="2327705" y="3000054"/>
                </a:cubicBezTo>
                <a:lnTo>
                  <a:pt x="2333649" y="2982132"/>
                </a:lnTo>
                <a:cubicBezTo>
                  <a:pt x="2301965" y="2975045"/>
                  <a:pt x="2299862" y="2961969"/>
                  <a:pt x="2279745" y="2946288"/>
                </a:cubicBezTo>
                <a:close/>
                <a:moveTo>
                  <a:pt x="102605" y="2946288"/>
                </a:moveTo>
                <a:cubicBezTo>
                  <a:pt x="90261" y="2959775"/>
                  <a:pt x="69778" y="2965901"/>
                  <a:pt x="60589" y="2982132"/>
                </a:cubicBezTo>
                <a:lnTo>
                  <a:pt x="66624" y="2982132"/>
                </a:lnTo>
                <a:cubicBezTo>
                  <a:pt x="95016" y="3013404"/>
                  <a:pt x="200583" y="3001380"/>
                  <a:pt x="258510" y="3000054"/>
                </a:cubicBezTo>
                <a:cubicBezTo>
                  <a:pt x="263265" y="3001883"/>
                  <a:pt x="301853" y="3000557"/>
                  <a:pt x="324484" y="3000054"/>
                </a:cubicBezTo>
                <a:cubicBezTo>
                  <a:pt x="330475" y="2991916"/>
                  <a:pt x="336053" y="2989264"/>
                  <a:pt x="342452" y="2982132"/>
                </a:cubicBezTo>
                <a:lnTo>
                  <a:pt x="336463" y="2982132"/>
                </a:lnTo>
                <a:lnTo>
                  <a:pt x="336463" y="2976142"/>
                </a:lnTo>
                <a:cubicBezTo>
                  <a:pt x="255401" y="2971845"/>
                  <a:pt x="184307" y="2956940"/>
                  <a:pt x="102605" y="2946288"/>
                </a:cubicBezTo>
                <a:close/>
                <a:moveTo>
                  <a:pt x="3053419" y="2928365"/>
                </a:moveTo>
                <a:lnTo>
                  <a:pt x="3071387" y="2934354"/>
                </a:lnTo>
                <a:cubicBezTo>
                  <a:pt x="3067638" y="2944824"/>
                  <a:pt x="3070244" y="2940161"/>
                  <a:pt x="3065352" y="2946288"/>
                </a:cubicBezTo>
                <a:lnTo>
                  <a:pt x="3065352" y="2952277"/>
                </a:lnTo>
                <a:cubicBezTo>
                  <a:pt x="3054882" y="2948528"/>
                  <a:pt x="3059545" y="2951134"/>
                  <a:pt x="3053419" y="2946288"/>
                </a:cubicBezTo>
                <a:cubicBezTo>
                  <a:pt x="3048252" y="2935040"/>
                  <a:pt x="3050538" y="2941898"/>
                  <a:pt x="3053419" y="2928365"/>
                </a:cubicBezTo>
                <a:close/>
                <a:moveTo>
                  <a:pt x="1302162" y="2918307"/>
                </a:moveTo>
                <a:lnTo>
                  <a:pt x="1302162" y="2928365"/>
                </a:lnTo>
                <a:lnTo>
                  <a:pt x="1290137" y="2928365"/>
                </a:lnTo>
                <a:cubicBezTo>
                  <a:pt x="1277016" y="2936275"/>
                  <a:pt x="1262248" y="2934446"/>
                  <a:pt x="1236187" y="2934354"/>
                </a:cubicBezTo>
                <a:lnTo>
                  <a:pt x="1230153" y="2922376"/>
                </a:lnTo>
                <a:cubicBezTo>
                  <a:pt x="1235228" y="2920638"/>
                  <a:pt x="1241034" y="2919313"/>
                  <a:pt x="1247526" y="2918398"/>
                </a:cubicBezTo>
                <a:close/>
                <a:moveTo>
                  <a:pt x="3149386" y="2916432"/>
                </a:moveTo>
                <a:lnTo>
                  <a:pt x="3150346" y="2918306"/>
                </a:lnTo>
                <a:lnTo>
                  <a:pt x="3150031" y="2918306"/>
                </a:lnTo>
                <a:lnTo>
                  <a:pt x="3150299" y="2918307"/>
                </a:lnTo>
                <a:lnTo>
                  <a:pt x="3161364" y="2940298"/>
                </a:lnTo>
                <a:lnTo>
                  <a:pt x="3137361" y="2940298"/>
                </a:lnTo>
                <a:cubicBezTo>
                  <a:pt x="3128857" y="2946059"/>
                  <a:pt x="3117701" y="2946150"/>
                  <a:pt x="3101379" y="2946288"/>
                </a:cubicBezTo>
                <a:cubicBezTo>
                  <a:pt x="3103620" y="2933897"/>
                  <a:pt x="3102842" y="2934766"/>
                  <a:pt x="3107369" y="2928365"/>
                </a:cubicBezTo>
                <a:cubicBezTo>
                  <a:pt x="3113723" y="2922513"/>
                  <a:pt x="3118799" y="2919678"/>
                  <a:pt x="3126022" y="2918216"/>
                </a:cubicBezTo>
                <a:lnTo>
                  <a:pt x="3127094" y="2918220"/>
                </a:lnTo>
                <a:close/>
                <a:moveTo>
                  <a:pt x="1302162" y="2910442"/>
                </a:moveTo>
                <a:lnTo>
                  <a:pt x="1302162" y="2918306"/>
                </a:lnTo>
                <a:lnTo>
                  <a:pt x="1247527" y="2918306"/>
                </a:lnTo>
                <a:cubicBezTo>
                  <a:pt x="1258271" y="2916843"/>
                  <a:pt x="1270752" y="2916340"/>
                  <a:pt x="1284148" y="2916432"/>
                </a:cubicBezTo>
                <a:cubicBezTo>
                  <a:pt x="1290594" y="2911951"/>
                  <a:pt x="1289817" y="2912865"/>
                  <a:pt x="1302162" y="2910442"/>
                </a:cubicBezTo>
                <a:close/>
                <a:moveTo>
                  <a:pt x="1098205" y="2892520"/>
                </a:moveTo>
                <a:lnTo>
                  <a:pt x="1110184" y="2892520"/>
                </a:lnTo>
                <a:cubicBezTo>
                  <a:pt x="1111350" y="2901298"/>
                  <a:pt x="1111829" y="2906544"/>
                  <a:pt x="1113087" y="2910219"/>
                </a:cubicBezTo>
                <a:lnTo>
                  <a:pt x="1120487" y="2918306"/>
                </a:lnTo>
                <a:lnTo>
                  <a:pt x="1120699" y="2918307"/>
                </a:lnTo>
                <a:cubicBezTo>
                  <a:pt x="1122711" y="2919633"/>
                  <a:pt x="1125134" y="2920867"/>
                  <a:pt x="1128243" y="2922376"/>
                </a:cubicBezTo>
                <a:cubicBezTo>
                  <a:pt x="1141639" y="2928868"/>
                  <a:pt x="1180410" y="2918490"/>
                  <a:pt x="1194171" y="2940298"/>
                </a:cubicBezTo>
                <a:lnTo>
                  <a:pt x="1188182" y="2940298"/>
                </a:lnTo>
                <a:cubicBezTo>
                  <a:pt x="1171220" y="2950951"/>
                  <a:pt x="1122482" y="2954243"/>
                  <a:pt x="1104194" y="2958221"/>
                </a:cubicBezTo>
                <a:lnTo>
                  <a:pt x="1104194" y="2970199"/>
                </a:lnTo>
                <a:lnTo>
                  <a:pt x="1116219" y="2970199"/>
                </a:lnTo>
                <a:cubicBezTo>
                  <a:pt x="1162030" y="3002569"/>
                  <a:pt x="1235228" y="2953420"/>
                  <a:pt x="1278159" y="2976142"/>
                </a:cubicBezTo>
                <a:cubicBezTo>
                  <a:pt x="1285657" y="2980029"/>
                  <a:pt x="1290549" y="2982681"/>
                  <a:pt x="1296127" y="2988121"/>
                </a:cubicBezTo>
                <a:lnTo>
                  <a:pt x="1290137" y="2988121"/>
                </a:lnTo>
                <a:cubicBezTo>
                  <a:pt x="1284148" y="2996259"/>
                  <a:pt x="1278571" y="2998911"/>
                  <a:pt x="1272170" y="3006043"/>
                </a:cubicBezTo>
                <a:lnTo>
                  <a:pt x="1104194" y="3012033"/>
                </a:lnTo>
                <a:lnTo>
                  <a:pt x="1104194" y="3017976"/>
                </a:lnTo>
                <a:cubicBezTo>
                  <a:pt x="1115213" y="3025658"/>
                  <a:pt x="1114436" y="3029772"/>
                  <a:pt x="1128243" y="3035899"/>
                </a:cubicBezTo>
                <a:cubicBezTo>
                  <a:pt x="1144565" y="3045500"/>
                  <a:pt x="1190742" y="3040105"/>
                  <a:pt x="1212185" y="3041888"/>
                </a:cubicBezTo>
                <a:lnTo>
                  <a:pt x="1212185" y="3065799"/>
                </a:lnTo>
                <a:lnTo>
                  <a:pt x="1206196" y="3065799"/>
                </a:lnTo>
                <a:lnTo>
                  <a:pt x="1206196" y="3067720"/>
                </a:lnTo>
                <a:lnTo>
                  <a:pt x="1206150" y="3067720"/>
                </a:lnTo>
                <a:lnTo>
                  <a:pt x="1206150" y="3071743"/>
                </a:lnTo>
                <a:cubicBezTo>
                  <a:pt x="1175609" y="3071057"/>
                  <a:pt x="1137661" y="3070280"/>
                  <a:pt x="1116219" y="3077732"/>
                </a:cubicBezTo>
                <a:lnTo>
                  <a:pt x="1116219" y="3083721"/>
                </a:lnTo>
                <a:lnTo>
                  <a:pt x="1122208" y="3083721"/>
                </a:lnTo>
                <a:cubicBezTo>
                  <a:pt x="1136198" y="3090671"/>
                  <a:pt x="1145754" y="3076772"/>
                  <a:pt x="1158235" y="3095654"/>
                </a:cubicBezTo>
                <a:lnTo>
                  <a:pt x="1134232" y="3107633"/>
                </a:lnTo>
                <a:cubicBezTo>
                  <a:pt x="1140953" y="3120114"/>
                  <a:pt x="1142828" y="3118560"/>
                  <a:pt x="1146211" y="3137488"/>
                </a:cubicBezTo>
                <a:lnTo>
                  <a:pt x="1224164" y="3143478"/>
                </a:lnTo>
                <a:lnTo>
                  <a:pt x="1224164" y="3149467"/>
                </a:lnTo>
                <a:cubicBezTo>
                  <a:pt x="1211179" y="3162314"/>
                  <a:pt x="1214654" y="3156051"/>
                  <a:pt x="1218220" y="3173332"/>
                </a:cubicBezTo>
                <a:cubicBezTo>
                  <a:pt x="1198743" y="3178316"/>
                  <a:pt x="1209030" y="3170406"/>
                  <a:pt x="1200206" y="3185311"/>
                </a:cubicBezTo>
                <a:cubicBezTo>
                  <a:pt x="1204275" y="3187917"/>
                  <a:pt x="1207476" y="3190158"/>
                  <a:pt x="1210219" y="3192123"/>
                </a:cubicBezTo>
                <a:lnTo>
                  <a:pt x="1152343" y="3192192"/>
                </a:lnTo>
                <a:lnTo>
                  <a:pt x="1210219" y="3192260"/>
                </a:lnTo>
                <a:cubicBezTo>
                  <a:pt x="1219317" y="3198615"/>
                  <a:pt x="1224758" y="3202044"/>
                  <a:pt x="1248166" y="3203233"/>
                </a:cubicBezTo>
                <a:cubicBezTo>
                  <a:pt x="1253333" y="3198478"/>
                  <a:pt x="1259185" y="3195049"/>
                  <a:pt x="1265768" y="3192352"/>
                </a:cubicBezTo>
                <a:lnTo>
                  <a:pt x="1281954" y="3192261"/>
                </a:lnTo>
                <a:lnTo>
                  <a:pt x="1265769" y="3192261"/>
                </a:lnTo>
                <a:cubicBezTo>
                  <a:pt x="1272993" y="3189426"/>
                  <a:pt x="1281131" y="3187323"/>
                  <a:pt x="1290137" y="3185311"/>
                </a:cubicBezTo>
                <a:lnTo>
                  <a:pt x="1290137" y="3192261"/>
                </a:lnTo>
                <a:lnTo>
                  <a:pt x="1290137" y="3192261"/>
                </a:lnTo>
                <a:lnTo>
                  <a:pt x="1290137" y="3209177"/>
                </a:lnTo>
                <a:cubicBezTo>
                  <a:pt x="1281039" y="3212377"/>
                  <a:pt x="1279988" y="3213200"/>
                  <a:pt x="1266134" y="3215120"/>
                </a:cubicBezTo>
                <a:cubicBezTo>
                  <a:pt x="1245103" y="3202456"/>
                  <a:pt x="1145937" y="3211737"/>
                  <a:pt x="1104194" y="3215120"/>
                </a:cubicBezTo>
                <a:cubicBezTo>
                  <a:pt x="1100308" y="3207622"/>
                  <a:pt x="1097702" y="3202730"/>
                  <a:pt x="1092216" y="3197198"/>
                </a:cubicBezTo>
                <a:cubicBezTo>
                  <a:pt x="1092856" y="3195552"/>
                  <a:pt x="1093404" y="3193860"/>
                  <a:pt x="1094044" y="3192123"/>
                </a:cubicBezTo>
                <a:lnTo>
                  <a:pt x="1094060" y="3192123"/>
                </a:lnTo>
                <a:lnTo>
                  <a:pt x="1100051" y="3137808"/>
                </a:lnTo>
                <a:cubicBezTo>
                  <a:pt x="1099999" y="3116457"/>
                  <a:pt x="1098342" y="3092499"/>
                  <a:pt x="1096422" y="3067719"/>
                </a:cubicBezTo>
                <a:lnTo>
                  <a:pt x="1096468" y="3067719"/>
                </a:lnTo>
                <a:lnTo>
                  <a:pt x="1091090" y="2989642"/>
                </a:lnTo>
                <a:lnTo>
                  <a:pt x="1092944" y="2918306"/>
                </a:lnTo>
                <a:lnTo>
                  <a:pt x="1092856" y="2918306"/>
                </a:lnTo>
                <a:cubicBezTo>
                  <a:pt x="1094089" y="2909025"/>
                  <a:pt x="1095827" y="2900384"/>
                  <a:pt x="1098205" y="2892520"/>
                </a:cubicBezTo>
                <a:close/>
                <a:moveTo>
                  <a:pt x="804363" y="2886531"/>
                </a:moveTo>
                <a:cubicBezTo>
                  <a:pt x="816799" y="2888725"/>
                  <a:pt x="815884" y="2887994"/>
                  <a:pt x="822331" y="2892520"/>
                </a:cubicBezTo>
                <a:cubicBezTo>
                  <a:pt x="808432" y="2903950"/>
                  <a:pt x="809666" y="2912820"/>
                  <a:pt x="796636" y="2918352"/>
                </a:cubicBezTo>
                <a:lnTo>
                  <a:pt x="796457" y="2918351"/>
                </a:lnTo>
                <a:lnTo>
                  <a:pt x="780314" y="2922376"/>
                </a:lnTo>
                <a:lnTo>
                  <a:pt x="780314" y="2918307"/>
                </a:lnTo>
                <a:lnTo>
                  <a:pt x="780716" y="2918307"/>
                </a:lnTo>
                <a:lnTo>
                  <a:pt x="780360" y="2918306"/>
                </a:lnTo>
                <a:lnTo>
                  <a:pt x="780360" y="2916432"/>
                </a:lnTo>
                <a:cubicBezTo>
                  <a:pt x="791927" y="2907196"/>
                  <a:pt x="798419" y="2902441"/>
                  <a:pt x="804363" y="2886531"/>
                </a:cubicBezTo>
                <a:close/>
                <a:moveTo>
                  <a:pt x="954324" y="2880587"/>
                </a:moveTo>
                <a:cubicBezTo>
                  <a:pt x="948427" y="2902030"/>
                  <a:pt x="935716" y="2908385"/>
                  <a:pt x="924698" y="2918306"/>
                </a:cubicBezTo>
                <a:lnTo>
                  <a:pt x="924352" y="2918306"/>
                </a:lnTo>
                <a:lnTo>
                  <a:pt x="924652" y="2918307"/>
                </a:lnTo>
                <a:cubicBezTo>
                  <a:pt x="916697" y="2925439"/>
                  <a:pt x="909518" y="2934446"/>
                  <a:pt x="906318" y="2952277"/>
                </a:cubicBezTo>
                <a:cubicBezTo>
                  <a:pt x="920994" y="2957352"/>
                  <a:pt x="943397" y="2958495"/>
                  <a:pt x="966303" y="2958221"/>
                </a:cubicBezTo>
                <a:cubicBezTo>
                  <a:pt x="972383" y="2953465"/>
                  <a:pt x="967903" y="2956117"/>
                  <a:pt x="978281" y="2952277"/>
                </a:cubicBezTo>
                <a:cubicBezTo>
                  <a:pt x="981482" y="2943224"/>
                  <a:pt x="982305" y="2942173"/>
                  <a:pt x="984271" y="2928365"/>
                </a:cubicBezTo>
                <a:lnTo>
                  <a:pt x="980174" y="2918352"/>
                </a:lnTo>
                <a:lnTo>
                  <a:pt x="980156" y="2918352"/>
                </a:lnTo>
                <a:lnTo>
                  <a:pt x="980158" y="2918312"/>
                </a:lnTo>
                <a:lnTo>
                  <a:pt x="980156" y="2918307"/>
                </a:lnTo>
                <a:lnTo>
                  <a:pt x="980158" y="2918307"/>
                </a:lnTo>
                <a:lnTo>
                  <a:pt x="980825" y="2904418"/>
                </a:lnTo>
                <a:cubicBezTo>
                  <a:pt x="981825" y="2899401"/>
                  <a:pt x="983288" y="2893731"/>
                  <a:pt x="984271" y="2886576"/>
                </a:cubicBezTo>
                <a:close/>
                <a:moveTo>
                  <a:pt x="828320" y="2880541"/>
                </a:moveTo>
                <a:cubicBezTo>
                  <a:pt x="840756" y="2882781"/>
                  <a:pt x="839842" y="2882004"/>
                  <a:pt x="846288" y="2886531"/>
                </a:cubicBezTo>
                <a:lnTo>
                  <a:pt x="834309" y="2886531"/>
                </a:lnTo>
                <a:lnTo>
                  <a:pt x="828320" y="2892520"/>
                </a:lnTo>
                <a:close/>
                <a:moveTo>
                  <a:pt x="804409" y="2874552"/>
                </a:moveTo>
                <a:cubicBezTo>
                  <a:pt x="792933" y="2888268"/>
                  <a:pt x="770439" y="2902624"/>
                  <a:pt x="763443" y="2918397"/>
                </a:cubicBezTo>
                <a:lnTo>
                  <a:pt x="763391" y="2918397"/>
                </a:lnTo>
                <a:lnTo>
                  <a:pt x="762346" y="2934354"/>
                </a:lnTo>
                <a:cubicBezTo>
                  <a:pt x="769707" y="2952871"/>
                  <a:pt x="764586" y="2947888"/>
                  <a:pt x="786349" y="2952277"/>
                </a:cubicBezTo>
                <a:cubicBezTo>
                  <a:pt x="802717" y="2942219"/>
                  <a:pt x="837007" y="2950585"/>
                  <a:pt x="846333" y="2946288"/>
                </a:cubicBezTo>
                <a:cubicBezTo>
                  <a:pt x="859226" y="2938149"/>
                  <a:pt x="871845" y="2928411"/>
                  <a:pt x="883870" y="2918170"/>
                </a:cubicBezTo>
                <a:lnTo>
                  <a:pt x="884062" y="2918171"/>
                </a:lnTo>
                <a:lnTo>
                  <a:pt x="918343" y="2886531"/>
                </a:lnTo>
                <a:cubicBezTo>
                  <a:pt x="903987" y="2881456"/>
                  <a:pt x="908467" y="2884108"/>
                  <a:pt x="900329" y="2874552"/>
                </a:cubicBezTo>
                <a:close/>
                <a:moveTo>
                  <a:pt x="708397" y="2868608"/>
                </a:moveTo>
                <a:cubicBezTo>
                  <a:pt x="710637" y="2880999"/>
                  <a:pt x="709860" y="2880084"/>
                  <a:pt x="714432" y="2886531"/>
                </a:cubicBezTo>
                <a:lnTo>
                  <a:pt x="714432" y="2868608"/>
                </a:lnTo>
                <a:close/>
                <a:moveTo>
                  <a:pt x="665031" y="2842856"/>
                </a:moveTo>
                <a:cubicBezTo>
                  <a:pt x="660890" y="2841925"/>
                  <a:pt x="655670" y="2843977"/>
                  <a:pt x="648503" y="2850686"/>
                </a:cubicBezTo>
                <a:cubicBezTo>
                  <a:pt x="640365" y="2863625"/>
                  <a:pt x="649326" y="2885982"/>
                  <a:pt x="642468" y="2904453"/>
                </a:cubicBezTo>
                <a:cubicBezTo>
                  <a:pt x="640777" y="2909071"/>
                  <a:pt x="638445" y="2913643"/>
                  <a:pt x="635793" y="2918215"/>
                </a:cubicBezTo>
                <a:lnTo>
                  <a:pt x="547215" y="2918246"/>
                </a:lnTo>
                <a:lnTo>
                  <a:pt x="635701" y="2918307"/>
                </a:lnTo>
                <a:cubicBezTo>
                  <a:pt x="627518" y="2932389"/>
                  <a:pt x="616499" y="2946927"/>
                  <a:pt x="612430" y="2964210"/>
                </a:cubicBezTo>
                <a:lnTo>
                  <a:pt x="624409" y="2964210"/>
                </a:lnTo>
                <a:cubicBezTo>
                  <a:pt x="642468" y="2947431"/>
                  <a:pt x="663865" y="2954243"/>
                  <a:pt x="690383" y="2958221"/>
                </a:cubicBezTo>
                <a:lnTo>
                  <a:pt x="690383" y="2922376"/>
                </a:lnTo>
                <a:lnTo>
                  <a:pt x="672415" y="2922376"/>
                </a:lnTo>
                <a:cubicBezTo>
                  <a:pt x="671546" y="2920821"/>
                  <a:pt x="670769" y="2919495"/>
                  <a:pt x="670083" y="2918352"/>
                </a:cubicBezTo>
                <a:lnTo>
                  <a:pt x="717034" y="2918329"/>
                </a:lnTo>
                <a:lnTo>
                  <a:pt x="670129" y="2918261"/>
                </a:lnTo>
                <a:cubicBezTo>
                  <a:pt x="666106" y="2911631"/>
                  <a:pt x="664277" y="2910260"/>
                  <a:pt x="660436" y="2898464"/>
                </a:cubicBezTo>
                <a:cubicBezTo>
                  <a:pt x="669535" y="2895263"/>
                  <a:pt x="670586" y="2894440"/>
                  <a:pt x="684439" y="2892520"/>
                </a:cubicBezTo>
                <a:cubicBezTo>
                  <a:pt x="689651" y="2899607"/>
                  <a:pt x="689423" y="2899195"/>
                  <a:pt x="696464" y="2904453"/>
                </a:cubicBezTo>
                <a:lnTo>
                  <a:pt x="696464" y="2886531"/>
                </a:lnTo>
                <a:cubicBezTo>
                  <a:pt x="680142" y="2875284"/>
                  <a:pt x="677450" y="2845649"/>
                  <a:pt x="665031" y="2842856"/>
                </a:cubicBezTo>
                <a:close/>
                <a:moveTo>
                  <a:pt x="3467277" y="2820785"/>
                </a:moveTo>
                <a:cubicBezTo>
                  <a:pt x="3495074" y="2837702"/>
                  <a:pt x="3512722" y="2855807"/>
                  <a:pt x="3527215" y="2886576"/>
                </a:cubicBezTo>
                <a:cubicBezTo>
                  <a:pt x="3460601" y="2893526"/>
                  <a:pt x="3394262" y="2906145"/>
                  <a:pt x="3327190" y="2918261"/>
                </a:cubicBezTo>
                <a:lnTo>
                  <a:pt x="3267837" y="2918284"/>
                </a:lnTo>
                <a:lnTo>
                  <a:pt x="3327190" y="2918307"/>
                </a:lnTo>
                <a:cubicBezTo>
                  <a:pt x="3282293" y="2926445"/>
                  <a:pt x="3237122" y="2934400"/>
                  <a:pt x="3191356" y="2940298"/>
                </a:cubicBezTo>
                <a:lnTo>
                  <a:pt x="3191356" y="2928365"/>
                </a:lnTo>
                <a:cubicBezTo>
                  <a:pt x="3199220" y="2925348"/>
                  <a:pt x="3204798" y="2921827"/>
                  <a:pt x="3209781" y="2918261"/>
                </a:cubicBezTo>
                <a:lnTo>
                  <a:pt x="3209876" y="2918261"/>
                </a:lnTo>
                <a:lnTo>
                  <a:pt x="3251341" y="2898509"/>
                </a:lnTo>
                <a:cubicBezTo>
                  <a:pt x="3261400" y="2915791"/>
                  <a:pt x="3259982" y="2915243"/>
                  <a:pt x="3287323" y="2916432"/>
                </a:cubicBezTo>
                <a:cubicBezTo>
                  <a:pt x="3294547" y="2907196"/>
                  <a:pt x="3352565" y="2877341"/>
                  <a:pt x="3371310" y="2874598"/>
                </a:cubicBezTo>
                <a:cubicBezTo>
                  <a:pt x="3379677" y="2886576"/>
                  <a:pt x="3379403" y="2886942"/>
                  <a:pt x="3395313" y="2892520"/>
                </a:cubicBezTo>
                <a:cubicBezTo>
                  <a:pt x="3401531" y="2880724"/>
                  <a:pt x="3407658" y="2865042"/>
                  <a:pt x="3413327" y="2850686"/>
                </a:cubicBezTo>
                <a:lnTo>
                  <a:pt x="3425306" y="2850686"/>
                </a:lnTo>
                <a:cubicBezTo>
                  <a:pt x="3436279" y="2867877"/>
                  <a:pt x="3439799" y="2872220"/>
                  <a:pt x="3467277" y="2874598"/>
                </a:cubicBezTo>
                <a:lnTo>
                  <a:pt x="3467277" y="2862619"/>
                </a:lnTo>
                <a:cubicBezTo>
                  <a:pt x="3474455" y="2850000"/>
                  <a:pt x="3469151" y="2842091"/>
                  <a:pt x="3467277" y="2820785"/>
                </a:cubicBezTo>
                <a:close/>
                <a:moveTo>
                  <a:pt x="1176204" y="2808807"/>
                </a:moveTo>
                <a:cubicBezTo>
                  <a:pt x="1186993" y="2814110"/>
                  <a:pt x="1187038" y="2810635"/>
                  <a:pt x="1206150" y="2808807"/>
                </a:cubicBezTo>
                <a:lnTo>
                  <a:pt x="1200160" y="2838662"/>
                </a:lnTo>
                <a:lnTo>
                  <a:pt x="1242132" y="2838662"/>
                </a:lnTo>
                <a:cubicBezTo>
                  <a:pt x="1250956" y="2843051"/>
                  <a:pt x="1295670" y="2838616"/>
                  <a:pt x="1314095" y="2844651"/>
                </a:cubicBezTo>
                <a:lnTo>
                  <a:pt x="1308105" y="2856630"/>
                </a:lnTo>
                <a:cubicBezTo>
                  <a:pt x="1251322" y="2876015"/>
                  <a:pt x="1150143" y="2856218"/>
                  <a:pt x="1092216" y="2886531"/>
                </a:cubicBezTo>
                <a:lnTo>
                  <a:pt x="1092216" y="2814796"/>
                </a:lnTo>
                <a:cubicBezTo>
                  <a:pt x="1112424" y="2807892"/>
                  <a:pt x="1147080" y="2808395"/>
                  <a:pt x="1176204" y="2808807"/>
                </a:cubicBezTo>
                <a:close/>
                <a:moveTo>
                  <a:pt x="3712610" y="2793765"/>
                </a:moveTo>
                <a:lnTo>
                  <a:pt x="3762582" y="2793765"/>
                </a:lnTo>
                <a:cubicBezTo>
                  <a:pt x="3755678" y="2801354"/>
                  <a:pt x="3747220" y="2805972"/>
                  <a:pt x="3731127" y="2808852"/>
                </a:cubicBezTo>
                <a:cubicBezTo>
                  <a:pt x="3725092" y="2803686"/>
                  <a:pt x="3718920" y="2798703"/>
                  <a:pt x="3712610" y="2793765"/>
                </a:cubicBezTo>
                <a:close/>
                <a:moveTo>
                  <a:pt x="3607774" y="2793765"/>
                </a:moveTo>
                <a:cubicBezTo>
                  <a:pt x="3623822" y="2810727"/>
                  <a:pt x="3645356" y="2825083"/>
                  <a:pt x="3665153" y="2838708"/>
                </a:cubicBezTo>
                <a:cubicBezTo>
                  <a:pt x="3682115" y="2850412"/>
                  <a:pt x="3743334" y="2927450"/>
                  <a:pt x="3761119" y="2910442"/>
                </a:cubicBezTo>
                <a:cubicBezTo>
                  <a:pt x="3791934" y="2880953"/>
                  <a:pt x="3834180" y="2837610"/>
                  <a:pt x="3857451" y="2793856"/>
                </a:cubicBezTo>
                <a:lnTo>
                  <a:pt x="4566340" y="2793765"/>
                </a:lnTo>
                <a:cubicBezTo>
                  <a:pt x="4584399" y="2835736"/>
                  <a:pt x="4602002" y="2877432"/>
                  <a:pt x="4617683" y="2918306"/>
                </a:cubicBezTo>
                <a:lnTo>
                  <a:pt x="3521180" y="2918306"/>
                </a:lnTo>
                <a:cubicBezTo>
                  <a:pt x="3544543" y="2907882"/>
                  <a:pt x="3560500" y="2892383"/>
                  <a:pt x="3563152" y="2868608"/>
                </a:cubicBezTo>
                <a:cubicBezTo>
                  <a:pt x="3537868" y="2844194"/>
                  <a:pt x="3509293" y="2819551"/>
                  <a:pt x="3482227" y="2793856"/>
                </a:cubicBezTo>
                <a:close/>
                <a:moveTo>
                  <a:pt x="1601893" y="2778052"/>
                </a:moveTo>
                <a:cubicBezTo>
                  <a:pt x="1578361" y="2777729"/>
                  <a:pt x="1556216" y="2777992"/>
                  <a:pt x="1536111" y="2778952"/>
                </a:cubicBezTo>
                <a:lnTo>
                  <a:pt x="1536111" y="2784895"/>
                </a:lnTo>
                <a:lnTo>
                  <a:pt x="1542054" y="2784895"/>
                </a:lnTo>
                <a:cubicBezTo>
                  <a:pt x="1546352" y="2788462"/>
                  <a:pt x="1551610" y="2791342"/>
                  <a:pt x="1557644" y="2793628"/>
                </a:cubicBezTo>
                <a:lnTo>
                  <a:pt x="1466078" y="2793682"/>
                </a:lnTo>
                <a:lnTo>
                  <a:pt x="1557600" y="2793765"/>
                </a:lnTo>
                <a:cubicBezTo>
                  <a:pt x="1599708" y="2809858"/>
                  <a:pt x="1679444" y="2799023"/>
                  <a:pt x="1715972" y="2814796"/>
                </a:cubicBezTo>
                <a:lnTo>
                  <a:pt x="1715972" y="2820740"/>
                </a:lnTo>
                <a:cubicBezTo>
                  <a:pt x="1695124" y="2824031"/>
                  <a:pt x="1680449" y="2834730"/>
                  <a:pt x="1661979" y="2838662"/>
                </a:cubicBezTo>
                <a:cubicBezTo>
                  <a:pt x="1632215" y="2845154"/>
                  <a:pt x="1605926" y="2829381"/>
                  <a:pt x="1578037" y="2838662"/>
                </a:cubicBezTo>
                <a:lnTo>
                  <a:pt x="1578037" y="2850640"/>
                </a:lnTo>
                <a:lnTo>
                  <a:pt x="1620054" y="2850640"/>
                </a:lnTo>
                <a:cubicBezTo>
                  <a:pt x="1635597" y="2860607"/>
                  <a:pt x="1662664" y="2851783"/>
                  <a:pt x="1685982" y="2856630"/>
                </a:cubicBezTo>
                <a:cubicBezTo>
                  <a:pt x="1743678" y="2868563"/>
                  <a:pt x="1930764" y="2885479"/>
                  <a:pt x="1961900" y="2862573"/>
                </a:cubicBezTo>
                <a:cubicBezTo>
                  <a:pt x="1916637" y="2843234"/>
                  <a:pt x="1838730" y="2849543"/>
                  <a:pt x="1781992" y="2838662"/>
                </a:cubicBezTo>
                <a:lnTo>
                  <a:pt x="1781992" y="2826729"/>
                </a:lnTo>
                <a:cubicBezTo>
                  <a:pt x="1797217" y="2817996"/>
                  <a:pt x="1788758" y="2828009"/>
                  <a:pt x="1793970" y="2808807"/>
                </a:cubicBezTo>
                <a:cubicBezTo>
                  <a:pt x="1862459" y="2816533"/>
                  <a:pt x="1919060" y="2834456"/>
                  <a:pt x="1991892" y="2820740"/>
                </a:cubicBezTo>
                <a:lnTo>
                  <a:pt x="1991892" y="2814796"/>
                </a:lnTo>
                <a:lnTo>
                  <a:pt x="1834794" y="2793765"/>
                </a:lnTo>
                <a:lnTo>
                  <a:pt x="1833426" y="2793765"/>
                </a:lnTo>
                <a:cubicBezTo>
                  <a:pt x="1755554" y="2785261"/>
                  <a:pt x="1672487" y="2779020"/>
                  <a:pt x="1601893" y="2778052"/>
                </a:cubicBezTo>
                <a:close/>
                <a:moveTo>
                  <a:pt x="1284148" y="2767019"/>
                </a:moveTo>
                <a:lnTo>
                  <a:pt x="1326164" y="2767019"/>
                </a:lnTo>
                <a:lnTo>
                  <a:pt x="1326164" y="2778998"/>
                </a:lnTo>
                <a:lnTo>
                  <a:pt x="1314139" y="2778998"/>
                </a:lnTo>
                <a:cubicBezTo>
                  <a:pt x="1305728" y="2779820"/>
                  <a:pt x="1293519" y="2783386"/>
                  <a:pt x="1284148" y="2767019"/>
                </a:cubicBezTo>
                <a:close/>
                <a:moveTo>
                  <a:pt x="1350122" y="2760984"/>
                </a:moveTo>
                <a:lnTo>
                  <a:pt x="1362146" y="2760984"/>
                </a:lnTo>
                <a:lnTo>
                  <a:pt x="1362146" y="2772962"/>
                </a:lnTo>
                <a:lnTo>
                  <a:pt x="1350122" y="2772962"/>
                </a:lnTo>
                <a:close/>
                <a:moveTo>
                  <a:pt x="1080191" y="2760984"/>
                </a:moveTo>
                <a:cubicBezTo>
                  <a:pt x="1111006" y="2764733"/>
                  <a:pt x="1132220" y="2763498"/>
                  <a:pt x="1164179" y="2760984"/>
                </a:cubicBezTo>
                <a:lnTo>
                  <a:pt x="1164179" y="2766973"/>
                </a:lnTo>
                <a:lnTo>
                  <a:pt x="1152200" y="2766973"/>
                </a:lnTo>
                <a:cubicBezTo>
                  <a:pt x="1135054" y="2778860"/>
                  <a:pt x="1049376" y="2778723"/>
                  <a:pt x="1032231" y="2766973"/>
                </a:cubicBezTo>
                <a:cubicBezTo>
                  <a:pt x="1050793" y="2767568"/>
                  <a:pt x="1070178" y="2767842"/>
                  <a:pt x="1080191" y="2760984"/>
                </a:cubicBezTo>
                <a:close/>
                <a:moveTo>
                  <a:pt x="1482023" y="2707217"/>
                </a:moveTo>
                <a:cubicBezTo>
                  <a:pt x="1476904" y="2716224"/>
                  <a:pt x="1464925" y="2711652"/>
                  <a:pt x="1476035" y="2719150"/>
                </a:cubicBezTo>
                <a:cubicBezTo>
                  <a:pt x="1507306" y="2751062"/>
                  <a:pt x="1544477" y="2733094"/>
                  <a:pt x="1601948" y="2743061"/>
                </a:cubicBezTo>
                <a:cubicBezTo>
                  <a:pt x="1682962" y="2757097"/>
                  <a:pt x="1867579" y="2773328"/>
                  <a:pt x="1955819" y="2766973"/>
                </a:cubicBezTo>
                <a:cubicBezTo>
                  <a:pt x="1981193" y="2765144"/>
                  <a:pt x="1994040" y="2783752"/>
                  <a:pt x="2009859" y="2760984"/>
                </a:cubicBezTo>
                <a:lnTo>
                  <a:pt x="1997835" y="2760984"/>
                </a:lnTo>
                <a:cubicBezTo>
                  <a:pt x="1960619" y="2735746"/>
                  <a:pt x="1930215" y="2754674"/>
                  <a:pt x="1883901" y="2743061"/>
                </a:cubicBezTo>
                <a:cubicBezTo>
                  <a:pt x="1865430" y="2738444"/>
                  <a:pt x="1843942" y="2731129"/>
                  <a:pt x="1829905" y="2731129"/>
                </a:cubicBezTo>
                <a:cubicBezTo>
                  <a:pt x="1809789" y="2731129"/>
                  <a:pt x="1777922" y="2748731"/>
                  <a:pt x="1757942" y="2743061"/>
                </a:cubicBezTo>
                <a:cubicBezTo>
                  <a:pt x="1753370" y="2741781"/>
                  <a:pt x="1743037" y="2726374"/>
                  <a:pt x="1739974" y="2725139"/>
                </a:cubicBezTo>
                <a:cubicBezTo>
                  <a:pt x="1713137" y="2714441"/>
                  <a:pt x="1645015" y="2719378"/>
                  <a:pt x="1620007" y="2713206"/>
                </a:cubicBezTo>
                <a:cubicBezTo>
                  <a:pt x="1565691" y="2699765"/>
                  <a:pt x="1527607" y="2723219"/>
                  <a:pt x="1482023" y="2707217"/>
                </a:cubicBezTo>
                <a:close/>
                <a:moveTo>
                  <a:pt x="4512847" y="2669224"/>
                </a:moveTo>
                <a:cubicBezTo>
                  <a:pt x="4530220" y="2710509"/>
                  <a:pt x="4548508" y="2752251"/>
                  <a:pt x="4566339" y="2793765"/>
                </a:cubicBezTo>
                <a:lnTo>
                  <a:pt x="3857450" y="2793765"/>
                </a:lnTo>
                <a:cubicBezTo>
                  <a:pt x="3862205" y="2784895"/>
                  <a:pt x="3866183" y="2775889"/>
                  <a:pt x="3869109" y="2767019"/>
                </a:cubicBezTo>
                <a:lnTo>
                  <a:pt x="3857085" y="2761030"/>
                </a:lnTo>
                <a:cubicBezTo>
                  <a:pt x="3825629" y="2736569"/>
                  <a:pt x="3740270" y="2717778"/>
                  <a:pt x="3689155" y="2695284"/>
                </a:cubicBezTo>
                <a:cubicBezTo>
                  <a:pt x="3674113" y="2688655"/>
                  <a:pt x="3659986" y="2679511"/>
                  <a:pt x="3646087" y="2669270"/>
                </a:cubicBezTo>
                <a:close/>
                <a:moveTo>
                  <a:pt x="2201747" y="2629677"/>
                </a:moveTo>
                <a:lnTo>
                  <a:pt x="2195863" y="2669224"/>
                </a:lnTo>
                <a:lnTo>
                  <a:pt x="2195940" y="2669224"/>
                </a:lnTo>
                <a:cubicBezTo>
                  <a:pt x="2195849" y="2671876"/>
                  <a:pt x="2195849" y="2674573"/>
                  <a:pt x="2195849" y="2677362"/>
                </a:cubicBezTo>
                <a:lnTo>
                  <a:pt x="2207827" y="2677362"/>
                </a:lnTo>
                <a:cubicBezTo>
                  <a:pt x="2232927" y="2695101"/>
                  <a:pt x="2285734" y="2704657"/>
                  <a:pt x="2321807" y="2707263"/>
                </a:cubicBezTo>
                <a:cubicBezTo>
                  <a:pt x="2331408" y="2693547"/>
                  <a:pt x="2334654" y="2698256"/>
                  <a:pt x="2339775" y="2677362"/>
                </a:cubicBezTo>
                <a:lnTo>
                  <a:pt x="2316587" y="2669316"/>
                </a:lnTo>
                <a:lnTo>
                  <a:pt x="2316184" y="2669316"/>
                </a:lnTo>
                <a:close/>
                <a:moveTo>
                  <a:pt x="3023473" y="2611617"/>
                </a:moveTo>
                <a:cubicBezTo>
                  <a:pt x="3016569" y="2621721"/>
                  <a:pt x="3017072" y="2640878"/>
                  <a:pt x="3017438" y="2659440"/>
                </a:cubicBezTo>
                <a:lnTo>
                  <a:pt x="3089401" y="2647462"/>
                </a:lnTo>
                <a:lnTo>
                  <a:pt x="3089401" y="2641472"/>
                </a:lnTo>
                <a:cubicBezTo>
                  <a:pt x="3073399" y="2631688"/>
                  <a:pt x="3035817" y="2604165"/>
                  <a:pt x="3023473" y="2611617"/>
                </a:cubicBezTo>
                <a:close/>
                <a:moveTo>
                  <a:pt x="1583979" y="2605628"/>
                </a:moveTo>
                <a:lnTo>
                  <a:pt x="1583979" y="2629540"/>
                </a:lnTo>
                <a:cubicBezTo>
                  <a:pt x="1593719" y="2637037"/>
                  <a:pt x="1596050" y="2642067"/>
                  <a:pt x="1601948" y="2653451"/>
                </a:cubicBezTo>
                <a:lnTo>
                  <a:pt x="1613972" y="2653451"/>
                </a:lnTo>
                <a:lnTo>
                  <a:pt x="1613972" y="2641472"/>
                </a:lnTo>
                <a:cubicBezTo>
                  <a:pt x="1602313" y="2629265"/>
                  <a:pt x="1598382" y="2615732"/>
                  <a:pt x="1583979" y="2605628"/>
                </a:cubicBezTo>
                <a:close/>
                <a:moveTo>
                  <a:pt x="1667967" y="2587706"/>
                </a:moveTo>
                <a:cubicBezTo>
                  <a:pt x="1678391" y="2614589"/>
                  <a:pt x="1690186" y="2637678"/>
                  <a:pt x="1703948" y="2659440"/>
                </a:cubicBezTo>
                <a:lnTo>
                  <a:pt x="1715972" y="2659440"/>
                </a:lnTo>
                <a:lnTo>
                  <a:pt x="1715972" y="2641518"/>
                </a:lnTo>
                <a:cubicBezTo>
                  <a:pt x="1698690" y="2622864"/>
                  <a:pt x="1694255" y="2598038"/>
                  <a:pt x="1667967" y="2587706"/>
                </a:cubicBezTo>
                <a:close/>
                <a:moveTo>
                  <a:pt x="1703902" y="2581854"/>
                </a:moveTo>
                <a:cubicBezTo>
                  <a:pt x="1710577" y="2605674"/>
                  <a:pt x="1735266" y="2656286"/>
                  <a:pt x="1757897" y="2665475"/>
                </a:cubicBezTo>
                <a:lnTo>
                  <a:pt x="1757897" y="2669224"/>
                </a:lnTo>
                <a:lnTo>
                  <a:pt x="1757988" y="2669224"/>
                </a:lnTo>
                <a:lnTo>
                  <a:pt x="1757988" y="2671418"/>
                </a:lnTo>
                <a:lnTo>
                  <a:pt x="1763977" y="2671418"/>
                </a:lnTo>
                <a:lnTo>
                  <a:pt x="1763977" y="2669316"/>
                </a:lnTo>
                <a:lnTo>
                  <a:pt x="1763887" y="2669316"/>
                </a:lnTo>
                <a:lnTo>
                  <a:pt x="1763887" y="2665475"/>
                </a:lnTo>
                <a:lnTo>
                  <a:pt x="1769876" y="2665475"/>
                </a:lnTo>
                <a:lnTo>
                  <a:pt x="1769876" y="2659532"/>
                </a:lnTo>
                <a:lnTo>
                  <a:pt x="1763887" y="2659532"/>
                </a:lnTo>
                <a:cubicBezTo>
                  <a:pt x="1758903" y="2638409"/>
                  <a:pt x="1746101" y="2609194"/>
                  <a:pt x="1739929" y="2599776"/>
                </a:cubicBezTo>
                <a:cubicBezTo>
                  <a:pt x="1739929" y="2599776"/>
                  <a:pt x="1738741" y="2623139"/>
                  <a:pt x="1733894" y="2611754"/>
                </a:cubicBezTo>
                <a:lnTo>
                  <a:pt x="1733894" y="2599776"/>
                </a:lnTo>
                <a:cubicBezTo>
                  <a:pt x="1721459" y="2592141"/>
                  <a:pt x="1720087" y="2587340"/>
                  <a:pt x="1703902" y="2581854"/>
                </a:cubicBezTo>
                <a:close/>
                <a:moveTo>
                  <a:pt x="894294" y="2557851"/>
                </a:moveTo>
                <a:lnTo>
                  <a:pt x="918297" y="2557851"/>
                </a:lnTo>
                <a:cubicBezTo>
                  <a:pt x="921863" y="2568138"/>
                  <a:pt x="923601" y="2576687"/>
                  <a:pt x="924286" y="2593695"/>
                </a:cubicBezTo>
                <a:cubicBezTo>
                  <a:pt x="908376" y="2609971"/>
                  <a:pt x="915737" y="2615549"/>
                  <a:pt x="882270" y="2617606"/>
                </a:cubicBezTo>
                <a:cubicBezTo>
                  <a:pt x="863387" y="2603067"/>
                  <a:pt x="823017" y="2593923"/>
                  <a:pt x="798328" y="2587706"/>
                </a:cubicBezTo>
                <a:lnTo>
                  <a:pt x="792293" y="2569783"/>
                </a:lnTo>
                <a:lnTo>
                  <a:pt x="834310" y="2569783"/>
                </a:lnTo>
                <a:cubicBezTo>
                  <a:pt x="847523" y="2580391"/>
                  <a:pt x="867091" y="2585145"/>
                  <a:pt x="888305" y="2587706"/>
                </a:cubicBezTo>
                <a:cubicBezTo>
                  <a:pt x="886293" y="2563703"/>
                  <a:pt x="883321" y="2575270"/>
                  <a:pt x="894294" y="2557851"/>
                </a:cubicBezTo>
                <a:close/>
                <a:moveTo>
                  <a:pt x="2159776" y="2527950"/>
                </a:moveTo>
                <a:cubicBezTo>
                  <a:pt x="2153329" y="2541574"/>
                  <a:pt x="2146106" y="2554056"/>
                  <a:pt x="2135773" y="2563794"/>
                </a:cubicBezTo>
                <a:lnTo>
                  <a:pt x="2135773" y="2575773"/>
                </a:lnTo>
                <a:cubicBezTo>
                  <a:pt x="2188946" y="2591089"/>
                  <a:pt x="2383987" y="2714761"/>
                  <a:pt x="2417637" y="2623550"/>
                </a:cubicBezTo>
                <a:cubicBezTo>
                  <a:pt x="2345628" y="2591683"/>
                  <a:pt x="2239100" y="2541986"/>
                  <a:pt x="2159776" y="2527950"/>
                </a:cubicBezTo>
                <a:close/>
                <a:moveTo>
                  <a:pt x="1014446" y="2519766"/>
                </a:moveTo>
                <a:cubicBezTo>
                  <a:pt x="1006171" y="2555793"/>
                  <a:pt x="1004753" y="2591592"/>
                  <a:pt x="1014262" y="2623550"/>
                </a:cubicBezTo>
                <a:cubicBezTo>
                  <a:pt x="1019063" y="2639872"/>
                  <a:pt x="1026471" y="2654731"/>
                  <a:pt x="1034653" y="2669224"/>
                </a:cubicBezTo>
                <a:lnTo>
                  <a:pt x="848711" y="2669224"/>
                </a:lnTo>
                <a:cubicBezTo>
                  <a:pt x="812090" y="2654914"/>
                  <a:pt x="775788" y="2636946"/>
                  <a:pt x="744378" y="2623550"/>
                </a:cubicBezTo>
                <a:cubicBezTo>
                  <a:pt x="723439" y="2614681"/>
                  <a:pt x="695366" y="2619253"/>
                  <a:pt x="678404" y="2605628"/>
                </a:cubicBezTo>
                <a:cubicBezTo>
                  <a:pt x="670586" y="2599410"/>
                  <a:pt x="673969" y="2588894"/>
                  <a:pt x="672415" y="2575773"/>
                </a:cubicBezTo>
                <a:cubicBezTo>
                  <a:pt x="681513" y="2572572"/>
                  <a:pt x="682565" y="2571749"/>
                  <a:pt x="696418" y="2569783"/>
                </a:cubicBezTo>
                <a:cubicBezTo>
                  <a:pt x="719324" y="2586014"/>
                  <a:pt x="902661" y="2648467"/>
                  <a:pt x="918343" y="2641472"/>
                </a:cubicBezTo>
                <a:cubicBezTo>
                  <a:pt x="924149" y="2631322"/>
                  <a:pt x="931922" y="2577053"/>
                  <a:pt x="938094" y="2519812"/>
                </a:cubicBezTo>
                <a:close/>
                <a:moveTo>
                  <a:pt x="3215359" y="2462204"/>
                </a:moveTo>
                <a:lnTo>
                  <a:pt x="3221394" y="2462204"/>
                </a:lnTo>
                <a:lnTo>
                  <a:pt x="3221394" y="2468148"/>
                </a:lnTo>
                <a:cubicBezTo>
                  <a:pt x="3221485" y="2468376"/>
                  <a:pt x="3231498" y="2495122"/>
                  <a:pt x="3239956" y="2519766"/>
                </a:cubicBezTo>
                <a:lnTo>
                  <a:pt x="3239865" y="2519766"/>
                </a:lnTo>
                <a:cubicBezTo>
                  <a:pt x="3245535" y="2536362"/>
                  <a:pt x="3250518" y="2551953"/>
                  <a:pt x="3251295" y="2557851"/>
                </a:cubicBezTo>
                <a:cubicBezTo>
                  <a:pt x="3238722" y="2564526"/>
                  <a:pt x="3240323" y="2566446"/>
                  <a:pt x="3221303" y="2569783"/>
                </a:cubicBezTo>
                <a:cubicBezTo>
                  <a:pt x="3176818" y="2544135"/>
                  <a:pt x="3133841" y="2568138"/>
                  <a:pt x="3111255" y="2519857"/>
                </a:cubicBezTo>
                <a:lnTo>
                  <a:pt x="3121907" y="2519796"/>
                </a:lnTo>
                <a:lnTo>
                  <a:pt x="3111300" y="2519766"/>
                </a:lnTo>
                <a:cubicBezTo>
                  <a:pt x="3109929" y="2516839"/>
                  <a:pt x="3108603" y="2513593"/>
                  <a:pt x="3107368" y="2510027"/>
                </a:cubicBezTo>
                <a:lnTo>
                  <a:pt x="3113403" y="2510027"/>
                </a:lnTo>
                <a:lnTo>
                  <a:pt x="3127102" y="2519766"/>
                </a:lnTo>
                <a:lnTo>
                  <a:pt x="3127166" y="2519766"/>
                </a:lnTo>
                <a:cubicBezTo>
                  <a:pt x="3153592" y="2535630"/>
                  <a:pt x="3178143" y="2533390"/>
                  <a:pt x="3209325" y="2527950"/>
                </a:cubicBezTo>
                <a:lnTo>
                  <a:pt x="3210056" y="2519766"/>
                </a:lnTo>
                <a:lnTo>
                  <a:pt x="3210101" y="2519766"/>
                </a:lnTo>
                <a:close/>
                <a:moveTo>
                  <a:pt x="1344132" y="2402402"/>
                </a:moveTo>
                <a:lnTo>
                  <a:pt x="1344132" y="2402448"/>
                </a:lnTo>
                <a:lnTo>
                  <a:pt x="1344132" y="2438293"/>
                </a:lnTo>
                <a:cubicBezTo>
                  <a:pt x="1358762" y="2448168"/>
                  <a:pt x="1363471" y="2460375"/>
                  <a:pt x="1380113" y="2468148"/>
                </a:cubicBezTo>
                <a:lnTo>
                  <a:pt x="1380113" y="2474137"/>
                </a:lnTo>
                <a:lnTo>
                  <a:pt x="1386104" y="2474137"/>
                </a:lnTo>
                <a:lnTo>
                  <a:pt x="1386104" y="2450225"/>
                </a:lnTo>
                <a:cubicBezTo>
                  <a:pt x="1379246" y="2440121"/>
                  <a:pt x="1379703" y="2420965"/>
                  <a:pt x="1380113" y="2402402"/>
                </a:cubicBezTo>
                <a:close/>
                <a:moveTo>
                  <a:pt x="1889936" y="2390469"/>
                </a:moveTo>
                <a:cubicBezTo>
                  <a:pt x="1896954" y="2415798"/>
                  <a:pt x="1911733" y="2437858"/>
                  <a:pt x="1929193" y="2458723"/>
                </a:cubicBezTo>
                <a:lnTo>
                  <a:pt x="1984490" y="2519766"/>
                </a:lnTo>
                <a:lnTo>
                  <a:pt x="1984531" y="2519766"/>
                </a:lnTo>
                <a:cubicBezTo>
                  <a:pt x="1996647" y="2533848"/>
                  <a:pt x="2007620" y="2548295"/>
                  <a:pt x="2015849" y="2563794"/>
                </a:cubicBezTo>
                <a:lnTo>
                  <a:pt x="2027874" y="2563794"/>
                </a:lnTo>
                <a:lnTo>
                  <a:pt x="2027874" y="2557851"/>
                </a:lnTo>
                <a:lnTo>
                  <a:pt x="1995504" y="2519766"/>
                </a:lnTo>
                <a:lnTo>
                  <a:pt x="1995458" y="2519766"/>
                </a:lnTo>
                <a:cubicBezTo>
                  <a:pt x="1964277" y="2472080"/>
                  <a:pt x="1940640" y="2408346"/>
                  <a:pt x="1889936" y="2390469"/>
                </a:cubicBezTo>
                <a:close/>
                <a:moveTo>
                  <a:pt x="1961854" y="2366558"/>
                </a:moveTo>
                <a:cubicBezTo>
                  <a:pt x="1967340" y="2405968"/>
                  <a:pt x="1993858" y="2430429"/>
                  <a:pt x="2009860" y="2462204"/>
                </a:cubicBezTo>
                <a:lnTo>
                  <a:pt x="2021838" y="2462204"/>
                </a:lnTo>
                <a:cubicBezTo>
                  <a:pt x="2019507" y="2438430"/>
                  <a:pt x="2009997" y="2438110"/>
                  <a:pt x="2027828" y="2426360"/>
                </a:cubicBezTo>
                <a:cubicBezTo>
                  <a:pt x="2039258" y="2438841"/>
                  <a:pt x="2051785" y="2450088"/>
                  <a:pt x="2069799" y="2456215"/>
                </a:cubicBezTo>
                <a:lnTo>
                  <a:pt x="2069799" y="2444282"/>
                </a:lnTo>
                <a:cubicBezTo>
                  <a:pt x="2036926" y="2425125"/>
                  <a:pt x="2010866" y="2393670"/>
                  <a:pt x="1985811" y="2366558"/>
                </a:cubicBezTo>
                <a:close/>
                <a:moveTo>
                  <a:pt x="2309691" y="2336703"/>
                </a:moveTo>
                <a:cubicBezTo>
                  <a:pt x="2318333" y="2373644"/>
                  <a:pt x="2347228" y="2430840"/>
                  <a:pt x="2375665" y="2450225"/>
                </a:cubicBezTo>
                <a:lnTo>
                  <a:pt x="2375665" y="2456215"/>
                </a:lnTo>
                <a:lnTo>
                  <a:pt x="2381700" y="2456215"/>
                </a:lnTo>
                <a:lnTo>
                  <a:pt x="2381700" y="2438293"/>
                </a:lnTo>
                <a:cubicBezTo>
                  <a:pt x="2358338" y="2411683"/>
                  <a:pt x="2355594" y="2364729"/>
                  <a:pt x="2327705" y="2342646"/>
                </a:cubicBezTo>
                <a:cubicBezTo>
                  <a:pt x="2321304" y="2338166"/>
                  <a:pt x="2322036" y="2339080"/>
                  <a:pt x="2309691" y="2336703"/>
                </a:cubicBezTo>
                <a:close/>
                <a:moveTo>
                  <a:pt x="3311280" y="2324770"/>
                </a:moveTo>
                <a:cubicBezTo>
                  <a:pt x="3298889" y="2338943"/>
                  <a:pt x="3296146" y="2333594"/>
                  <a:pt x="3293312" y="2360614"/>
                </a:cubicBezTo>
                <a:cubicBezTo>
                  <a:pt x="3301038" y="2371724"/>
                  <a:pt x="3303050" y="2392024"/>
                  <a:pt x="3311280" y="2402448"/>
                </a:cubicBezTo>
                <a:cubicBezTo>
                  <a:pt x="3317680" y="2406929"/>
                  <a:pt x="3316949" y="2406014"/>
                  <a:pt x="3329247" y="2408437"/>
                </a:cubicBezTo>
                <a:cubicBezTo>
                  <a:pt x="3341866" y="2383291"/>
                  <a:pt x="3356314" y="2377759"/>
                  <a:pt x="3359194" y="2342692"/>
                </a:cubicBezTo>
                <a:cubicBezTo>
                  <a:pt x="3346713" y="2336245"/>
                  <a:pt x="3327007" y="2330485"/>
                  <a:pt x="3311280" y="2324770"/>
                </a:cubicBezTo>
                <a:close/>
                <a:moveTo>
                  <a:pt x="1044209" y="2324770"/>
                </a:moveTo>
                <a:cubicBezTo>
                  <a:pt x="1034471" y="2331262"/>
                  <a:pt x="1009095" y="2334280"/>
                  <a:pt x="996248" y="2336748"/>
                </a:cubicBezTo>
                <a:lnTo>
                  <a:pt x="996248" y="2372593"/>
                </a:lnTo>
                <a:lnTo>
                  <a:pt x="1008273" y="2372593"/>
                </a:lnTo>
                <a:cubicBezTo>
                  <a:pt x="1015496" y="2376753"/>
                  <a:pt x="1039820" y="2370215"/>
                  <a:pt x="1056233" y="2366604"/>
                </a:cubicBezTo>
                <a:cubicBezTo>
                  <a:pt x="1060759" y="2350876"/>
                  <a:pt x="1063412" y="2352339"/>
                  <a:pt x="1068257" y="2336748"/>
                </a:cubicBezTo>
                <a:lnTo>
                  <a:pt x="1074246" y="2336748"/>
                </a:lnTo>
                <a:lnTo>
                  <a:pt x="1074246" y="2330759"/>
                </a:lnTo>
                <a:lnTo>
                  <a:pt x="1062222" y="2330759"/>
                </a:lnTo>
                <a:cubicBezTo>
                  <a:pt x="1055777" y="2326233"/>
                  <a:pt x="1056554" y="2327147"/>
                  <a:pt x="1044209" y="2324770"/>
                </a:cubicBezTo>
                <a:close/>
                <a:moveTo>
                  <a:pt x="984270" y="2276946"/>
                </a:moveTo>
                <a:lnTo>
                  <a:pt x="984270" y="2282935"/>
                </a:lnTo>
                <a:lnTo>
                  <a:pt x="978280" y="2282935"/>
                </a:lnTo>
                <a:cubicBezTo>
                  <a:pt x="966759" y="2287553"/>
                  <a:pt x="990259" y="2288879"/>
                  <a:pt x="990259" y="2288879"/>
                </a:cubicBezTo>
                <a:cubicBezTo>
                  <a:pt x="986464" y="2278409"/>
                  <a:pt x="989116" y="2283072"/>
                  <a:pt x="984270" y="2276946"/>
                </a:cubicBezTo>
                <a:close/>
                <a:moveTo>
                  <a:pt x="2561517" y="2247182"/>
                </a:moveTo>
                <a:cubicBezTo>
                  <a:pt x="2550133" y="2272968"/>
                  <a:pt x="2533811" y="2285587"/>
                  <a:pt x="2519501" y="2306938"/>
                </a:cubicBezTo>
                <a:cubicBezTo>
                  <a:pt x="2490331" y="2294731"/>
                  <a:pt x="2462259" y="2297291"/>
                  <a:pt x="2417545" y="2300949"/>
                </a:cubicBezTo>
                <a:lnTo>
                  <a:pt x="2416415" y="2320472"/>
                </a:lnTo>
                <a:lnTo>
                  <a:pt x="2416539" y="2320472"/>
                </a:lnTo>
                <a:cubicBezTo>
                  <a:pt x="2413110" y="2337206"/>
                  <a:pt x="2404652" y="2354488"/>
                  <a:pt x="2399668" y="2372501"/>
                </a:cubicBezTo>
                <a:cubicBezTo>
                  <a:pt x="2399303" y="2373873"/>
                  <a:pt x="2405703" y="2486024"/>
                  <a:pt x="2405703" y="2486024"/>
                </a:cubicBezTo>
                <a:cubicBezTo>
                  <a:pt x="2410824" y="2494528"/>
                  <a:pt x="2417636" y="2506598"/>
                  <a:pt x="2425637" y="2519628"/>
                </a:cubicBezTo>
                <a:lnTo>
                  <a:pt x="2374431" y="2519720"/>
                </a:lnTo>
                <a:cubicBezTo>
                  <a:pt x="2369676" y="2516154"/>
                  <a:pt x="2364510" y="2512816"/>
                  <a:pt x="2357697" y="2509981"/>
                </a:cubicBezTo>
                <a:cubicBezTo>
                  <a:pt x="2351251" y="2505501"/>
                  <a:pt x="2352028" y="2506415"/>
                  <a:pt x="2339729" y="2504038"/>
                </a:cubicBezTo>
                <a:lnTo>
                  <a:pt x="2332412" y="2519766"/>
                </a:lnTo>
                <a:lnTo>
                  <a:pt x="2332415" y="2519766"/>
                </a:lnTo>
                <a:cubicBezTo>
                  <a:pt x="2329169" y="2529138"/>
                  <a:pt x="2327797" y="2539517"/>
                  <a:pt x="2327751" y="2557851"/>
                </a:cubicBezTo>
                <a:lnTo>
                  <a:pt x="2321762" y="2557851"/>
                </a:lnTo>
                <a:lnTo>
                  <a:pt x="2321762" y="2563794"/>
                </a:lnTo>
                <a:lnTo>
                  <a:pt x="2327751" y="2563794"/>
                </a:lnTo>
                <a:cubicBezTo>
                  <a:pt x="2338313" y="2580299"/>
                  <a:pt x="2371734" y="2596941"/>
                  <a:pt x="2387736" y="2587706"/>
                </a:cubicBezTo>
                <a:cubicBezTo>
                  <a:pt x="2391851" y="2581808"/>
                  <a:pt x="2394182" y="2560639"/>
                  <a:pt x="2393680" y="2533939"/>
                </a:cubicBezTo>
                <a:cubicBezTo>
                  <a:pt x="2386044" y="2529276"/>
                  <a:pt x="2380512" y="2524338"/>
                  <a:pt x="2374432" y="2519812"/>
                </a:cubicBezTo>
                <a:lnTo>
                  <a:pt x="2425638" y="2519812"/>
                </a:lnTo>
                <a:cubicBezTo>
                  <a:pt x="2446989" y="2554467"/>
                  <a:pt x="2477073" y="2596530"/>
                  <a:pt x="2507614" y="2599684"/>
                </a:cubicBezTo>
                <a:cubicBezTo>
                  <a:pt x="2541355" y="2626522"/>
                  <a:pt x="2607009" y="2613172"/>
                  <a:pt x="2639562" y="2599684"/>
                </a:cubicBezTo>
                <a:cubicBezTo>
                  <a:pt x="2682173" y="2582082"/>
                  <a:pt x="2711845" y="2556433"/>
                  <a:pt x="2730179" y="2519720"/>
                </a:cubicBezTo>
                <a:lnTo>
                  <a:pt x="2730239" y="2519720"/>
                </a:lnTo>
                <a:lnTo>
                  <a:pt x="2747906" y="2465176"/>
                </a:lnTo>
                <a:cubicBezTo>
                  <a:pt x="2751747" y="2444716"/>
                  <a:pt x="2753587" y="2421902"/>
                  <a:pt x="2753587" y="2396459"/>
                </a:cubicBezTo>
                <a:lnTo>
                  <a:pt x="2676138" y="2320654"/>
                </a:lnTo>
                <a:lnTo>
                  <a:pt x="2675954" y="2320654"/>
                </a:lnTo>
                <a:cubicBezTo>
                  <a:pt x="2642305" y="2289336"/>
                  <a:pt x="2605408" y="2260761"/>
                  <a:pt x="2561517" y="2247182"/>
                </a:cubicBezTo>
                <a:close/>
                <a:moveTo>
                  <a:pt x="2987399" y="2241193"/>
                </a:moveTo>
                <a:cubicBezTo>
                  <a:pt x="2980678" y="2253674"/>
                  <a:pt x="2978804" y="2252120"/>
                  <a:pt x="2975420" y="2271048"/>
                </a:cubicBezTo>
                <a:cubicBezTo>
                  <a:pt x="2985868" y="2277448"/>
                  <a:pt x="2993617" y="2285518"/>
                  <a:pt x="3000395" y="2294153"/>
                </a:cubicBezTo>
                <a:lnTo>
                  <a:pt x="3019442" y="2320518"/>
                </a:lnTo>
                <a:lnTo>
                  <a:pt x="3019586" y="2320518"/>
                </a:lnTo>
                <a:cubicBezTo>
                  <a:pt x="3025758" y="2328702"/>
                  <a:pt x="3032570" y="2336383"/>
                  <a:pt x="3041394" y="2342692"/>
                </a:cubicBezTo>
                <a:cubicBezTo>
                  <a:pt x="3015837" y="2397145"/>
                  <a:pt x="3010899" y="2461747"/>
                  <a:pt x="3032113" y="2519628"/>
                </a:cubicBezTo>
                <a:lnTo>
                  <a:pt x="2955002" y="2519738"/>
                </a:lnTo>
                <a:lnTo>
                  <a:pt x="3032160" y="2519766"/>
                </a:lnTo>
                <a:cubicBezTo>
                  <a:pt x="3033211" y="2522418"/>
                  <a:pt x="3034262" y="2525206"/>
                  <a:pt x="3035451" y="2527950"/>
                </a:cubicBezTo>
                <a:cubicBezTo>
                  <a:pt x="3117199" y="2578607"/>
                  <a:pt x="3155924" y="2619115"/>
                  <a:pt x="3263366" y="2581762"/>
                </a:cubicBezTo>
                <a:cubicBezTo>
                  <a:pt x="3290615" y="2572252"/>
                  <a:pt x="3299164" y="2581625"/>
                  <a:pt x="3311326" y="2557851"/>
                </a:cubicBezTo>
                <a:cubicBezTo>
                  <a:pt x="3310000" y="2556799"/>
                  <a:pt x="3304010" y="2540934"/>
                  <a:pt x="3296604" y="2519857"/>
                </a:cubicBezTo>
                <a:lnTo>
                  <a:pt x="3761149" y="2519821"/>
                </a:lnTo>
                <a:lnTo>
                  <a:pt x="3296603" y="2519766"/>
                </a:lnTo>
                <a:cubicBezTo>
                  <a:pt x="3284168" y="2484241"/>
                  <a:pt x="3267754" y="2433721"/>
                  <a:pt x="3263319" y="2414381"/>
                </a:cubicBezTo>
                <a:cubicBezTo>
                  <a:pt x="3270452" y="2409215"/>
                  <a:pt x="3270040" y="2409443"/>
                  <a:pt x="3275298" y="2402402"/>
                </a:cubicBezTo>
                <a:cubicBezTo>
                  <a:pt x="3249740" y="2401305"/>
                  <a:pt x="3248049" y="2342646"/>
                  <a:pt x="3221348" y="2324724"/>
                </a:cubicBezTo>
                <a:lnTo>
                  <a:pt x="3214444" y="2320608"/>
                </a:lnTo>
                <a:lnTo>
                  <a:pt x="3214170" y="2320608"/>
                </a:lnTo>
                <a:cubicBezTo>
                  <a:pt x="3170873" y="2297383"/>
                  <a:pt x="3024661" y="2246496"/>
                  <a:pt x="2987399" y="2241193"/>
                </a:cubicBezTo>
                <a:close/>
                <a:moveTo>
                  <a:pt x="2177789" y="2241101"/>
                </a:moveTo>
                <a:lnTo>
                  <a:pt x="2189768" y="2241101"/>
                </a:lnTo>
                <a:lnTo>
                  <a:pt x="2189768" y="2247045"/>
                </a:lnTo>
                <a:cubicBezTo>
                  <a:pt x="2179253" y="2243296"/>
                  <a:pt x="2183962" y="2245902"/>
                  <a:pt x="2177789" y="2241101"/>
                </a:cubicBezTo>
                <a:close/>
                <a:moveTo>
                  <a:pt x="2279745" y="2217190"/>
                </a:moveTo>
                <a:lnTo>
                  <a:pt x="2303702" y="2229168"/>
                </a:lnTo>
                <a:cubicBezTo>
                  <a:pt x="2299907" y="2239638"/>
                  <a:pt x="2302559" y="2234975"/>
                  <a:pt x="2297713" y="2241147"/>
                </a:cubicBezTo>
                <a:cubicBezTo>
                  <a:pt x="2277642" y="2254269"/>
                  <a:pt x="2232562" y="2253446"/>
                  <a:pt x="2201747" y="2253080"/>
                </a:cubicBezTo>
                <a:lnTo>
                  <a:pt x="2195757" y="2241147"/>
                </a:lnTo>
                <a:lnTo>
                  <a:pt x="2279745" y="2229168"/>
                </a:lnTo>
                <a:close/>
                <a:moveTo>
                  <a:pt x="2459653" y="2193278"/>
                </a:moveTo>
                <a:cubicBezTo>
                  <a:pt x="2455401" y="2205531"/>
                  <a:pt x="2453710" y="2221259"/>
                  <a:pt x="2453664" y="2241147"/>
                </a:cubicBezTo>
                <a:cubicBezTo>
                  <a:pt x="2464179" y="2247593"/>
                  <a:pt x="2475381" y="2256189"/>
                  <a:pt x="2483610" y="2265059"/>
                </a:cubicBezTo>
                <a:cubicBezTo>
                  <a:pt x="2494172" y="2261264"/>
                  <a:pt x="2489463" y="2263870"/>
                  <a:pt x="2495635" y="2259069"/>
                </a:cubicBezTo>
                <a:cubicBezTo>
                  <a:pt x="2518540" y="2251571"/>
                  <a:pt x="2519089" y="2246954"/>
                  <a:pt x="2519638" y="2217236"/>
                </a:cubicBezTo>
                <a:cubicBezTo>
                  <a:pt x="2499932" y="2206903"/>
                  <a:pt x="2490651" y="2200868"/>
                  <a:pt x="2459653" y="2193278"/>
                </a:cubicBezTo>
                <a:close/>
                <a:moveTo>
                  <a:pt x="2309692" y="2193278"/>
                </a:moveTo>
                <a:lnTo>
                  <a:pt x="2339684" y="2199267"/>
                </a:lnTo>
                <a:lnTo>
                  <a:pt x="2345673" y="2229168"/>
                </a:lnTo>
                <a:lnTo>
                  <a:pt x="2333649" y="2229168"/>
                </a:lnTo>
                <a:cubicBezTo>
                  <a:pt x="2326654" y="2233969"/>
                  <a:pt x="2323590" y="2233786"/>
                  <a:pt x="2309692" y="2235112"/>
                </a:cubicBezTo>
                <a:close/>
                <a:moveTo>
                  <a:pt x="2657575" y="2169367"/>
                </a:moveTo>
                <a:cubicBezTo>
                  <a:pt x="2651769" y="2192684"/>
                  <a:pt x="2643539" y="2199633"/>
                  <a:pt x="2651586" y="2211201"/>
                </a:cubicBezTo>
                <a:cubicBezTo>
                  <a:pt x="2670422" y="2244348"/>
                  <a:pt x="2703661" y="2287233"/>
                  <a:pt x="2747506" y="2294822"/>
                </a:cubicBezTo>
                <a:lnTo>
                  <a:pt x="2747506" y="2282889"/>
                </a:lnTo>
                <a:cubicBezTo>
                  <a:pt x="2736442" y="2266110"/>
                  <a:pt x="2740100" y="2241558"/>
                  <a:pt x="2729538" y="2223133"/>
                </a:cubicBezTo>
                <a:cubicBezTo>
                  <a:pt x="2719206" y="2205165"/>
                  <a:pt x="2694014" y="2188569"/>
                  <a:pt x="2681578" y="2169367"/>
                </a:cubicBezTo>
                <a:close/>
                <a:moveTo>
                  <a:pt x="3341272" y="2157434"/>
                </a:moveTo>
                <a:cubicBezTo>
                  <a:pt x="3348587" y="2161274"/>
                  <a:pt x="3349685" y="2160680"/>
                  <a:pt x="3349867" y="2160863"/>
                </a:cubicBezTo>
                <a:cubicBezTo>
                  <a:pt x="3350004" y="2161046"/>
                  <a:pt x="3349273" y="2162052"/>
                  <a:pt x="3353296" y="2169412"/>
                </a:cubicBezTo>
                <a:cubicBezTo>
                  <a:pt x="3359560" y="2178008"/>
                  <a:pt x="3362623" y="2192821"/>
                  <a:pt x="3365275" y="2205257"/>
                </a:cubicBezTo>
                <a:lnTo>
                  <a:pt x="3359240" y="2205257"/>
                </a:lnTo>
                <a:lnTo>
                  <a:pt x="3359240" y="2211246"/>
                </a:lnTo>
                <a:cubicBezTo>
                  <a:pt x="3347353" y="2206354"/>
                  <a:pt x="3316995" y="2201279"/>
                  <a:pt x="3305290" y="2193278"/>
                </a:cubicBezTo>
                <a:lnTo>
                  <a:pt x="3299255" y="2193278"/>
                </a:lnTo>
                <a:lnTo>
                  <a:pt x="3299255" y="2187335"/>
                </a:lnTo>
                <a:cubicBezTo>
                  <a:pt x="3322664" y="2183860"/>
                  <a:pt x="3333179" y="2175630"/>
                  <a:pt x="3341272" y="2157434"/>
                </a:cubicBezTo>
                <a:close/>
                <a:moveTo>
                  <a:pt x="2717468" y="2121681"/>
                </a:moveTo>
                <a:lnTo>
                  <a:pt x="2717468" y="2127670"/>
                </a:lnTo>
                <a:lnTo>
                  <a:pt x="2711479" y="2127670"/>
                </a:lnTo>
                <a:cubicBezTo>
                  <a:pt x="2734796" y="2166532"/>
                  <a:pt x="2827608" y="2280466"/>
                  <a:pt x="2831448" y="2318871"/>
                </a:cubicBezTo>
                <a:cubicBezTo>
                  <a:pt x="2831494" y="2319328"/>
                  <a:pt x="2831540" y="2319877"/>
                  <a:pt x="2831540" y="2320471"/>
                </a:cubicBezTo>
                <a:lnTo>
                  <a:pt x="2751952" y="2320565"/>
                </a:lnTo>
                <a:lnTo>
                  <a:pt x="2831585" y="2320518"/>
                </a:lnTo>
                <a:cubicBezTo>
                  <a:pt x="2831997" y="2335331"/>
                  <a:pt x="2822213" y="2384297"/>
                  <a:pt x="2819515" y="2396459"/>
                </a:cubicBezTo>
                <a:lnTo>
                  <a:pt x="2813892" y="2519766"/>
                </a:lnTo>
                <a:lnTo>
                  <a:pt x="2772020" y="2519766"/>
                </a:lnTo>
                <a:lnTo>
                  <a:pt x="2813847" y="2519812"/>
                </a:lnTo>
                <a:lnTo>
                  <a:pt x="2813481" y="2527995"/>
                </a:lnTo>
                <a:cubicBezTo>
                  <a:pt x="2798530" y="2571567"/>
                  <a:pt x="2731322" y="2618841"/>
                  <a:pt x="2693557" y="2641564"/>
                </a:cubicBezTo>
                <a:lnTo>
                  <a:pt x="2693557" y="2665475"/>
                </a:lnTo>
                <a:lnTo>
                  <a:pt x="2717514" y="2665475"/>
                </a:lnTo>
                <a:cubicBezTo>
                  <a:pt x="2743301" y="2632694"/>
                  <a:pt x="2791764" y="2623870"/>
                  <a:pt x="2819470" y="2593786"/>
                </a:cubicBezTo>
                <a:cubicBezTo>
                  <a:pt x="2830351" y="2581991"/>
                  <a:pt x="2836204" y="2554102"/>
                  <a:pt x="2839998" y="2519903"/>
                </a:cubicBezTo>
                <a:lnTo>
                  <a:pt x="2853860" y="2519868"/>
                </a:lnTo>
                <a:lnTo>
                  <a:pt x="2839998" y="2519766"/>
                </a:lnTo>
                <a:cubicBezTo>
                  <a:pt x="2846261" y="2463073"/>
                  <a:pt x="2846810" y="2389098"/>
                  <a:pt x="2855451" y="2342692"/>
                </a:cubicBezTo>
                <a:lnTo>
                  <a:pt x="2861440" y="2342692"/>
                </a:lnTo>
                <a:lnTo>
                  <a:pt x="2861440" y="2402448"/>
                </a:lnTo>
                <a:cubicBezTo>
                  <a:pt x="2851519" y="2418678"/>
                  <a:pt x="2849656" y="2437675"/>
                  <a:pt x="2850839" y="2457798"/>
                </a:cubicBezTo>
                <a:lnTo>
                  <a:pt x="2858508" y="2519857"/>
                </a:lnTo>
                <a:lnTo>
                  <a:pt x="2858515" y="2519857"/>
                </a:lnTo>
                <a:lnTo>
                  <a:pt x="2858513" y="2519894"/>
                </a:lnTo>
                <a:lnTo>
                  <a:pt x="2858514" y="2519903"/>
                </a:lnTo>
                <a:lnTo>
                  <a:pt x="2858513" y="2519903"/>
                </a:lnTo>
                <a:lnTo>
                  <a:pt x="2855452" y="2575864"/>
                </a:lnTo>
                <a:cubicBezTo>
                  <a:pt x="2849028" y="2595752"/>
                  <a:pt x="2835461" y="2610279"/>
                  <a:pt x="2820882" y="2624270"/>
                </a:cubicBezTo>
                <a:lnTo>
                  <a:pt x="2780314" y="2669373"/>
                </a:lnTo>
                <a:lnTo>
                  <a:pt x="2771600" y="2689340"/>
                </a:lnTo>
                <a:lnTo>
                  <a:pt x="2789614" y="2689340"/>
                </a:lnTo>
                <a:lnTo>
                  <a:pt x="2821936" y="2669179"/>
                </a:lnTo>
                <a:lnTo>
                  <a:pt x="2821893" y="2669179"/>
                </a:lnTo>
                <a:cubicBezTo>
                  <a:pt x="2848091" y="2654457"/>
                  <a:pt x="2875385" y="2639506"/>
                  <a:pt x="2885490" y="2611617"/>
                </a:cubicBezTo>
                <a:cubicBezTo>
                  <a:pt x="2893582" y="2601124"/>
                  <a:pt x="2897251" y="2587626"/>
                  <a:pt x="2899400" y="2572012"/>
                </a:cubicBezTo>
                <a:lnTo>
                  <a:pt x="2904181" y="2519811"/>
                </a:lnTo>
                <a:lnTo>
                  <a:pt x="2904143" y="2519811"/>
                </a:lnTo>
                <a:cubicBezTo>
                  <a:pt x="2905286" y="2508884"/>
                  <a:pt x="2906840" y="2497637"/>
                  <a:pt x="2909446" y="2486116"/>
                </a:cubicBezTo>
                <a:cubicBezTo>
                  <a:pt x="2919596" y="2440716"/>
                  <a:pt x="2924488" y="2376525"/>
                  <a:pt x="2917676" y="2320746"/>
                </a:cubicBezTo>
                <a:lnTo>
                  <a:pt x="2969002" y="2320631"/>
                </a:lnTo>
                <a:lnTo>
                  <a:pt x="2917676" y="2320608"/>
                </a:lnTo>
                <a:cubicBezTo>
                  <a:pt x="2913561" y="2287278"/>
                  <a:pt x="2905240" y="2256829"/>
                  <a:pt x="2891433" y="2235204"/>
                </a:cubicBezTo>
                <a:lnTo>
                  <a:pt x="2819470" y="2175447"/>
                </a:lnTo>
                <a:cubicBezTo>
                  <a:pt x="2801684" y="2156931"/>
                  <a:pt x="2793775" y="2136220"/>
                  <a:pt x="2771464" y="2121681"/>
                </a:cubicBezTo>
                <a:lnTo>
                  <a:pt x="2771464" y="2145592"/>
                </a:lnTo>
                <a:cubicBezTo>
                  <a:pt x="2805433" y="2186055"/>
                  <a:pt x="2848593" y="2244119"/>
                  <a:pt x="2861441" y="2300949"/>
                </a:cubicBezTo>
                <a:lnTo>
                  <a:pt x="2843473" y="2300949"/>
                </a:lnTo>
                <a:cubicBezTo>
                  <a:pt x="2823264" y="2234472"/>
                  <a:pt x="2760262" y="2175996"/>
                  <a:pt x="2723503" y="2121681"/>
                </a:cubicBezTo>
                <a:close/>
                <a:moveTo>
                  <a:pt x="2507659" y="2109656"/>
                </a:moveTo>
                <a:cubicBezTo>
                  <a:pt x="2506059" y="2113588"/>
                  <a:pt x="2504276" y="2117566"/>
                  <a:pt x="2502585" y="2121452"/>
                </a:cubicBezTo>
                <a:lnTo>
                  <a:pt x="2502470" y="2121452"/>
                </a:lnTo>
                <a:lnTo>
                  <a:pt x="2496052" y="2138625"/>
                </a:lnTo>
                <a:cubicBezTo>
                  <a:pt x="2494629" y="2143832"/>
                  <a:pt x="2494218" y="2148289"/>
                  <a:pt x="2495635" y="2151490"/>
                </a:cubicBezTo>
                <a:cubicBezTo>
                  <a:pt x="2506151" y="2167858"/>
                  <a:pt x="2540943" y="2189255"/>
                  <a:pt x="2555619" y="2181391"/>
                </a:cubicBezTo>
                <a:cubicBezTo>
                  <a:pt x="2565495" y="2170692"/>
                  <a:pt x="2566089" y="2166349"/>
                  <a:pt x="2567598" y="2145546"/>
                </a:cubicBezTo>
                <a:lnTo>
                  <a:pt x="2527090" y="2121315"/>
                </a:lnTo>
                <a:close/>
                <a:moveTo>
                  <a:pt x="1272169" y="2103667"/>
                </a:moveTo>
                <a:cubicBezTo>
                  <a:pt x="1291417" y="2105450"/>
                  <a:pt x="1296263" y="2104810"/>
                  <a:pt x="1302161" y="2109611"/>
                </a:cubicBezTo>
                <a:lnTo>
                  <a:pt x="1308151" y="2109611"/>
                </a:lnTo>
                <a:lnTo>
                  <a:pt x="1308151" y="2115554"/>
                </a:lnTo>
                <a:lnTo>
                  <a:pt x="1302161" y="2115554"/>
                </a:lnTo>
                <a:cubicBezTo>
                  <a:pt x="1300927" y="2117566"/>
                  <a:pt x="1299647" y="2119441"/>
                  <a:pt x="1298412" y="2121178"/>
                </a:cubicBezTo>
                <a:lnTo>
                  <a:pt x="1279461" y="2121224"/>
                </a:lnTo>
                <a:lnTo>
                  <a:pt x="1298366" y="2121269"/>
                </a:lnTo>
                <a:cubicBezTo>
                  <a:pt x="1280764" y="2146095"/>
                  <a:pt x="1262842" y="2148793"/>
                  <a:pt x="1230152" y="2163423"/>
                </a:cubicBezTo>
                <a:cubicBezTo>
                  <a:pt x="1164955" y="2192592"/>
                  <a:pt x="1133774" y="2227934"/>
                  <a:pt x="1080190" y="2145501"/>
                </a:cubicBezTo>
                <a:lnTo>
                  <a:pt x="1092215" y="2145501"/>
                </a:lnTo>
                <a:cubicBezTo>
                  <a:pt x="1103233" y="2162783"/>
                  <a:pt x="1135329" y="2183220"/>
                  <a:pt x="1152199" y="2175356"/>
                </a:cubicBezTo>
                <a:cubicBezTo>
                  <a:pt x="1156681" y="2168955"/>
                  <a:pt x="1155811" y="2169732"/>
                  <a:pt x="1158190" y="2157434"/>
                </a:cubicBezTo>
                <a:cubicBezTo>
                  <a:pt x="1146164" y="2149113"/>
                  <a:pt x="1145753" y="2149387"/>
                  <a:pt x="1140176" y="2133522"/>
                </a:cubicBezTo>
                <a:lnTo>
                  <a:pt x="1146164" y="2133522"/>
                </a:lnTo>
                <a:cubicBezTo>
                  <a:pt x="1159606" y="2153547"/>
                  <a:pt x="1171630" y="2157617"/>
                  <a:pt x="1206149" y="2157434"/>
                </a:cubicBezTo>
                <a:lnTo>
                  <a:pt x="1206149" y="2145501"/>
                </a:lnTo>
                <a:cubicBezTo>
                  <a:pt x="1199017" y="2140335"/>
                  <a:pt x="1199382" y="2140609"/>
                  <a:pt x="1194124" y="2133522"/>
                </a:cubicBezTo>
                <a:cubicBezTo>
                  <a:pt x="1227774" y="2136906"/>
                  <a:pt x="1245834" y="2137500"/>
                  <a:pt x="1260511" y="2121178"/>
                </a:cubicBezTo>
                <a:lnTo>
                  <a:pt x="1260616" y="2121178"/>
                </a:lnTo>
                <a:close/>
                <a:moveTo>
                  <a:pt x="1326118" y="2073766"/>
                </a:moveTo>
                <a:lnTo>
                  <a:pt x="1344086" y="2079710"/>
                </a:lnTo>
                <a:lnTo>
                  <a:pt x="1338097" y="2091689"/>
                </a:lnTo>
                <a:lnTo>
                  <a:pt x="1320129" y="2097632"/>
                </a:lnTo>
                <a:cubicBezTo>
                  <a:pt x="1321912" y="2083733"/>
                  <a:pt x="1322827" y="2082865"/>
                  <a:pt x="1326118" y="2073766"/>
                </a:cubicBezTo>
                <a:close/>
                <a:moveTo>
                  <a:pt x="1350122" y="2055844"/>
                </a:moveTo>
                <a:cubicBezTo>
                  <a:pt x="1369553" y="2060782"/>
                  <a:pt x="1359266" y="2052918"/>
                  <a:pt x="1368089" y="2067777"/>
                </a:cubicBezTo>
                <a:lnTo>
                  <a:pt x="1350122" y="2067777"/>
                </a:lnTo>
                <a:close/>
                <a:moveTo>
                  <a:pt x="1554033" y="2037876"/>
                </a:moveTo>
                <a:cubicBezTo>
                  <a:pt x="1562125" y="2047569"/>
                  <a:pt x="1557919" y="2044597"/>
                  <a:pt x="1572047" y="2049855"/>
                </a:cubicBezTo>
                <a:lnTo>
                  <a:pt x="1572047" y="2043911"/>
                </a:lnTo>
                <a:close/>
                <a:moveTo>
                  <a:pt x="1380114" y="2025943"/>
                </a:moveTo>
                <a:lnTo>
                  <a:pt x="1398082" y="2031932"/>
                </a:lnTo>
                <a:lnTo>
                  <a:pt x="1398082" y="2037876"/>
                </a:lnTo>
                <a:lnTo>
                  <a:pt x="1392092" y="2037876"/>
                </a:lnTo>
                <a:cubicBezTo>
                  <a:pt x="1385966" y="2042722"/>
                  <a:pt x="1390447" y="2040025"/>
                  <a:pt x="1380114" y="2043865"/>
                </a:cubicBezTo>
                <a:close/>
                <a:moveTo>
                  <a:pt x="4290420" y="1996728"/>
                </a:moveTo>
                <a:cubicBezTo>
                  <a:pt x="4300204" y="2030287"/>
                  <a:pt x="4304776" y="2087025"/>
                  <a:pt x="4318674" y="2121086"/>
                </a:cubicBezTo>
                <a:lnTo>
                  <a:pt x="3375562" y="2121269"/>
                </a:lnTo>
                <a:cubicBezTo>
                  <a:pt x="3373231" y="2089860"/>
                  <a:pt x="3374968" y="2053558"/>
                  <a:pt x="3377254" y="2031932"/>
                </a:cubicBezTo>
                <a:cubicBezTo>
                  <a:pt x="3377346" y="2030927"/>
                  <a:pt x="3386718" y="2018674"/>
                  <a:pt x="3383289" y="2008021"/>
                </a:cubicBezTo>
                <a:cubicBezTo>
                  <a:pt x="3382009" y="2004089"/>
                  <a:pt x="3380637" y="2000340"/>
                  <a:pt x="3379129" y="1996820"/>
                </a:cubicBezTo>
                <a:close/>
                <a:moveTo>
                  <a:pt x="2650260" y="1996728"/>
                </a:moveTo>
                <a:cubicBezTo>
                  <a:pt x="2639104" y="2018811"/>
                  <a:pt x="2629686" y="2042311"/>
                  <a:pt x="2621594" y="2061833"/>
                </a:cubicBezTo>
                <a:cubicBezTo>
                  <a:pt x="2594482" y="2050312"/>
                  <a:pt x="2559872" y="2037007"/>
                  <a:pt x="2549585" y="2008067"/>
                </a:cubicBezTo>
                <a:lnTo>
                  <a:pt x="2555574" y="2008067"/>
                </a:lnTo>
                <a:lnTo>
                  <a:pt x="2555574" y="2002077"/>
                </a:lnTo>
                <a:cubicBezTo>
                  <a:pt x="2575234" y="2011450"/>
                  <a:pt x="2584744" y="2021371"/>
                  <a:pt x="2609570" y="2025989"/>
                </a:cubicBezTo>
                <a:cubicBezTo>
                  <a:pt x="2606506" y="2009667"/>
                  <a:pt x="2601385" y="2003906"/>
                  <a:pt x="2595991" y="1996865"/>
                </a:cubicBezTo>
                <a:close/>
                <a:moveTo>
                  <a:pt x="1476080" y="1942276"/>
                </a:moveTo>
                <a:cubicBezTo>
                  <a:pt x="1481200" y="1958186"/>
                  <a:pt x="1465290" y="1977160"/>
                  <a:pt x="1454774" y="1996774"/>
                </a:cubicBezTo>
                <a:lnTo>
                  <a:pt x="1454706" y="1996774"/>
                </a:lnTo>
                <a:lnTo>
                  <a:pt x="1452032" y="2002077"/>
                </a:lnTo>
                <a:lnTo>
                  <a:pt x="1446042" y="2002077"/>
                </a:lnTo>
                <a:lnTo>
                  <a:pt x="1446042" y="1996728"/>
                </a:lnTo>
                <a:lnTo>
                  <a:pt x="1446087" y="1996728"/>
                </a:lnTo>
                <a:lnTo>
                  <a:pt x="1446087" y="1996042"/>
                </a:lnTo>
                <a:cubicBezTo>
                  <a:pt x="1441835" y="1986853"/>
                  <a:pt x="1445310" y="1995265"/>
                  <a:pt x="1446087" y="1978120"/>
                </a:cubicBezTo>
                <a:cubicBezTo>
                  <a:pt x="1458021" y="1969159"/>
                  <a:pt x="1468079" y="1954940"/>
                  <a:pt x="1476080" y="1942276"/>
                </a:cubicBezTo>
                <a:close/>
                <a:moveTo>
                  <a:pt x="1697958" y="1930343"/>
                </a:moveTo>
                <a:cubicBezTo>
                  <a:pt x="1702987" y="1944607"/>
                  <a:pt x="1700336" y="1940172"/>
                  <a:pt x="1709937" y="1948265"/>
                </a:cubicBezTo>
                <a:lnTo>
                  <a:pt x="1709937" y="1954254"/>
                </a:lnTo>
                <a:lnTo>
                  <a:pt x="1715926" y="1954254"/>
                </a:lnTo>
                <a:lnTo>
                  <a:pt x="1715926" y="1942276"/>
                </a:lnTo>
                <a:lnTo>
                  <a:pt x="1709937" y="1942276"/>
                </a:lnTo>
                <a:cubicBezTo>
                  <a:pt x="1702210" y="1927554"/>
                  <a:pt x="1712497" y="1938206"/>
                  <a:pt x="1697958" y="1930343"/>
                </a:cubicBezTo>
                <a:close/>
                <a:moveTo>
                  <a:pt x="1740021" y="1924308"/>
                </a:moveTo>
                <a:cubicBezTo>
                  <a:pt x="1742261" y="1936698"/>
                  <a:pt x="1741438" y="1935829"/>
                  <a:pt x="1745964" y="1942230"/>
                </a:cubicBezTo>
                <a:cubicBezTo>
                  <a:pt x="1753005" y="1962621"/>
                  <a:pt x="1767315" y="1979675"/>
                  <a:pt x="1782403" y="1996499"/>
                </a:cubicBezTo>
                <a:lnTo>
                  <a:pt x="1665452" y="1996682"/>
                </a:lnTo>
                <a:cubicBezTo>
                  <a:pt x="1654022" y="1981138"/>
                  <a:pt x="1642866" y="1965318"/>
                  <a:pt x="1625996" y="1954208"/>
                </a:cubicBezTo>
                <a:cubicBezTo>
                  <a:pt x="1617995" y="1965547"/>
                  <a:pt x="1618315" y="1959421"/>
                  <a:pt x="1614017" y="1978074"/>
                </a:cubicBezTo>
                <a:cubicBezTo>
                  <a:pt x="1621378" y="1983424"/>
                  <a:pt x="1628328" y="1989779"/>
                  <a:pt x="1635094" y="1996682"/>
                </a:cubicBezTo>
                <a:lnTo>
                  <a:pt x="1551976" y="1996682"/>
                </a:lnTo>
                <a:lnTo>
                  <a:pt x="1635094" y="1996728"/>
                </a:lnTo>
                <a:cubicBezTo>
                  <a:pt x="1653200" y="2015382"/>
                  <a:pt x="1669521" y="2038059"/>
                  <a:pt x="1685981" y="2055844"/>
                </a:cubicBezTo>
                <a:lnTo>
                  <a:pt x="1698004" y="2055844"/>
                </a:lnTo>
                <a:lnTo>
                  <a:pt x="1698004" y="2031932"/>
                </a:lnTo>
                <a:cubicBezTo>
                  <a:pt x="1684746" y="2022377"/>
                  <a:pt x="1675008" y="2009713"/>
                  <a:pt x="1665452" y="1996728"/>
                </a:cubicBezTo>
                <a:lnTo>
                  <a:pt x="1782403" y="1996728"/>
                </a:lnTo>
                <a:cubicBezTo>
                  <a:pt x="1797582" y="2013507"/>
                  <a:pt x="1813630" y="2030241"/>
                  <a:pt x="1823963" y="2049855"/>
                </a:cubicBezTo>
                <a:lnTo>
                  <a:pt x="1835941" y="2049855"/>
                </a:lnTo>
                <a:lnTo>
                  <a:pt x="1835941" y="2031932"/>
                </a:lnTo>
                <a:cubicBezTo>
                  <a:pt x="1824968" y="2021325"/>
                  <a:pt x="1815322" y="2009210"/>
                  <a:pt x="1805995" y="1996728"/>
                </a:cubicBezTo>
                <a:lnTo>
                  <a:pt x="1844295" y="1996728"/>
                </a:lnTo>
                <a:lnTo>
                  <a:pt x="1805949" y="1996682"/>
                </a:lnTo>
                <a:cubicBezTo>
                  <a:pt x="1786106" y="1970302"/>
                  <a:pt x="1767590" y="1942458"/>
                  <a:pt x="1740021" y="1924308"/>
                </a:cubicBezTo>
                <a:close/>
                <a:moveTo>
                  <a:pt x="2675543" y="1906431"/>
                </a:moveTo>
                <a:cubicBezTo>
                  <a:pt x="2685190" y="1920147"/>
                  <a:pt x="2688390" y="1915438"/>
                  <a:pt x="2693557" y="1936286"/>
                </a:cubicBezTo>
                <a:cubicBezTo>
                  <a:pt x="2676640" y="1950002"/>
                  <a:pt x="2662422" y="1972496"/>
                  <a:pt x="2650260" y="1996682"/>
                </a:cubicBezTo>
                <a:lnTo>
                  <a:pt x="2596036" y="1996728"/>
                </a:lnTo>
                <a:cubicBezTo>
                  <a:pt x="2592515" y="1992202"/>
                  <a:pt x="2588858" y="1987081"/>
                  <a:pt x="2585612" y="1978120"/>
                </a:cubicBezTo>
                <a:cubicBezTo>
                  <a:pt x="2598734" y="1981961"/>
                  <a:pt x="2603214" y="1985755"/>
                  <a:pt x="2615604" y="1978120"/>
                </a:cubicBezTo>
                <a:cubicBezTo>
                  <a:pt x="2626668" y="1957775"/>
                  <a:pt x="2637824" y="1916124"/>
                  <a:pt x="2675543" y="1906431"/>
                </a:cubicBezTo>
                <a:close/>
                <a:moveTo>
                  <a:pt x="2231739" y="1882520"/>
                </a:moveTo>
                <a:cubicBezTo>
                  <a:pt x="2221269" y="1903551"/>
                  <a:pt x="2205130" y="1916078"/>
                  <a:pt x="2195757" y="1936286"/>
                </a:cubicBezTo>
                <a:lnTo>
                  <a:pt x="2201747" y="1936286"/>
                </a:lnTo>
                <a:cubicBezTo>
                  <a:pt x="2209108" y="1954849"/>
                  <a:pt x="2203987" y="1949819"/>
                  <a:pt x="2225704" y="1954208"/>
                </a:cubicBezTo>
                <a:cubicBezTo>
                  <a:pt x="2238597" y="1940401"/>
                  <a:pt x="2253822" y="1925222"/>
                  <a:pt x="2267675" y="1912375"/>
                </a:cubicBezTo>
                <a:lnTo>
                  <a:pt x="2267675" y="1882520"/>
                </a:lnTo>
                <a:close/>
                <a:moveTo>
                  <a:pt x="2681578" y="1876576"/>
                </a:moveTo>
                <a:lnTo>
                  <a:pt x="2705535" y="1876576"/>
                </a:lnTo>
                <a:cubicBezTo>
                  <a:pt x="2708736" y="1885628"/>
                  <a:pt x="2709559" y="1886680"/>
                  <a:pt x="2711525" y="1900442"/>
                </a:cubicBezTo>
                <a:lnTo>
                  <a:pt x="2705535" y="1900442"/>
                </a:lnTo>
                <a:lnTo>
                  <a:pt x="2705535" y="1906431"/>
                </a:lnTo>
                <a:lnTo>
                  <a:pt x="2693557" y="1900442"/>
                </a:lnTo>
                <a:cubicBezTo>
                  <a:pt x="2687796" y="1889926"/>
                  <a:pt x="2686013" y="1890383"/>
                  <a:pt x="2681578" y="1876576"/>
                </a:cubicBezTo>
                <a:close/>
                <a:moveTo>
                  <a:pt x="734227" y="1872187"/>
                </a:moveTo>
                <a:cubicBezTo>
                  <a:pt x="749086" y="1887457"/>
                  <a:pt x="759419" y="1905242"/>
                  <a:pt x="762345" y="1924353"/>
                </a:cubicBezTo>
                <a:cubicBezTo>
                  <a:pt x="737747" y="1932720"/>
                  <a:pt x="694313" y="1930754"/>
                  <a:pt x="660389" y="1930343"/>
                </a:cubicBezTo>
                <a:cubicBezTo>
                  <a:pt x="650605" y="1924308"/>
                  <a:pt x="622122" y="1924582"/>
                  <a:pt x="612429" y="1918364"/>
                </a:cubicBezTo>
                <a:cubicBezTo>
                  <a:pt x="605251" y="1911552"/>
                  <a:pt x="599719" y="1903139"/>
                  <a:pt x="594461" y="1894452"/>
                </a:cubicBezTo>
                <a:lnTo>
                  <a:pt x="600450" y="1894452"/>
                </a:lnTo>
                <a:lnTo>
                  <a:pt x="600450" y="1888509"/>
                </a:lnTo>
                <a:cubicBezTo>
                  <a:pt x="626602" y="1897424"/>
                  <a:pt x="672871" y="1894910"/>
                  <a:pt x="708395" y="1894452"/>
                </a:cubicBezTo>
                <a:lnTo>
                  <a:pt x="714430" y="1882474"/>
                </a:lnTo>
                <a:lnTo>
                  <a:pt x="696417" y="1876530"/>
                </a:lnTo>
                <a:cubicBezTo>
                  <a:pt x="694131" y="1874976"/>
                  <a:pt x="691753" y="1873513"/>
                  <a:pt x="689376" y="1872233"/>
                </a:cubicBezTo>
                <a:close/>
                <a:moveTo>
                  <a:pt x="2441503" y="1870633"/>
                </a:moveTo>
                <a:cubicBezTo>
                  <a:pt x="2441091" y="1871182"/>
                  <a:pt x="2440726" y="1871685"/>
                  <a:pt x="2440360" y="1872142"/>
                </a:cubicBezTo>
                <a:lnTo>
                  <a:pt x="2367383" y="1872164"/>
                </a:lnTo>
                <a:lnTo>
                  <a:pt x="2440542" y="1872187"/>
                </a:lnTo>
                <a:cubicBezTo>
                  <a:pt x="2434919" y="1879365"/>
                  <a:pt x="2434873" y="1876347"/>
                  <a:pt x="2429707" y="1888509"/>
                </a:cubicBezTo>
                <a:cubicBezTo>
                  <a:pt x="2425180" y="1894910"/>
                  <a:pt x="2426141" y="1894132"/>
                  <a:pt x="2423672" y="1906431"/>
                </a:cubicBezTo>
                <a:cubicBezTo>
                  <a:pt x="2446852" y="1920010"/>
                  <a:pt x="2460385" y="1933223"/>
                  <a:pt x="2495681" y="1936286"/>
                </a:cubicBezTo>
                <a:cubicBezTo>
                  <a:pt x="2498881" y="1927234"/>
                  <a:pt x="2499704" y="1926182"/>
                  <a:pt x="2501670" y="1912375"/>
                </a:cubicBezTo>
                <a:lnTo>
                  <a:pt x="2444858" y="1872232"/>
                </a:lnTo>
                <a:lnTo>
                  <a:pt x="2444566" y="1872233"/>
                </a:lnTo>
                <a:cubicBezTo>
                  <a:pt x="2443560" y="1871685"/>
                  <a:pt x="2442554" y="1871136"/>
                  <a:pt x="2441503" y="1870633"/>
                </a:cubicBezTo>
                <a:close/>
                <a:moveTo>
                  <a:pt x="1740021" y="1828708"/>
                </a:moveTo>
                <a:cubicBezTo>
                  <a:pt x="1736820" y="1837760"/>
                  <a:pt x="1735952" y="1838812"/>
                  <a:pt x="1733986" y="1852619"/>
                </a:cubicBezTo>
                <a:lnTo>
                  <a:pt x="1755006" y="1872187"/>
                </a:lnTo>
                <a:lnTo>
                  <a:pt x="1755154" y="1872187"/>
                </a:lnTo>
                <a:cubicBezTo>
                  <a:pt x="1785375" y="1908214"/>
                  <a:pt x="1801011" y="1961524"/>
                  <a:pt x="1847920" y="1978120"/>
                </a:cubicBezTo>
                <a:lnTo>
                  <a:pt x="1847920" y="1972176"/>
                </a:lnTo>
                <a:cubicBezTo>
                  <a:pt x="1820396" y="1944607"/>
                  <a:pt x="1802245" y="1905700"/>
                  <a:pt x="1779340" y="1872324"/>
                </a:cubicBezTo>
                <a:lnTo>
                  <a:pt x="1797602" y="1872242"/>
                </a:lnTo>
                <a:lnTo>
                  <a:pt x="1779386" y="1872187"/>
                </a:lnTo>
                <a:cubicBezTo>
                  <a:pt x="1768001" y="1855728"/>
                  <a:pt x="1755428" y="1840504"/>
                  <a:pt x="1740021" y="1828708"/>
                </a:cubicBezTo>
                <a:close/>
                <a:moveTo>
                  <a:pt x="612384" y="1816821"/>
                </a:moveTo>
                <a:cubicBezTo>
                  <a:pt x="653989" y="1819015"/>
                  <a:pt x="703595" y="1840504"/>
                  <a:pt x="734182" y="1872187"/>
                </a:cubicBezTo>
                <a:lnTo>
                  <a:pt x="689330" y="1872187"/>
                </a:lnTo>
                <a:cubicBezTo>
                  <a:pt x="657601" y="1855363"/>
                  <a:pt x="617870" y="1863684"/>
                  <a:pt x="570413" y="1864598"/>
                </a:cubicBezTo>
                <a:cubicBezTo>
                  <a:pt x="558663" y="1849556"/>
                  <a:pt x="548101" y="1849510"/>
                  <a:pt x="540420" y="1828753"/>
                </a:cubicBezTo>
                <a:cubicBezTo>
                  <a:pt x="567121" y="1829942"/>
                  <a:pt x="591764" y="1837395"/>
                  <a:pt x="606394" y="1828753"/>
                </a:cubicBezTo>
                <a:cubicBezTo>
                  <a:pt x="611241" y="1822627"/>
                  <a:pt x="608497" y="1827153"/>
                  <a:pt x="612384" y="1816821"/>
                </a:cubicBezTo>
                <a:close/>
                <a:moveTo>
                  <a:pt x="1781992" y="1816775"/>
                </a:moveTo>
                <a:cubicBezTo>
                  <a:pt x="1782884" y="1822147"/>
                  <a:pt x="1786095" y="1830102"/>
                  <a:pt x="1790965" y="1839675"/>
                </a:cubicBezTo>
                <a:lnTo>
                  <a:pt x="1809828" y="1872187"/>
                </a:lnTo>
                <a:lnTo>
                  <a:pt x="1809835" y="1872187"/>
                </a:lnTo>
                <a:cubicBezTo>
                  <a:pt x="1840742" y="1920833"/>
                  <a:pt x="1888519" y="1980315"/>
                  <a:pt x="1907904" y="1984109"/>
                </a:cubicBezTo>
                <a:lnTo>
                  <a:pt x="1907904" y="1972131"/>
                </a:lnTo>
                <a:cubicBezTo>
                  <a:pt x="1896772" y="1958026"/>
                  <a:pt x="1886096" y="1941281"/>
                  <a:pt x="1875169" y="1923936"/>
                </a:cubicBezTo>
                <a:lnTo>
                  <a:pt x="1840956" y="1872187"/>
                </a:lnTo>
                <a:lnTo>
                  <a:pt x="1840925" y="1872187"/>
                </a:lnTo>
                <a:cubicBezTo>
                  <a:pt x="1823825" y="1848916"/>
                  <a:pt x="1804806" y="1828571"/>
                  <a:pt x="1781992" y="1816775"/>
                </a:cubicBezTo>
                <a:close/>
                <a:moveTo>
                  <a:pt x="2459516" y="1810877"/>
                </a:moveTo>
                <a:cubicBezTo>
                  <a:pt x="2451927" y="1824090"/>
                  <a:pt x="2441914" y="1836480"/>
                  <a:pt x="2447538" y="1846721"/>
                </a:cubicBezTo>
                <a:cubicBezTo>
                  <a:pt x="2454990" y="1857694"/>
                  <a:pt x="2464683" y="1866198"/>
                  <a:pt x="2476936" y="1872142"/>
                </a:cubicBezTo>
                <a:lnTo>
                  <a:pt x="2460929" y="1872187"/>
                </a:lnTo>
                <a:lnTo>
                  <a:pt x="2477164" y="1872187"/>
                </a:lnTo>
                <a:cubicBezTo>
                  <a:pt x="2490286" y="1878496"/>
                  <a:pt x="2506333" y="1881925"/>
                  <a:pt x="2525719" y="1882520"/>
                </a:cubicBezTo>
                <a:cubicBezTo>
                  <a:pt x="2528051" y="1879342"/>
                  <a:pt x="2529285" y="1877662"/>
                  <a:pt x="2530571" y="1876307"/>
                </a:cubicBezTo>
                <a:lnTo>
                  <a:pt x="2535509" y="1872233"/>
                </a:lnTo>
                <a:lnTo>
                  <a:pt x="2535503" y="1872233"/>
                </a:lnTo>
                <a:cubicBezTo>
                  <a:pt x="2536097" y="1871639"/>
                  <a:pt x="2536783" y="1871136"/>
                  <a:pt x="2537469" y="1870633"/>
                </a:cubicBezTo>
                <a:cubicBezTo>
                  <a:pt x="2534314" y="1863089"/>
                  <a:pt x="2530291" y="1852528"/>
                  <a:pt x="2525490" y="1846721"/>
                </a:cubicBezTo>
                <a:cubicBezTo>
                  <a:pt x="2508940" y="1828753"/>
                  <a:pt x="2490012" y="1815266"/>
                  <a:pt x="2459516" y="1810877"/>
                </a:cubicBezTo>
                <a:close/>
                <a:moveTo>
                  <a:pt x="960267" y="1804842"/>
                </a:moveTo>
                <a:cubicBezTo>
                  <a:pt x="974395" y="1808271"/>
                  <a:pt x="979149" y="1811654"/>
                  <a:pt x="990259" y="1816821"/>
                </a:cubicBezTo>
                <a:cubicBezTo>
                  <a:pt x="986465" y="1827336"/>
                  <a:pt x="989116" y="1822627"/>
                  <a:pt x="984270" y="1828753"/>
                </a:cubicBezTo>
                <a:lnTo>
                  <a:pt x="984270" y="1834743"/>
                </a:lnTo>
                <a:cubicBezTo>
                  <a:pt x="973755" y="1830994"/>
                  <a:pt x="978464" y="1833600"/>
                  <a:pt x="972291" y="1828753"/>
                </a:cubicBezTo>
                <a:cubicBezTo>
                  <a:pt x="964702" y="1820615"/>
                  <a:pt x="964108" y="1818192"/>
                  <a:pt x="960267" y="1804842"/>
                </a:cubicBezTo>
                <a:close/>
                <a:moveTo>
                  <a:pt x="498449" y="1786920"/>
                </a:moveTo>
                <a:cubicBezTo>
                  <a:pt x="540192" y="1784771"/>
                  <a:pt x="580334" y="1784908"/>
                  <a:pt x="594461" y="1810831"/>
                </a:cubicBezTo>
                <a:lnTo>
                  <a:pt x="588472" y="1810831"/>
                </a:lnTo>
                <a:cubicBezTo>
                  <a:pt x="575533" y="1819427"/>
                  <a:pt x="544627" y="1817461"/>
                  <a:pt x="522452" y="1816821"/>
                </a:cubicBezTo>
                <a:cubicBezTo>
                  <a:pt x="516326" y="1812020"/>
                  <a:pt x="520852" y="1814717"/>
                  <a:pt x="510474" y="1810831"/>
                </a:cubicBezTo>
                <a:cubicBezTo>
                  <a:pt x="504713" y="1800270"/>
                  <a:pt x="502930" y="1800773"/>
                  <a:pt x="498449" y="1786920"/>
                </a:cubicBezTo>
                <a:close/>
                <a:moveTo>
                  <a:pt x="948288" y="1780930"/>
                </a:moveTo>
                <a:cubicBezTo>
                  <a:pt x="939465" y="1803196"/>
                  <a:pt x="942711" y="1807997"/>
                  <a:pt x="912261" y="1810831"/>
                </a:cubicBezTo>
                <a:lnTo>
                  <a:pt x="912261" y="1798898"/>
                </a:lnTo>
                <a:cubicBezTo>
                  <a:pt x="924697" y="1796658"/>
                  <a:pt x="923828" y="1797435"/>
                  <a:pt x="930229" y="1792909"/>
                </a:cubicBezTo>
                <a:cubicBezTo>
                  <a:pt x="900968" y="1794966"/>
                  <a:pt x="861192" y="1799081"/>
                  <a:pt x="846287" y="1816821"/>
                </a:cubicBezTo>
                <a:cubicBezTo>
                  <a:pt x="842904" y="1819427"/>
                  <a:pt x="843087" y="1819518"/>
                  <a:pt x="840298" y="1822764"/>
                </a:cubicBezTo>
                <a:cubicBezTo>
                  <a:pt x="900511" y="1830445"/>
                  <a:pt x="960633" y="1885995"/>
                  <a:pt x="1026241" y="1834743"/>
                </a:cubicBezTo>
                <a:cubicBezTo>
                  <a:pt x="1031087" y="1828662"/>
                  <a:pt x="1028344" y="1833097"/>
                  <a:pt x="1032230" y="1822764"/>
                </a:cubicBezTo>
                <a:cubicBezTo>
                  <a:pt x="1001049" y="1810054"/>
                  <a:pt x="980338" y="1788748"/>
                  <a:pt x="948288" y="1780930"/>
                </a:cubicBezTo>
                <a:close/>
                <a:moveTo>
                  <a:pt x="2213771" y="1774941"/>
                </a:moveTo>
                <a:cubicBezTo>
                  <a:pt x="2210525" y="1791309"/>
                  <a:pt x="2208011" y="1805893"/>
                  <a:pt x="2207782" y="1828708"/>
                </a:cubicBezTo>
                <a:lnTo>
                  <a:pt x="2219807" y="1828708"/>
                </a:lnTo>
                <a:lnTo>
                  <a:pt x="2219807" y="1822718"/>
                </a:lnTo>
                <a:cubicBezTo>
                  <a:pt x="2236220" y="1805071"/>
                  <a:pt x="2231694" y="1788794"/>
                  <a:pt x="2213771" y="1774941"/>
                </a:cubicBezTo>
                <a:close/>
                <a:moveTo>
                  <a:pt x="1116218" y="1757019"/>
                </a:moveTo>
                <a:cubicBezTo>
                  <a:pt x="1118595" y="1775901"/>
                  <a:pt x="1122070" y="1779696"/>
                  <a:pt x="1128242" y="1792863"/>
                </a:cubicBezTo>
                <a:cubicBezTo>
                  <a:pt x="1142507" y="1785091"/>
                  <a:pt x="1156726" y="1778461"/>
                  <a:pt x="1164178" y="1762962"/>
                </a:cubicBezTo>
                <a:cubicBezTo>
                  <a:pt x="1160841" y="1760356"/>
                  <a:pt x="1160978" y="1760265"/>
                  <a:pt x="1158235" y="1757019"/>
                </a:cubicBezTo>
                <a:close/>
                <a:moveTo>
                  <a:pt x="2507614" y="1751075"/>
                </a:moveTo>
                <a:cubicBezTo>
                  <a:pt x="2494172" y="1765248"/>
                  <a:pt x="2488549" y="1761545"/>
                  <a:pt x="2483611" y="1786920"/>
                </a:cubicBezTo>
                <a:cubicBezTo>
                  <a:pt x="2511272" y="1804476"/>
                  <a:pt x="2525627" y="1813300"/>
                  <a:pt x="2561609" y="1810831"/>
                </a:cubicBezTo>
                <a:lnTo>
                  <a:pt x="2561609" y="1780930"/>
                </a:lnTo>
                <a:cubicBezTo>
                  <a:pt x="2541767" y="1767809"/>
                  <a:pt x="2538063" y="1755922"/>
                  <a:pt x="2507614" y="1751075"/>
                </a:cubicBezTo>
                <a:close/>
                <a:moveTo>
                  <a:pt x="732353" y="1751075"/>
                </a:moveTo>
                <a:cubicBezTo>
                  <a:pt x="732170" y="1784359"/>
                  <a:pt x="801573" y="1802693"/>
                  <a:pt x="834309" y="1774941"/>
                </a:cubicBezTo>
                <a:cubicBezTo>
                  <a:pt x="813003" y="1765568"/>
                  <a:pt x="813643" y="1771146"/>
                  <a:pt x="816295" y="1751075"/>
                </a:cubicBezTo>
                <a:close/>
                <a:moveTo>
                  <a:pt x="1008273" y="1745086"/>
                </a:moveTo>
                <a:cubicBezTo>
                  <a:pt x="1018057" y="1755967"/>
                  <a:pt x="1061628" y="1789069"/>
                  <a:pt x="1068212" y="1780930"/>
                </a:cubicBezTo>
                <a:cubicBezTo>
                  <a:pt x="1073013" y="1774850"/>
                  <a:pt x="1070315" y="1779330"/>
                  <a:pt x="1074201" y="1768997"/>
                </a:cubicBezTo>
                <a:cubicBezTo>
                  <a:pt x="1075710" y="1763191"/>
                  <a:pt x="1078911" y="1766711"/>
                  <a:pt x="1074201" y="1763008"/>
                </a:cubicBezTo>
                <a:cubicBezTo>
                  <a:pt x="1058382" y="1747463"/>
                  <a:pt x="1041237" y="1744720"/>
                  <a:pt x="1008273" y="1745086"/>
                </a:cubicBezTo>
                <a:close/>
                <a:moveTo>
                  <a:pt x="858312" y="1745086"/>
                </a:moveTo>
                <a:lnTo>
                  <a:pt x="864301" y="1768997"/>
                </a:lnTo>
                <a:lnTo>
                  <a:pt x="888304" y="1768997"/>
                </a:lnTo>
                <a:lnTo>
                  <a:pt x="894293" y="1757019"/>
                </a:lnTo>
                <a:lnTo>
                  <a:pt x="876325" y="1751075"/>
                </a:lnTo>
                <a:cubicBezTo>
                  <a:pt x="869879" y="1746549"/>
                  <a:pt x="870656" y="1747463"/>
                  <a:pt x="858312" y="1745086"/>
                </a:cubicBezTo>
                <a:close/>
                <a:moveTo>
                  <a:pt x="1895880" y="1739097"/>
                </a:moveTo>
                <a:cubicBezTo>
                  <a:pt x="1893000" y="1753864"/>
                  <a:pt x="1890759" y="1761134"/>
                  <a:pt x="1889937" y="1780885"/>
                </a:cubicBezTo>
                <a:cubicBezTo>
                  <a:pt x="1900315" y="1792269"/>
                  <a:pt x="1904201" y="1810511"/>
                  <a:pt x="1907904" y="1828708"/>
                </a:cubicBezTo>
                <a:lnTo>
                  <a:pt x="1913894" y="1828708"/>
                </a:lnTo>
                <a:lnTo>
                  <a:pt x="1913894" y="1810786"/>
                </a:lnTo>
                <a:cubicBezTo>
                  <a:pt x="1897343" y="1783582"/>
                  <a:pt x="1912339" y="1762322"/>
                  <a:pt x="1895880" y="1739097"/>
                </a:cubicBezTo>
                <a:close/>
                <a:moveTo>
                  <a:pt x="2771555" y="1703206"/>
                </a:moveTo>
                <a:cubicBezTo>
                  <a:pt x="2767075" y="1710064"/>
                  <a:pt x="2762183" y="1716464"/>
                  <a:pt x="2757245" y="1722774"/>
                </a:cubicBezTo>
                <a:lnTo>
                  <a:pt x="2757090" y="1722774"/>
                </a:lnTo>
                <a:lnTo>
                  <a:pt x="2736951" y="1751161"/>
                </a:lnTo>
                <a:cubicBezTo>
                  <a:pt x="2730956" y="1761431"/>
                  <a:pt x="2726087" y="1772906"/>
                  <a:pt x="2723504" y="1786874"/>
                </a:cubicBezTo>
                <a:cubicBezTo>
                  <a:pt x="2732602" y="1790074"/>
                  <a:pt x="2733653" y="1790897"/>
                  <a:pt x="2747461" y="1792863"/>
                </a:cubicBezTo>
                <a:cubicBezTo>
                  <a:pt x="2752216" y="1775444"/>
                  <a:pt x="2772881" y="1742846"/>
                  <a:pt x="2777911" y="1722866"/>
                </a:cubicBezTo>
                <a:lnTo>
                  <a:pt x="2835645" y="1722783"/>
                </a:lnTo>
                <a:lnTo>
                  <a:pt x="2778002" y="1722728"/>
                </a:lnTo>
                <a:cubicBezTo>
                  <a:pt x="2779465" y="1716967"/>
                  <a:pt x="2779556" y="1712167"/>
                  <a:pt x="2777545" y="1709195"/>
                </a:cubicBezTo>
                <a:cubicBezTo>
                  <a:pt x="2774939" y="1705812"/>
                  <a:pt x="2774847" y="1705995"/>
                  <a:pt x="2771555" y="1703206"/>
                </a:cubicBezTo>
                <a:close/>
                <a:moveTo>
                  <a:pt x="3329294" y="1697262"/>
                </a:moveTo>
                <a:lnTo>
                  <a:pt x="3341318" y="1697262"/>
                </a:lnTo>
                <a:cubicBezTo>
                  <a:pt x="3349136" y="1708281"/>
                  <a:pt x="3354074" y="1712898"/>
                  <a:pt x="3356771" y="1722728"/>
                </a:cubicBezTo>
                <a:lnTo>
                  <a:pt x="3316492" y="1722728"/>
                </a:lnTo>
                <a:cubicBezTo>
                  <a:pt x="3320515" y="1714819"/>
                  <a:pt x="3324767" y="1706360"/>
                  <a:pt x="3329294" y="1697262"/>
                </a:cubicBezTo>
                <a:close/>
                <a:moveTo>
                  <a:pt x="1302161" y="1661418"/>
                </a:moveTo>
                <a:cubicBezTo>
                  <a:pt x="1290868" y="1674402"/>
                  <a:pt x="1288857" y="1668596"/>
                  <a:pt x="1284147" y="1691318"/>
                </a:cubicBezTo>
                <a:cubicBezTo>
                  <a:pt x="1294526" y="1694885"/>
                  <a:pt x="1303076" y="1696668"/>
                  <a:pt x="1320175" y="1697308"/>
                </a:cubicBezTo>
                <a:cubicBezTo>
                  <a:pt x="1326256" y="1692507"/>
                  <a:pt x="1321775" y="1695205"/>
                  <a:pt x="1332153" y="1691318"/>
                </a:cubicBezTo>
                <a:cubicBezTo>
                  <a:pt x="1335948" y="1680849"/>
                  <a:pt x="1333296" y="1685512"/>
                  <a:pt x="1338143" y="1679386"/>
                </a:cubicBezTo>
                <a:lnTo>
                  <a:pt x="1338143" y="1667407"/>
                </a:lnTo>
                <a:cubicBezTo>
                  <a:pt x="1334760" y="1664801"/>
                  <a:pt x="1334897" y="1664709"/>
                  <a:pt x="1332153" y="1661418"/>
                </a:cubicBezTo>
                <a:close/>
                <a:moveTo>
                  <a:pt x="1853909" y="1655428"/>
                </a:moveTo>
                <a:cubicBezTo>
                  <a:pt x="1848011" y="1678745"/>
                  <a:pt x="1837084" y="1687798"/>
                  <a:pt x="1829952" y="1709195"/>
                </a:cubicBezTo>
                <a:lnTo>
                  <a:pt x="1865933" y="1709195"/>
                </a:lnTo>
                <a:lnTo>
                  <a:pt x="1865933" y="1697216"/>
                </a:lnTo>
                <a:cubicBezTo>
                  <a:pt x="1854915" y="1678928"/>
                  <a:pt x="1866711" y="1671202"/>
                  <a:pt x="1853909" y="1655428"/>
                </a:cubicBezTo>
                <a:close/>
                <a:moveTo>
                  <a:pt x="2777499" y="1625527"/>
                </a:moveTo>
                <a:cubicBezTo>
                  <a:pt x="2787466" y="1632203"/>
                  <a:pt x="2783900" y="1636089"/>
                  <a:pt x="2789523" y="1625527"/>
                </a:cubicBezTo>
                <a:close/>
                <a:moveTo>
                  <a:pt x="1733986" y="1623104"/>
                </a:moveTo>
                <a:lnTo>
                  <a:pt x="1739883" y="1623104"/>
                </a:lnTo>
                <a:cubicBezTo>
                  <a:pt x="1737963" y="1623973"/>
                  <a:pt x="1735997" y="1624842"/>
                  <a:pt x="1733986" y="1625527"/>
                </a:cubicBezTo>
                <a:close/>
                <a:moveTo>
                  <a:pt x="1098204" y="1601753"/>
                </a:moveTo>
                <a:cubicBezTo>
                  <a:pt x="1096832" y="1611721"/>
                  <a:pt x="1095049" y="1617755"/>
                  <a:pt x="1093174" y="1623333"/>
                </a:cubicBezTo>
                <a:lnTo>
                  <a:pt x="1093100" y="1623333"/>
                </a:lnTo>
                <a:lnTo>
                  <a:pt x="1089523" y="1634232"/>
                </a:lnTo>
                <a:cubicBezTo>
                  <a:pt x="1088329" y="1638318"/>
                  <a:pt x="1087186" y="1643084"/>
                  <a:pt x="1086180" y="1649439"/>
                </a:cubicBezTo>
                <a:cubicBezTo>
                  <a:pt x="1089563" y="1652045"/>
                  <a:pt x="1089380" y="1652182"/>
                  <a:pt x="1092169" y="1655428"/>
                </a:cubicBezTo>
                <a:cubicBezTo>
                  <a:pt x="1107165" y="1652822"/>
                  <a:pt x="1117315" y="1652777"/>
                  <a:pt x="1122116" y="1649439"/>
                </a:cubicBezTo>
                <a:cubicBezTo>
                  <a:pt x="1126642" y="1643038"/>
                  <a:pt x="1125682" y="1643815"/>
                  <a:pt x="1128151" y="1631517"/>
                </a:cubicBezTo>
                <a:lnTo>
                  <a:pt x="1120188" y="1623196"/>
                </a:lnTo>
                <a:lnTo>
                  <a:pt x="1120058" y="1623196"/>
                </a:lnTo>
                <a:cubicBezTo>
                  <a:pt x="1113474" y="1615561"/>
                  <a:pt x="1107713" y="1608109"/>
                  <a:pt x="1098204" y="1601753"/>
                </a:cubicBezTo>
                <a:close/>
                <a:moveTo>
                  <a:pt x="840343" y="1601662"/>
                </a:moveTo>
                <a:cubicBezTo>
                  <a:pt x="859819" y="1606600"/>
                  <a:pt x="849487" y="1598736"/>
                  <a:pt x="858356" y="1613595"/>
                </a:cubicBezTo>
                <a:cubicBezTo>
                  <a:pt x="854653" y="1616704"/>
                  <a:pt x="851453" y="1619767"/>
                  <a:pt x="848572" y="1622968"/>
                </a:cubicBezTo>
                <a:lnTo>
                  <a:pt x="825015" y="1623104"/>
                </a:lnTo>
                <a:lnTo>
                  <a:pt x="848527" y="1623104"/>
                </a:lnTo>
                <a:cubicBezTo>
                  <a:pt x="843132" y="1628865"/>
                  <a:pt x="838835" y="1635220"/>
                  <a:pt x="834308" y="1643495"/>
                </a:cubicBezTo>
                <a:lnTo>
                  <a:pt x="822284" y="1643495"/>
                </a:lnTo>
                <a:lnTo>
                  <a:pt x="822284" y="1625573"/>
                </a:lnTo>
                <a:cubicBezTo>
                  <a:pt x="823107" y="1624796"/>
                  <a:pt x="823930" y="1623927"/>
                  <a:pt x="824799" y="1623104"/>
                </a:cubicBezTo>
                <a:lnTo>
                  <a:pt x="824845" y="1623104"/>
                </a:lnTo>
                <a:close/>
                <a:moveTo>
                  <a:pt x="702360" y="1601662"/>
                </a:moveTo>
                <a:lnTo>
                  <a:pt x="738387" y="1601662"/>
                </a:lnTo>
                <a:lnTo>
                  <a:pt x="738387" y="1607606"/>
                </a:lnTo>
                <a:lnTo>
                  <a:pt x="726363" y="1607606"/>
                </a:lnTo>
                <a:cubicBezTo>
                  <a:pt x="722659" y="1612955"/>
                  <a:pt x="718773" y="1618030"/>
                  <a:pt x="714796" y="1623105"/>
                </a:cubicBezTo>
                <a:lnTo>
                  <a:pt x="714795" y="1623105"/>
                </a:lnTo>
                <a:lnTo>
                  <a:pt x="696371" y="1649439"/>
                </a:lnTo>
                <a:lnTo>
                  <a:pt x="678403" y="1643495"/>
                </a:lnTo>
                <a:lnTo>
                  <a:pt x="672414" y="1631517"/>
                </a:lnTo>
                <a:cubicBezTo>
                  <a:pt x="677855" y="1629094"/>
                  <a:pt x="682152" y="1626259"/>
                  <a:pt x="685856" y="1622967"/>
                </a:cubicBezTo>
                <a:lnTo>
                  <a:pt x="685961" y="1622967"/>
                </a:lnTo>
                <a:close/>
                <a:moveTo>
                  <a:pt x="684346" y="1583785"/>
                </a:moveTo>
                <a:cubicBezTo>
                  <a:pt x="670950" y="1600656"/>
                  <a:pt x="645987" y="1607011"/>
                  <a:pt x="632225" y="1623288"/>
                </a:cubicBezTo>
                <a:lnTo>
                  <a:pt x="632129" y="1623288"/>
                </a:lnTo>
                <a:lnTo>
                  <a:pt x="630397" y="1625527"/>
                </a:lnTo>
                <a:cubicBezTo>
                  <a:pt x="620019" y="1639609"/>
                  <a:pt x="618098" y="1655337"/>
                  <a:pt x="606394" y="1667361"/>
                </a:cubicBezTo>
                <a:lnTo>
                  <a:pt x="606394" y="1679340"/>
                </a:lnTo>
                <a:lnTo>
                  <a:pt x="618419" y="1679340"/>
                </a:lnTo>
                <a:cubicBezTo>
                  <a:pt x="631906" y="1688072"/>
                  <a:pt x="668802" y="1680437"/>
                  <a:pt x="714385" y="1679340"/>
                </a:cubicBezTo>
                <a:cubicBezTo>
                  <a:pt x="722432" y="1657760"/>
                  <a:pt x="734182" y="1639289"/>
                  <a:pt x="747943" y="1623059"/>
                </a:cubicBezTo>
                <a:lnTo>
                  <a:pt x="748027" y="1623059"/>
                </a:lnTo>
                <a:lnTo>
                  <a:pt x="768288" y="1601753"/>
                </a:lnTo>
                <a:lnTo>
                  <a:pt x="768288" y="1589775"/>
                </a:lnTo>
                <a:cubicBezTo>
                  <a:pt x="764905" y="1587169"/>
                  <a:pt x="765088" y="1587032"/>
                  <a:pt x="762299" y="1583785"/>
                </a:cubicBezTo>
                <a:close/>
                <a:moveTo>
                  <a:pt x="996248" y="1583694"/>
                </a:moveTo>
                <a:lnTo>
                  <a:pt x="1008272" y="1583694"/>
                </a:lnTo>
                <a:lnTo>
                  <a:pt x="986281" y="1623104"/>
                </a:lnTo>
                <a:lnTo>
                  <a:pt x="986282" y="1623104"/>
                </a:lnTo>
                <a:lnTo>
                  <a:pt x="978281" y="1637506"/>
                </a:lnTo>
                <a:cubicBezTo>
                  <a:pt x="974897" y="1634854"/>
                  <a:pt x="975035" y="1634763"/>
                  <a:pt x="972291" y="1631517"/>
                </a:cubicBezTo>
                <a:lnTo>
                  <a:pt x="970427" y="1623105"/>
                </a:lnTo>
                <a:lnTo>
                  <a:pt x="970370" y="1623105"/>
                </a:lnTo>
                <a:cubicBezTo>
                  <a:pt x="970828" y="1620270"/>
                  <a:pt x="971879" y="1616064"/>
                  <a:pt x="972245" y="1607606"/>
                </a:cubicBezTo>
                <a:cubicBezTo>
                  <a:pt x="981480" y="1601022"/>
                  <a:pt x="989207" y="1592290"/>
                  <a:pt x="996248" y="1583694"/>
                </a:cubicBezTo>
                <a:close/>
                <a:moveTo>
                  <a:pt x="861808" y="1578402"/>
                </a:moveTo>
                <a:cubicBezTo>
                  <a:pt x="852344" y="1579236"/>
                  <a:pt x="842697" y="1581865"/>
                  <a:pt x="834262" y="1583785"/>
                </a:cubicBezTo>
                <a:cubicBezTo>
                  <a:pt x="826947" y="1595810"/>
                  <a:pt x="817437" y="1610029"/>
                  <a:pt x="806967" y="1623196"/>
                </a:cubicBezTo>
                <a:lnTo>
                  <a:pt x="806921" y="1623196"/>
                </a:lnTo>
                <a:lnTo>
                  <a:pt x="774324" y="1655428"/>
                </a:lnTo>
                <a:lnTo>
                  <a:pt x="774324" y="1673351"/>
                </a:lnTo>
                <a:cubicBezTo>
                  <a:pt x="794989" y="1676368"/>
                  <a:pt x="822330" y="1685192"/>
                  <a:pt x="840298" y="1673351"/>
                </a:cubicBezTo>
                <a:cubicBezTo>
                  <a:pt x="864849" y="1664252"/>
                  <a:pt x="883000" y="1645781"/>
                  <a:pt x="895847" y="1623196"/>
                </a:cubicBezTo>
                <a:lnTo>
                  <a:pt x="895801" y="1623196"/>
                </a:lnTo>
                <a:cubicBezTo>
                  <a:pt x="902751" y="1611080"/>
                  <a:pt x="908191" y="1597639"/>
                  <a:pt x="912214" y="1583785"/>
                </a:cubicBezTo>
                <a:lnTo>
                  <a:pt x="888257" y="1583785"/>
                </a:lnTo>
                <a:cubicBezTo>
                  <a:pt x="880553" y="1578528"/>
                  <a:pt x="871272" y="1577567"/>
                  <a:pt x="861808" y="1578402"/>
                </a:cubicBezTo>
                <a:close/>
                <a:moveTo>
                  <a:pt x="1270842" y="1575104"/>
                </a:moveTo>
                <a:cubicBezTo>
                  <a:pt x="1279643" y="1576242"/>
                  <a:pt x="1284878" y="1581248"/>
                  <a:pt x="1290136" y="1595673"/>
                </a:cubicBezTo>
                <a:lnTo>
                  <a:pt x="1230151" y="1595673"/>
                </a:lnTo>
                <a:lnTo>
                  <a:pt x="1230151" y="1577750"/>
                </a:lnTo>
                <a:cubicBezTo>
                  <a:pt x="1249673" y="1576698"/>
                  <a:pt x="1262041" y="1573967"/>
                  <a:pt x="1270842" y="1575104"/>
                </a:cubicBezTo>
                <a:close/>
                <a:moveTo>
                  <a:pt x="1008226" y="1571853"/>
                </a:moveTo>
                <a:cubicBezTo>
                  <a:pt x="1001140" y="1576653"/>
                  <a:pt x="998122" y="1576470"/>
                  <a:pt x="984178" y="1577842"/>
                </a:cubicBezTo>
                <a:cubicBezTo>
                  <a:pt x="974074" y="1593433"/>
                  <a:pt x="961455" y="1607560"/>
                  <a:pt x="950436" y="1623196"/>
                </a:cubicBezTo>
                <a:lnTo>
                  <a:pt x="950411" y="1623196"/>
                </a:lnTo>
                <a:lnTo>
                  <a:pt x="930229" y="1661372"/>
                </a:lnTo>
                <a:lnTo>
                  <a:pt x="984224" y="1661372"/>
                </a:lnTo>
                <a:cubicBezTo>
                  <a:pt x="991997" y="1656160"/>
                  <a:pt x="999038" y="1656068"/>
                  <a:pt x="1014217" y="1655428"/>
                </a:cubicBezTo>
                <a:cubicBezTo>
                  <a:pt x="1020709" y="1644227"/>
                  <a:pt x="1026744" y="1633803"/>
                  <a:pt x="1032505" y="1623150"/>
                </a:cubicBezTo>
                <a:lnTo>
                  <a:pt x="1032525" y="1623150"/>
                </a:lnTo>
                <a:lnTo>
                  <a:pt x="1056187" y="1571853"/>
                </a:lnTo>
                <a:close/>
                <a:moveTo>
                  <a:pt x="1272077" y="1547895"/>
                </a:moveTo>
                <a:cubicBezTo>
                  <a:pt x="1256806" y="1557634"/>
                  <a:pt x="1207383" y="1557954"/>
                  <a:pt x="1188089" y="1559874"/>
                </a:cubicBezTo>
                <a:lnTo>
                  <a:pt x="1188089" y="1583785"/>
                </a:lnTo>
                <a:cubicBezTo>
                  <a:pt x="1201988" y="1589249"/>
                  <a:pt x="1209566" y="1596473"/>
                  <a:pt x="1216069" y="1603645"/>
                </a:cubicBezTo>
                <a:lnTo>
                  <a:pt x="1237503" y="1623104"/>
                </a:lnTo>
                <a:lnTo>
                  <a:pt x="1237559" y="1623104"/>
                </a:lnTo>
                <a:cubicBezTo>
                  <a:pt x="1246291" y="1627951"/>
                  <a:pt x="1258453" y="1631197"/>
                  <a:pt x="1278067" y="1631517"/>
                </a:cubicBezTo>
                <a:cubicBezTo>
                  <a:pt x="1284925" y="1626716"/>
                  <a:pt x="1291646" y="1624202"/>
                  <a:pt x="1298504" y="1623104"/>
                </a:cubicBezTo>
                <a:lnTo>
                  <a:pt x="1321044" y="1623104"/>
                </a:lnTo>
                <a:lnTo>
                  <a:pt x="1321053" y="1623105"/>
                </a:lnTo>
                <a:lnTo>
                  <a:pt x="1343995" y="1625527"/>
                </a:lnTo>
                <a:lnTo>
                  <a:pt x="1343995" y="1623104"/>
                </a:lnTo>
                <a:lnTo>
                  <a:pt x="1344040" y="1623104"/>
                </a:lnTo>
                <a:lnTo>
                  <a:pt x="1344040" y="1619630"/>
                </a:lnTo>
                <a:cubicBezTo>
                  <a:pt x="1315739" y="1597639"/>
                  <a:pt x="1316334" y="1554616"/>
                  <a:pt x="1272077" y="1547895"/>
                </a:cubicBezTo>
                <a:close/>
                <a:moveTo>
                  <a:pt x="2495634" y="1523984"/>
                </a:moveTo>
                <a:lnTo>
                  <a:pt x="2495634" y="1535917"/>
                </a:lnTo>
                <a:lnTo>
                  <a:pt x="2501624" y="1535917"/>
                </a:lnTo>
                <a:lnTo>
                  <a:pt x="2501624" y="1523984"/>
                </a:lnTo>
                <a:close/>
                <a:moveTo>
                  <a:pt x="504484" y="1523984"/>
                </a:moveTo>
                <a:cubicBezTo>
                  <a:pt x="499957" y="1539712"/>
                  <a:pt x="497305" y="1538249"/>
                  <a:pt x="492459" y="1553839"/>
                </a:cubicBezTo>
                <a:lnTo>
                  <a:pt x="540420" y="1553839"/>
                </a:lnTo>
                <a:lnTo>
                  <a:pt x="546454" y="1535917"/>
                </a:lnTo>
                <a:cubicBezTo>
                  <a:pt x="528304" y="1531528"/>
                  <a:pt x="525286" y="1527139"/>
                  <a:pt x="504484" y="1523984"/>
                </a:cubicBezTo>
                <a:close/>
                <a:moveTo>
                  <a:pt x="3391061" y="1523481"/>
                </a:moveTo>
                <a:cubicBezTo>
                  <a:pt x="3389095" y="1532442"/>
                  <a:pt x="3389460" y="1540306"/>
                  <a:pt x="3383288" y="1547850"/>
                </a:cubicBezTo>
                <a:cubicBezTo>
                  <a:pt x="3377116" y="1543049"/>
                  <a:pt x="3381642" y="1545746"/>
                  <a:pt x="3371264" y="1541906"/>
                </a:cubicBezTo>
                <a:cubicBezTo>
                  <a:pt x="3371035" y="1535322"/>
                  <a:pt x="3370487" y="1529242"/>
                  <a:pt x="3369709" y="1523572"/>
                </a:cubicBezTo>
                <a:close/>
                <a:moveTo>
                  <a:pt x="660389" y="1494083"/>
                </a:moveTo>
                <a:lnTo>
                  <a:pt x="678403" y="1494083"/>
                </a:lnTo>
                <a:cubicBezTo>
                  <a:pt x="682495" y="1500690"/>
                  <a:pt x="685672" y="1504107"/>
                  <a:pt x="688318" y="1507856"/>
                </a:cubicBezTo>
                <a:lnTo>
                  <a:pt x="694986" y="1523481"/>
                </a:lnTo>
                <a:lnTo>
                  <a:pt x="695044" y="1523481"/>
                </a:lnTo>
                <a:cubicBezTo>
                  <a:pt x="695456" y="1525492"/>
                  <a:pt x="695959" y="1527596"/>
                  <a:pt x="696416" y="1529927"/>
                </a:cubicBezTo>
                <a:lnTo>
                  <a:pt x="675774" y="1523483"/>
                </a:lnTo>
                <a:lnTo>
                  <a:pt x="675477" y="1523481"/>
                </a:lnTo>
                <a:cubicBezTo>
                  <a:pt x="667019" y="1517995"/>
                  <a:pt x="664367" y="1509445"/>
                  <a:pt x="660389" y="1494083"/>
                </a:cubicBezTo>
                <a:close/>
                <a:moveTo>
                  <a:pt x="1344132" y="1488094"/>
                </a:moveTo>
                <a:cubicBezTo>
                  <a:pt x="1359357" y="1496781"/>
                  <a:pt x="1350898" y="1486814"/>
                  <a:pt x="1356156" y="1506016"/>
                </a:cubicBezTo>
                <a:cubicBezTo>
                  <a:pt x="1352819" y="1510543"/>
                  <a:pt x="1350395" y="1516806"/>
                  <a:pt x="1348475" y="1523573"/>
                </a:cubicBezTo>
                <a:lnTo>
                  <a:pt x="1348453" y="1523573"/>
                </a:lnTo>
                <a:lnTo>
                  <a:pt x="1344131" y="1541906"/>
                </a:lnTo>
                <a:cubicBezTo>
                  <a:pt x="1339331" y="1535779"/>
                  <a:pt x="1341983" y="1540260"/>
                  <a:pt x="1338142" y="1529927"/>
                </a:cubicBezTo>
                <a:lnTo>
                  <a:pt x="1334695" y="1523482"/>
                </a:lnTo>
                <a:lnTo>
                  <a:pt x="1334577" y="1523481"/>
                </a:lnTo>
                <a:cubicBezTo>
                  <a:pt x="1333205" y="1519458"/>
                  <a:pt x="1332976" y="1515023"/>
                  <a:pt x="1332107" y="1506016"/>
                </a:cubicBezTo>
                <a:cubicBezTo>
                  <a:pt x="1337594" y="1500438"/>
                  <a:pt x="1340108" y="1495500"/>
                  <a:pt x="1344132" y="1488094"/>
                </a:cubicBezTo>
                <a:close/>
                <a:moveTo>
                  <a:pt x="2075788" y="1470172"/>
                </a:moveTo>
                <a:lnTo>
                  <a:pt x="2087813" y="1470172"/>
                </a:lnTo>
                <a:cubicBezTo>
                  <a:pt x="2090190" y="1489054"/>
                  <a:pt x="2093710" y="1492849"/>
                  <a:pt x="2099791" y="1506016"/>
                </a:cubicBezTo>
                <a:lnTo>
                  <a:pt x="2087813" y="1506016"/>
                </a:lnTo>
                <a:cubicBezTo>
                  <a:pt x="2076474" y="1487957"/>
                  <a:pt x="2071399" y="1491249"/>
                  <a:pt x="2075788" y="1470172"/>
                </a:cubicBezTo>
                <a:close/>
                <a:moveTo>
                  <a:pt x="810305" y="1470172"/>
                </a:moveTo>
                <a:cubicBezTo>
                  <a:pt x="821369" y="1476641"/>
                  <a:pt x="831496" y="1482711"/>
                  <a:pt x="839652" y="1490797"/>
                </a:cubicBezTo>
                <a:lnTo>
                  <a:pt x="857143" y="1523481"/>
                </a:lnTo>
                <a:lnTo>
                  <a:pt x="857168" y="1523481"/>
                </a:lnTo>
                <a:cubicBezTo>
                  <a:pt x="857625" y="1525584"/>
                  <a:pt x="857991" y="1527687"/>
                  <a:pt x="858311" y="1529927"/>
                </a:cubicBezTo>
                <a:lnTo>
                  <a:pt x="852276" y="1529927"/>
                </a:lnTo>
                <a:cubicBezTo>
                  <a:pt x="850767" y="1527687"/>
                  <a:pt x="849212" y="1525538"/>
                  <a:pt x="847612" y="1523481"/>
                </a:cubicBezTo>
                <a:lnTo>
                  <a:pt x="847658" y="1523481"/>
                </a:lnTo>
                <a:cubicBezTo>
                  <a:pt x="834217" y="1506016"/>
                  <a:pt x="818489" y="1494952"/>
                  <a:pt x="810305" y="1470172"/>
                </a:cubicBezTo>
                <a:close/>
                <a:moveTo>
                  <a:pt x="378479" y="1470172"/>
                </a:moveTo>
                <a:cubicBezTo>
                  <a:pt x="402848" y="1469577"/>
                  <a:pt x="428634" y="1470583"/>
                  <a:pt x="444498" y="1476161"/>
                </a:cubicBezTo>
                <a:lnTo>
                  <a:pt x="444498" y="1482150"/>
                </a:lnTo>
                <a:lnTo>
                  <a:pt x="378479" y="1482150"/>
                </a:lnTo>
                <a:close/>
                <a:moveTo>
                  <a:pt x="948242" y="1464182"/>
                </a:moveTo>
                <a:lnTo>
                  <a:pt x="972245" y="1464182"/>
                </a:lnTo>
                <a:cubicBezTo>
                  <a:pt x="977000" y="1490060"/>
                  <a:pt x="984956" y="1486265"/>
                  <a:pt x="990213" y="1512006"/>
                </a:cubicBezTo>
                <a:lnTo>
                  <a:pt x="978235" y="1512006"/>
                </a:lnTo>
                <a:lnTo>
                  <a:pt x="978235" y="1506016"/>
                </a:lnTo>
                <a:cubicBezTo>
                  <a:pt x="961593" y="1498244"/>
                  <a:pt x="960084" y="1487545"/>
                  <a:pt x="948242" y="1476115"/>
                </a:cubicBezTo>
                <a:close/>
                <a:moveTo>
                  <a:pt x="1170167" y="1458239"/>
                </a:moveTo>
                <a:cubicBezTo>
                  <a:pt x="1182649" y="1460479"/>
                  <a:pt x="1181734" y="1459656"/>
                  <a:pt x="1188135" y="1464228"/>
                </a:cubicBezTo>
                <a:cubicBezTo>
                  <a:pt x="1195359" y="1471040"/>
                  <a:pt x="1200845" y="1479453"/>
                  <a:pt x="1206149" y="1488140"/>
                </a:cubicBezTo>
                <a:lnTo>
                  <a:pt x="1188135" y="1488140"/>
                </a:lnTo>
                <a:cubicBezTo>
                  <a:pt x="1174556" y="1470126"/>
                  <a:pt x="1170807" y="1476847"/>
                  <a:pt x="1170167" y="1458239"/>
                </a:cubicBezTo>
                <a:close/>
                <a:moveTo>
                  <a:pt x="1751908" y="1452250"/>
                </a:moveTo>
                <a:lnTo>
                  <a:pt x="1751908" y="1464228"/>
                </a:lnTo>
                <a:lnTo>
                  <a:pt x="1757943" y="1464228"/>
                </a:lnTo>
                <a:lnTo>
                  <a:pt x="1757943" y="1452250"/>
                </a:lnTo>
                <a:close/>
                <a:moveTo>
                  <a:pt x="618418" y="1452250"/>
                </a:moveTo>
                <a:cubicBezTo>
                  <a:pt x="639769" y="1451838"/>
                  <a:pt x="659018" y="1453530"/>
                  <a:pt x="672414" y="1458239"/>
                </a:cubicBezTo>
                <a:cubicBezTo>
                  <a:pt x="662812" y="1472001"/>
                  <a:pt x="659566" y="1467246"/>
                  <a:pt x="654446" y="1488094"/>
                </a:cubicBezTo>
                <a:lnTo>
                  <a:pt x="630443" y="1488094"/>
                </a:lnTo>
                <a:lnTo>
                  <a:pt x="624407" y="1470172"/>
                </a:lnTo>
                <a:cubicBezTo>
                  <a:pt x="619927" y="1463771"/>
                  <a:pt x="620796" y="1464548"/>
                  <a:pt x="618418" y="1452250"/>
                </a:cubicBezTo>
                <a:close/>
                <a:moveTo>
                  <a:pt x="918250" y="1446397"/>
                </a:moveTo>
                <a:cubicBezTo>
                  <a:pt x="908923" y="1455313"/>
                  <a:pt x="907232" y="1451015"/>
                  <a:pt x="900236" y="1464319"/>
                </a:cubicBezTo>
                <a:cubicBezTo>
                  <a:pt x="923096" y="1479910"/>
                  <a:pt x="935166" y="1506976"/>
                  <a:pt x="956792" y="1523436"/>
                </a:cubicBezTo>
                <a:lnTo>
                  <a:pt x="948063" y="1523481"/>
                </a:lnTo>
                <a:lnTo>
                  <a:pt x="956791" y="1523481"/>
                </a:lnTo>
                <a:cubicBezTo>
                  <a:pt x="964427" y="1529150"/>
                  <a:pt x="973296" y="1533677"/>
                  <a:pt x="984223" y="1535917"/>
                </a:cubicBezTo>
                <a:cubicBezTo>
                  <a:pt x="989070" y="1533859"/>
                  <a:pt x="1026149" y="1537197"/>
                  <a:pt x="1050198" y="1535917"/>
                </a:cubicBezTo>
                <a:lnTo>
                  <a:pt x="1050198" y="1523984"/>
                </a:lnTo>
                <a:lnTo>
                  <a:pt x="1049650" y="1523573"/>
                </a:lnTo>
                <a:lnTo>
                  <a:pt x="1049466" y="1523573"/>
                </a:lnTo>
                <a:cubicBezTo>
                  <a:pt x="1012250" y="1494266"/>
                  <a:pt x="1010422" y="1453987"/>
                  <a:pt x="942207" y="1452341"/>
                </a:cubicBezTo>
                <a:cubicBezTo>
                  <a:pt x="935121" y="1447540"/>
                  <a:pt x="932103" y="1447723"/>
                  <a:pt x="918250" y="1446397"/>
                </a:cubicBezTo>
                <a:close/>
                <a:moveTo>
                  <a:pt x="1344040" y="1440408"/>
                </a:moveTo>
                <a:cubicBezTo>
                  <a:pt x="1340611" y="1443014"/>
                  <a:pt x="1340840" y="1443151"/>
                  <a:pt x="1338051" y="1446397"/>
                </a:cubicBezTo>
                <a:cubicBezTo>
                  <a:pt x="1325981" y="1462171"/>
                  <a:pt x="1324884" y="1489831"/>
                  <a:pt x="1325433" y="1523573"/>
                </a:cubicBezTo>
                <a:lnTo>
                  <a:pt x="1326072" y="1553885"/>
                </a:lnTo>
                <a:cubicBezTo>
                  <a:pt x="1347789" y="1569749"/>
                  <a:pt x="1347240" y="1589135"/>
                  <a:pt x="1380067" y="1595719"/>
                </a:cubicBezTo>
                <a:cubicBezTo>
                  <a:pt x="1380387" y="1564172"/>
                  <a:pt x="1387611" y="1546250"/>
                  <a:pt x="1393326" y="1523527"/>
                </a:cubicBezTo>
                <a:lnTo>
                  <a:pt x="1393336" y="1523527"/>
                </a:lnTo>
                <a:lnTo>
                  <a:pt x="1398036" y="1500164"/>
                </a:lnTo>
                <a:cubicBezTo>
                  <a:pt x="1378193" y="1482379"/>
                  <a:pt x="1358214" y="1464000"/>
                  <a:pt x="1344040" y="1440408"/>
                </a:cubicBezTo>
                <a:close/>
                <a:moveTo>
                  <a:pt x="818483" y="1438831"/>
                </a:moveTo>
                <a:cubicBezTo>
                  <a:pt x="807459" y="1440202"/>
                  <a:pt x="796703" y="1442099"/>
                  <a:pt x="786302" y="1440408"/>
                </a:cubicBezTo>
                <a:cubicBezTo>
                  <a:pt x="780404" y="1445163"/>
                  <a:pt x="769889" y="1449049"/>
                  <a:pt x="762299" y="1452341"/>
                </a:cubicBezTo>
                <a:cubicBezTo>
                  <a:pt x="776792" y="1479544"/>
                  <a:pt x="796361" y="1501993"/>
                  <a:pt x="816706" y="1523481"/>
                </a:cubicBezTo>
                <a:lnTo>
                  <a:pt x="816705" y="1523481"/>
                </a:lnTo>
                <a:lnTo>
                  <a:pt x="840297" y="1547850"/>
                </a:lnTo>
                <a:cubicBezTo>
                  <a:pt x="874313" y="1546387"/>
                  <a:pt x="901745" y="1538203"/>
                  <a:pt x="930228" y="1547850"/>
                </a:cubicBezTo>
                <a:lnTo>
                  <a:pt x="930228" y="1523481"/>
                </a:lnTo>
                <a:lnTo>
                  <a:pt x="930229" y="1523481"/>
                </a:lnTo>
                <a:lnTo>
                  <a:pt x="930229" y="1518086"/>
                </a:lnTo>
                <a:cubicBezTo>
                  <a:pt x="904305" y="1500621"/>
                  <a:pt x="879982" y="1449506"/>
                  <a:pt x="852276" y="1440408"/>
                </a:cubicBezTo>
                <a:cubicBezTo>
                  <a:pt x="840800" y="1436613"/>
                  <a:pt x="829508" y="1437459"/>
                  <a:pt x="818483" y="1438831"/>
                </a:cubicBezTo>
                <a:close/>
                <a:moveTo>
                  <a:pt x="1613971" y="1434373"/>
                </a:moveTo>
                <a:cubicBezTo>
                  <a:pt x="1593717" y="1448637"/>
                  <a:pt x="1564594" y="1444294"/>
                  <a:pt x="1541962" y="1458285"/>
                </a:cubicBezTo>
                <a:cubicBezTo>
                  <a:pt x="1529664" y="1465920"/>
                  <a:pt x="1532635" y="1476069"/>
                  <a:pt x="1506027" y="1488140"/>
                </a:cubicBezTo>
                <a:lnTo>
                  <a:pt x="1506027" y="1470217"/>
                </a:lnTo>
                <a:cubicBezTo>
                  <a:pt x="1510873" y="1464091"/>
                  <a:pt x="1508129" y="1468572"/>
                  <a:pt x="1512016" y="1458285"/>
                </a:cubicBezTo>
                <a:lnTo>
                  <a:pt x="1494002" y="1458285"/>
                </a:lnTo>
                <a:cubicBezTo>
                  <a:pt x="1481109" y="1479041"/>
                  <a:pt x="1470959" y="1501033"/>
                  <a:pt x="1462227" y="1523618"/>
                </a:cubicBezTo>
                <a:lnTo>
                  <a:pt x="1462196" y="1523618"/>
                </a:lnTo>
                <a:lnTo>
                  <a:pt x="1429536" y="1623151"/>
                </a:lnTo>
                <a:lnTo>
                  <a:pt x="1429471" y="1623151"/>
                </a:lnTo>
                <a:lnTo>
                  <a:pt x="1388023" y="1722637"/>
                </a:lnTo>
                <a:lnTo>
                  <a:pt x="895855" y="1722674"/>
                </a:lnTo>
                <a:lnTo>
                  <a:pt x="1388161" y="1722729"/>
                </a:lnTo>
                <a:cubicBezTo>
                  <a:pt x="1372707" y="1748881"/>
                  <a:pt x="1353048" y="1772746"/>
                  <a:pt x="1326164" y="1792863"/>
                </a:cubicBezTo>
                <a:cubicBezTo>
                  <a:pt x="1288537" y="1820981"/>
                  <a:pt x="1242817" y="1848139"/>
                  <a:pt x="1195679" y="1872279"/>
                </a:cubicBezTo>
                <a:lnTo>
                  <a:pt x="1195430" y="1872279"/>
                </a:lnTo>
                <a:lnTo>
                  <a:pt x="1080190" y="1924353"/>
                </a:lnTo>
                <a:cubicBezTo>
                  <a:pt x="1037213" y="1941270"/>
                  <a:pt x="973480" y="1937109"/>
                  <a:pt x="966256" y="1990099"/>
                </a:cubicBezTo>
                <a:lnTo>
                  <a:pt x="970541" y="1996728"/>
                </a:lnTo>
                <a:lnTo>
                  <a:pt x="970645" y="1996728"/>
                </a:lnTo>
                <a:cubicBezTo>
                  <a:pt x="979012" y="2013324"/>
                  <a:pt x="975949" y="2035407"/>
                  <a:pt x="984270" y="2055844"/>
                </a:cubicBezTo>
                <a:cubicBezTo>
                  <a:pt x="992637" y="2076235"/>
                  <a:pt x="1001735" y="2098867"/>
                  <a:pt x="1012617" y="2121178"/>
                </a:cubicBezTo>
                <a:lnTo>
                  <a:pt x="974330" y="2121208"/>
                </a:lnTo>
                <a:lnTo>
                  <a:pt x="1012616" y="2121269"/>
                </a:lnTo>
                <a:cubicBezTo>
                  <a:pt x="1042471" y="2182168"/>
                  <a:pt x="1085768" y="2240278"/>
                  <a:pt x="1164178" y="2241101"/>
                </a:cubicBezTo>
                <a:cubicBezTo>
                  <a:pt x="1225031" y="2197576"/>
                  <a:pt x="1306687" y="2167675"/>
                  <a:pt x="1366489" y="2121178"/>
                </a:cubicBezTo>
                <a:lnTo>
                  <a:pt x="1366584" y="2121178"/>
                </a:lnTo>
                <a:lnTo>
                  <a:pt x="1404163" y="2085699"/>
                </a:lnTo>
                <a:lnTo>
                  <a:pt x="1470652" y="1996682"/>
                </a:lnTo>
                <a:lnTo>
                  <a:pt x="1470639" y="1996682"/>
                </a:lnTo>
                <a:cubicBezTo>
                  <a:pt x="1499900" y="1954300"/>
                  <a:pt x="1528703" y="1911003"/>
                  <a:pt x="1561073" y="1872141"/>
                </a:cubicBezTo>
                <a:lnTo>
                  <a:pt x="1561118" y="1872141"/>
                </a:lnTo>
                <a:lnTo>
                  <a:pt x="1614017" y="1816775"/>
                </a:lnTo>
                <a:lnTo>
                  <a:pt x="1643964" y="1810786"/>
                </a:lnTo>
                <a:cubicBezTo>
                  <a:pt x="1675922" y="1791766"/>
                  <a:pt x="1710851" y="1760265"/>
                  <a:pt x="1739701" y="1722546"/>
                </a:cubicBezTo>
                <a:lnTo>
                  <a:pt x="1739752" y="1722546"/>
                </a:lnTo>
                <a:lnTo>
                  <a:pt x="1792529" y="1623105"/>
                </a:lnTo>
                <a:lnTo>
                  <a:pt x="1792506" y="1623105"/>
                </a:lnTo>
                <a:cubicBezTo>
                  <a:pt x="1795844" y="1611995"/>
                  <a:pt x="1798359" y="1600839"/>
                  <a:pt x="1799913" y="1589684"/>
                </a:cubicBezTo>
                <a:cubicBezTo>
                  <a:pt x="1788895" y="1582003"/>
                  <a:pt x="1789626" y="1577933"/>
                  <a:pt x="1775864" y="1571761"/>
                </a:cubicBezTo>
                <a:cubicBezTo>
                  <a:pt x="1770149" y="1591421"/>
                  <a:pt x="1758125" y="1613275"/>
                  <a:pt x="1739791" y="1622968"/>
                </a:cubicBezTo>
                <a:lnTo>
                  <a:pt x="1733893" y="1623105"/>
                </a:lnTo>
                <a:lnTo>
                  <a:pt x="1733893" y="1619584"/>
                </a:lnTo>
                <a:cubicBezTo>
                  <a:pt x="1729047" y="1613503"/>
                  <a:pt x="1731790" y="1617938"/>
                  <a:pt x="1727904" y="1607606"/>
                </a:cubicBezTo>
                <a:cubicBezTo>
                  <a:pt x="1746192" y="1588586"/>
                  <a:pt x="1757073" y="1556262"/>
                  <a:pt x="1762286" y="1523572"/>
                </a:cubicBezTo>
                <a:lnTo>
                  <a:pt x="1782538" y="1523549"/>
                </a:lnTo>
                <a:lnTo>
                  <a:pt x="1762332" y="1523527"/>
                </a:lnTo>
                <a:cubicBezTo>
                  <a:pt x="1762926" y="1519778"/>
                  <a:pt x="1763475" y="1515892"/>
                  <a:pt x="1763932" y="1512051"/>
                </a:cubicBezTo>
                <a:cubicBezTo>
                  <a:pt x="1758445" y="1506473"/>
                  <a:pt x="1755977" y="1501536"/>
                  <a:pt x="1751908" y="1494129"/>
                </a:cubicBezTo>
                <a:cubicBezTo>
                  <a:pt x="1740615" y="1501627"/>
                  <a:pt x="1731288" y="1512097"/>
                  <a:pt x="1723012" y="1523573"/>
                </a:cubicBezTo>
                <a:lnTo>
                  <a:pt x="1722954" y="1523573"/>
                </a:lnTo>
                <a:lnTo>
                  <a:pt x="1703947" y="1553839"/>
                </a:lnTo>
                <a:lnTo>
                  <a:pt x="1685934" y="1553839"/>
                </a:lnTo>
                <a:cubicBezTo>
                  <a:pt x="1687305" y="1538523"/>
                  <a:pt x="1690368" y="1530887"/>
                  <a:pt x="1694026" y="1523527"/>
                </a:cubicBezTo>
                <a:cubicBezTo>
                  <a:pt x="1697181" y="1517172"/>
                  <a:pt x="1700793" y="1511000"/>
                  <a:pt x="1703947" y="1500118"/>
                </a:cubicBezTo>
                <a:lnTo>
                  <a:pt x="1715972" y="1506108"/>
                </a:lnTo>
                <a:cubicBezTo>
                  <a:pt x="1710623" y="1488185"/>
                  <a:pt x="1714052" y="1482699"/>
                  <a:pt x="1715972" y="1458285"/>
                </a:cubicBezTo>
                <a:cubicBezTo>
                  <a:pt x="1705456" y="1454536"/>
                  <a:pt x="1710165" y="1457142"/>
                  <a:pt x="1703947" y="1452295"/>
                </a:cubicBezTo>
                <a:cubicBezTo>
                  <a:pt x="1670207" y="1463954"/>
                  <a:pt x="1664675" y="1494037"/>
                  <a:pt x="1631939" y="1506108"/>
                </a:cubicBezTo>
                <a:cubicBezTo>
                  <a:pt x="1627687" y="1492071"/>
                  <a:pt x="1625813" y="1492757"/>
                  <a:pt x="1619961" y="1482196"/>
                </a:cubicBezTo>
                <a:cubicBezTo>
                  <a:pt x="1631802" y="1473555"/>
                  <a:pt x="1638980" y="1461759"/>
                  <a:pt x="1649953" y="1452295"/>
                </a:cubicBezTo>
                <a:lnTo>
                  <a:pt x="1649953" y="1440362"/>
                </a:lnTo>
                <a:cubicBezTo>
                  <a:pt x="1639574" y="1436796"/>
                  <a:pt x="1631025" y="1435059"/>
                  <a:pt x="1613971" y="1434373"/>
                </a:cubicBezTo>
                <a:close/>
                <a:moveTo>
                  <a:pt x="1086225" y="1428338"/>
                </a:moveTo>
                <a:cubicBezTo>
                  <a:pt x="1083574" y="1496278"/>
                  <a:pt x="1153297" y="1521881"/>
                  <a:pt x="1248120" y="1517995"/>
                </a:cubicBezTo>
                <a:lnTo>
                  <a:pt x="1248120" y="1506062"/>
                </a:lnTo>
                <a:cubicBezTo>
                  <a:pt x="1239570" y="1497512"/>
                  <a:pt x="1212778" y="1440728"/>
                  <a:pt x="1212138" y="1440316"/>
                </a:cubicBezTo>
                <a:cubicBezTo>
                  <a:pt x="1211178" y="1439677"/>
                  <a:pt x="1099713" y="1431127"/>
                  <a:pt x="1086225" y="1428338"/>
                </a:cubicBezTo>
                <a:close/>
                <a:moveTo>
                  <a:pt x="630231" y="1427858"/>
                </a:moveTo>
                <a:cubicBezTo>
                  <a:pt x="608451" y="1426875"/>
                  <a:pt x="584722" y="1428086"/>
                  <a:pt x="564422" y="1428475"/>
                </a:cubicBezTo>
                <a:cubicBezTo>
                  <a:pt x="555781" y="1440774"/>
                  <a:pt x="555096" y="1436248"/>
                  <a:pt x="552399" y="1458376"/>
                </a:cubicBezTo>
                <a:cubicBezTo>
                  <a:pt x="568675" y="1466880"/>
                  <a:pt x="581225" y="1478458"/>
                  <a:pt x="593220" y="1490294"/>
                </a:cubicBezTo>
                <a:lnTo>
                  <a:pt x="630512" y="1523572"/>
                </a:lnTo>
                <a:lnTo>
                  <a:pt x="630762" y="1523572"/>
                </a:lnTo>
                <a:lnTo>
                  <a:pt x="630762" y="1523481"/>
                </a:lnTo>
                <a:cubicBezTo>
                  <a:pt x="646124" y="1533997"/>
                  <a:pt x="664595" y="1541357"/>
                  <a:pt x="690381" y="1541906"/>
                </a:cubicBezTo>
                <a:cubicBezTo>
                  <a:pt x="704874" y="1550547"/>
                  <a:pt x="729792" y="1543141"/>
                  <a:pt x="756355" y="1541906"/>
                </a:cubicBezTo>
                <a:lnTo>
                  <a:pt x="756355" y="1529927"/>
                </a:lnTo>
                <a:cubicBezTo>
                  <a:pt x="753932" y="1528007"/>
                  <a:pt x="751692" y="1525904"/>
                  <a:pt x="749543" y="1523618"/>
                </a:cubicBezTo>
                <a:cubicBezTo>
                  <a:pt x="725906" y="1498884"/>
                  <a:pt x="715253" y="1455907"/>
                  <a:pt x="684347" y="1440408"/>
                </a:cubicBezTo>
                <a:cubicBezTo>
                  <a:pt x="671842" y="1432018"/>
                  <a:pt x="652011" y="1428841"/>
                  <a:pt x="630231" y="1427858"/>
                </a:cubicBezTo>
                <a:close/>
                <a:moveTo>
                  <a:pt x="1254155" y="1374571"/>
                </a:moveTo>
                <a:cubicBezTo>
                  <a:pt x="1272763" y="1381886"/>
                  <a:pt x="1267734" y="1376811"/>
                  <a:pt x="1272167" y="1398483"/>
                </a:cubicBezTo>
                <a:cubicBezTo>
                  <a:pt x="1263482" y="1409547"/>
                  <a:pt x="1267871" y="1414530"/>
                  <a:pt x="1254155" y="1422394"/>
                </a:cubicBezTo>
                <a:cubicBezTo>
                  <a:pt x="1252692" y="1396013"/>
                  <a:pt x="1250954" y="1395876"/>
                  <a:pt x="1254155" y="1374571"/>
                </a:cubicBezTo>
                <a:close/>
                <a:moveTo>
                  <a:pt x="906317" y="1356603"/>
                </a:moveTo>
                <a:cubicBezTo>
                  <a:pt x="914409" y="1366295"/>
                  <a:pt x="910157" y="1363324"/>
                  <a:pt x="924331" y="1368581"/>
                </a:cubicBezTo>
                <a:lnTo>
                  <a:pt x="924331" y="1362592"/>
                </a:lnTo>
                <a:close/>
                <a:moveTo>
                  <a:pt x="1032230" y="1350659"/>
                </a:moveTo>
                <a:cubicBezTo>
                  <a:pt x="1051889" y="1351254"/>
                  <a:pt x="1090523" y="1353265"/>
                  <a:pt x="1104193" y="1362638"/>
                </a:cubicBezTo>
                <a:cubicBezTo>
                  <a:pt x="1120561" y="1367896"/>
                  <a:pt x="1121841" y="1372834"/>
                  <a:pt x="1134185" y="1380560"/>
                </a:cubicBezTo>
                <a:lnTo>
                  <a:pt x="1134185" y="1386550"/>
                </a:lnTo>
                <a:cubicBezTo>
                  <a:pt x="1123670" y="1390298"/>
                  <a:pt x="1128333" y="1387693"/>
                  <a:pt x="1122161" y="1392493"/>
                </a:cubicBezTo>
                <a:cubicBezTo>
                  <a:pt x="1103690" y="1387510"/>
                  <a:pt x="1041191" y="1367804"/>
                  <a:pt x="1032230" y="1350659"/>
                </a:cubicBezTo>
                <a:close/>
                <a:moveTo>
                  <a:pt x="3245351" y="1344670"/>
                </a:moveTo>
                <a:cubicBezTo>
                  <a:pt x="3264782" y="1349608"/>
                  <a:pt x="3254495" y="1341744"/>
                  <a:pt x="3263319" y="1356603"/>
                </a:cubicBezTo>
                <a:cubicBezTo>
                  <a:pt x="3249009" y="1351574"/>
                  <a:pt x="3253444" y="1354226"/>
                  <a:pt x="3245351" y="1344670"/>
                </a:cubicBezTo>
                <a:close/>
                <a:moveTo>
                  <a:pt x="696371" y="1332737"/>
                </a:moveTo>
                <a:lnTo>
                  <a:pt x="714384" y="1332737"/>
                </a:lnTo>
                <a:lnTo>
                  <a:pt x="720374" y="1344716"/>
                </a:lnTo>
                <a:cubicBezTo>
                  <a:pt x="721883" y="1350522"/>
                  <a:pt x="725037" y="1346956"/>
                  <a:pt x="720374" y="1350659"/>
                </a:cubicBezTo>
                <a:cubicBezTo>
                  <a:pt x="713927" y="1355140"/>
                  <a:pt x="714659" y="1354271"/>
                  <a:pt x="702360" y="1356649"/>
                </a:cubicBezTo>
                <a:close/>
                <a:moveTo>
                  <a:pt x="1242313" y="1326931"/>
                </a:moveTo>
                <a:lnTo>
                  <a:pt x="1242313" y="1332874"/>
                </a:lnTo>
                <a:lnTo>
                  <a:pt x="1236324" y="1332874"/>
                </a:lnTo>
                <a:cubicBezTo>
                  <a:pt x="1232209" y="1369039"/>
                  <a:pt x="1221054" y="1387235"/>
                  <a:pt x="1218585" y="1423857"/>
                </a:cubicBezTo>
                <a:lnTo>
                  <a:pt x="1218448" y="1423857"/>
                </a:lnTo>
                <a:lnTo>
                  <a:pt x="1218219" y="1428338"/>
                </a:lnTo>
                <a:cubicBezTo>
                  <a:pt x="1246611" y="1449278"/>
                  <a:pt x="1248211" y="1485717"/>
                  <a:pt x="1290182" y="1494083"/>
                </a:cubicBezTo>
                <a:cubicBezTo>
                  <a:pt x="1290685" y="1474012"/>
                  <a:pt x="1294480" y="1447220"/>
                  <a:pt x="1295623" y="1423995"/>
                </a:cubicBezTo>
                <a:lnTo>
                  <a:pt x="1295713" y="1423995"/>
                </a:lnTo>
                <a:lnTo>
                  <a:pt x="1295394" y="1398854"/>
                </a:lnTo>
                <a:cubicBezTo>
                  <a:pt x="1294617" y="1391419"/>
                  <a:pt x="1293040" y="1385155"/>
                  <a:pt x="1290274" y="1380697"/>
                </a:cubicBezTo>
                <a:cubicBezTo>
                  <a:pt x="1283644" y="1357655"/>
                  <a:pt x="1268557" y="1332097"/>
                  <a:pt x="1242313" y="1326931"/>
                </a:cubicBezTo>
                <a:close/>
                <a:moveTo>
                  <a:pt x="3329796" y="1324233"/>
                </a:moveTo>
                <a:cubicBezTo>
                  <a:pt x="3331991" y="1329400"/>
                  <a:pt x="3333819" y="1334383"/>
                  <a:pt x="3335283" y="1338681"/>
                </a:cubicBezTo>
                <a:lnTo>
                  <a:pt x="3323304" y="1338681"/>
                </a:lnTo>
                <a:lnTo>
                  <a:pt x="3323304" y="1344670"/>
                </a:lnTo>
                <a:lnTo>
                  <a:pt x="3317269" y="1344670"/>
                </a:lnTo>
                <a:lnTo>
                  <a:pt x="3317269" y="1338681"/>
                </a:lnTo>
                <a:cubicBezTo>
                  <a:pt x="3309725" y="1334200"/>
                  <a:pt x="3302547" y="1329811"/>
                  <a:pt x="3296375" y="1324370"/>
                </a:cubicBezTo>
                <a:close/>
                <a:moveTo>
                  <a:pt x="3249009" y="1324233"/>
                </a:moveTo>
                <a:cubicBezTo>
                  <a:pt x="3251295" y="1328942"/>
                  <a:pt x="3252392" y="1331960"/>
                  <a:pt x="3251295" y="1332737"/>
                </a:cubicBezTo>
                <a:cubicBezTo>
                  <a:pt x="3228343" y="1346864"/>
                  <a:pt x="3207861" y="1338178"/>
                  <a:pt x="3189893" y="1324416"/>
                </a:cubicBezTo>
                <a:close/>
                <a:moveTo>
                  <a:pt x="1368088" y="1308826"/>
                </a:moveTo>
                <a:lnTo>
                  <a:pt x="1380113" y="1308826"/>
                </a:lnTo>
                <a:cubicBezTo>
                  <a:pt x="1382994" y="1313992"/>
                  <a:pt x="1386147" y="1319113"/>
                  <a:pt x="1389532" y="1324096"/>
                </a:cubicBezTo>
                <a:lnTo>
                  <a:pt x="1373987" y="1324233"/>
                </a:lnTo>
                <a:cubicBezTo>
                  <a:pt x="1371564" y="1319158"/>
                  <a:pt x="1369552" y="1313992"/>
                  <a:pt x="1368088" y="1308826"/>
                </a:cubicBezTo>
                <a:close/>
                <a:moveTo>
                  <a:pt x="678403" y="1302928"/>
                </a:moveTo>
                <a:lnTo>
                  <a:pt x="679313" y="1324325"/>
                </a:lnTo>
                <a:lnTo>
                  <a:pt x="679409" y="1324325"/>
                </a:lnTo>
                <a:cubicBezTo>
                  <a:pt x="681375" y="1343756"/>
                  <a:pt x="686038" y="1356512"/>
                  <a:pt x="690473" y="1374662"/>
                </a:cubicBezTo>
                <a:lnTo>
                  <a:pt x="702452" y="1374662"/>
                </a:lnTo>
                <a:cubicBezTo>
                  <a:pt x="715665" y="1366936"/>
                  <a:pt x="728878" y="1373519"/>
                  <a:pt x="738479" y="1368719"/>
                </a:cubicBezTo>
                <a:lnTo>
                  <a:pt x="744468" y="1368719"/>
                </a:lnTo>
                <a:cubicBezTo>
                  <a:pt x="740719" y="1353174"/>
                  <a:pt x="741679" y="1357335"/>
                  <a:pt x="744468" y="1338818"/>
                </a:cubicBezTo>
                <a:cubicBezTo>
                  <a:pt x="735918" y="1334109"/>
                  <a:pt x="728192" y="1329765"/>
                  <a:pt x="721380" y="1324508"/>
                </a:cubicBezTo>
                <a:lnTo>
                  <a:pt x="893016" y="1324416"/>
                </a:lnTo>
                <a:lnTo>
                  <a:pt x="721288" y="1324325"/>
                </a:lnTo>
                <a:cubicBezTo>
                  <a:pt x="713927" y="1318838"/>
                  <a:pt x="707662" y="1312163"/>
                  <a:pt x="702360" y="1302928"/>
                </a:cubicBezTo>
                <a:close/>
                <a:moveTo>
                  <a:pt x="1338097" y="1278925"/>
                </a:moveTo>
                <a:lnTo>
                  <a:pt x="1350120" y="1278925"/>
                </a:lnTo>
                <a:cubicBezTo>
                  <a:pt x="1342988" y="1288526"/>
                  <a:pt x="1347605" y="1286285"/>
                  <a:pt x="1338097" y="1278925"/>
                </a:cubicBezTo>
                <a:close/>
                <a:moveTo>
                  <a:pt x="546500" y="1243080"/>
                </a:moveTo>
                <a:lnTo>
                  <a:pt x="582435" y="1249070"/>
                </a:lnTo>
                <a:lnTo>
                  <a:pt x="582435" y="1266992"/>
                </a:lnTo>
                <a:cubicBezTo>
                  <a:pt x="574710" y="1278102"/>
                  <a:pt x="572698" y="1298447"/>
                  <a:pt x="564467" y="1308826"/>
                </a:cubicBezTo>
                <a:lnTo>
                  <a:pt x="564467" y="1302882"/>
                </a:lnTo>
                <a:cubicBezTo>
                  <a:pt x="554043" y="1289212"/>
                  <a:pt x="552581" y="1261048"/>
                  <a:pt x="546500" y="1243080"/>
                </a:cubicBezTo>
                <a:close/>
                <a:moveTo>
                  <a:pt x="72657" y="1219169"/>
                </a:moveTo>
                <a:cubicBezTo>
                  <a:pt x="100089" y="1253916"/>
                  <a:pt x="185769" y="1293189"/>
                  <a:pt x="249502" y="1324233"/>
                </a:cubicBezTo>
                <a:lnTo>
                  <a:pt x="106719" y="1324233"/>
                </a:lnTo>
                <a:cubicBezTo>
                  <a:pt x="72749" y="1302745"/>
                  <a:pt x="42939" y="1279336"/>
                  <a:pt x="36630" y="1261002"/>
                </a:cubicBezTo>
                <a:cubicBezTo>
                  <a:pt x="43945" y="1251538"/>
                  <a:pt x="47146" y="1234439"/>
                  <a:pt x="54644" y="1225158"/>
                </a:cubicBezTo>
                <a:cubicBezTo>
                  <a:pt x="61090" y="1220677"/>
                  <a:pt x="60313" y="1221546"/>
                  <a:pt x="72657" y="1219169"/>
                </a:cubicBezTo>
                <a:close/>
                <a:moveTo>
                  <a:pt x="3305336" y="1213179"/>
                </a:moveTo>
                <a:cubicBezTo>
                  <a:pt x="3318960" y="1232656"/>
                  <a:pt x="3338209" y="1236725"/>
                  <a:pt x="3347307" y="1261002"/>
                </a:cubicBezTo>
                <a:cubicBezTo>
                  <a:pt x="3352107" y="1268043"/>
                  <a:pt x="3351925" y="1271061"/>
                  <a:pt x="3353296" y="1284914"/>
                </a:cubicBezTo>
                <a:cubicBezTo>
                  <a:pt x="3335008" y="1281439"/>
                  <a:pt x="3314480" y="1260408"/>
                  <a:pt x="3311279" y="1266992"/>
                </a:cubicBezTo>
                <a:cubicBezTo>
                  <a:pt x="3306479" y="1273118"/>
                  <a:pt x="3309131" y="1268638"/>
                  <a:pt x="3305290" y="1278925"/>
                </a:cubicBezTo>
                <a:cubicBezTo>
                  <a:pt x="3313886" y="1289760"/>
                  <a:pt x="3323167" y="1308186"/>
                  <a:pt x="3329750" y="1324050"/>
                </a:cubicBezTo>
                <a:lnTo>
                  <a:pt x="3296420" y="1324233"/>
                </a:lnTo>
                <a:cubicBezTo>
                  <a:pt x="3290111" y="1318793"/>
                  <a:pt x="3284853" y="1312026"/>
                  <a:pt x="3281333" y="1302836"/>
                </a:cubicBezTo>
                <a:cubicBezTo>
                  <a:pt x="3265559" y="1280388"/>
                  <a:pt x="3279504" y="1237091"/>
                  <a:pt x="3287322" y="1219169"/>
                </a:cubicBezTo>
                <a:close/>
                <a:moveTo>
                  <a:pt x="1327810" y="1199692"/>
                </a:moveTo>
                <a:lnTo>
                  <a:pt x="1278158" y="1213179"/>
                </a:lnTo>
                <a:cubicBezTo>
                  <a:pt x="1274911" y="1222232"/>
                  <a:pt x="1274089" y="1223329"/>
                  <a:pt x="1272122" y="1237091"/>
                </a:cubicBezTo>
                <a:cubicBezTo>
                  <a:pt x="1291462" y="1250304"/>
                  <a:pt x="1323785" y="1286011"/>
                  <a:pt x="1355105" y="1324050"/>
                </a:cubicBezTo>
                <a:lnTo>
                  <a:pt x="1194490" y="1324188"/>
                </a:lnTo>
                <a:cubicBezTo>
                  <a:pt x="1205050" y="1301007"/>
                  <a:pt x="1212778" y="1267860"/>
                  <a:pt x="1200159" y="1249024"/>
                </a:cubicBezTo>
                <a:cubicBezTo>
                  <a:pt x="1195267" y="1232610"/>
                  <a:pt x="1184798" y="1213545"/>
                  <a:pt x="1171127" y="1199783"/>
                </a:cubicBezTo>
                <a:close/>
                <a:moveTo>
                  <a:pt x="1877912" y="1183370"/>
                </a:moveTo>
                <a:cubicBezTo>
                  <a:pt x="1873842" y="1190045"/>
                  <a:pt x="1868951" y="1195303"/>
                  <a:pt x="1863464" y="1199647"/>
                </a:cubicBezTo>
                <a:lnTo>
                  <a:pt x="1833115" y="1199662"/>
                </a:lnTo>
                <a:lnTo>
                  <a:pt x="1863464" y="1199692"/>
                </a:lnTo>
                <a:cubicBezTo>
                  <a:pt x="1841838" y="1216562"/>
                  <a:pt x="1810658" y="1218757"/>
                  <a:pt x="1781991" y="1231102"/>
                </a:cubicBezTo>
                <a:lnTo>
                  <a:pt x="1823962" y="1314769"/>
                </a:lnTo>
                <a:cubicBezTo>
                  <a:pt x="1834478" y="1311020"/>
                  <a:pt x="1829769" y="1313626"/>
                  <a:pt x="1835941" y="1308780"/>
                </a:cubicBezTo>
                <a:cubicBezTo>
                  <a:pt x="1880152" y="1297076"/>
                  <a:pt x="1897845" y="1260042"/>
                  <a:pt x="1895925" y="1201201"/>
                </a:cubicBezTo>
                <a:lnTo>
                  <a:pt x="1894374" y="1199738"/>
                </a:lnTo>
                <a:lnTo>
                  <a:pt x="1894279" y="1199738"/>
                </a:lnTo>
                <a:cubicBezTo>
                  <a:pt x="1888336" y="1193977"/>
                  <a:pt x="1885364" y="1188811"/>
                  <a:pt x="1877912" y="1183370"/>
                </a:cubicBezTo>
                <a:close/>
                <a:moveTo>
                  <a:pt x="1410105" y="1171392"/>
                </a:moveTo>
                <a:lnTo>
                  <a:pt x="1404115" y="1189314"/>
                </a:lnTo>
                <a:lnTo>
                  <a:pt x="1458065" y="1195257"/>
                </a:lnTo>
                <a:lnTo>
                  <a:pt x="1458065" y="1183324"/>
                </a:lnTo>
                <a:cubicBezTo>
                  <a:pt x="1454727" y="1180718"/>
                  <a:pt x="1454865" y="1180581"/>
                  <a:pt x="1452076" y="1177335"/>
                </a:cubicBezTo>
                <a:close/>
                <a:moveTo>
                  <a:pt x="678403" y="1147480"/>
                </a:moveTo>
                <a:cubicBezTo>
                  <a:pt x="687912" y="1150612"/>
                  <a:pt x="699388" y="1158064"/>
                  <a:pt x="710635" y="1167539"/>
                </a:cubicBezTo>
                <a:lnTo>
                  <a:pt x="741452" y="1199692"/>
                </a:lnTo>
                <a:lnTo>
                  <a:pt x="741495" y="1199692"/>
                </a:lnTo>
                <a:cubicBezTo>
                  <a:pt x="748446" y="1208790"/>
                  <a:pt x="753749" y="1217660"/>
                  <a:pt x="756355" y="1225158"/>
                </a:cubicBezTo>
                <a:lnTo>
                  <a:pt x="744331" y="1225158"/>
                </a:lnTo>
                <a:cubicBezTo>
                  <a:pt x="736467" y="1214231"/>
                  <a:pt x="725769" y="1206687"/>
                  <a:pt x="714430" y="1199829"/>
                </a:cubicBezTo>
                <a:lnTo>
                  <a:pt x="734697" y="1199727"/>
                </a:lnTo>
                <a:lnTo>
                  <a:pt x="714475" y="1199692"/>
                </a:lnTo>
                <a:cubicBezTo>
                  <a:pt x="699936" y="1191051"/>
                  <a:pt x="684346" y="1183416"/>
                  <a:pt x="672413" y="1171392"/>
                </a:cubicBezTo>
                <a:cubicBezTo>
                  <a:pt x="685398" y="1158544"/>
                  <a:pt x="681968" y="1164808"/>
                  <a:pt x="678403" y="1147480"/>
                </a:cubicBezTo>
                <a:close/>
                <a:moveTo>
                  <a:pt x="402527" y="1135501"/>
                </a:moveTo>
                <a:lnTo>
                  <a:pt x="414506" y="1135501"/>
                </a:lnTo>
                <a:lnTo>
                  <a:pt x="414506" y="1141491"/>
                </a:lnTo>
                <a:cubicBezTo>
                  <a:pt x="403990" y="1137696"/>
                  <a:pt x="408699" y="1140348"/>
                  <a:pt x="402527" y="1135501"/>
                </a:cubicBezTo>
                <a:close/>
                <a:moveTo>
                  <a:pt x="366546" y="1117579"/>
                </a:moveTo>
                <a:lnTo>
                  <a:pt x="390503" y="1123568"/>
                </a:lnTo>
                <a:lnTo>
                  <a:pt x="390503" y="1135501"/>
                </a:lnTo>
                <a:cubicBezTo>
                  <a:pt x="374409" y="1130152"/>
                  <a:pt x="375004" y="1129375"/>
                  <a:pt x="366546" y="1117579"/>
                </a:cubicBezTo>
                <a:close/>
                <a:moveTo>
                  <a:pt x="324529" y="1093713"/>
                </a:moveTo>
                <a:cubicBezTo>
                  <a:pt x="343503" y="1096091"/>
                  <a:pt x="347297" y="1099565"/>
                  <a:pt x="360511" y="1105646"/>
                </a:cubicBezTo>
                <a:lnTo>
                  <a:pt x="360511" y="1117579"/>
                </a:lnTo>
                <a:lnTo>
                  <a:pt x="342497" y="1117579"/>
                </a:lnTo>
                <a:cubicBezTo>
                  <a:pt x="336416" y="1103772"/>
                  <a:pt x="332256" y="1104640"/>
                  <a:pt x="324529" y="1093713"/>
                </a:cubicBezTo>
                <a:close/>
                <a:moveTo>
                  <a:pt x="1639025" y="1075151"/>
                </a:moveTo>
                <a:cubicBezTo>
                  <a:pt x="1642911" y="1082649"/>
                  <a:pt x="1646660" y="1090650"/>
                  <a:pt x="1649998" y="1099657"/>
                </a:cubicBezTo>
                <a:lnTo>
                  <a:pt x="1643962" y="1099657"/>
                </a:lnTo>
                <a:cubicBezTo>
                  <a:pt x="1616256" y="1075380"/>
                  <a:pt x="1585487" y="1108023"/>
                  <a:pt x="1554032" y="1093713"/>
                </a:cubicBezTo>
                <a:cubicBezTo>
                  <a:pt x="1545070" y="1089598"/>
                  <a:pt x="1537161" y="1081826"/>
                  <a:pt x="1529617" y="1075197"/>
                </a:cubicBezTo>
                <a:close/>
                <a:moveTo>
                  <a:pt x="180602" y="1027922"/>
                </a:moveTo>
                <a:cubicBezTo>
                  <a:pt x="191118" y="1031671"/>
                  <a:pt x="186455" y="1029065"/>
                  <a:pt x="192627" y="1033911"/>
                </a:cubicBezTo>
                <a:cubicBezTo>
                  <a:pt x="218550" y="1042827"/>
                  <a:pt x="242233" y="1057869"/>
                  <a:pt x="265367" y="1075059"/>
                </a:cubicBezTo>
                <a:lnTo>
                  <a:pt x="203462" y="1075151"/>
                </a:lnTo>
                <a:cubicBezTo>
                  <a:pt x="191804" y="1067424"/>
                  <a:pt x="180145" y="1059560"/>
                  <a:pt x="168578" y="1051834"/>
                </a:cubicBezTo>
                <a:lnTo>
                  <a:pt x="174613" y="1033911"/>
                </a:lnTo>
                <a:lnTo>
                  <a:pt x="180602" y="1033911"/>
                </a:lnTo>
                <a:close/>
                <a:moveTo>
                  <a:pt x="678402" y="968166"/>
                </a:moveTo>
                <a:lnTo>
                  <a:pt x="761953" y="1075151"/>
                </a:lnTo>
                <a:lnTo>
                  <a:pt x="762024" y="1075151"/>
                </a:lnTo>
                <a:cubicBezTo>
                  <a:pt x="798600" y="1116710"/>
                  <a:pt x="837005" y="1156852"/>
                  <a:pt x="871478" y="1199601"/>
                </a:cubicBezTo>
                <a:lnTo>
                  <a:pt x="780404" y="1199692"/>
                </a:lnTo>
                <a:cubicBezTo>
                  <a:pt x="765682" y="1176558"/>
                  <a:pt x="750686" y="1153881"/>
                  <a:pt x="732351" y="1135501"/>
                </a:cubicBezTo>
                <a:cubicBezTo>
                  <a:pt x="713561" y="1116619"/>
                  <a:pt x="688461" y="1096777"/>
                  <a:pt x="664504" y="1075334"/>
                </a:cubicBezTo>
                <a:lnTo>
                  <a:pt x="729636" y="1075212"/>
                </a:lnTo>
                <a:lnTo>
                  <a:pt x="664503" y="1075151"/>
                </a:lnTo>
                <a:cubicBezTo>
                  <a:pt x="634511" y="1048496"/>
                  <a:pt x="606347" y="1019189"/>
                  <a:pt x="594414" y="986088"/>
                </a:cubicBezTo>
                <a:cubicBezTo>
                  <a:pt x="627561" y="981928"/>
                  <a:pt x="640911" y="970361"/>
                  <a:pt x="678402" y="968166"/>
                </a:cubicBezTo>
                <a:close/>
                <a:moveTo>
                  <a:pt x="1625995" y="950244"/>
                </a:moveTo>
                <a:cubicBezTo>
                  <a:pt x="1600437" y="1014846"/>
                  <a:pt x="1620462" y="1038941"/>
                  <a:pt x="1639025" y="1075151"/>
                </a:cubicBezTo>
                <a:lnTo>
                  <a:pt x="1529617" y="1075151"/>
                </a:lnTo>
                <a:cubicBezTo>
                  <a:pt x="1521662" y="1068201"/>
                  <a:pt x="1514072" y="1062532"/>
                  <a:pt x="1506071" y="1063766"/>
                </a:cubicBezTo>
                <a:cubicBezTo>
                  <a:pt x="1504311" y="1066281"/>
                  <a:pt x="1503374" y="1067699"/>
                  <a:pt x="1502745" y="1069219"/>
                </a:cubicBezTo>
                <a:lnTo>
                  <a:pt x="1501304" y="1075151"/>
                </a:lnTo>
                <a:lnTo>
                  <a:pt x="1501316" y="1075151"/>
                </a:lnTo>
                <a:cubicBezTo>
                  <a:pt x="1500996" y="1076934"/>
                  <a:pt x="1500631" y="1079037"/>
                  <a:pt x="1500128" y="1081734"/>
                </a:cubicBezTo>
                <a:cubicBezTo>
                  <a:pt x="1521798" y="1113830"/>
                  <a:pt x="1531354" y="1159916"/>
                  <a:pt x="1546853" y="1199509"/>
                </a:cubicBezTo>
                <a:lnTo>
                  <a:pt x="1412552" y="1199631"/>
                </a:lnTo>
                <a:lnTo>
                  <a:pt x="1546808" y="1199692"/>
                </a:lnTo>
                <a:cubicBezTo>
                  <a:pt x="1559655" y="1232336"/>
                  <a:pt x="1576663" y="1260728"/>
                  <a:pt x="1608028" y="1272935"/>
                </a:cubicBezTo>
                <a:cubicBezTo>
                  <a:pt x="1649358" y="1302653"/>
                  <a:pt x="1716292" y="1256842"/>
                  <a:pt x="1721961" y="1225158"/>
                </a:cubicBezTo>
                <a:lnTo>
                  <a:pt x="1679051" y="1199738"/>
                </a:lnTo>
                <a:lnTo>
                  <a:pt x="1678664" y="1199738"/>
                </a:lnTo>
                <a:cubicBezTo>
                  <a:pt x="1651598" y="1181770"/>
                  <a:pt x="1627503" y="1162567"/>
                  <a:pt x="1601992" y="1141536"/>
                </a:cubicBezTo>
                <a:lnTo>
                  <a:pt x="1601992" y="1135547"/>
                </a:lnTo>
                <a:lnTo>
                  <a:pt x="1608027" y="1135547"/>
                </a:lnTo>
                <a:cubicBezTo>
                  <a:pt x="1622291" y="1125946"/>
                  <a:pt x="1674001" y="1111636"/>
                  <a:pt x="1674001" y="1111636"/>
                </a:cubicBezTo>
                <a:cubicBezTo>
                  <a:pt x="1710897" y="1136461"/>
                  <a:pt x="1728362" y="1173723"/>
                  <a:pt x="1787935" y="1177381"/>
                </a:cubicBezTo>
                <a:cubicBezTo>
                  <a:pt x="1831551" y="1147937"/>
                  <a:pt x="1854183" y="1160876"/>
                  <a:pt x="1883901" y="1111636"/>
                </a:cubicBezTo>
                <a:cubicBezTo>
                  <a:pt x="1854915" y="1102080"/>
                  <a:pt x="1819527" y="1102400"/>
                  <a:pt x="1793924" y="1087724"/>
                </a:cubicBezTo>
                <a:lnTo>
                  <a:pt x="1775223" y="1075151"/>
                </a:lnTo>
                <a:lnTo>
                  <a:pt x="1775087" y="1075151"/>
                </a:lnTo>
                <a:cubicBezTo>
                  <a:pt x="1725573" y="1037020"/>
                  <a:pt x="1688174" y="972418"/>
                  <a:pt x="1625995" y="950244"/>
                </a:cubicBezTo>
                <a:close/>
                <a:moveTo>
                  <a:pt x="744376" y="932321"/>
                </a:moveTo>
                <a:cubicBezTo>
                  <a:pt x="754160" y="969126"/>
                  <a:pt x="797045" y="1024036"/>
                  <a:pt x="842034" y="1075014"/>
                </a:cubicBezTo>
                <a:lnTo>
                  <a:pt x="808841" y="1075151"/>
                </a:lnTo>
                <a:cubicBezTo>
                  <a:pt x="796542" y="1061709"/>
                  <a:pt x="784792" y="1047993"/>
                  <a:pt x="774322" y="1033911"/>
                </a:cubicBezTo>
                <a:cubicBezTo>
                  <a:pt x="753245" y="1005473"/>
                  <a:pt x="740215" y="973561"/>
                  <a:pt x="714383" y="950244"/>
                </a:cubicBezTo>
                <a:lnTo>
                  <a:pt x="714383" y="944254"/>
                </a:lnTo>
                <a:lnTo>
                  <a:pt x="720373" y="944254"/>
                </a:lnTo>
                <a:cubicBezTo>
                  <a:pt x="729745" y="933327"/>
                  <a:pt x="725676" y="935934"/>
                  <a:pt x="744376" y="932321"/>
                </a:cubicBezTo>
                <a:close/>
                <a:moveTo>
                  <a:pt x="1045853" y="925692"/>
                </a:moveTo>
                <a:lnTo>
                  <a:pt x="1068211" y="944254"/>
                </a:lnTo>
                <a:cubicBezTo>
                  <a:pt x="1089379" y="974704"/>
                  <a:pt x="1108947" y="1005291"/>
                  <a:pt x="1128195" y="1033911"/>
                </a:cubicBezTo>
                <a:cubicBezTo>
                  <a:pt x="1136013" y="1045570"/>
                  <a:pt x="1142460" y="1060475"/>
                  <a:pt x="1149592" y="1075105"/>
                </a:cubicBezTo>
                <a:lnTo>
                  <a:pt x="1062541" y="1075105"/>
                </a:lnTo>
                <a:cubicBezTo>
                  <a:pt x="1031452" y="1038529"/>
                  <a:pt x="1011655" y="990294"/>
                  <a:pt x="984177" y="950198"/>
                </a:cubicBezTo>
                <a:cubicBezTo>
                  <a:pt x="978142" y="941328"/>
                  <a:pt x="970918" y="933419"/>
                  <a:pt x="963329" y="925784"/>
                </a:cubicBezTo>
                <a:close/>
                <a:moveTo>
                  <a:pt x="785249" y="925692"/>
                </a:moveTo>
                <a:lnTo>
                  <a:pt x="827540" y="925692"/>
                </a:lnTo>
                <a:cubicBezTo>
                  <a:pt x="849989" y="959342"/>
                  <a:pt x="884325" y="985631"/>
                  <a:pt x="906270" y="1015989"/>
                </a:cubicBezTo>
                <a:cubicBezTo>
                  <a:pt x="920398" y="1035512"/>
                  <a:pt x="932331" y="1055217"/>
                  <a:pt x="944035" y="1075105"/>
                </a:cubicBezTo>
                <a:lnTo>
                  <a:pt x="896989" y="1075105"/>
                </a:lnTo>
                <a:cubicBezTo>
                  <a:pt x="882542" y="1052336"/>
                  <a:pt x="868003" y="1029979"/>
                  <a:pt x="852275" y="1009954"/>
                </a:cubicBezTo>
                <a:cubicBezTo>
                  <a:pt x="831335" y="983254"/>
                  <a:pt x="797822" y="956645"/>
                  <a:pt x="785249" y="925692"/>
                </a:cubicBezTo>
                <a:close/>
                <a:moveTo>
                  <a:pt x="1889891" y="920342"/>
                </a:moveTo>
                <a:lnTo>
                  <a:pt x="1919883" y="920342"/>
                </a:lnTo>
                <a:cubicBezTo>
                  <a:pt x="1921392" y="922354"/>
                  <a:pt x="1922946" y="924046"/>
                  <a:pt x="1924455" y="925600"/>
                </a:cubicBezTo>
                <a:lnTo>
                  <a:pt x="1905062" y="925637"/>
                </a:lnTo>
                <a:lnTo>
                  <a:pt x="1924455" y="925692"/>
                </a:lnTo>
                <a:cubicBezTo>
                  <a:pt x="1934376" y="935796"/>
                  <a:pt x="1943200" y="938174"/>
                  <a:pt x="1949875" y="956187"/>
                </a:cubicBezTo>
                <a:lnTo>
                  <a:pt x="1919883" y="956187"/>
                </a:lnTo>
                <a:cubicBezTo>
                  <a:pt x="1905207" y="939545"/>
                  <a:pt x="1896474" y="946678"/>
                  <a:pt x="1871877" y="950244"/>
                </a:cubicBezTo>
                <a:lnTo>
                  <a:pt x="1865887" y="932321"/>
                </a:lnTo>
                <a:cubicBezTo>
                  <a:pt x="1869271" y="929715"/>
                  <a:pt x="1869134" y="929578"/>
                  <a:pt x="1871877" y="926332"/>
                </a:cubicBezTo>
                <a:cubicBezTo>
                  <a:pt x="1873614" y="926012"/>
                  <a:pt x="1875077" y="925784"/>
                  <a:pt x="1876403" y="925555"/>
                </a:cubicBezTo>
                <a:lnTo>
                  <a:pt x="1876744" y="925556"/>
                </a:lnTo>
                <a:close/>
                <a:moveTo>
                  <a:pt x="798371" y="890487"/>
                </a:moveTo>
                <a:lnTo>
                  <a:pt x="810304" y="890487"/>
                </a:lnTo>
                <a:cubicBezTo>
                  <a:pt x="814328" y="903243"/>
                  <a:pt x="820271" y="914856"/>
                  <a:pt x="827541" y="925691"/>
                </a:cubicBezTo>
                <a:lnTo>
                  <a:pt x="785295" y="925691"/>
                </a:lnTo>
                <a:cubicBezTo>
                  <a:pt x="782278" y="918239"/>
                  <a:pt x="780449" y="910513"/>
                  <a:pt x="780358" y="902420"/>
                </a:cubicBezTo>
                <a:cubicBezTo>
                  <a:pt x="787901" y="898534"/>
                  <a:pt x="792793" y="895928"/>
                  <a:pt x="798371" y="890487"/>
                </a:cubicBezTo>
                <a:close/>
                <a:moveTo>
                  <a:pt x="1859944" y="794887"/>
                </a:moveTo>
                <a:lnTo>
                  <a:pt x="1865933" y="794887"/>
                </a:lnTo>
                <a:lnTo>
                  <a:pt x="1865933" y="800876"/>
                </a:lnTo>
                <a:cubicBezTo>
                  <a:pt x="1881844" y="813540"/>
                  <a:pt x="1997653" y="866438"/>
                  <a:pt x="2009906" y="854643"/>
                </a:cubicBezTo>
                <a:cubicBezTo>
                  <a:pt x="2023713" y="848608"/>
                  <a:pt x="2022844" y="844401"/>
                  <a:pt x="2033863" y="836720"/>
                </a:cubicBezTo>
                <a:lnTo>
                  <a:pt x="2033863" y="860632"/>
                </a:lnTo>
                <a:cubicBezTo>
                  <a:pt x="2022616" y="875994"/>
                  <a:pt x="2030159" y="881892"/>
                  <a:pt x="2009906" y="890533"/>
                </a:cubicBezTo>
                <a:cubicBezTo>
                  <a:pt x="1979730" y="912936"/>
                  <a:pt x="1928616" y="893642"/>
                  <a:pt x="1895880" y="884543"/>
                </a:cubicBezTo>
                <a:lnTo>
                  <a:pt x="1895880" y="878554"/>
                </a:lnTo>
                <a:lnTo>
                  <a:pt x="1901869" y="878554"/>
                </a:lnTo>
                <a:cubicBezTo>
                  <a:pt x="1908362" y="874074"/>
                  <a:pt x="1907538" y="874988"/>
                  <a:pt x="1919883" y="872611"/>
                </a:cubicBezTo>
                <a:cubicBezTo>
                  <a:pt x="1931176" y="885686"/>
                  <a:pt x="1942194" y="885092"/>
                  <a:pt x="1967843" y="884543"/>
                </a:cubicBezTo>
                <a:lnTo>
                  <a:pt x="1967843" y="872611"/>
                </a:lnTo>
                <a:lnTo>
                  <a:pt x="1955819" y="866621"/>
                </a:lnTo>
                <a:cubicBezTo>
                  <a:pt x="1928616" y="845316"/>
                  <a:pt x="1882667" y="836675"/>
                  <a:pt x="1835895" y="836720"/>
                </a:cubicBezTo>
                <a:lnTo>
                  <a:pt x="1835895" y="818798"/>
                </a:lnTo>
                <a:cubicBezTo>
                  <a:pt x="1846914" y="811117"/>
                  <a:pt x="1846182" y="807048"/>
                  <a:pt x="1859944" y="800876"/>
                </a:cubicBezTo>
                <a:close/>
                <a:moveTo>
                  <a:pt x="954276" y="788851"/>
                </a:moveTo>
                <a:lnTo>
                  <a:pt x="954276" y="794841"/>
                </a:lnTo>
                <a:cubicBezTo>
                  <a:pt x="996750" y="824239"/>
                  <a:pt x="1007175" y="865890"/>
                  <a:pt x="1032229" y="914353"/>
                </a:cubicBezTo>
                <a:lnTo>
                  <a:pt x="1045854" y="925646"/>
                </a:lnTo>
                <a:lnTo>
                  <a:pt x="963420" y="925646"/>
                </a:lnTo>
                <a:lnTo>
                  <a:pt x="963420" y="925691"/>
                </a:lnTo>
                <a:cubicBezTo>
                  <a:pt x="936263" y="898488"/>
                  <a:pt x="904030" y="874668"/>
                  <a:pt x="900281" y="824696"/>
                </a:cubicBezTo>
                <a:cubicBezTo>
                  <a:pt x="919209" y="812672"/>
                  <a:pt x="931051" y="796852"/>
                  <a:pt x="954276" y="788851"/>
                </a:cubicBezTo>
                <a:close/>
                <a:moveTo>
                  <a:pt x="1949875" y="729141"/>
                </a:moveTo>
                <a:cubicBezTo>
                  <a:pt x="1962128" y="743040"/>
                  <a:pt x="1970815" y="752413"/>
                  <a:pt x="1979822" y="770975"/>
                </a:cubicBezTo>
                <a:cubicBezTo>
                  <a:pt x="1991481" y="765352"/>
                  <a:pt x="2004374" y="751727"/>
                  <a:pt x="2009860" y="759042"/>
                </a:cubicBezTo>
                <a:cubicBezTo>
                  <a:pt x="2029977" y="766860"/>
                  <a:pt x="2027234" y="768232"/>
                  <a:pt x="2027828" y="794887"/>
                </a:cubicBezTo>
                <a:cubicBezTo>
                  <a:pt x="1994087" y="788897"/>
                  <a:pt x="1991206" y="780073"/>
                  <a:pt x="1955819" y="782908"/>
                </a:cubicBezTo>
                <a:cubicBezTo>
                  <a:pt x="1936708" y="755476"/>
                  <a:pt x="1920340" y="758448"/>
                  <a:pt x="1913848" y="741120"/>
                </a:cubicBezTo>
                <a:cubicBezTo>
                  <a:pt x="1931267" y="736091"/>
                  <a:pt x="1929301" y="732799"/>
                  <a:pt x="1949875" y="729141"/>
                </a:cubicBezTo>
                <a:close/>
                <a:moveTo>
                  <a:pt x="2153787" y="699287"/>
                </a:moveTo>
                <a:cubicBezTo>
                  <a:pt x="2153375" y="718718"/>
                  <a:pt x="2160919" y="723382"/>
                  <a:pt x="2195803" y="723153"/>
                </a:cubicBezTo>
                <a:lnTo>
                  <a:pt x="2195803" y="711220"/>
                </a:lnTo>
                <a:cubicBezTo>
                  <a:pt x="2181447" y="706191"/>
                  <a:pt x="2185928" y="708843"/>
                  <a:pt x="2177836" y="699287"/>
                </a:cubicBezTo>
                <a:close/>
                <a:moveTo>
                  <a:pt x="1865888" y="567751"/>
                </a:moveTo>
                <a:cubicBezTo>
                  <a:pt x="1865568" y="585125"/>
                  <a:pt x="1860082" y="576072"/>
                  <a:pt x="1865888" y="585673"/>
                </a:cubicBezTo>
                <a:cubicBezTo>
                  <a:pt x="1875306" y="598246"/>
                  <a:pt x="1884816" y="604281"/>
                  <a:pt x="1901869" y="609585"/>
                </a:cubicBezTo>
                <a:lnTo>
                  <a:pt x="1901869" y="603596"/>
                </a:lnTo>
                <a:cubicBezTo>
                  <a:pt x="1911608" y="595549"/>
                  <a:pt x="1908636" y="599801"/>
                  <a:pt x="1913894" y="585673"/>
                </a:cubicBezTo>
                <a:close/>
                <a:moveTo>
                  <a:pt x="1476079" y="513984"/>
                </a:moveTo>
                <a:lnTo>
                  <a:pt x="1512061" y="519973"/>
                </a:lnTo>
                <a:cubicBezTo>
                  <a:pt x="1522119" y="554629"/>
                  <a:pt x="1538670" y="596646"/>
                  <a:pt x="1536064" y="627507"/>
                </a:cubicBezTo>
                <a:lnTo>
                  <a:pt x="1524040" y="627507"/>
                </a:lnTo>
                <a:lnTo>
                  <a:pt x="1524040" y="621563"/>
                </a:lnTo>
                <a:cubicBezTo>
                  <a:pt x="1498802" y="608122"/>
                  <a:pt x="1504746" y="575889"/>
                  <a:pt x="1482023" y="561807"/>
                </a:cubicBezTo>
                <a:lnTo>
                  <a:pt x="1482023" y="567751"/>
                </a:lnTo>
                <a:cubicBezTo>
                  <a:pt x="1468033" y="585216"/>
                  <a:pt x="1480880" y="596509"/>
                  <a:pt x="1470044" y="615574"/>
                </a:cubicBezTo>
                <a:lnTo>
                  <a:pt x="1470044" y="609585"/>
                </a:lnTo>
                <a:lnTo>
                  <a:pt x="1464009" y="609585"/>
                </a:lnTo>
                <a:cubicBezTo>
                  <a:pt x="1460077" y="602087"/>
                  <a:pt x="1457471" y="597240"/>
                  <a:pt x="1452031" y="591662"/>
                </a:cubicBezTo>
                <a:cubicBezTo>
                  <a:pt x="1457608" y="568894"/>
                  <a:pt x="1461357" y="538993"/>
                  <a:pt x="1476079" y="513984"/>
                </a:cubicBezTo>
                <a:close/>
                <a:moveTo>
                  <a:pt x="1769967" y="484083"/>
                </a:moveTo>
                <a:lnTo>
                  <a:pt x="1781946" y="484083"/>
                </a:lnTo>
                <a:cubicBezTo>
                  <a:pt x="1827209" y="520248"/>
                  <a:pt x="1913711" y="534787"/>
                  <a:pt x="1949875" y="579684"/>
                </a:cubicBezTo>
                <a:cubicBezTo>
                  <a:pt x="1951613" y="582061"/>
                  <a:pt x="1974884" y="621015"/>
                  <a:pt x="1973833" y="621518"/>
                </a:cubicBezTo>
                <a:cubicBezTo>
                  <a:pt x="1967706" y="626318"/>
                  <a:pt x="1972187" y="623621"/>
                  <a:pt x="1961854" y="627461"/>
                </a:cubicBezTo>
                <a:cubicBezTo>
                  <a:pt x="1949327" y="617174"/>
                  <a:pt x="1934056" y="612328"/>
                  <a:pt x="1913848" y="609539"/>
                </a:cubicBezTo>
                <a:lnTo>
                  <a:pt x="1913848" y="621518"/>
                </a:lnTo>
                <a:cubicBezTo>
                  <a:pt x="1908133" y="630022"/>
                  <a:pt x="1908042" y="641132"/>
                  <a:pt x="1907905" y="657454"/>
                </a:cubicBezTo>
                <a:cubicBezTo>
                  <a:pt x="1856241" y="649681"/>
                  <a:pt x="1784232" y="602818"/>
                  <a:pt x="1781946" y="543885"/>
                </a:cubicBezTo>
                <a:cubicBezTo>
                  <a:pt x="1796256" y="538856"/>
                  <a:pt x="1791776" y="541462"/>
                  <a:pt x="1799960" y="531906"/>
                </a:cubicBezTo>
                <a:cubicBezTo>
                  <a:pt x="1781032" y="520294"/>
                  <a:pt x="1772482" y="513527"/>
                  <a:pt x="1769967" y="484083"/>
                </a:cubicBezTo>
                <a:close/>
                <a:moveTo>
                  <a:pt x="1865888" y="436306"/>
                </a:moveTo>
                <a:cubicBezTo>
                  <a:pt x="1909642" y="449839"/>
                  <a:pt x="1945532" y="479237"/>
                  <a:pt x="1979822" y="502051"/>
                </a:cubicBezTo>
                <a:cubicBezTo>
                  <a:pt x="1976027" y="512521"/>
                  <a:pt x="1978679" y="507858"/>
                  <a:pt x="1973833" y="513984"/>
                </a:cubicBezTo>
                <a:cubicBezTo>
                  <a:pt x="1969581" y="528020"/>
                  <a:pt x="1967706" y="527334"/>
                  <a:pt x="1961854" y="537896"/>
                </a:cubicBezTo>
                <a:cubicBezTo>
                  <a:pt x="1951339" y="534101"/>
                  <a:pt x="1956048" y="536707"/>
                  <a:pt x="1949875" y="531906"/>
                </a:cubicBezTo>
                <a:cubicBezTo>
                  <a:pt x="1948093" y="531129"/>
                  <a:pt x="1850114" y="445404"/>
                  <a:pt x="1847920" y="442249"/>
                </a:cubicBezTo>
                <a:cubicBezTo>
                  <a:pt x="1860356" y="440055"/>
                  <a:pt x="1859441" y="440832"/>
                  <a:pt x="1865888" y="436306"/>
                </a:cubicBezTo>
                <a:close/>
                <a:moveTo>
                  <a:pt x="1823963" y="0"/>
                </a:moveTo>
                <a:cubicBezTo>
                  <a:pt x="1857887" y="20391"/>
                  <a:pt x="1928204" y="-3155"/>
                  <a:pt x="1961900" y="17968"/>
                </a:cubicBezTo>
                <a:cubicBezTo>
                  <a:pt x="1976210" y="25146"/>
                  <a:pt x="1977902" y="33558"/>
                  <a:pt x="1991892" y="41834"/>
                </a:cubicBezTo>
                <a:lnTo>
                  <a:pt x="1991892" y="35844"/>
                </a:lnTo>
                <a:cubicBezTo>
                  <a:pt x="1988829" y="21443"/>
                  <a:pt x="1982154" y="28529"/>
                  <a:pt x="1997881" y="17922"/>
                </a:cubicBezTo>
                <a:cubicBezTo>
                  <a:pt x="2024765" y="34701"/>
                  <a:pt x="2065593" y="27295"/>
                  <a:pt x="2093848" y="41788"/>
                </a:cubicBezTo>
                <a:cubicBezTo>
                  <a:pt x="2137831" y="64374"/>
                  <a:pt x="2162199" y="115534"/>
                  <a:pt x="2195803" y="149367"/>
                </a:cubicBezTo>
                <a:cubicBezTo>
                  <a:pt x="2253274" y="207294"/>
                  <a:pt x="2321076" y="255940"/>
                  <a:pt x="2363733" y="328635"/>
                </a:cubicBezTo>
                <a:cubicBezTo>
                  <a:pt x="2376032" y="349575"/>
                  <a:pt x="2363230" y="397901"/>
                  <a:pt x="2375712" y="418292"/>
                </a:cubicBezTo>
                <a:cubicBezTo>
                  <a:pt x="2376123" y="401239"/>
                  <a:pt x="2378089" y="392689"/>
                  <a:pt x="2381747" y="382448"/>
                </a:cubicBezTo>
                <a:lnTo>
                  <a:pt x="2393725" y="382448"/>
                </a:lnTo>
                <a:lnTo>
                  <a:pt x="2393725" y="406359"/>
                </a:lnTo>
                <a:cubicBezTo>
                  <a:pt x="2377678" y="441930"/>
                  <a:pt x="2403144" y="527837"/>
                  <a:pt x="2387782" y="567705"/>
                </a:cubicBezTo>
                <a:cubicBezTo>
                  <a:pt x="2382890" y="580278"/>
                  <a:pt x="2364007" y="592577"/>
                  <a:pt x="2357789" y="603550"/>
                </a:cubicBezTo>
                <a:cubicBezTo>
                  <a:pt x="2338770" y="637108"/>
                  <a:pt x="2330540" y="666369"/>
                  <a:pt x="2309829" y="699196"/>
                </a:cubicBezTo>
                <a:cubicBezTo>
                  <a:pt x="2301965" y="711677"/>
                  <a:pt x="2288752" y="718901"/>
                  <a:pt x="2275448" y="726308"/>
                </a:cubicBezTo>
                <a:lnTo>
                  <a:pt x="2256764" y="726347"/>
                </a:lnTo>
                <a:lnTo>
                  <a:pt x="2275310" y="726444"/>
                </a:lnTo>
                <a:cubicBezTo>
                  <a:pt x="2260543" y="734536"/>
                  <a:pt x="2245638" y="742949"/>
                  <a:pt x="2237728" y="758996"/>
                </a:cubicBezTo>
                <a:cubicBezTo>
                  <a:pt x="2234208" y="768369"/>
                  <a:pt x="2238414" y="800785"/>
                  <a:pt x="2231739" y="824696"/>
                </a:cubicBezTo>
                <a:cubicBezTo>
                  <a:pt x="2222504" y="857752"/>
                  <a:pt x="2207370" y="891996"/>
                  <a:pt x="2196580" y="925554"/>
                </a:cubicBezTo>
                <a:lnTo>
                  <a:pt x="2163875" y="925623"/>
                </a:lnTo>
                <a:lnTo>
                  <a:pt x="2196534" y="925692"/>
                </a:lnTo>
                <a:cubicBezTo>
                  <a:pt x="2188579" y="950335"/>
                  <a:pt x="2182956" y="974750"/>
                  <a:pt x="2183687" y="998021"/>
                </a:cubicBezTo>
                <a:cubicBezTo>
                  <a:pt x="2203667" y="1011600"/>
                  <a:pt x="2215645" y="1034369"/>
                  <a:pt x="2219714" y="1063766"/>
                </a:cubicBezTo>
                <a:cubicBezTo>
                  <a:pt x="2211211" y="1067927"/>
                  <a:pt x="2205678" y="1071767"/>
                  <a:pt x="2199049" y="1075288"/>
                </a:cubicBezTo>
                <a:lnTo>
                  <a:pt x="2198782" y="1075286"/>
                </a:lnTo>
                <a:lnTo>
                  <a:pt x="2183779" y="1081734"/>
                </a:lnTo>
                <a:cubicBezTo>
                  <a:pt x="2183413" y="1079677"/>
                  <a:pt x="2183047" y="1077528"/>
                  <a:pt x="2182590" y="1075288"/>
                </a:cubicBezTo>
                <a:lnTo>
                  <a:pt x="2190820" y="1075220"/>
                </a:lnTo>
                <a:lnTo>
                  <a:pt x="2182544" y="1075151"/>
                </a:lnTo>
                <a:cubicBezTo>
                  <a:pt x="2179801" y="1061526"/>
                  <a:pt x="2175823" y="1044838"/>
                  <a:pt x="2171754" y="1033911"/>
                </a:cubicBezTo>
                <a:lnTo>
                  <a:pt x="2165719" y="1033911"/>
                </a:lnTo>
                <a:lnTo>
                  <a:pt x="2165719" y="1075151"/>
                </a:lnTo>
                <a:lnTo>
                  <a:pt x="2165765" y="1075151"/>
                </a:lnTo>
                <a:lnTo>
                  <a:pt x="2165765" y="1075745"/>
                </a:lnTo>
                <a:cubicBezTo>
                  <a:pt x="2170291" y="1082146"/>
                  <a:pt x="2169377" y="1081414"/>
                  <a:pt x="2171800" y="1093713"/>
                </a:cubicBezTo>
                <a:cubicBezTo>
                  <a:pt x="2117713" y="1111818"/>
                  <a:pt x="2100751" y="1165768"/>
                  <a:pt x="2051876" y="1183324"/>
                </a:cubicBezTo>
                <a:lnTo>
                  <a:pt x="2051876" y="1177335"/>
                </a:lnTo>
                <a:cubicBezTo>
                  <a:pt x="2040949" y="1158270"/>
                  <a:pt x="2051602" y="1112413"/>
                  <a:pt x="2046664" y="1075151"/>
                </a:cubicBezTo>
                <a:lnTo>
                  <a:pt x="2046619" y="1075151"/>
                </a:lnTo>
                <a:cubicBezTo>
                  <a:pt x="2046436" y="1073322"/>
                  <a:pt x="2046116" y="1071539"/>
                  <a:pt x="2045796" y="1069756"/>
                </a:cubicBezTo>
                <a:lnTo>
                  <a:pt x="2039806" y="1069756"/>
                </a:lnTo>
                <a:cubicBezTo>
                  <a:pt x="2037840" y="1071859"/>
                  <a:pt x="2035829" y="1073642"/>
                  <a:pt x="2033726" y="1075196"/>
                </a:cubicBezTo>
                <a:lnTo>
                  <a:pt x="2033635" y="1075196"/>
                </a:lnTo>
                <a:lnTo>
                  <a:pt x="2010608" y="1086746"/>
                </a:lnTo>
                <a:cubicBezTo>
                  <a:pt x="2003105" y="1090444"/>
                  <a:pt x="1996327" y="1095359"/>
                  <a:pt x="1991846" y="1105646"/>
                </a:cubicBezTo>
                <a:cubicBezTo>
                  <a:pt x="1986977" y="1114790"/>
                  <a:pt x="1987080" y="1130369"/>
                  <a:pt x="1989560" y="1147623"/>
                </a:cubicBezTo>
                <a:lnTo>
                  <a:pt x="2001539" y="1199646"/>
                </a:lnTo>
                <a:lnTo>
                  <a:pt x="2001584" y="1199646"/>
                </a:lnTo>
                <a:cubicBezTo>
                  <a:pt x="2002362" y="1202207"/>
                  <a:pt x="2003139" y="1204721"/>
                  <a:pt x="2003870" y="1207190"/>
                </a:cubicBezTo>
                <a:cubicBezTo>
                  <a:pt x="2011780" y="1232885"/>
                  <a:pt x="2006934" y="1264066"/>
                  <a:pt x="2021838" y="1284868"/>
                </a:cubicBezTo>
                <a:cubicBezTo>
                  <a:pt x="2024764" y="1288937"/>
                  <a:pt x="2041681" y="1292732"/>
                  <a:pt x="2045841" y="1296801"/>
                </a:cubicBezTo>
                <a:cubicBezTo>
                  <a:pt x="2055031" y="1305900"/>
                  <a:pt x="2064495" y="1314998"/>
                  <a:pt x="2074142" y="1324142"/>
                </a:cubicBezTo>
                <a:lnTo>
                  <a:pt x="1811782" y="1324165"/>
                </a:lnTo>
                <a:lnTo>
                  <a:pt x="2074096" y="1324233"/>
                </a:lnTo>
                <a:cubicBezTo>
                  <a:pt x="2110718" y="1358798"/>
                  <a:pt x="2150357" y="1393042"/>
                  <a:pt x="2189722" y="1422394"/>
                </a:cubicBezTo>
                <a:lnTo>
                  <a:pt x="2191825" y="1423857"/>
                </a:lnTo>
                <a:lnTo>
                  <a:pt x="2191826" y="1423857"/>
                </a:lnTo>
                <a:cubicBezTo>
                  <a:pt x="2204673" y="1432453"/>
                  <a:pt x="2225475" y="1439128"/>
                  <a:pt x="2231739" y="1452250"/>
                </a:cubicBezTo>
                <a:lnTo>
                  <a:pt x="2231739" y="1512006"/>
                </a:lnTo>
                <a:lnTo>
                  <a:pt x="2229736" y="1523525"/>
                </a:lnTo>
                <a:lnTo>
                  <a:pt x="2237111" y="1562606"/>
                </a:lnTo>
                <a:cubicBezTo>
                  <a:pt x="2241180" y="1576916"/>
                  <a:pt x="2246118" y="1591215"/>
                  <a:pt x="2249707" y="1601662"/>
                </a:cubicBezTo>
                <a:lnTo>
                  <a:pt x="2259811" y="1623104"/>
                </a:lnTo>
                <a:lnTo>
                  <a:pt x="2259811" y="1623104"/>
                </a:lnTo>
                <a:lnTo>
                  <a:pt x="2291724" y="1691273"/>
                </a:lnTo>
                <a:lnTo>
                  <a:pt x="2298836" y="1722729"/>
                </a:lnTo>
                <a:lnTo>
                  <a:pt x="2298856" y="1722729"/>
                </a:lnTo>
                <a:cubicBezTo>
                  <a:pt x="2309052" y="1782759"/>
                  <a:pt x="2305623" y="1844344"/>
                  <a:pt x="2363687" y="1858609"/>
                </a:cubicBezTo>
                <a:cubicBezTo>
                  <a:pt x="2370591" y="1825370"/>
                  <a:pt x="2384124" y="1764243"/>
                  <a:pt x="2407075" y="1722546"/>
                </a:cubicBezTo>
                <a:lnTo>
                  <a:pt x="2407207" y="1722546"/>
                </a:lnTo>
                <a:lnTo>
                  <a:pt x="2428089" y="1693713"/>
                </a:lnTo>
                <a:cubicBezTo>
                  <a:pt x="2435833" y="1686164"/>
                  <a:pt x="2444337" y="1681054"/>
                  <a:pt x="2453664" y="1679340"/>
                </a:cubicBezTo>
                <a:cubicBezTo>
                  <a:pt x="2463037" y="1685969"/>
                  <a:pt x="2476547" y="1693319"/>
                  <a:pt x="2492560" y="1700783"/>
                </a:cubicBezTo>
                <a:lnTo>
                  <a:pt x="2545919" y="1722682"/>
                </a:lnTo>
                <a:lnTo>
                  <a:pt x="2546430" y="1722683"/>
                </a:lnTo>
                <a:cubicBezTo>
                  <a:pt x="2594390" y="1740331"/>
                  <a:pt x="2647654" y="1754824"/>
                  <a:pt x="2681533" y="1756973"/>
                </a:cubicBezTo>
                <a:cubicBezTo>
                  <a:pt x="2685145" y="1750847"/>
                  <a:pt x="2693237" y="1737679"/>
                  <a:pt x="2700324" y="1722683"/>
                </a:cubicBezTo>
                <a:lnTo>
                  <a:pt x="2700432" y="1722683"/>
                </a:lnTo>
                <a:lnTo>
                  <a:pt x="2711411" y="1693056"/>
                </a:lnTo>
                <a:cubicBezTo>
                  <a:pt x="2713743" y="1683363"/>
                  <a:pt x="2714269" y="1674333"/>
                  <a:pt x="2711571" y="1667361"/>
                </a:cubicBezTo>
                <a:lnTo>
                  <a:pt x="2693603" y="1655428"/>
                </a:lnTo>
                <a:cubicBezTo>
                  <a:pt x="2689008" y="1645461"/>
                  <a:pt x="2689854" y="1638809"/>
                  <a:pt x="2692003" y="1633928"/>
                </a:cubicBezTo>
                <a:lnTo>
                  <a:pt x="2698194" y="1623105"/>
                </a:lnTo>
                <a:lnTo>
                  <a:pt x="2698174" y="1623105"/>
                </a:lnTo>
                <a:cubicBezTo>
                  <a:pt x="2698768" y="1620224"/>
                  <a:pt x="2696620" y="1617573"/>
                  <a:pt x="2687521" y="1613595"/>
                </a:cubicBezTo>
                <a:cubicBezTo>
                  <a:pt x="2664524" y="1590095"/>
                  <a:pt x="2670925" y="1614646"/>
                  <a:pt x="2633572" y="1601662"/>
                </a:cubicBezTo>
                <a:cubicBezTo>
                  <a:pt x="2616198" y="1595627"/>
                  <a:pt x="2598001" y="1574962"/>
                  <a:pt x="2579576" y="1565772"/>
                </a:cubicBezTo>
                <a:lnTo>
                  <a:pt x="2579576" y="1595673"/>
                </a:lnTo>
                <a:cubicBezTo>
                  <a:pt x="2591601" y="1604039"/>
                  <a:pt x="2591966" y="1603720"/>
                  <a:pt x="2597544" y="1619584"/>
                </a:cubicBezTo>
                <a:lnTo>
                  <a:pt x="2591555" y="1619584"/>
                </a:lnTo>
                <a:cubicBezTo>
                  <a:pt x="2581085" y="1611675"/>
                  <a:pt x="2581908" y="1609252"/>
                  <a:pt x="2573587" y="1613595"/>
                </a:cubicBezTo>
                <a:lnTo>
                  <a:pt x="2567552" y="1613595"/>
                </a:lnTo>
                <a:lnTo>
                  <a:pt x="2572329" y="1623105"/>
                </a:lnTo>
                <a:lnTo>
                  <a:pt x="2572445" y="1623104"/>
                </a:lnTo>
                <a:cubicBezTo>
                  <a:pt x="2582000" y="1641118"/>
                  <a:pt x="2596722" y="1665167"/>
                  <a:pt x="2591601" y="1673351"/>
                </a:cubicBezTo>
                <a:lnTo>
                  <a:pt x="2591601" y="1679340"/>
                </a:lnTo>
                <a:lnTo>
                  <a:pt x="2573633" y="1673351"/>
                </a:lnTo>
                <a:cubicBezTo>
                  <a:pt x="2567553" y="1655657"/>
                  <a:pt x="2558271" y="1639152"/>
                  <a:pt x="2547436" y="1623287"/>
                </a:cubicBezTo>
                <a:lnTo>
                  <a:pt x="2561632" y="1623183"/>
                </a:lnTo>
                <a:lnTo>
                  <a:pt x="2547344" y="1623105"/>
                </a:lnTo>
                <a:cubicBezTo>
                  <a:pt x="2524575" y="1589912"/>
                  <a:pt x="2494857" y="1558914"/>
                  <a:pt x="2473414" y="1523572"/>
                </a:cubicBezTo>
                <a:lnTo>
                  <a:pt x="2583705" y="1523527"/>
                </a:lnTo>
                <a:lnTo>
                  <a:pt x="2473461" y="1523481"/>
                </a:lnTo>
                <a:cubicBezTo>
                  <a:pt x="2465460" y="1510451"/>
                  <a:pt x="2458602" y="1496781"/>
                  <a:pt x="2453664" y="1482105"/>
                </a:cubicBezTo>
                <a:cubicBezTo>
                  <a:pt x="2457733" y="1477487"/>
                  <a:pt x="2461528" y="1468800"/>
                  <a:pt x="2465642" y="1464182"/>
                </a:cubicBezTo>
                <a:cubicBezTo>
                  <a:pt x="2472272" y="1475749"/>
                  <a:pt x="2479130" y="1486082"/>
                  <a:pt x="2489645" y="1494037"/>
                </a:cubicBezTo>
                <a:lnTo>
                  <a:pt x="2473310" y="1423857"/>
                </a:lnTo>
                <a:lnTo>
                  <a:pt x="2473278" y="1423857"/>
                </a:lnTo>
                <a:lnTo>
                  <a:pt x="2473280" y="1423727"/>
                </a:lnTo>
                <a:lnTo>
                  <a:pt x="2473278" y="1423720"/>
                </a:lnTo>
                <a:lnTo>
                  <a:pt x="2473280" y="1423720"/>
                </a:lnTo>
                <a:lnTo>
                  <a:pt x="2474604" y="1324188"/>
                </a:lnTo>
                <a:lnTo>
                  <a:pt x="2474603" y="1324188"/>
                </a:lnTo>
                <a:lnTo>
                  <a:pt x="2502975" y="1199647"/>
                </a:lnTo>
                <a:lnTo>
                  <a:pt x="2502950" y="1199647"/>
                </a:lnTo>
                <a:cubicBezTo>
                  <a:pt x="2513054" y="1168511"/>
                  <a:pt x="2524895" y="1138793"/>
                  <a:pt x="2537606" y="1111544"/>
                </a:cubicBezTo>
                <a:cubicBezTo>
                  <a:pt x="2543321" y="1099291"/>
                  <a:pt x="2546201" y="1087267"/>
                  <a:pt x="2548304" y="1075242"/>
                </a:cubicBezTo>
                <a:lnTo>
                  <a:pt x="3066234" y="1075187"/>
                </a:lnTo>
                <a:lnTo>
                  <a:pt x="2548304" y="1075105"/>
                </a:lnTo>
                <a:cubicBezTo>
                  <a:pt x="2551733" y="1055949"/>
                  <a:pt x="2553242" y="1036609"/>
                  <a:pt x="2561609" y="1015944"/>
                </a:cubicBezTo>
                <a:cubicBezTo>
                  <a:pt x="2572902" y="988008"/>
                  <a:pt x="2586206" y="956599"/>
                  <a:pt x="2601019" y="925829"/>
                </a:cubicBezTo>
                <a:lnTo>
                  <a:pt x="2848427" y="925783"/>
                </a:lnTo>
                <a:lnTo>
                  <a:pt x="2601020" y="925737"/>
                </a:lnTo>
                <a:cubicBezTo>
                  <a:pt x="2616427" y="893916"/>
                  <a:pt x="2633435" y="862644"/>
                  <a:pt x="2651586" y="836720"/>
                </a:cubicBezTo>
                <a:cubicBezTo>
                  <a:pt x="2673532" y="805357"/>
                  <a:pt x="2727207" y="792829"/>
                  <a:pt x="2759531" y="770975"/>
                </a:cubicBezTo>
                <a:lnTo>
                  <a:pt x="2777499" y="747064"/>
                </a:lnTo>
                <a:cubicBezTo>
                  <a:pt x="2792038" y="737462"/>
                  <a:pt x="2804977" y="730787"/>
                  <a:pt x="2817184" y="726307"/>
                </a:cubicBezTo>
                <a:lnTo>
                  <a:pt x="2818131" y="726308"/>
                </a:lnTo>
                <a:lnTo>
                  <a:pt x="2870499" y="718741"/>
                </a:lnTo>
                <a:lnTo>
                  <a:pt x="2932294" y="726443"/>
                </a:lnTo>
                <a:lnTo>
                  <a:pt x="2933038" y="726444"/>
                </a:lnTo>
                <a:cubicBezTo>
                  <a:pt x="2938936" y="727404"/>
                  <a:pt x="2945063" y="728272"/>
                  <a:pt x="2951463" y="729141"/>
                </a:cubicBezTo>
                <a:cubicBezTo>
                  <a:pt x="2952012" y="728272"/>
                  <a:pt x="2952561" y="727450"/>
                  <a:pt x="2953109" y="726581"/>
                </a:cubicBezTo>
                <a:lnTo>
                  <a:pt x="2994775" y="726499"/>
                </a:lnTo>
                <a:lnTo>
                  <a:pt x="2953109" y="726445"/>
                </a:lnTo>
                <a:cubicBezTo>
                  <a:pt x="2965363" y="708431"/>
                  <a:pt x="2982188" y="694532"/>
                  <a:pt x="3005368" y="687309"/>
                </a:cubicBezTo>
                <a:cubicBezTo>
                  <a:pt x="3005825" y="702442"/>
                  <a:pt x="3006099" y="709483"/>
                  <a:pt x="3011402" y="717210"/>
                </a:cubicBezTo>
                <a:lnTo>
                  <a:pt x="3022811" y="726444"/>
                </a:lnTo>
                <a:lnTo>
                  <a:pt x="3022969" y="726444"/>
                </a:lnTo>
                <a:cubicBezTo>
                  <a:pt x="3079068" y="770152"/>
                  <a:pt x="3150711" y="804899"/>
                  <a:pt x="3209324" y="842664"/>
                </a:cubicBezTo>
                <a:cubicBezTo>
                  <a:pt x="3248643" y="867993"/>
                  <a:pt x="3302273" y="877731"/>
                  <a:pt x="3329293" y="914399"/>
                </a:cubicBezTo>
                <a:lnTo>
                  <a:pt x="3337302" y="925692"/>
                </a:lnTo>
                <a:lnTo>
                  <a:pt x="3337431" y="925692"/>
                </a:lnTo>
                <a:cubicBezTo>
                  <a:pt x="3352359" y="947706"/>
                  <a:pt x="3365412" y="971686"/>
                  <a:pt x="3377311" y="996867"/>
                </a:cubicBezTo>
                <a:lnTo>
                  <a:pt x="3410225" y="1075151"/>
                </a:lnTo>
                <a:lnTo>
                  <a:pt x="3410263" y="1075151"/>
                </a:lnTo>
                <a:lnTo>
                  <a:pt x="3457823" y="1199692"/>
                </a:lnTo>
                <a:lnTo>
                  <a:pt x="3457858" y="1199692"/>
                </a:lnTo>
                <a:cubicBezTo>
                  <a:pt x="3472900" y="1236359"/>
                  <a:pt x="3489359" y="1271426"/>
                  <a:pt x="3509201" y="1302836"/>
                </a:cubicBezTo>
                <a:cubicBezTo>
                  <a:pt x="3513819" y="1310060"/>
                  <a:pt x="3518894" y="1317146"/>
                  <a:pt x="3524380" y="1324050"/>
                </a:cubicBezTo>
                <a:lnTo>
                  <a:pt x="3390695" y="1324233"/>
                </a:lnTo>
                <a:cubicBezTo>
                  <a:pt x="3389369" y="1278833"/>
                  <a:pt x="3379265" y="1233250"/>
                  <a:pt x="3355856" y="1199783"/>
                </a:cubicBezTo>
                <a:lnTo>
                  <a:pt x="3406597" y="1199738"/>
                </a:lnTo>
                <a:lnTo>
                  <a:pt x="3355856" y="1199692"/>
                </a:lnTo>
                <a:cubicBezTo>
                  <a:pt x="3340860" y="1178295"/>
                  <a:pt x="3320423" y="1161790"/>
                  <a:pt x="3293312" y="1153423"/>
                </a:cubicBezTo>
                <a:cubicBezTo>
                  <a:pt x="3272417" y="1169837"/>
                  <a:pt x="3247317" y="1174226"/>
                  <a:pt x="3237396" y="1199601"/>
                </a:cubicBezTo>
                <a:lnTo>
                  <a:pt x="2872201" y="1199624"/>
                </a:lnTo>
                <a:lnTo>
                  <a:pt x="3237396" y="1199692"/>
                </a:lnTo>
                <a:cubicBezTo>
                  <a:pt x="3235293" y="1205041"/>
                  <a:pt x="3233876" y="1211488"/>
                  <a:pt x="3233327" y="1219169"/>
                </a:cubicBezTo>
                <a:cubicBezTo>
                  <a:pt x="3206992" y="1252910"/>
                  <a:pt x="3239179" y="1304025"/>
                  <a:pt x="3249009" y="1324233"/>
                </a:cubicBezTo>
                <a:lnTo>
                  <a:pt x="3189893" y="1324233"/>
                </a:lnTo>
                <a:cubicBezTo>
                  <a:pt x="3171742" y="1310426"/>
                  <a:pt x="3156197" y="1291223"/>
                  <a:pt x="3143350" y="1284914"/>
                </a:cubicBezTo>
                <a:lnTo>
                  <a:pt x="3053419" y="1284914"/>
                </a:lnTo>
                <a:cubicBezTo>
                  <a:pt x="2990142" y="1284823"/>
                  <a:pt x="2977706" y="1276182"/>
                  <a:pt x="2921425" y="1272935"/>
                </a:cubicBezTo>
                <a:cubicBezTo>
                  <a:pt x="2912007" y="1248841"/>
                  <a:pt x="2913836" y="1244040"/>
                  <a:pt x="2879454" y="1243080"/>
                </a:cubicBezTo>
                <a:cubicBezTo>
                  <a:pt x="2871865" y="1248384"/>
                  <a:pt x="2815949" y="1259677"/>
                  <a:pt x="2789523" y="1261002"/>
                </a:cubicBezTo>
                <a:lnTo>
                  <a:pt x="2789523" y="1255013"/>
                </a:lnTo>
                <a:lnTo>
                  <a:pt x="2795512" y="1255013"/>
                </a:lnTo>
                <a:cubicBezTo>
                  <a:pt x="2810280" y="1236771"/>
                  <a:pt x="2839083" y="1229227"/>
                  <a:pt x="2861486" y="1219169"/>
                </a:cubicBezTo>
                <a:lnTo>
                  <a:pt x="2861486" y="1207236"/>
                </a:lnTo>
                <a:lnTo>
                  <a:pt x="2849507" y="1207236"/>
                </a:lnTo>
                <a:cubicBezTo>
                  <a:pt x="2828751" y="1232885"/>
                  <a:pt x="2792952" y="1229364"/>
                  <a:pt x="2765520" y="1249070"/>
                </a:cubicBezTo>
                <a:cubicBezTo>
                  <a:pt x="2743849" y="1264660"/>
                  <a:pt x="2761954" y="1287200"/>
                  <a:pt x="2729538" y="1296847"/>
                </a:cubicBezTo>
                <a:lnTo>
                  <a:pt x="2729538" y="1290857"/>
                </a:lnTo>
                <a:lnTo>
                  <a:pt x="2723549" y="1290857"/>
                </a:lnTo>
                <a:lnTo>
                  <a:pt x="2723549" y="1296847"/>
                </a:lnTo>
                <a:cubicBezTo>
                  <a:pt x="2718428" y="1302333"/>
                  <a:pt x="2713719" y="1311935"/>
                  <a:pt x="2709604" y="1324279"/>
                </a:cubicBezTo>
                <a:lnTo>
                  <a:pt x="2709593" y="1324279"/>
                </a:lnTo>
                <a:lnTo>
                  <a:pt x="2698597" y="1369913"/>
                </a:lnTo>
                <a:cubicBezTo>
                  <a:pt x="2695603" y="1387030"/>
                  <a:pt x="2693328" y="1405523"/>
                  <a:pt x="2691911" y="1423857"/>
                </a:cubicBezTo>
                <a:lnTo>
                  <a:pt x="2691865" y="1423857"/>
                </a:lnTo>
                <a:cubicBezTo>
                  <a:pt x="2690334" y="1443288"/>
                  <a:pt x="2689751" y="1462536"/>
                  <a:pt x="2690259" y="1479767"/>
                </a:cubicBezTo>
                <a:lnTo>
                  <a:pt x="2695193" y="1523481"/>
                </a:lnTo>
                <a:lnTo>
                  <a:pt x="2695202" y="1523481"/>
                </a:lnTo>
                <a:cubicBezTo>
                  <a:pt x="2696437" y="1528464"/>
                  <a:pt x="2697854" y="1532625"/>
                  <a:pt x="2699546" y="1535917"/>
                </a:cubicBezTo>
                <a:cubicBezTo>
                  <a:pt x="2710290" y="1545746"/>
                  <a:pt x="2714587" y="1546341"/>
                  <a:pt x="2735527" y="1547850"/>
                </a:cubicBezTo>
                <a:cubicBezTo>
                  <a:pt x="2739596" y="1540123"/>
                  <a:pt x="2743391" y="1531802"/>
                  <a:pt x="2747186" y="1523390"/>
                </a:cubicBezTo>
                <a:lnTo>
                  <a:pt x="2747237" y="1523390"/>
                </a:lnTo>
                <a:lnTo>
                  <a:pt x="2777201" y="1469343"/>
                </a:lnTo>
                <a:cubicBezTo>
                  <a:pt x="2789946" y="1453872"/>
                  <a:pt x="2806737" y="1442579"/>
                  <a:pt x="2831494" y="1440271"/>
                </a:cubicBezTo>
                <a:cubicBezTo>
                  <a:pt x="2831814" y="1477898"/>
                  <a:pt x="2824499" y="1498792"/>
                  <a:pt x="2818967" y="1523481"/>
                </a:cubicBezTo>
                <a:lnTo>
                  <a:pt x="2818966" y="1523481"/>
                </a:lnTo>
                <a:cubicBezTo>
                  <a:pt x="2816543" y="1534316"/>
                  <a:pt x="2814486" y="1545838"/>
                  <a:pt x="2813526" y="1559828"/>
                </a:cubicBezTo>
                <a:lnTo>
                  <a:pt x="2825550" y="1559828"/>
                </a:lnTo>
                <a:cubicBezTo>
                  <a:pt x="2829208" y="1548078"/>
                  <a:pt x="2835243" y="1535963"/>
                  <a:pt x="2842649" y="1523527"/>
                </a:cubicBezTo>
                <a:lnTo>
                  <a:pt x="2886801" y="1523512"/>
                </a:lnTo>
                <a:lnTo>
                  <a:pt x="2842650" y="1523481"/>
                </a:lnTo>
                <a:cubicBezTo>
                  <a:pt x="2862263" y="1490791"/>
                  <a:pt x="2891799" y="1456364"/>
                  <a:pt x="2914293" y="1423675"/>
                </a:cubicBezTo>
                <a:lnTo>
                  <a:pt x="2914404" y="1423675"/>
                </a:lnTo>
                <a:lnTo>
                  <a:pt x="2933449" y="1392493"/>
                </a:lnTo>
                <a:cubicBezTo>
                  <a:pt x="2946068" y="1397202"/>
                  <a:pt x="2944285" y="1392310"/>
                  <a:pt x="2951417" y="1398483"/>
                </a:cubicBezTo>
                <a:cubicBezTo>
                  <a:pt x="2958047" y="1406712"/>
                  <a:pt x="2963853" y="1415079"/>
                  <a:pt x="2968608" y="1423720"/>
                </a:cubicBezTo>
                <a:lnTo>
                  <a:pt x="2945295" y="1423779"/>
                </a:lnTo>
                <a:lnTo>
                  <a:pt x="2968654" y="1423857"/>
                </a:lnTo>
                <a:cubicBezTo>
                  <a:pt x="2981456" y="1447083"/>
                  <a:pt x="2985936" y="1472138"/>
                  <a:pt x="2975466" y="1500072"/>
                </a:cubicBezTo>
                <a:cubicBezTo>
                  <a:pt x="2956858" y="1497558"/>
                  <a:pt x="2961156" y="1495775"/>
                  <a:pt x="2945474" y="1500072"/>
                </a:cubicBezTo>
                <a:cubicBezTo>
                  <a:pt x="2949269" y="1510543"/>
                  <a:pt x="2946617" y="1505879"/>
                  <a:pt x="2951509" y="1512006"/>
                </a:cubicBezTo>
                <a:cubicBezTo>
                  <a:pt x="2958550" y="1516806"/>
                  <a:pt x="2961613" y="1516623"/>
                  <a:pt x="2975512" y="1517995"/>
                </a:cubicBezTo>
                <a:cubicBezTo>
                  <a:pt x="2975375" y="1519961"/>
                  <a:pt x="2975283" y="1521835"/>
                  <a:pt x="2975146" y="1523573"/>
                </a:cubicBezTo>
                <a:lnTo>
                  <a:pt x="2975099" y="1523573"/>
                </a:lnTo>
                <a:lnTo>
                  <a:pt x="2974903" y="1537467"/>
                </a:lnTo>
                <a:cubicBezTo>
                  <a:pt x="2975400" y="1548024"/>
                  <a:pt x="2977877" y="1551084"/>
                  <a:pt x="2981409" y="1571761"/>
                </a:cubicBezTo>
                <a:cubicBezTo>
                  <a:pt x="2958778" y="1589500"/>
                  <a:pt x="2951463" y="1614464"/>
                  <a:pt x="2915435" y="1619584"/>
                </a:cubicBezTo>
                <a:cubicBezTo>
                  <a:pt x="2915481" y="1600702"/>
                  <a:pt x="2925585" y="1611538"/>
                  <a:pt x="2909446" y="1601662"/>
                </a:cubicBezTo>
                <a:cubicBezTo>
                  <a:pt x="2901857" y="1613321"/>
                  <a:pt x="2897970" y="1618213"/>
                  <a:pt x="2886037" y="1623105"/>
                </a:cubicBezTo>
                <a:lnTo>
                  <a:pt x="2886035" y="1623105"/>
                </a:lnTo>
                <a:lnTo>
                  <a:pt x="2879454" y="1625527"/>
                </a:lnTo>
                <a:cubicBezTo>
                  <a:pt x="2879454" y="1624659"/>
                  <a:pt x="2879500" y="1623836"/>
                  <a:pt x="2879500" y="1623013"/>
                </a:cubicBezTo>
                <a:lnTo>
                  <a:pt x="2879507" y="1623013"/>
                </a:lnTo>
                <a:lnTo>
                  <a:pt x="2880389" y="1611791"/>
                </a:lnTo>
                <a:cubicBezTo>
                  <a:pt x="2881160" y="1603371"/>
                  <a:pt x="2879899" y="1602222"/>
                  <a:pt x="2861486" y="1595673"/>
                </a:cubicBezTo>
                <a:cubicBezTo>
                  <a:pt x="2855039" y="1591192"/>
                  <a:pt x="2855817" y="1592061"/>
                  <a:pt x="2843518" y="1589684"/>
                </a:cubicBezTo>
                <a:cubicBezTo>
                  <a:pt x="2838306" y="1596816"/>
                  <a:pt x="2838534" y="1596404"/>
                  <a:pt x="2831494" y="1601662"/>
                </a:cubicBezTo>
                <a:cubicBezTo>
                  <a:pt x="2834740" y="1609252"/>
                  <a:pt x="2839403" y="1616247"/>
                  <a:pt x="2844249" y="1622968"/>
                </a:cubicBezTo>
                <a:lnTo>
                  <a:pt x="2735098" y="1623070"/>
                </a:lnTo>
                <a:lnTo>
                  <a:pt x="2844250" y="1623104"/>
                </a:lnTo>
                <a:cubicBezTo>
                  <a:pt x="2850788" y="1632020"/>
                  <a:pt x="2857555" y="1640615"/>
                  <a:pt x="2861487" y="1649439"/>
                </a:cubicBezTo>
                <a:cubicBezTo>
                  <a:pt x="2868710" y="1665761"/>
                  <a:pt x="2868070" y="1699411"/>
                  <a:pt x="2873739" y="1722820"/>
                </a:cubicBezTo>
                <a:lnTo>
                  <a:pt x="2873696" y="1722820"/>
                </a:lnTo>
                <a:lnTo>
                  <a:pt x="2885398" y="1745040"/>
                </a:lnTo>
                <a:lnTo>
                  <a:pt x="2927415" y="1745040"/>
                </a:lnTo>
                <a:cubicBezTo>
                  <a:pt x="2948263" y="1726386"/>
                  <a:pt x="3039292" y="1757065"/>
                  <a:pt x="3059363" y="1768952"/>
                </a:cubicBezTo>
                <a:cubicBezTo>
                  <a:pt x="3055385" y="1789297"/>
                  <a:pt x="3046378" y="1798990"/>
                  <a:pt x="3065306" y="1810786"/>
                </a:cubicBezTo>
                <a:cubicBezTo>
                  <a:pt x="3075776" y="1817415"/>
                  <a:pt x="3091367" y="1811334"/>
                  <a:pt x="3107323" y="1816775"/>
                </a:cubicBezTo>
                <a:cubicBezTo>
                  <a:pt x="3143122" y="1828982"/>
                  <a:pt x="3155878" y="1855911"/>
                  <a:pt x="3209279" y="1858609"/>
                </a:cubicBezTo>
                <a:cubicBezTo>
                  <a:pt x="3264829" y="1811243"/>
                  <a:pt x="3285677" y="1782713"/>
                  <a:pt x="3316446" y="1722729"/>
                </a:cubicBezTo>
                <a:lnTo>
                  <a:pt x="3356680" y="1722729"/>
                </a:lnTo>
                <a:cubicBezTo>
                  <a:pt x="3358372" y="1728992"/>
                  <a:pt x="3359194" y="1737451"/>
                  <a:pt x="3359194" y="1751075"/>
                </a:cubicBezTo>
                <a:lnTo>
                  <a:pt x="3365230" y="1751075"/>
                </a:lnTo>
                <a:cubicBezTo>
                  <a:pt x="3369665" y="1756242"/>
                  <a:pt x="3372773" y="1757796"/>
                  <a:pt x="3377208" y="1763008"/>
                </a:cubicBezTo>
                <a:cubicBezTo>
                  <a:pt x="3387724" y="1759259"/>
                  <a:pt x="3383060" y="1761865"/>
                  <a:pt x="3389187" y="1757065"/>
                </a:cubicBezTo>
                <a:cubicBezTo>
                  <a:pt x="3399520" y="1746412"/>
                  <a:pt x="3408755" y="1734799"/>
                  <a:pt x="3417442" y="1722729"/>
                </a:cubicBezTo>
                <a:lnTo>
                  <a:pt x="3430897" y="1722730"/>
                </a:lnTo>
                <a:lnTo>
                  <a:pt x="3417487" y="1722728"/>
                </a:lnTo>
                <a:cubicBezTo>
                  <a:pt x="3441170" y="1689764"/>
                  <a:pt x="3460921" y="1653371"/>
                  <a:pt x="3487851" y="1623241"/>
                </a:cubicBezTo>
                <a:lnTo>
                  <a:pt x="3919056" y="1623105"/>
                </a:lnTo>
                <a:lnTo>
                  <a:pt x="3487896" y="1623105"/>
                </a:lnTo>
                <a:cubicBezTo>
                  <a:pt x="3488993" y="1622008"/>
                  <a:pt x="3490136" y="1620819"/>
                  <a:pt x="3491279" y="1619584"/>
                </a:cubicBezTo>
                <a:cubicBezTo>
                  <a:pt x="3504721" y="1605136"/>
                  <a:pt x="3522346" y="1590357"/>
                  <a:pt x="3539131" y="1574550"/>
                </a:cubicBezTo>
                <a:lnTo>
                  <a:pt x="3581865" y="1523436"/>
                </a:lnTo>
                <a:lnTo>
                  <a:pt x="3581805" y="1523436"/>
                </a:lnTo>
                <a:cubicBezTo>
                  <a:pt x="3583817" y="1519595"/>
                  <a:pt x="3585600" y="1515800"/>
                  <a:pt x="3587109" y="1511960"/>
                </a:cubicBezTo>
                <a:lnTo>
                  <a:pt x="3593098" y="1511960"/>
                </a:lnTo>
                <a:cubicBezTo>
                  <a:pt x="3599041" y="1505925"/>
                  <a:pt x="3587200" y="1506062"/>
                  <a:pt x="3587109" y="1505971"/>
                </a:cubicBezTo>
                <a:cubicBezTo>
                  <a:pt x="3557162" y="1461576"/>
                  <a:pt x="3503761" y="1442831"/>
                  <a:pt x="3443136" y="1428292"/>
                </a:cubicBezTo>
                <a:cubicBezTo>
                  <a:pt x="3441993" y="1487454"/>
                  <a:pt x="3417441" y="1470858"/>
                  <a:pt x="3395176" y="1511960"/>
                </a:cubicBezTo>
                <a:cubicBezTo>
                  <a:pt x="3392981" y="1515983"/>
                  <a:pt x="3391793" y="1519778"/>
                  <a:pt x="3390970" y="1523390"/>
                </a:cubicBezTo>
                <a:lnTo>
                  <a:pt x="3369618" y="1523390"/>
                </a:lnTo>
                <a:cubicBezTo>
                  <a:pt x="3364040" y="1483522"/>
                  <a:pt x="3346210" y="1463405"/>
                  <a:pt x="3341821" y="1423583"/>
                </a:cubicBezTo>
                <a:lnTo>
                  <a:pt x="3341889" y="1423583"/>
                </a:lnTo>
                <a:lnTo>
                  <a:pt x="3341272" y="1416405"/>
                </a:lnTo>
                <a:lnTo>
                  <a:pt x="3353296" y="1416405"/>
                </a:lnTo>
                <a:cubicBezTo>
                  <a:pt x="3361069" y="1411147"/>
                  <a:pt x="3368064" y="1411056"/>
                  <a:pt x="3383289" y="1410415"/>
                </a:cubicBezTo>
                <a:cubicBezTo>
                  <a:pt x="3388638" y="1384035"/>
                  <a:pt x="3391518" y="1354226"/>
                  <a:pt x="3390695" y="1324416"/>
                </a:cubicBezTo>
                <a:lnTo>
                  <a:pt x="3524380" y="1324233"/>
                </a:lnTo>
                <a:lnTo>
                  <a:pt x="3626517" y="1423857"/>
                </a:lnTo>
                <a:lnTo>
                  <a:pt x="3626565" y="1423857"/>
                </a:lnTo>
                <a:cubicBezTo>
                  <a:pt x="3640509" y="1437025"/>
                  <a:pt x="3653677" y="1450329"/>
                  <a:pt x="3665153" y="1464182"/>
                </a:cubicBezTo>
                <a:lnTo>
                  <a:pt x="3719102" y="1464182"/>
                </a:lnTo>
                <a:cubicBezTo>
                  <a:pt x="3726234" y="1442694"/>
                  <a:pt x="3728200" y="1442328"/>
                  <a:pt x="3755083" y="1440271"/>
                </a:cubicBezTo>
                <a:cubicBezTo>
                  <a:pt x="3759701" y="1444340"/>
                  <a:pt x="3768480" y="1448089"/>
                  <a:pt x="3773052" y="1452204"/>
                </a:cubicBezTo>
                <a:lnTo>
                  <a:pt x="3816887" y="1523481"/>
                </a:lnTo>
                <a:lnTo>
                  <a:pt x="3816988" y="1523481"/>
                </a:lnTo>
                <a:cubicBezTo>
                  <a:pt x="3821971" y="1531939"/>
                  <a:pt x="3827229" y="1540077"/>
                  <a:pt x="3833082" y="1547850"/>
                </a:cubicBezTo>
                <a:cubicBezTo>
                  <a:pt x="3853381" y="1574916"/>
                  <a:pt x="3882550" y="1587672"/>
                  <a:pt x="3911080" y="1607606"/>
                </a:cubicBezTo>
                <a:lnTo>
                  <a:pt x="3922190" y="1623104"/>
                </a:lnTo>
                <a:lnTo>
                  <a:pt x="3922191" y="1623104"/>
                </a:lnTo>
                <a:lnTo>
                  <a:pt x="3941027" y="1649439"/>
                </a:lnTo>
                <a:lnTo>
                  <a:pt x="4026197" y="1722775"/>
                </a:lnTo>
                <a:lnTo>
                  <a:pt x="4026204" y="1722775"/>
                </a:lnTo>
                <a:cubicBezTo>
                  <a:pt x="4038274" y="1733976"/>
                  <a:pt x="4049978" y="1745314"/>
                  <a:pt x="4060905" y="1757065"/>
                </a:cubicBezTo>
                <a:cubicBezTo>
                  <a:pt x="4082713" y="1780427"/>
                  <a:pt x="4097070" y="1813803"/>
                  <a:pt x="4120890" y="1834743"/>
                </a:cubicBezTo>
                <a:lnTo>
                  <a:pt x="4168368" y="1872187"/>
                </a:lnTo>
                <a:lnTo>
                  <a:pt x="4168530" y="1872187"/>
                </a:lnTo>
                <a:cubicBezTo>
                  <a:pt x="4211324" y="1904054"/>
                  <a:pt x="4257867" y="1937338"/>
                  <a:pt x="4282875" y="1978120"/>
                </a:cubicBezTo>
                <a:cubicBezTo>
                  <a:pt x="4285756" y="1982829"/>
                  <a:pt x="4288179" y="1989184"/>
                  <a:pt x="4290374" y="1996682"/>
                </a:cubicBezTo>
                <a:lnTo>
                  <a:pt x="3379083" y="1996682"/>
                </a:lnTo>
                <a:cubicBezTo>
                  <a:pt x="3357960" y="1946162"/>
                  <a:pt x="3317361" y="1931166"/>
                  <a:pt x="3334277" y="1872004"/>
                </a:cubicBezTo>
                <a:lnTo>
                  <a:pt x="3334358" y="1872004"/>
                </a:lnTo>
                <a:lnTo>
                  <a:pt x="3341227" y="1852665"/>
                </a:lnTo>
                <a:lnTo>
                  <a:pt x="3311234" y="1846721"/>
                </a:lnTo>
                <a:cubicBezTo>
                  <a:pt x="3308765" y="1850791"/>
                  <a:pt x="3299667" y="1861032"/>
                  <a:pt x="3288969" y="1872279"/>
                </a:cubicBezTo>
                <a:lnTo>
                  <a:pt x="3288922" y="1872279"/>
                </a:lnTo>
                <a:lnTo>
                  <a:pt x="3263188" y="1897921"/>
                </a:lnTo>
                <a:cubicBezTo>
                  <a:pt x="3255136" y="1905448"/>
                  <a:pt x="3248415" y="1911094"/>
                  <a:pt x="3245352" y="1912375"/>
                </a:cubicBezTo>
                <a:cubicBezTo>
                  <a:pt x="3222309" y="1927371"/>
                  <a:pt x="3160129" y="1916307"/>
                  <a:pt x="3137406" y="1906431"/>
                </a:cubicBezTo>
                <a:cubicBezTo>
                  <a:pt x="3129017" y="1902773"/>
                  <a:pt x="3121164" y="1896293"/>
                  <a:pt x="3113118" y="1889692"/>
                </a:cubicBezTo>
                <a:lnTo>
                  <a:pt x="3087663" y="1872233"/>
                </a:lnTo>
                <a:lnTo>
                  <a:pt x="3087572" y="1872233"/>
                </a:lnTo>
                <a:cubicBezTo>
                  <a:pt x="3086201" y="1871685"/>
                  <a:pt x="3084783" y="1871090"/>
                  <a:pt x="3083320" y="1870633"/>
                </a:cubicBezTo>
                <a:lnTo>
                  <a:pt x="3023336" y="1864644"/>
                </a:lnTo>
                <a:cubicBezTo>
                  <a:pt x="3012545" y="1857237"/>
                  <a:pt x="3012088" y="1829256"/>
                  <a:pt x="2999333" y="1822810"/>
                </a:cubicBezTo>
                <a:cubicBezTo>
                  <a:pt x="2988634" y="1817415"/>
                  <a:pt x="2970163" y="1833874"/>
                  <a:pt x="2951372" y="1822810"/>
                </a:cubicBezTo>
                <a:cubicBezTo>
                  <a:pt x="2933724" y="1812431"/>
                  <a:pt x="2950778" y="1800864"/>
                  <a:pt x="2921380" y="1792955"/>
                </a:cubicBezTo>
                <a:cubicBezTo>
                  <a:pt x="2906292" y="1804430"/>
                  <a:pt x="2876757" y="1796018"/>
                  <a:pt x="2873419" y="1792955"/>
                </a:cubicBezTo>
                <a:cubicBezTo>
                  <a:pt x="2846171" y="1777821"/>
                  <a:pt x="2844524" y="1747372"/>
                  <a:pt x="2819424" y="1733199"/>
                </a:cubicBezTo>
                <a:lnTo>
                  <a:pt x="2819424" y="1739188"/>
                </a:lnTo>
                <a:cubicBezTo>
                  <a:pt x="2802874" y="1757430"/>
                  <a:pt x="2785088" y="1798807"/>
                  <a:pt x="2777407" y="1822810"/>
                </a:cubicBezTo>
                <a:cubicBezTo>
                  <a:pt x="2788060" y="1829096"/>
                  <a:pt x="2797204" y="1834434"/>
                  <a:pt x="2804211" y="1841715"/>
                </a:cubicBezTo>
                <a:lnTo>
                  <a:pt x="2818148" y="1872187"/>
                </a:lnTo>
                <a:lnTo>
                  <a:pt x="2818281" y="1872187"/>
                </a:lnTo>
                <a:cubicBezTo>
                  <a:pt x="2819013" y="1877033"/>
                  <a:pt x="2819470" y="1882428"/>
                  <a:pt x="2819470" y="1888509"/>
                </a:cubicBezTo>
                <a:cubicBezTo>
                  <a:pt x="2814669" y="1895550"/>
                  <a:pt x="2814806" y="1898522"/>
                  <a:pt x="2813480" y="1912375"/>
                </a:cubicBezTo>
                <a:cubicBezTo>
                  <a:pt x="2833140" y="1923256"/>
                  <a:pt x="2856183" y="1932766"/>
                  <a:pt x="2879454" y="1942276"/>
                </a:cubicBezTo>
                <a:cubicBezTo>
                  <a:pt x="2870859" y="1963261"/>
                  <a:pt x="2862492" y="1979812"/>
                  <a:pt x="2855131" y="1996545"/>
                </a:cubicBezTo>
                <a:lnTo>
                  <a:pt x="2797204" y="1996682"/>
                </a:lnTo>
                <a:cubicBezTo>
                  <a:pt x="2799673" y="1991287"/>
                  <a:pt x="2801136" y="1983104"/>
                  <a:pt x="2801456" y="1972131"/>
                </a:cubicBezTo>
                <a:lnTo>
                  <a:pt x="2783488" y="1960152"/>
                </a:lnTo>
                <a:cubicBezTo>
                  <a:pt x="2776676" y="1974051"/>
                  <a:pt x="2770641" y="1979949"/>
                  <a:pt x="2765474" y="1995997"/>
                </a:cubicBezTo>
                <a:lnTo>
                  <a:pt x="2771464" y="1995997"/>
                </a:lnTo>
                <a:cubicBezTo>
                  <a:pt x="2771738" y="1996271"/>
                  <a:pt x="2772012" y="1996499"/>
                  <a:pt x="2772241" y="1996774"/>
                </a:cubicBezTo>
                <a:lnTo>
                  <a:pt x="2683910" y="1996682"/>
                </a:lnTo>
                <a:cubicBezTo>
                  <a:pt x="2701786" y="1967924"/>
                  <a:pt x="2717743" y="1940675"/>
                  <a:pt x="2723458" y="1930297"/>
                </a:cubicBezTo>
                <a:cubicBezTo>
                  <a:pt x="2731550" y="1915621"/>
                  <a:pt x="2746318" y="1888692"/>
                  <a:pt x="2741426" y="1882474"/>
                </a:cubicBezTo>
                <a:lnTo>
                  <a:pt x="2733969" y="1872233"/>
                </a:lnTo>
                <a:lnTo>
                  <a:pt x="2733836" y="1872233"/>
                </a:lnTo>
                <a:cubicBezTo>
                  <a:pt x="2711799" y="1848550"/>
                  <a:pt x="2658719" y="1825690"/>
                  <a:pt x="2627446" y="1822810"/>
                </a:cubicBezTo>
                <a:lnTo>
                  <a:pt x="2600040" y="1872187"/>
                </a:lnTo>
                <a:lnTo>
                  <a:pt x="2600242" y="1872187"/>
                </a:lnTo>
                <a:cubicBezTo>
                  <a:pt x="2576651" y="1911369"/>
                  <a:pt x="2551047" y="1950551"/>
                  <a:pt x="2535869" y="1996591"/>
                </a:cubicBezTo>
                <a:lnTo>
                  <a:pt x="2468386" y="1996682"/>
                </a:lnTo>
                <a:cubicBezTo>
                  <a:pt x="2469483" y="1996545"/>
                  <a:pt x="2470580" y="1996317"/>
                  <a:pt x="2471769" y="1995997"/>
                </a:cubicBezTo>
                <a:lnTo>
                  <a:pt x="2471769" y="1984064"/>
                </a:lnTo>
                <a:lnTo>
                  <a:pt x="2465734" y="1984064"/>
                </a:lnTo>
                <a:cubicBezTo>
                  <a:pt x="2453344" y="1971079"/>
                  <a:pt x="2436930" y="1960244"/>
                  <a:pt x="2417774" y="1954163"/>
                </a:cubicBezTo>
                <a:cubicBezTo>
                  <a:pt x="2413887" y="1961661"/>
                  <a:pt x="2411236" y="1966507"/>
                  <a:pt x="2405795" y="1972085"/>
                </a:cubicBezTo>
                <a:cubicBezTo>
                  <a:pt x="2409590" y="1982555"/>
                  <a:pt x="2406938" y="1977891"/>
                  <a:pt x="2411784" y="1984064"/>
                </a:cubicBezTo>
                <a:cubicBezTo>
                  <a:pt x="2419831" y="1993756"/>
                  <a:pt x="2415625" y="1990739"/>
                  <a:pt x="2429752" y="1995997"/>
                </a:cubicBezTo>
                <a:lnTo>
                  <a:pt x="2430849" y="1996728"/>
                </a:lnTo>
                <a:lnTo>
                  <a:pt x="2430941" y="1996728"/>
                </a:lnTo>
                <a:cubicBezTo>
                  <a:pt x="2443469" y="2004409"/>
                  <a:pt x="2454167" y="2000203"/>
                  <a:pt x="2468295" y="1996820"/>
                </a:cubicBezTo>
                <a:lnTo>
                  <a:pt x="2535777" y="1996728"/>
                </a:lnTo>
                <a:cubicBezTo>
                  <a:pt x="2531480" y="2009758"/>
                  <a:pt x="2527959" y="2023474"/>
                  <a:pt x="2525673" y="2037922"/>
                </a:cubicBezTo>
                <a:cubicBezTo>
                  <a:pt x="2563164" y="2049306"/>
                  <a:pt x="2585978" y="2079024"/>
                  <a:pt x="2621639" y="2091734"/>
                </a:cubicBezTo>
                <a:lnTo>
                  <a:pt x="2621639" y="2085745"/>
                </a:lnTo>
                <a:cubicBezTo>
                  <a:pt x="2631926" y="2078658"/>
                  <a:pt x="2659770" y="2036230"/>
                  <a:pt x="2684047" y="1996911"/>
                </a:cubicBezTo>
                <a:lnTo>
                  <a:pt x="2772378" y="1996774"/>
                </a:lnTo>
                <a:cubicBezTo>
                  <a:pt x="2783900" y="2007381"/>
                  <a:pt x="2792495" y="2007244"/>
                  <a:pt x="2797296" y="1996774"/>
                </a:cubicBezTo>
                <a:lnTo>
                  <a:pt x="2855223" y="1996774"/>
                </a:lnTo>
                <a:cubicBezTo>
                  <a:pt x="2845119" y="2019680"/>
                  <a:pt x="2836661" y="2043271"/>
                  <a:pt x="2831540" y="2079801"/>
                </a:cubicBezTo>
                <a:cubicBezTo>
                  <a:pt x="2853074" y="2093060"/>
                  <a:pt x="2875431" y="2107142"/>
                  <a:pt x="2898565" y="2121315"/>
                </a:cubicBezTo>
                <a:cubicBezTo>
                  <a:pt x="2985387" y="2174350"/>
                  <a:pt x="3083457" y="2227751"/>
                  <a:pt x="3191356" y="2235158"/>
                </a:cubicBezTo>
                <a:cubicBezTo>
                  <a:pt x="3193596" y="2222768"/>
                  <a:pt x="3192819" y="2223682"/>
                  <a:pt x="3197346" y="2217236"/>
                </a:cubicBezTo>
                <a:cubicBezTo>
                  <a:pt x="3204432" y="2212435"/>
                  <a:pt x="3207449" y="2212618"/>
                  <a:pt x="3221349" y="2211292"/>
                </a:cubicBezTo>
                <a:cubicBezTo>
                  <a:pt x="3260759" y="2237078"/>
                  <a:pt x="3351605" y="2227203"/>
                  <a:pt x="3389232" y="2217236"/>
                </a:cubicBezTo>
                <a:lnTo>
                  <a:pt x="3389232" y="2175402"/>
                </a:lnTo>
                <a:cubicBezTo>
                  <a:pt x="3381369" y="2165389"/>
                  <a:pt x="3377345" y="2144723"/>
                  <a:pt x="3375562" y="2121315"/>
                </a:cubicBezTo>
                <a:lnTo>
                  <a:pt x="4318674" y="2121315"/>
                </a:lnTo>
                <a:cubicBezTo>
                  <a:pt x="4318720" y="2121315"/>
                  <a:pt x="4318811" y="2121452"/>
                  <a:pt x="4318857" y="2121635"/>
                </a:cubicBezTo>
                <a:cubicBezTo>
                  <a:pt x="4344780" y="2184180"/>
                  <a:pt x="4376830" y="2252486"/>
                  <a:pt x="4405496" y="2320425"/>
                </a:cubicBezTo>
                <a:lnTo>
                  <a:pt x="4099513" y="2320472"/>
                </a:lnTo>
                <a:lnTo>
                  <a:pt x="4405496" y="2320472"/>
                </a:lnTo>
                <a:lnTo>
                  <a:pt x="4405496" y="2320518"/>
                </a:lnTo>
                <a:cubicBezTo>
                  <a:pt x="4422367" y="2360203"/>
                  <a:pt x="4438140" y="2399933"/>
                  <a:pt x="4450805" y="2438293"/>
                </a:cubicBezTo>
                <a:cubicBezTo>
                  <a:pt x="4453845" y="2447437"/>
                  <a:pt x="4455308" y="2460158"/>
                  <a:pt x="4456497" y="2474434"/>
                </a:cubicBezTo>
                <a:lnTo>
                  <a:pt x="4460531" y="2519766"/>
                </a:lnTo>
                <a:lnTo>
                  <a:pt x="4460544" y="2519766"/>
                </a:lnTo>
                <a:cubicBezTo>
                  <a:pt x="4462235" y="2533390"/>
                  <a:pt x="4464750" y="2546466"/>
                  <a:pt x="4468819" y="2557851"/>
                </a:cubicBezTo>
                <a:cubicBezTo>
                  <a:pt x="4482078" y="2594381"/>
                  <a:pt x="4497074" y="2631642"/>
                  <a:pt x="4512848" y="2669133"/>
                </a:cubicBezTo>
                <a:lnTo>
                  <a:pt x="3646088" y="2669179"/>
                </a:lnTo>
                <a:cubicBezTo>
                  <a:pt x="3603431" y="2637678"/>
                  <a:pt x="3563471" y="2595981"/>
                  <a:pt x="3509202" y="2587660"/>
                </a:cubicBezTo>
                <a:lnTo>
                  <a:pt x="3509202" y="2593649"/>
                </a:lnTo>
                <a:cubicBezTo>
                  <a:pt x="3523558" y="2604805"/>
                  <a:pt x="3526210" y="2623870"/>
                  <a:pt x="3539194" y="2635483"/>
                </a:cubicBezTo>
                <a:lnTo>
                  <a:pt x="3577677" y="2669224"/>
                </a:lnTo>
                <a:lnTo>
                  <a:pt x="3577781" y="2669224"/>
                </a:lnTo>
                <a:cubicBezTo>
                  <a:pt x="3605350" y="2692724"/>
                  <a:pt x="3632919" y="2714486"/>
                  <a:pt x="3665152" y="2737118"/>
                </a:cubicBezTo>
                <a:lnTo>
                  <a:pt x="3683120" y="2760984"/>
                </a:lnTo>
                <a:cubicBezTo>
                  <a:pt x="3720565" y="2777855"/>
                  <a:pt x="3748500" y="2759978"/>
                  <a:pt x="3779086" y="2772962"/>
                </a:cubicBezTo>
                <a:lnTo>
                  <a:pt x="3779086" y="2778952"/>
                </a:lnTo>
                <a:lnTo>
                  <a:pt x="3773097" y="2778952"/>
                </a:lnTo>
                <a:cubicBezTo>
                  <a:pt x="3769439" y="2784850"/>
                  <a:pt x="3766239" y="2789696"/>
                  <a:pt x="3762581" y="2793673"/>
                </a:cubicBezTo>
                <a:lnTo>
                  <a:pt x="3712610" y="2793719"/>
                </a:lnTo>
                <a:cubicBezTo>
                  <a:pt x="3659391" y="2751977"/>
                  <a:pt x="3598949" y="2717641"/>
                  <a:pt x="3545183" y="2677316"/>
                </a:cubicBezTo>
                <a:cubicBezTo>
                  <a:pt x="3541799" y="2674801"/>
                  <a:pt x="3538599" y="2672104"/>
                  <a:pt x="3535490" y="2669270"/>
                </a:cubicBezTo>
                <a:lnTo>
                  <a:pt x="3556521" y="2669247"/>
                </a:lnTo>
                <a:lnTo>
                  <a:pt x="3535491" y="2669179"/>
                </a:lnTo>
                <a:cubicBezTo>
                  <a:pt x="3498504" y="2635575"/>
                  <a:pt x="3476421" y="2581716"/>
                  <a:pt x="3425260" y="2563748"/>
                </a:cubicBezTo>
                <a:cubicBezTo>
                  <a:pt x="3421923" y="2573349"/>
                  <a:pt x="3420459" y="2578105"/>
                  <a:pt x="3419225" y="2593649"/>
                </a:cubicBezTo>
                <a:lnTo>
                  <a:pt x="3484696" y="2669179"/>
                </a:lnTo>
                <a:lnTo>
                  <a:pt x="3385247" y="2669179"/>
                </a:lnTo>
                <a:lnTo>
                  <a:pt x="3484741" y="2669224"/>
                </a:lnTo>
                <a:lnTo>
                  <a:pt x="3533250" y="2725185"/>
                </a:lnTo>
                <a:cubicBezTo>
                  <a:pt x="3549252" y="2737164"/>
                  <a:pt x="3593783" y="2756412"/>
                  <a:pt x="3605213" y="2767019"/>
                </a:cubicBezTo>
                <a:cubicBezTo>
                  <a:pt x="3605762" y="2767568"/>
                  <a:pt x="3598081" y="2782975"/>
                  <a:pt x="3605213" y="2790930"/>
                </a:cubicBezTo>
                <a:cubicBezTo>
                  <a:pt x="3606082" y="2791891"/>
                  <a:pt x="3606951" y="2792851"/>
                  <a:pt x="3607819" y="2793765"/>
                </a:cubicBezTo>
                <a:lnTo>
                  <a:pt x="3607774" y="2793765"/>
                </a:lnTo>
                <a:lnTo>
                  <a:pt x="3482272" y="2793765"/>
                </a:lnTo>
                <a:cubicBezTo>
                  <a:pt x="3459183" y="2771956"/>
                  <a:pt x="3437192" y="2749234"/>
                  <a:pt x="3419224" y="2725185"/>
                </a:cubicBezTo>
                <a:cubicBezTo>
                  <a:pt x="3405554" y="2706897"/>
                  <a:pt x="3396227" y="2686094"/>
                  <a:pt x="3383014" y="2669178"/>
                </a:cubicBezTo>
                <a:lnTo>
                  <a:pt x="3383060" y="2669178"/>
                </a:lnTo>
                <a:lnTo>
                  <a:pt x="3357286" y="2646158"/>
                </a:lnTo>
                <a:cubicBezTo>
                  <a:pt x="3346748" y="2640226"/>
                  <a:pt x="3333843" y="2636351"/>
                  <a:pt x="3317315" y="2635483"/>
                </a:cubicBezTo>
                <a:cubicBezTo>
                  <a:pt x="3288832" y="2657703"/>
                  <a:pt x="3246175" y="2655737"/>
                  <a:pt x="3208593" y="2669361"/>
                </a:cubicBezTo>
                <a:lnTo>
                  <a:pt x="3208313" y="2669361"/>
                </a:lnTo>
                <a:lnTo>
                  <a:pt x="3203426" y="2671418"/>
                </a:lnTo>
                <a:cubicBezTo>
                  <a:pt x="3118661" y="2705937"/>
                  <a:pt x="2845941" y="2782061"/>
                  <a:pt x="2741608" y="2749096"/>
                </a:cubicBezTo>
                <a:cubicBezTo>
                  <a:pt x="2659175" y="2723036"/>
                  <a:pt x="2551779" y="2667486"/>
                  <a:pt x="2435695" y="2689340"/>
                </a:cubicBezTo>
                <a:lnTo>
                  <a:pt x="2435695" y="2695284"/>
                </a:lnTo>
                <a:lnTo>
                  <a:pt x="2441731" y="2695284"/>
                </a:lnTo>
                <a:cubicBezTo>
                  <a:pt x="2454121" y="2709732"/>
                  <a:pt x="2476066" y="2712063"/>
                  <a:pt x="2495680" y="2719196"/>
                </a:cubicBezTo>
                <a:lnTo>
                  <a:pt x="2495680" y="2731174"/>
                </a:lnTo>
                <a:lnTo>
                  <a:pt x="2483656" y="2731174"/>
                </a:lnTo>
                <a:cubicBezTo>
                  <a:pt x="2453115" y="2754949"/>
                  <a:pt x="2360395" y="2744159"/>
                  <a:pt x="2297758" y="2743107"/>
                </a:cubicBezTo>
                <a:lnTo>
                  <a:pt x="2303748" y="2773008"/>
                </a:lnTo>
                <a:lnTo>
                  <a:pt x="2366382" y="2793719"/>
                </a:lnTo>
                <a:lnTo>
                  <a:pt x="2366522" y="2793719"/>
                </a:lnTo>
                <a:cubicBezTo>
                  <a:pt x="2391028" y="2799160"/>
                  <a:pt x="2417866" y="2802360"/>
                  <a:pt x="2447721" y="2802817"/>
                </a:cubicBezTo>
                <a:cubicBezTo>
                  <a:pt x="2453436" y="2813379"/>
                  <a:pt x="2455264" y="2812876"/>
                  <a:pt x="2459699" y="2826729"/>
                </a:cubicBezTo>
                <a:lnTo>
                  <a:pt x="2453710" y="2826729"/>
                </a:lnTo>
                <a:cubicBezTo>
                  <a:pt x="2432496" y="2803732"/>
                  <a:pt x="2329717" y="2823437"/>
                  <a:pt x="2303748" y="2826729"/>
                </a:cubicBezTo>
                <a:lnTo>
                  <a:pt x="2303748" y="2844651"/>
                </a:lnTo>
                <a:lnTo>
                  <a:pt x="2315727" y="2844651"/>
                </a:lnTo>
                <a:cubicBezTo>
                  <a:pt x="2349514" y="2876335"/>
                  <a:pt x="2407396" y="2858047"/>
                  <a:pt x="2459699" y="2850640"/>
                </a:cubicBezTo>
                <a:cubicBezTo>
                  <a:pt x="2463082" y="2860196"/>
                  <a:pt x="2464500" y="2864997"/>
                  <a:pt x="2465689" y="2880495"/>
                </a:cubicBezTo>
                <a:lnTo>
                  <a:pt x="2453710" y="2880495"/>
                </a:lnTo>
                <a:cubicBezTo>
                  <a:pt x="2435925" y="2869431"/>
                  <a:pt x="2359069" y="2888862"/>
                  <a:pt x="2333741" y="2898418"/>
                </a:cubicBezTo>
                <a:lnTo>
                  <a:pt x="2339776" y="2916340"/>
                </a:lnTo>
                <a:cubicBezTo>
                  <a:pt x="2389976" y="2921964"/>
                  <a:pt x="2414528" y="2914648"/>
                  <a:pt x="2465734" y="2910351"/>
                </a:cubicBezTo>
                <a:lnTo>
                  <a:pt x="2465734" y="2916340"/>
                </a:lnTo>
                <a:lnTo>
                  <a:pt x="2453756" y="2916340"/>
                </a:lnTo>
                <a:cubicBezTo>
                  <a:pt x="2453344" y="2916934"/>
                  <a:pt x="2452887" y="2917483"/>
                  <a:pt x="2452430" y="2918077"/>
                </a:cubicBezTo>
                <a:lnTo>
                  <a:pt x="1696636" y="2918176"/>
                </a:lnTo>
                <a:lnTo>
                  <a:pt x="2452338" y="2918307"/>
                </a:lnTo>
                <a:cubicBezTo>
                  <a:pt x="2435604" y="2938652"/>
                  <a:pt x="2396331" y="2927679"/>
                  <a:pt x="2381701" y="2952277"/>
                </a:cubicBezTo>
                <a:lnTo>
                  <a:pt x="2393679" y="2952277"/>
                </a:lnTo>
                <a:cubicBezTo>
                  <a:pt x="2432495" y="2987710"/>
                  <a:pt x="2521512" y="2970473"/>
                  <a:pt x="2573633" y="2976142"/>
                </a:cubicBezTo>
                <a:cubicBezTo>
                  <a:pt x="2600471" y="2979114"/>
                  <a:pt x="2634944" y="2990956"/>
                  <a:pt x="2657575" y="2988121"/>
                </a:cubicBezTo>
                <a:cubicBezTo>
                  <a:pt x="2721674" y="2980120"/>
                  <a:pt x="2799033" y="2955432"/>
                  <a:pt x="2891479" y="2970199"/>
                </a:cubicBezTo>
                <a:cubicBezTo>
                  <a:pt x="2986622" y="2985378"/>
                  <a:pt x="3165799" y="2981126"/>
                  <a:pt x="3293312" y="2952277"/>
                </a:cubicBezTo>
                <a:cubicBezTo>
                  <a:pt x="3353205" y="2938698"/>
                  <a:pt x="3461470" y="2945053"/>
                  <a:pt x="3521226" y="2918352"/>
                </a:cubicBezTo>
                <a:lnTo>
                  <a:pt x="4617729" y="2918307"/>
                </a:lnTo>
                <a:cubicBezTo>
                  <a:pt x="4624449" y="2935772"/>
                  <a:pt x="4630850" y="2953100"/>
                  <a:pt x="4636794" y="2970199"/>
                </a:cubicBezTo>
                <a:cubicBezTo>
                  <a:pt x="4649276" y="3006363"/>
                  <a:pt x="4651150" y="3035761"/>
                  <a:pt x="4655356" y="3067720"/>
                </a:cubicBezTo>
                <a:lnTo>
                  <a:pt x="4655265" y="3067720"/>
                </a:lnTo>
                <a:lnTo>
                  <a:pt x="4666695" y="3125555"/>
                </a:lnTo>
                <a:cubicBezTo>
                  <a:pt x="4674239" y="3152027"/>
                  <a:pt x="4682331" y="3170772"/>
                  <a:pt x="4688275" y="3192215"/>
                </a:cubicBezTo>
                <a:lnTo>
                  <a:pt x="2651494" y="3192261"/>
                </a:lnTo>
                <a:cubicBezTo>
                  <a:pt x="2651129" y="3171275"/>
                  <a:pt x="2648797" y="3153307"/>
                  <a:pt x="2645505" y="3137488"/>
                </a:cubicBezTo>
                <a:lnTo>
                  <a:pt x="2609524" y="3137488"/>
                </a:lnTo>
                <a:cubicBezTo>
                  <a:pt x="2576422" y="3116457"/>
                  <a:pt x="2476341" y="3131408"/>
                  <a:pt x="2429615" y="3131544"/>
                </a:cubicBezTo>
                <a:cubicBezTo>
                  <a:pt x="2348920" y="3131727"/>
                  <a:pt x="2078120" y="3124915"/>
                  <a:pt x="2039761" y="3143478"/>
                </a:cubicBezTo>
                <a:cubicBezTo>
                  <a:pt x="2034938" y="3146541"/>
                  <a:pt x="2026491" y="3154336"/>
                  <a:pt x="2017941" y="3163588"/>
                </a:cubicBezTo>
                <a:lnTo>
                  <a:pt x="1995511" y="3192435"/>
                </a:lnTo>
                <a:lnTo>
                  <a:pt x="1991846" y="3209223"/>
                </a:lnTo>
                <a:cubicBezTo>
                  <a:pt x="1996281" y="3214434"/>
                  <a:pt x="1999390" y="3215944"/>
                  <a:pt x="2003825" y="3221201"/>
                </a:cubicBezTo>
                <a:cubicBezTo>
                  <a:pt x="2014340" y="3217406"/>
                  <a:pt x="2009631" y="3220058"/>
                  <a:pt x="2015803" y="3215212"/>
                </a:cubicBezTo>
                <a:cubicBezTo>
                  <a:pt x="2022250" y="3207805"/>
                  <a:pt x="2025724" y="3199804"/>
                  <a:pt x="2029428" y="3192169"/>
                </a:cubicBezTo>
                <a:lnTo>
                  <a:pt x="2029557" y="3192169"/>
                </a:lnTo>
                <a:lnTo>
                  <a:pt x="2051876" y="3167389"/>
                </a:lnTo>
                <a:cubicBezTo>
                  <a:pt x="2062758" y="3168395"/>
                  <a:pt x="2051739" y="3172144"/>
                  <a:pt x="2063855" y="3179368"/>
                </a:cubicBezTo>
                <a:cubicBezTo>
                  <a:pt x="2068016" y="3181836"/>
                  <a:pt x="2160050" y="3176442"/>
                  <a:pt x="2183779" y="3185311"/>
                </a:cubicBezTo>
                <a:cubicBezTo>
                  <a:pt x="2181813" y="3187734"/>
                  <a:pt x="2179710" y="3190020"/>
                  <a:pt x="2177561" y="3192261"/>
                </a:cubicBezTo>
                <a:lnTo>
                  <a:pt x="2128842" y="3192261"/>
                </a:lnTo>
                <a:lnTo>
                  <a:pt x="2177469" y="3192306"/>
                </a:lnTo>
                <a:cubicBezTo>
                  <a:pt x="2169697" y="3200124"/>
                  <a:pt x="2161101" y="3207119"/>
                  <a:pt x="2153741" y="3215258"/>
                </a:cubicBezTo>
                <a:cubicBezTo>
                  <a:pt x="2186110" y="3217635"/>
                  <a:pt x="2218251" y="3210137"/>
                  <a:pt x="2249707" y="3215258"/>
                </a:cubicBezTo>
                <a:lnTo>
                  <a:pt x="2249707" y="3203325"/>
                </a:lnTo>
                <a:lnTo>
                  <a:pt x="2189768" y="3203325"/>
                </a:lnTo>
                <a:lnTo>
                  <a:pt x="2189768" y="3197335"/>
                </a:lnTo>
                <a:lnTo>
                  <a:pt x="2183779" y="3197335"/>
                </a:lnTo>
                <a:lnTo>
                  <a:pt x="2183779" y="3192306"/>
                </a:lnTo>
                <a:lnTo>
                  <a:pt x="2240273" y="3192306"/>
                </a:lnTo>
                <a:lnTo>
                  <a:pt x="2183733" y="3192261"/>
                </a:lnTo>
                <a:lnTo>
                  <a:pt x="2183733" y="3191301"/>
                </a:lnTo>
                <a:lnTo>
                  <a:pt x="2189722" y="3191301"/>
                </a:lnTo>
                <a:lnTo>
                  <a:pt x="2189722" y="3185311"/>
                </a:lnTo>
                <a:cubicBezTo>
                  <a:pt x="2218480" y="3187460"/>
                  <a:pt x="2238734" y="3175070"/>
                  <a:pt x="2267721" y="3167389"/>
                </a:cubicBezTo>
                <a:cubicBezTo>
                  <a:pt x="2323408" y="3152622"/>
                  <a:pt x="2312069" y="3192261"/>
                  <a:pt x="2357652" y="3173332"/>
                </a:cubicBezTo>
                <a:lnTo>
                  <a:pt x="2355878" y="3192306"/>
                </a:lnTo>
                <a:lnTo>
                  <a:pt x="2355914" y="3192306"/>
                </a:lnTo>
                <a:cubicBezTo>
                  <a:pt x="2354634" y="3201587"/>
                  <a:pt x="2354588" y="3203690"/>
                  <a:pt x="2363732" y="3209268"/>
                </a:cubicBezTo>
                <a:cubicBezTo>
                  <a:pt x="2409544" y="3234689"/>
                  <a:pt x="2584834" y="3204605"/>
                  <a:pt x="2651631" y="3203279"/>
                </a:cubicBezTo>
                <a:cubicBezTo>
                  <a:pt x="2651677" y="3199530"/>
                  <a:pt x="2651631" y="3195918"/>
                  <a:pt x="2651586" y="3192352"/>
                </a:cubicBezTo>
                <a:lnTo>
                  <a:pt x="4688366" y="3192306"/>
                </a:lnTo>
                <a:cubicBezTo>
                  <a:pt x="4692892" y="3208674"/>
                  <a:pt x="4696138" y="3226733"/>
                  <a:pt x="4696779" y="3251056"/>
                </a:cubicBezTo>
                <a:lnTo>
                  <a:pt x="18709" y="3316847"/>
                </a:lnTo>
                <a:cubicBezTo>
                  <a:pt x="17520" y="3289781"/>
                  <a:pt x="6227" y="3236518"/>
                  <a:pt x="12719" y="3221247"/>
                </a:cubicBezTo>
                <a:cubicBezTo>
                  <a:pt x="14914" y="3216035"/>
                  <a:pt x="31190" y="3222527"/>
                  <a:pt x="24744" y="3203325"/>
                </a:cubicBezTo>
                <a:lnTo>
                  <a:pt x="12719" y="3203325"/>
                </a:lnTo>
                <a:lnTo>
                  <a:pt x="12719" y="3192352"/>
                </a:lnTo>
                <a:lnTo>
                  <a:pt x="475864" y="3192352"/>
                </a:lnTo>
                <a:lnTo>
                  <a:pt x="475864" y="3192260"/>
                </a:lnTo>
                <a:cubicBezTo>
                  <a:pt x="526339" y="3241638"/>
                  <a:pt x="572882" y="3281963"/>
                  <a:pt x="678404" y="3268979"/>
                </a:cubicBezTo>
                <a:cubicBezTo>
                  <a:pt x="686588" y="3255903"/>
                  <a:pt x="697835" y="3239032"/>
                  <a:pt x="708350" y="3227145"/>
                </a:cubicBezTo>
                <a:cubicBezTo>
                  <a:pt x="715071" y="3239626"/>
                  <a:pt x="716946" y="3238118"/>
                  <a:pt x="720375" y="3257046"/>
                </a:cubicBezTo>
                <a:cubicBezTo>
                  <a:pt x="715848" y="3263447"/>
                  <a:pt x="716763" y="3262669"/>
                  <a:pt x="714385" y="3274968"/>
                </a:cubicBezTo>
                <a:cubicBezTo>
                  <a:pt x="767375" y="3269847"/>
                  <a:pt x="820181" y="3238849"/>
                  <a:pt x="846745" y="3192215"/>
                </a:cubicBezTo>
                <a:lnTo>
                  <a:pt x="1030128" y="3192260"/>
                </a:lnTo>
                <a:cubicBezTo>
                  <a:pt x="1038174" y="3214343"/>
                  <a:pt x="1050290" y="3232677"/>
                  <a:pt x="1068213" y="3245113"/>
                </a:cubicBezTo>
                <a:cubicBezTo>
                  <a:pt x="1097245" y="3268522"/>
                  <a:pt x="1143879" y="3257046"/>
                  <a:pt x="1176157" y="3263035"/>
                </a:cubicBezTo>
                <a:cubicBezTo>
                  <a:pt x="1282091" y="3282695"/>
                  <a:pt x="1361232" y="3270945"/>
                  <a:pt x="1391179" y="3192352"/>
                </a:cubicBezTo>
                <a:lnTo>
                  <a:pt x="1546288" y="3192261"/>
                </a:lnTo>
                <a:lnTo>
                  <a:pt x="1391087" y="3192261"/>
                </a:lnTo>
                <a:cubicBezTo>
                  <a:pt x="1400597" y="3167298"/>
                  <a:pt x="1405169" y="3135431"/>
                  <a:pt x="1403981" y="3095654"/>
                </a:cubicBezTo>
                <a:cubicBezTo>
                  <a:pt x="1399866" y="3089117"/>
                  <a:pt x="1397716" y="3079287"/>
                  <a:pt x="1396757" y="3067857"/>
                </a:cubicBezTo>
                <a:lnTo>
                  <a:pt x="1733699" y="3067798"/>
                </a:lnTo>
                <a:lnTo>
                  <a:pt x="1396939" y="3067720"/>
                </a:lnTo>
                <a:cubicBezTo>
                  <a:pt x="1394791" y="3042665"/>
                  <a:pt x="1398174" y="3009792"/>
                  <a:pt x="1398174" y="2988121"/>
                </a:cubicBezTo>
                <a:cubicBezTo>
                  <a:pt x="1398174" y="2961283"/>
                  <a:pt x="1397443" y="2939155"/>
                  <a:pt x="1397625" y="2918124"/>
                </a:cubicBezTo>
                <a:lnTo>
                  <a:pt x="1397634" y="2918124"/>
                </a:lnTo>
                <a:lnTo>
                  <a:pt x="1404209" y="2844605"/>
                </a:lnTo>
                <a:lnTo>
                  <a:pt x="1398219" y="2802771"/>
                </a:lnTo>
                <a:cubicBezTo>
                  <a:pt x="1400094" y="2798520"/>
                  <a:pt x="1402335" y="2795822"/>
                  <a:pt x="1404621" y="2793627"/>
                </a:cubicBezTo>
                <a:lnTo>
                  <a:pt x="1404670" y="2793627"/>
                </a:lnTo>
                <a:lnTo>
                  <a:pt x="1414912" y="2783901"/>
                </a:lnTo>
                <a:cubicBezTo>
                  <a:pt x="1418084" y="2779569"/>
                  <a:pt x="1420736" y="2773054"/>
                  <a:pt x="1422130" y="2760984"/>
                </a:cubicBezTo>
                <a:lnTo>
                  <a:pt x="1416140" y="2760984"/>
                </a:lnTo>
                <a:lnTo>
                  <a:pt x="1416140" y="2755040"/>
                </a:lnTo>
                <a:cubicBezTo>
                  <a:pt x="1253881" y="2744387"/>
                  <a:pt x="1127603" y="2749096"/>
                  <a:pt x="972337" y="2749051"/>
                </a:cubicBezTo>
                <a:lnTo>
                  <a:pt x="972337" y="2755040"/>
                </a:lnTo>
                <a:lnTo>
                  <a:pt x="966348" y="2755040"/>
                </a:lnTo>
                <a:lnTo>
                  <a:pt x="966348" y="2793719"/>
                </a:lnTo>
                <a:lnTo>
                  <a:pt x="936356" y="2793719"/>
                </a:lnTo>
                <a:lnTo>
                  <a:pt x="936356" y="2778906"/>
                </a:lnTo>
                <a:cubicBezTo>
                  <a:pt x="931601" y="2773054"/>
                  <a:pt x="927715" y="2762492"/>
                  <a:pt x="924377" y="2754995"/>
                </a:cubicBezTo>
                <a:lnTo>
                  <a:pt x="918388" y="2754995"/>
                </a:lnTo>
                <a:lnTo>
                  <a:pt x="918388" y="2749005"/>
                </a:lnTo>
                <a:lnTo>
                  <a:pt x="894385" y="2749005"/>
                </a:lnTo>
                <a:cubicBezTo>
                  <a:pt x="894019" y="2766379"/>
                  <a:pt x="888624" y="2757281"/>
                  <a:pt x="894385" y="2766927"/>
                </a:cubicBezTo>
                <a:cubicBezTo>
                  <a:pt x="900237" y="2776483"/>
                  <a:pt x="907369" y="2786176"/>
                  <a:pt x="916285" y="2793719"/>
                </a:cubicBezTo>
                <a:lnTo>
                  <a:pt x="864255" y="2793719"/>
                </a:lnTo>
                <a:cubicBezTo>
                  <a:pt x="835955" y="2766790"/>
                  <a:pt x="841167" y="2753211"/>
                  <a:pt x="756493" y="2755040"/>
                </a:cubicBezTo>
                <a:cubicBezTo>
                  <a:pt x="750367" y="2750239"/>
                  <a:pt x="754847" y="2752891"/>
                  <a:pt x="744469" y="2749051"/>
                </a:cubicBezTo>
                <a:cubicBezTo>
                  <a:pt x="736742" y="2760024"/>
                  <a:pt x="732673" y="2759292"/>
                  <a:pt x="726455" y="2772962"/>
                </a:cubicBezTo>
                <a:lnTo>
                  <a:pt x="732445" y="2772962"/>
                </a:lnTo>
                <a:cubicBezTo>
                  <a:pt x="734731" y="2779683"/>
                  <a:pt x="738342" y="2786770"/>
                  <a:pt x="742960" y="2793719"/>
                </a:cubicBezTo>
                <a:lnTo>
                  <a:pt x="742915" y="2793719"/>
                </a:lnTo>
                <a:lnTo>
                  <a:pt x="742915" y="2793765"/>
                </a:lnTo>
                <a:cubicBezTo>
                  <a:pt x="757683" y="2816030"/>
                  <a:pt x="782371" y="2837565"/>
                  <a:pt x="804363" y="2844697"/>
                </a:cubicBezTo>
                <a:lnTo>
                  <a:pt x="804363" y="2838708"/>
                </a:lnTo>
                <a:lnTo>
                  <a:pt x="810306" y="2838708"/>
                </a:lnTo>
                <a:lnTo>
                  <a:pt x="810306" y="2832764"/>
                </a:lnTo>
                <a:lnTo>
                  <a:pt x="804363" y="2832764"/>
                </a:lnTo>
                <a:cubicBezTo>
                  <a:pt x="801391" y="2822042"/>
                  <a:pt x="797379" y="2815504"/>
                  <a:pt x="793001" y="2810029"/>
                </a:cubicBezTo>
                <a:lnTo>
                  <a:pt x="779521" y="2793765"/>
                </a:lnTo>
                <a:lnTo>
                  <a:pt x="779399" y="2793765"/>
                </a:lnTo>
                <a:cubicBezTo>
                  <a:pt x="777662" y="2791159"/>
                  <a:pt x="775970" y="2788279"/>
                  <a:pt x="774324" y="2784941"/>
                </a:cubicBezTo>
                <a:lnTo>
                  <a:pt x="792292" y="2784941"/>
                </a:lnTo>
                <a:lnTo>
                  <a:pt x="797595" y="2793764"/>
                </a:lnTo>
                <a:lnTo>
                  <a:pt x="797688" y="2793765"/>
                </a:lnTo>
                <a:cubicBezTo>
                  <a:pt x="814924" y="2822157"/>
                  <a:pt x="829189" y="2840262"/>
                  <a:pt x="882361" y="2838708"/>
                </a:cubicBezTo>
                <a:lnTo>
                  <a:pt x="882361" y="2832764"/>
                </a:lnTo>
                <a:lnTo>
                  <a:pt x="888350" y="2832764"/>
                </a:lnTo>
                <a:cubicBezTo>
                  <a:pt x="885150" y="2823711"/>
                  <a:pt x="884281" y="2822660"/>
                  <a:pt x="882361" y="2808852"/>
                </a:cubicBezTo>
                <a:cubicBezTo>
                  <a:pt x="874909" y="2803457"/>
                  <a:pt x="869057" y="2798428"/>
                  <a:pt x="864210" y="2793811"/>
                </a:cubicBezTo>
                <a:lnTo>
                  <a:pt x="916240" y="2793811"/>
                </a:lnTo>
                <a:cubicBezTo>
                  <a:pt x="920492" y="2797468"/>
                  <a:pt x="925201" y="2800577"/>
                  <a:pt x="930321" y="2802909"/>
                </a:cubicBezTo>
                <a:lnTo>
                  <a:pt x="930321" y="2808898"/>
                </a:lnTo>
                <a:lnTo>
                  <a:pt x="936311" y="2808898"/>
                </a:lnTo>
                <a:lnTo>
                  <a:pt x="936311" y="2793811"/>
                </a:lnTo>
                <a:lnTo>
                  <a:pt x="966303" y="2793811"/>
                </a:lnTo>
                <a:lnTo>
                  <a:pt x="966303" y="2802909"/>
                </a:lnTo>
                <a:cubicBezTo>
                  <a:pt x="987746" y="2803046"/>
                  <a:pt x="998719" y="2805652"/>
                  <a:pt x="1014263" y="2808898"/>
                </a:cubicBezTo>
                <a:lnTo>
                  <a:pt x="1014263" y="2826820"/>
                </a:lnTo>
                <a:cubicBezTo>
                  <a:pt x="1010514" y="2834181"/>
                  <a:pt x="1010342" y="2848526"/>
                  <a:pt x="1011629" y="2865305"/>
                </a:cubicBezTo>
                <a:lnTo>
                  <a:pt x="1017727" y="2918307"/>
                </a:lnTo>
                <a:lnTo>
                  <a:pt x="1017738" y="2918307"/>
                </a:lnTo>
                <a:cubicBezTo>
                  <a:pt x="1019292" y="2931657"/>
                  <a:pt x="1020481" y="2943636"/>
                  <a:pt x="1020252" y="2952277"/>
                </a:cubicBezTo>
                <a:lnTo>
                  <a:pt x="1015683" y="3067818"/>
                </a:lnTo>
                <a:lnTo>
                  <a:pt x="1017921" y="3133928"/>
                </a:lnTo>
                <a:cubicBezTo>
                  <a:pt x="1020058" y="3155022"/>
                  <a:pt x="1023864" y="3174795"/>
                  <a:pt x="1030174" y="3192215"/>
                </a:cubicBezTo>
                <a:lnTo>
                  <a:pt x="846791" y="3192215"/>
                </a:lnTo>
                <a:cubicBezTo>
                  <a:pt x="857992" y="3172464"/>
                  <a:pt x="864484" y="3149970"/>
                  <a:pt x="864347" y="3125509"/>
                </a:cubicBezTo>
                <a:cubicBezTo>
                  <a:pt x="853420" y="3111656"/>
                  <a:pt x="852643" y="3084864"/>
                  <a:pt x="840344" y="3071697"/>
                </a:cubicBezTo>
                <a:lnTo>
                  <a:pt x="836194" y="3067765"/>
                </a:lnTo>
                <a:lnTo>
                  <a:pt x="835955" y="3067765"/>
                </a:lnTo>
                <a:cubicBezTo>
                  <a:pt x="809117" y="3044128"/>
                  <a:pt x="724535" y="2997631"/>
                  <a:pt x="690383" y="2994111"/>
                </a:cubicBezTo>
                <a:cubicBezTo>
                  <a:pt x="684256" y="2998911"/>
                  <a:pt x="688737" y="2996259"/>
                  <a:pt x="678404" y="3000100"/>
                </a:cubicBezTo>
                <a:cubicBezTo>
                  <a:pt x="666105" y="3030778"/>
                  <a:pt x="645943" y="3046506"/>
                  <a:pt x="633233" y="3067857"/>
                </a:cubicBezTo>
                <a:lnTo>
                  <a:pt x="633183" y="3067857"/>
                </a:lnTo>
                <a:lnTo>
                  <a:pt x="622717" y="3096500"/>
                </a:lnTo>
                <a:cubicBezTo>
                  <a:pt x="620945" y="3107724"/>
                  <a:pt x="621208" y="3120983"/>
                  <a:pt x="624409" y="3137488"/>
                </a:cubicBezTo>
                <a:lnTo>
                  <a:pt x="636433" y="3137488"/>
                </a:lnTo>
                <a:cubicBezTo>
                  <a:pt x="663911" y="3126698"/>
                  <a:pt x="809392" y="3127750"/>
                  <a:pt x="822376" y="3143478"/>
                </a:cubicBezTo>
                <a:lnTo>
                  <a:pt x="828366" y="3143478"/>
                </a:lnTo>
                <a:lnTo>
                  <a:pt x="828366" y="3149467"/>
                </a:lnTo>
                <a:lnTo>
                  <a:pt x="792338" y="3149467"/>
                </a:lnTo>
                <a:cubicBezTo>
                  <a:pt x="740034" y="3179871"/>
                  <a:pt x="659156" y="3132276"/>
                  <a:pt x="636433" y="3173332"/>
                </a:cubicBezTo>
                <a:lnTo>
                  <a:pt x="659127" y="3192259"/>
                </a:lnTo>
                <a:lnTo>
                  <a:pt x="659293" y="3192260"/>
                </a:lnTo>
                <a:cubicBezTo>
                  <a:pt x="664139" y="3197610"/>
                  <a:pt x="668482" y="3203233"/>
                  <a:pt x="672414" y="3209223"/>
                </a:cubicBezTo>
                <a:lnTo>
                  <a:pt x="654446" y="3209223"/>
                </a:lnTo>
                <a:lnTo>
                  <a:pt x="637486" y="3192262"/>
                </a:lnTo>
                <a:lnTo>
                  <a:pt x="637347" y="3192261"/>
                </a:lnTo>
                <a:cubicBezTo>
                  <a:pt x="600451" y="3160211"/>
                  <a:pt x="565338" y="3162497"/>
                  <a:pt x="498450" y="3149467"/>
                </a:cubicBezTo>
                <a:lnTo>
                  <a:pt x="498450" y="3137488"/>
                </a:lnTo>
                <a:cubicBezTo>
                  <a:pt x="537038" y="3139454"/>
                  <a:pt x="586644" y="3143981"/>
                  <a:pt x="600406" y="3119566"/>
                </a:cubicBezTo>
                <a:cubicBezTo>
                  <a:pt x="600406" y="3119566"/>
                  <a:pt x="607492" y="3094420"/>
                  <a:pt x="614807" y="3067628"/>
                </a:cubicBezTo>
                <a:lnTo>
                  <a:pt x="614843" y="3067628"/>
                </a:lnTo>
                <a:lnTo>
                  <a:pt x="624957" y="3029692"/>
                </a:lnTo>
                <a:cubicBezTo>
                  <a:pt x="627838" y="3018479"/>
                  <a:pt x="629941" y="3009678"/>
                  <a:pt x="630444" y="3006089"/>
                </a:cubicBezTo>
                <a:cubicBezTo>
                  <a:pt x="620797" y="3002752"/>
                  <a:pt x="615996" y="3001288"/>
                  <a:pt x="600451" y="3000100"/>
                </a:cubicBezTo>
                <a:cubicBezTo>
                  <a:pt x="568904" y="3024423"/>
                  <a:pt x="531551" y="3042345"/>
                  <a:pt x="501925" y="3067811"/>
                </a:cubicBezTo>
                <a:lnTo>
                  <a:pt x="501801" y="3067811"/>
                </a:lnTo>
                <a:lnTo>
                  <a:pt x="467423" y="3108793"/>
                </a:lnTo>
                <a:cubicBezTo>
                  <a:pt x="458434" y="3124961"/>
                  <a:pt x="452364" y="3144049"/>
                  <a:pt x="450490" y="3167389"/>
                </a:cubicBezTo>
                <a:cubicBezTo>
                  <a:pt x="459268" y="3175756"/>
                  <a:pt x="467635" y="3184122"/>
                  <a:pt x="475864" y="3192215"/>
                </a:cubicBezTo>
                <a:lnTo>
                  <a:pt x="12674" y="3192261"/>
                </a:lnTo>
                <a:lnTo>
                  <a:pt x="12674" y="3161445"/>
                </a:lnTo>
                <a:cubicBezTo>
                  <a:pt x="80248" y="3164188"/>
                  <a:pt x="116596" y="3161994"/>
                  <a:pt x="186593" y="3161445"/>
                </a:cubicBezTo>
                <a:lnTo>
                  <a:pt x="186593" y="3155456"/>
                </a:lnTo>
                <a:cubicBezTo>
                  <a:pt x="162864" y="3141054"/>
                  <a:pt x="156143" y="3131865"/>
                  <a:pt x="114584" y="3131590"/>
                </a:cubicBezTo>
                <a:cubicBezTo>
                  <a:pt x="88889" y="3116320"/>
                  <a:pt x="36128" y="3129533"/>
                  <a:pt x="12628" y="3113622"/>
                </a:cubicBezTo>
                <a:lnTo>
                  <a:pt x="6639" y="3113622"/>
                </a:lnTo>
                <a:lnTo>
                  <a:pt x="6639" y="3083767"/>
                </a:lnTo>
                <a:lnTo>
                  <a:pt x="282514" y="3107679"/>
                </a:lnTo>
                <a:lnTo>
                  <a:pt x="282514" y="3101690"/>
                </a:lnTo>
                <a:cubicBezTo>
                  <a:pt x="221980" y="3082807"/>
                  <a:pt x="80065" y="3093689"/>
                  <a:pt x="20766" y="3067902"/>
                </a:cubicBezTo>
                <a:lnTo>
                  <a:pt x="308604" y="3067792"/>
                </a:lnTo>
                <a:lnTo>
                  <a:pt x="20812" y="3067765"/>
                </a:lnTo>
                <a:cubicBezTo>
                  <a:pt x="15371" y="3065571"/>
                  <a:pt x="10617" y="3062874"/>
                  <a:pt x="6685" y="3059856"/>
                </a:cubicBezTo>
                <a:cubicBezTo>
                  <a:pt x="-1956" y="3047008"/>
                  <a:pt x="10" y="3016193"/>
                  <a:pt x="650" y="2994111"/>
                </a:cubicBezTo>
                <a:cubicBezTo>
                  <a:pt x="78191" y="2941487"/>
                  <a:pt x="24561" y="2920273"/>
                  <a:pt x="174568" y="2922421"/>
                </a:cubicBezTo>
                <a:cubicBezTo>
                  <a:pt x="177997" y="2920410"/>
                  <a:pt x="181975" y="2919084"/>
                  <a:pt x="186410" y="2918352"/>
                </a:cubicBezTo>
                <a:lnTo>
                  <a:pt x="191264" y="2918343"/>
                </a:lnTo>
                <a:lnTo>
                  <a:pt x="210322" y="2918307"/>
                </a:lnTo>
                <a:cubicBezTo>
                  <a:pt x="230667" y="2920867"/>
                  <a:pt x="253527" y="2927405"/>
                  <a:pt x="270580" y="2928365"/>
                </a:cubicBezTo>
                <a:lnTo>
                  <a:pt x="546502" y="2940298"/>
                </a:lnTo>
                <a:lnTo>
                  <a:pt x="552445" y="2928365"/>
                </a:lnTo>
                <a:lnTo>
                  <a:pt x="504106" y="2918261"/>
                </a:lnTo>
                <a:lnTo>
                  <a:pt x="503982" y="2918261"/>
                </a:lnTo>
                <a:cubicBezTo>
                  <a:pt x="457027" y="2912043"/>
                  <a:pt x="405729" y="2913231"/>
                  <a:pt x="360603" y="2904407"/>
                </a:cubicBezTo>
                <a:lnTo>
                  <a:pt x="360603" y="2898418"/>
                </a:lnTo>
                <a:lnTo>
                  <a:pt x="366594" y="2898418"/>
                </a:lnTo>
                <a:cubicBezTo>
                  <a:pt x="387350" y="2875009"/>
                  <a:pt x="435265" y="2878987"/>
                  <a:pt x="480528" y="2880495"/>
                </a:cubicBezTo>
                <a:cubicBezTo>
                  <a:pt x="501605" y="2897092"/>
                  <a:pt x="550342" y="2893389"/>
                  <a:pt x="588518" y="2892474"/>
                </a:cubicBezTo>
                <a:lnTo>
                  <a:pt x="588518" y="2886485"/>
                </a:lnTo>
                <a:lnTo>
                  <a:pt x="594508" y="2886485"/>
                </a:lnTo>
                <a:lnTo>
                  <a:pt x="594508" y="2868563"/>
                </a:lnTo>
                <a:lnTo>
                  <a:pt x="408565" y="2850640"/>
                </a:lnTo>
                <a:lnTo>
                  <a:pt x="408565" y="2826729"/>
                </a:lnTo>
                <a:cubicBezTo>
                  <a:pt x="418896" y="2823163"/>
                  <a:pt x="427492" y="2821380"/>
                  <a:pt x="444591" y="2820740"/>
                </a:cubicBezTo>
                <a:cubicBezTo>
                  <a:pt x="457439" y="2829792"/>
                  <a:pt x="540695" y="2828603"/>
                  <a:pt x="582484" y="2832718"/>
                </a:cubicBezTo>
                <a:lnTo>
                  <a:pt x="582484" y="2820740"/>
                </a:lnTo>
                <a:lnTo>
                  <a:pt x="564516" y="2820740"/>
                </a:lnTo>
                <a:cubicBezTo>
                  <a:pt x="551257" y="2812419"/>
                  <a:pt x="451861" y="2803229"/>
                  <a:pt x="432567" y="2802817"/>
                </a:cubicBezTo>
                <a:lnTo>
                  <a:pt x="432567" y="2793719"/>
                </a:lnTo>
                <a:lnTo>
                  <a:pt x="432521" y="2793719"/>
                </a:lnTo>
                <a:lnTo>
                  <a:pt x="432521" y="2790885"/>
                </a:lnTo>
                <a:lnTo>
                  <a:pt x="480526" y="2790885"/>
                </a:lnTo>
                <a:cubicBezTo>
                  <a:pt x="478743" y="2776940"/>
                  <a:pt x="477830" y="2776071"/>
                  <a:pt x="474538" y="2766973"/>
                </a:cubicBezTo>
                <a:lnTo>
                  <a:pt x="498494" y="2766973"/>
                </a:lnTo>
                <a:cubicBezTo>
                  <a:pt x="526842" y="2778952"/>
                  <a:pt x="613206" y="2776300"/>
                  <a:pt x="648457" y="2778952"/>
                </a:cubicBezTo>
                <a:lnTo>
                  <a:pt x="648457" y="2766973"/>
                </a:lnTo>
                <a:lnTo>
                  <a:pt x="636433" y="2766973"/>
                </a:lnTo>
                <a:cubicBezTo>
                  <a:pt x="591397" y="2733689"/>
                  <a:pt x="489305" y="2745165"/>
                  <a:pt x="426531" y="2731129"/>
                </a:cubicBezTo>
                <a:lnTo>
                  <a:pt x="420496" y="2683306"/>
                </a:lnTo>
                <a:cubicBezTo>
                  <a:pt x="545357" y="2683854"/>
                  <a:pt x="713837" y="2696793"/>
                  <a:pt x="828319" y="2689295"/>
                </a:cubicBezTo>
                <a:cubicBezTo>
                  <a:pt x="837692" y="2688701"/>
                  <a:pt x="890773" y="2698347"/>
                  <a:pt x="912261" y="2695238"/>
                </a:cubicBezTo>
                <a:lnTo>
                  <a:pt x="912261" y="2689295"/>
                </a:lnTo>
                <a:cubicBezTo>
                  <a:pt x="891550" y="2684906"/>
                  <a:pt x="870062" y="2677728"/>
                  <a:pt x="848711" y="2669315"/>
                </a:cubicBezTo>
                <a:lnTo>
                  <a:pt x="1034654" y="2669224"/>
                </a:lnTo>
                <a:cubicBezTo>
                  <a:pt x="1045992" y="2689432"/>
                  <a:pt x="1058794" y="2709091"/>
                  <a:pt x="1068258" y="2731174"/>
                </a:cubicBezTo>
                <a:lnTo>
                  <a:pt x="1134232" y="2737118"/>
                </a:lnTo>
                <a:lnTo>
                  <a:pt x="1134232" y="2725139"/>
                </a:lnTo>
                <a:cubicBezTo>
                  <a:pt x="1109177" y="2711972"/>
                  <a:pt x="1088695" y="2693089"/>
                  <a:pt x="1073150" y="2669224"/>
                </a:cubicBezTo>
                <a:lnTo>
                  <a:pt x="1073104" y="2669224"/>
                </a:lnTo>
                <a:cubicBezTo>
                  <a:pt x="1052850" y="2638135"/>
                  <a:pt x="1040917" y="2598495"/>
                  <a:pt x="1038266" y="2551861"/>
                </a:cubicBezTo>
                <a:cubicBezTo>
                  <a:pt x="1135512" y="2551084"/>
                  <a:pt x="1236370" y="2546009"/>
                  <a:pt x="1344133" y="2545872"/>
                </a:cubicBezTo>
                <a:cubicBezTo>
                  <a:pt x="1347745" y="2556204"/>
                  <a:pt x="1349482" y="2564754"/>
                  <a:pt x="1350122" y="2581762"/>
                </a:cubicBezTo>
                <a:cubicBezTo>
                  <a:pt x="1356934" y="2594540"/>
                  <a:pt x="1355483" y="2608976"/>
                  <a:pt x="1349539" y="2623933"/>
                </a:cubicBezTo>
                <a:lnTo>
                  <a:pt x="1322032" y="2669178"/>
                </a:lnTo>
                <a:lnTo>
                  <a:pt x="1322050" y="2669178"/>
                </a:lnTo>
                <a:cubicBezTo>
                  <a:pt x="1304173" y="2692998"/>
                  <a:pt x="1284331" y="2715172"/>
                  <a:pt x="1278203" y="2731129"/>
                </a:cubicBezTo>
                <a:lnTo>
                  <a:pt x="1308151" y="2731129"/>
                </a:lnTo>
                <a:cubicBezTo>
                  <a:pt x="1315968" y="2725871"/>
                  <a:pt x="1322918" y="2725779"/>
                  <a:pt x="1338142" y="2725139"/>
                </a:cubicBezTo>
                <a:cubicBezTo>
                  <a:pt x="1343721" y="2716383"/>
                  <a:pt x="1350853" y="2706348"/>
                  <a:pt x="1358528" y="2696535"/>
                </a:cubicBezTo>
                <a:lnTo>
                  <a:pt x="1382131" y="2669316"/>
                </a:lnTo>
                <a:lnTo>
                  <a:pt x="1382080" y="2669316"/>
                </a:lnTo>
                <a:cubicBezTo>
                  <a:pt x="1383406" y="2668036"/>
                  <a:pt x="1384733" y="2666755"/>
                  <a:pt x="1386057" y="2665475"/>
                </a:cubicBezTo>
                <a:cubicBezTo>
                  <a:pt x="1390311" y="2620212"/>
                  <a:pt x="1404483" y="2559954"/>
                  <a:pt x="1374033" y="2522052"/>
                </a:cubicBezTo>
                <a:cubicBezTo>
                  <a:pt x="1373439" y="2521320"/>
                  <a:pt x="1372844" y="2520634"/>
                  <a:pt x="1372250" y="2519903"/>
                </a:cubicBezTo>
                <a:lnTo>
                  <a:pt x="1717572" y="2519766"/>
                </a:lnTo>
                <a:cubicBezTo>
                  <a:pt x="1749073" y="2527767"/>
                  <a:pt x="1782083" y="2537277"/>
                  <a:pt x="1811893" y="2551861"/>
                </a:cubicBezTo>
                <a:cubicBezTo>
                  <a:pt x="1865293" y="2577921"/>
                  <a:pt x="1918557" y="2618247"/>
                  <a:pt x="1985812" y="2629540"/>
                </a:cubicBezTo>
                <a:lnTo>
                  <a:pt x="1985812" y="2623550"/>
                </a:lnTo>
                <a:cubicBezTo>
                  <a:pt x="1918100" y="2590678"/>
                  <a:pt x="1841794" y="2551953"/>
                  <a:pt x="1764618" y="2519903"/>
                </a:cubicBezTo>
                <a:lnTo>
                  <a:pt x="1913665" y="2519766"/>
                </a:lnTo>
                <a:cubicBezTo>
                  <a:pt x="1927015" y="2536819"/>
                  <a:pt x="1942286" y="2550810"/>
                  <a:pt x="1961900" y="2557851"/>
                </a:cubicBezTo>
                <a:lnTo>
                  <a:pt x="1961900" y="2551861"/>
                </a:lnTo>
                <a:cubicBezTo>
                  <a:pt x="1951247" y="2543037"/>
                  <a:pt x="1942149" y="2531973"/>
                  <a:pt x="1933873" y="2519766"/>
                </a:cubicBezTo>
                <a:cubicBezTo>
                  <a:pt x="1903241" y="2474777"/>
                  <a:pt x="1883170" y="2414655"/>
                  <a:pt x="1829951" y="2396459"/>
                </a:cubicBezTo>
                <a:lnTo>
                  <a:pt x="1829951" y="2408392"/>
                </a:lnTo>
                <a:cubicBezTo>
                  <a:pt x="1865064" y="2432852"/>
                  <a:pt x="1885044" y="2483190"/>
                  <a:pt x="1913665" y="2519720"/>
                </a:cubicBezTo>
                <a:lnTo>
                  <a:pt x="1764618" y="2519720"/>
                </a:lnTo>
                <a:cubicBezTo>
                  <a:pt x="1734397" y="2507284"/>
                  <a:pt x="1703993" y="2495763"/>
                  <a:pt x="1673956" y="2486024"/>
                </a:cubicBezTo>
                <a:lnTo>
                  <a:pt x="1625950" y="2486024"/>
                </a:lnTo>
                <a:cubicBezTo>
                  <a:pt x="1575383" y="2470022"/>
                  <a:pt x="1508769" y="2451780"/>
                  <a:pt x="1452031" y="2438247"/>
                </a:cubicBezTo>
                <a:cubicBezTo>
                  <a:pt x="1449653" y="2451780"/>
                  <a:pt x="1446545" y="2444693"/>
                  <a:pt x="1452031" y="2456169"/>
                </a:cubicBezTo>
                <a:cubicBezTo>
                  <a:pt x="1459803" y="2470937"/>
                  <a:pt x="1449471" y="2460238"/>
                  <a:pt x="1464010" y="2468102"/>
                </a:cubicBezTo>
                <a:cubicBezTo>
                  <a:pt x="1518828" y="2501386"/>
                  <a:pt x="1565371" y="2473360"/>
                  <a:pt x="1637928" y="2498003"/>
                </a:cubicBezTo>
                <a:cubicBezTo>
                  <a:pt x="1660971" y="2505821"/>
                  <a:pt x="1688631" y="2512085"/>
                  <a:pt x="1717526" y="2519537"/>
                </a:cubicBezTo>
                <a:lnTo>
                  <a:pt x="1372250" y="2519674"/>
                </a:lnTo>
                <a:cubicBezTo>
                  <a:pt x="1336999" y="2477520"/>
                  <a:pt x="1287302" y="2441036"/>
                  <a:pt x="1248074" y="2402357"/>
                </a:cubicBezTo>
                <a:cubicBezTo>
                  <a:pt x="1248395" y="2366375"/>
                  <a:pt x="1261104" y="2341000"/>
                  <a:pt x="1278479" y="2320335"/>
                </a:cubicBezTo>
                <a:lnTo>
                  <a:pt x="1278762" y="2320335"/>
                </a:lnTo>
                <a:lnTo>
                  <a:pt x="1332153" y="2270911"/>
                </a:lnTo>
                <a:lnTo>
                  <a:pt x="1332153" y="2258978"/>
                </a:lnTo>
                <a:cubicBezTo>
                  <a:pt x="1309659" y="2243570"/>
                  <a:pt x="1308104" y="2227065"/>
                  <a:pt x="1272214" y="2223133"/>
                </a:cubicBezTo>
                <a:cubicBezTo>
                  <a:pt x="1237970" y="2254360"/>
                  <a:pt x="1189735" y="2266247"/>
                  <a:pt x="1152291" y="2294822"/>
                </a:cubicBezTo>
                <a:cubicBezTo>
                  <a:pt x="1143468" y="2301543"/>
                  <a:pt x="1134003" y="2310230"/>
                  <a:pt x="1124264" y="2320471"/>
                </a:cubicBezTo>
                <a:lnTo>
                  <a:pt x="915955" y="2320471"/>
                </a:lnTo>
                <a:lnTo>
                  <a:pt x="1124173" y="2320518"/>
                </a:lnTo>
                <a:cubicBezTo>
                  <a:pt x="1080693" y="2366329"/>
                  <a:pt x="1032001" y="2443687"/>
                  <a:pt x="1014445" y="2519766"/>
                </a:cubicBezTo>
                <a:lnTo>
                  <a:pt x="938093" y="2519766"/>
                </a:lnTo>
                <a:cubicBezTo>
                  <a:pt x="943900" y="2465999"/>
                  <a:pt x="948288" y="2409580"/>
                  <a:pt x="948334" y="2384526"/>
                </a:cubicBezTo>
                <a:cubicBezTo>
                  <a:pt x="905849" y="2362031"/>
                  <a:pt x="824273" y="2357076"/>
                  <a:pt x="765483" y="2341114"/>
                </a:cubicBezTo>
                <a:lnTo>
                  <a:pt x="716686" y="2320471"/>
                </a:lnTo>
                <a:lnTo>
                  <a:pt x="716626" y="2320471"/>
                </a:lnTo>
                <a:cubicBezTo>
                  <a:pt x="715894" y="2319831"/>
                  <a:pt x="715162" y="2319328"/>
                  <a:pt x="714477" y="2318734"/>
                </a:cubicBezTo>
                <a:lnTo>
                  <a:pt x="708442" y="2318734"/>
                </a:lnTo>
                <a:lnTo>
                  <a:pt x="708442" y="2312744"/>
                </a:lnTo>
                <a:lnTo>
                  <a:pt x="942344" y="2312744"/>
                </a:lnTo>
                <a:cubicBezTo>
                  <a:pt x="950208" y="2307213"/>
                  <a:pt x="949843" y="2314848"/>
                  <a:pt x="960313" y="2306801"/>
                </a:cubicBezTo>
                <a:cubicBezTo>
                  <a:pt x="965159" y="2299760"/>
                  <a:pt x="964976" y="2296742"/>
                  <a:pt x="966347" y="2282889"/>
                </a:cubicBezTo>
                <a:cubicBezTo>
                  <a:pt x="965159" y="2279095"/>
                  <a:pt x="971880" y="2263047"/>
                  <a:pt x="966347" y="2247045"/>
                </a:cubicBezTo>
                <a:cubicBezTo>
                  <a:pt x="957615" y="2221808"/>
                  <a:pt x="924697" y="2198856"/>
                  <a:pt x="912352" y="2175310"/>
                </a:cubicBezTo>
                <a:lnTo>
                  <a:pt x="897407" y="2121269"/>
                </a:lnTo>
                <a:lnTo>
                  <a:pt x="897311" y="2121269"/>
                </a:lnTo>
                <a:cubicBezTo>
                  <a:pt x="896442" y="2119303"/>
                  <a:pt x="895482" y="2117429"/>
                  <a:pt x="894293" y="2115600"/>
                </a:cubicBezTo>
                <a:cubicBezTo>
                  <a:pt x="881858" y="2095666"/>
                  <a:pt x="850813" y="2093014"/>
                  <a:pt x="840298" y="2067777"/>
                </a:cubicBezTo>
                <a:cubicBezTo>
                  <a:pt x="836663" y="2059067"/>
                  <a:pt x="833543" y="2047706"/>
                  <a:pt x="830622" y="2035304"/>
                </a:cubicBezTo>
                <a:lnTo>
                  <a:pt x="822178" y="1996728"/>
                </a:lnTo>
                <a:lnTo>
                  <a:pt x="822147" y="1996728"/>
                </a:lnTo>
                <a:cubicBezTo>
                  <a:pt x="817117" y="1973777"/>
                  <a:pt x="811768" y="1952608"/>
                  <a:pt x="804316" y="1942276"/>
                </a:cubicBezTo>
                <a:cubicBezTo>
                  <a:pt x="800658" y="1937201"/>
                  <a:pt x="783467" y="1937109"/>
                  <a:pt x="780313" y="1930343"/>
                </a:cubicBezTo>
                <a:cubicBezTo>
                  <a:pt x="772403" y="1913426"/>
                  <a:pt x="782324" y="1889012"/>
                  <a:pt x="774323" y="1876576"/>
                </a:cubicBezTo>
                <a:lnTo>
                  <a:pt x="769084" y="1872187"/>
                </a:lnTo>
                <a:lnTo>
                  <a:pt x="769066" y="1872187"/>
                </a:lnTo>
                <a:cubicBezTo>
                  <a:pt x="751372" y="1858792"/>
                  <a:pt x="731667" y="1858654"/>
                  <a:pt x="708441" y="1846676"/>
                </a:cubicBezTo>
                <a:cubicBezTo>
                  <a:pt x="666013" y="1824730"/>
                  <a:pt x="614395" y="1781342"/>
                  <a:pt x="564515" y="1768997"/>
                </a:cubicBezTo>
                <a:cubicBezTo>
                  <a:pt x="541746" y="1763374"/>
                  <a:pt x="465531" y="1775444"/>
                  <a:pt x="438556" y="1780930"/>
                </a:cubicBezTo>
                <a:cubicBezTo>
                  <a:pt x="401843" y="1788474"/>
                  <a:pt x="367827" y="1774621"/>
                  <a:pt x="318633" y="1786920"/>
                </a:cubicBezTo>
                <a:cubicBezTo>
                  <a:pt x="246989" y="1804842"/>
                  <a:pt x="171688" y="1822353"/>
                  <a:pt x="78740" y="1822764"/>
                </a:cubicBezTo>
                <a:lnTo>
                  <a:pt x="72750" y="1804842"/>
                </a:lnTo>
                <a:cubicBezTo>
                  <a:pt x="60680" y="1786371"/>
                  <a:pt x="73528" y="1759671"/>
                  <a:pt x="78740" y="1739097"/>
                </a:cubicBezTo>
                <a:cubicBezTo>
                  <a:pt x="108183" y="1730593"/>
                  <a:pt x="138084" y="1725655"/>
                  <a:pt x="168305" y="1722592"/>
                </a:cubicBezTo>
                <a:lnTo>
                  <a:pt x="170671" y="1722592"/>
                </a:lnTo>
                <a:lnTo>
                  <a:pt x="282325" y="1716750"/>
                </a:lnTo>
                <a:cubicBezTo>
                  <a:pt x="320530" y="1715584"/>
                  <a:pt x="358706" y="1714155"/>
                  <a:pt x="396402" y="1709195"/>
                </a:cubicBezTo>
                <a:cubicBezTo>
                  <a:pt x="449483" y="1702246"/>
                  <a:pt x="502427" y="1713767"/>
                  <a:pt x="510336" y="1661372"/>
                </a:cubicBezTo>
                <a:cubicBezTo>
                  <a:pt x="495843" y="1653599"/>
                  <a:pt x="493329" y="1650628"/>
                  <a:pt x="468365" y="1649439"/>
                </a:cubicBezTo>
                <a:cubicBezTo>
                  <a:pt x="411718" y="1684552"/>
                  <a:pt x="212471" y="1669647"/>
                  <a:pt x="126517" y="1679340"/>
                </a:cubicBezTo>
                <a:lnTo>
                  <a:pt x="120482" y="1661418"/>
                </a:lnTo>
                <a:lnTo>
                  <a:pt x="126517" y="1661418"/>
                </a:lnTo>
                <a:cubicBezTo>
                  <a:pt x="135295" y="1646330"/>
                  <a:pt x="129169" y="1652182"/>
                  <a:pt x="150520" y="1649485"/>
                </a:cubicBezTo>
                <a:cubicBezTo>
                  <a:pt x="179004" y="1631517"/>
                  <a:pt x="222529" y="1644227"/>
                  <a:pt x="264454" y="1637552"/>
                </a:cubicBezTo>
                <a:cubicBezTo>
                  <a:pt x="307294" y="1630739"/>
                  <a:pt x="386435" y="1628636"/>
                  <a:pt x="458764" y="1623241"/>
                </a:cubicBezTo>
                <a:lnTo>
                  <a:pt x="492873" y="1623214"/>
                </a:lnTo>
                <a:lnTo>
                  <a:pt x="458809" y="1623196"/>
                </a:lnTo>
                <a:cubicBezTo>
                  <a:pt x="490493" y="1620956"/>
                  <a:pt x="520943" y="1617938"/>
                  <a:pt x="546409" y="1613687"/>
                </a:cubicBezTo>
                <a:lnTo>
                  <a:pt x="546409" y="1589775"/>
                </a:lnTo>
                <a:cubicBezTo>
                  <a:pt x="535848" y="1586026"/>
                  <a:pt x="540557" y="1588632"/>
                  <a:pt x="534384" y="1583785"/>
                </a:cubicBezTo>
                <a:cubicBezTo>
                  <a:pt x="475360" y="1598370"/>
                  <a:pt x="297143" y="1607149"/>
                  <a:pt x="240496" y="1595764"/>
                </a:cubicBezTo>
                <a:cubicBezTo>
                  <a:pt x="210778" y="1589775"/>
                  <a:pt x="169539" y="1601753"/>
                  <a:pt x="156554" y="1595764"/>
                </a:cubicBezTo>
                <a:cubicBezTo>
                  <a:pt x="152028" y="1589318"/>
                  <a:pt x="152943" y="1590141"/>
                  <a:pt x="150565" y="1577842"/>
                </a:cubicBezTo>
                <a:cubicBezTo>
                  <a:pt x="155366" y="1571761"/>
                  <a:pt x="152668" y="1576196"/>
                  <a:pt x="156554" y="1565863"/>
                </a:cubicBezTo>
                <a:lnTo>
                  <a:pt x="186547" y="1565863"/>
                </a:lnTo>
                <a:cubicBezTo>
                  <a:pt x="208126" y="1578162"/>
                  <a:pt x="457758" y="1561794"/>
                  <a:pt x="474400" y="1559920"/>
                </a:cubicBezTo>
                <a:lnTo>
                  <a:pt x="474400" y="1547941"/>
                </a:lnTo>
                <a:lnTo>
                  <a:pt x="456432" y="1541998"/>
                </a:lnTo>
                <a:cubicBezTo>
                  <a:pt x="417707" y="1514611"/>
                  <a:pt x="218276" y="1530156"/>
                  <a:pt x="168533" y="1530019"/>
                </a:cubicBezTo>
                <a:lnTo>
                  <a:pt x="166414" y="1523664"/>
                </a:lnTo>
                <a:lnTo>
                  <a:pt x="166384" y="1523664"/>
                </a:lnTo>
                <a:lnTo>
                  <a:pt x="162543" y="1512188"/>
                </a:lnTo>
                <a:lnTo>
                  <a:pt x="168532" y="1512188"/>
                </a:lnTo>
                <a:cubicBezTo>
                  <a:pt x="182294" y="1490426"/>
                  <a:pt x="259928" y="1498792"/>
                  <a:pt x="294492" y="1500256"/>
                </a:cubicBezTo>
                <a:cubicBezTo>
                  <a:pt x="323066" y="1519229"/>
                  <a:pt x="467634" y="1509079"/>
                  <a:pt x="486425" y="1494266"/>
                </a:cubicBezTo>
                <a:cubicBezTo>
                  <a:pt x="491224" y="1488185"/>
                  <a:pt x="488528" y="1492620"/>
                  <a:pt x="492368" y="1482333"/>
                </a:cubicBezTo>
                <a:cubicBezTo>
                  <a:pt x="493877" y="1476527"/>
                  <a:pt x="497076" y="1480047"/>
                  <a:pt x="492368" y="1476344"/>
                </a:cubicBezTo>
                <a:cubicBezTo>
                  <a:pt x="439606" y="1436202"/>
                  <a:pt x="262807" y="1478173"/>
                  <a:pt x="156554" y="1458422"/>
                </a:cubicBezTo>
                <a:lnTo>
                  <a:pt x="156554" y="1428521"/>
                </a:lnTo>
                <a:cubicBezTo>
                  <a:pt x="155548" y="1427058"/>
                  <a:pt x="154725" y="1425595"/>
                  <a:pt x="154085" y="1424132"/>
                </a:cubicBezTo>
                <a:lnTo>
                  <a:pt x="1218175" y="1423857"/>
                </a:lnTo>
                <a:lnTo>
                  <a:pt x="154313" y="1424040"/>
                </a:lnTo>
                <a:cubicBezTo>
                  <a:pt x="148690" y="1412015"/>
                  <a:pt x="153628" y="1401226"/>
                  <a:pt x="156782" y="1386687"/>
                </a:cubicBezTo>
                <a:cubicBezTo>
                  <a:pt x="167115" y="1383075"/>
                  <a:pt x="175665" y="1381338"/>
                  <a:pt x="192765" y="1380697"/>
                </a:cubicBezTo>
                <a:cubicBezTo>
                  <a:pt x="193221" y="1381292"/>
                  <a:pt x="200629" y="1397934"/>
                  <a:pt x="204743" y="1392630"/>
                </a:cubicBezTo>
                <a:lnTo>
                  <a:pt x="204743" y="1386687"/>
                </a:lnTo>
                <a:lnTo>
                  <a:pt x="210732" y="1386687"/>
                </a:lnTo>
                <a:lnTo>
                  <a:pt x="210732" y="1380697"/>
                </a:lnTo>
                <a:cubicBezTo>
                  <a:pt x="189244" y="1370959"/>
                  <a:pt x="145352" y="1348876"/>
                  <a:pt x="106856" y="1324462"/>
                </a:cubicBezTo>
                <a:lnTo>
                  <a:pt x="249503" y="1324233"/>
                </a:lnTo>
                <a:cubicBezTo>
                  <a:pt x="269528" y="1334017"/>
                  <a:pt x="287405" y="1342933"/>
                  <a:pt x="300573" y="1350659"/>
                </a:cubicBezTo>
                <a:cubicBezTo>
                  <a:pt x="320963" y="1362592"/>
                  <a:pt x="362431" y="1381017"/>
                  <a:pt x="378524" y="1374571"/>
                </a:cubicBezTo>
                <a:lnTo>
                  <a:pt x="384560" y="1374571"/>
                </a:lnTo>
                <a:lnTo>
                  <a:pt x="384560" y="1368627"/>
                </a:lnTo>
                <a:lnTo>
                  <a:pt x="378524" y="1368627"/>
                </a:lnTo>
                <a:cubicBezTo>
                  <a:pt x="366637" y="1336075"/>
                  <a:pt x="343960" y="1333560"/>
                  <a:pt x="316711" y="1324233"/>
                </a:cubicBezTo>
                <a:lnTo>
                  <a:pt x="397589" y="1324279"/>
                </a:lnTo>
                <a:lnTo>
                  <a:pt x="316711" y="1324188"/>
                </a:lnTo>
                <a:cubicBezTo>
                  <a:pt x="309624" y="1321718"/>
                  <a:pt x="302172" y="1318793"/>
                  <a:pt x="294537" y="1314723"/>
                </a:cubicBezTo>
                <a:cubicBezTo>
                  <a:pt x="251103" y="1291772"/>
                  <a:pt x="203691" y="1252224"/>
                  <a:pt x="168578" y="1219123"/>
                </a:cubicBezTo>
                <a:cubicBezTo>
                  <a:pt x="148141" y="1216928"/>
                  <a:pt x="133419" y="1209522"/>
                  <a:pt x="118240" y="1199738"/>
                </a:cubicBezTo>
                <a:lnTo>
                  <a:pt x="131311" y="1199729"/>
                </a:lnTo>
                <a:lnTo>
                  <a:pt x="118240" y="1199692"/>
                </a:lnTo>
                <a:cubicBezTo>
                  <a:pt x="107862" y="1193109"/>
                  <a:pt x="97300" y="1185290"/>
                  <a:pt x="84636" y="1177335"/>
                </a:cubicBezTo>
                <a:lnTo>
                  <a:pt x="90625" y="1159413"/>
                </a:lnTo>
                <a:lnTo>
                  <a:pt x="96615" y="1159413"/>
                </a:lnTo>
                <a:lnTo>
                  <a:pt x="96615" y="1153469"/>
                </a:lnTo>
                <a:cubicBezTo>
                  <a:pt x="110468" y="1159002"/>
                  <a:pt x="124664" y="1165905"/>
                  <a:pt x="139135" y="1173775"/>
                </a:cubicBezTo>
                <a:lnTo>
                  <a:pt x="182991" y="1199692"/>
                </a:lnTo>
                <a:lnTo>
                  <a:pt x="183346" y="1199692"/>
                </a:lnTo>
                <a:cubicBezTo>
                  <a:pt x="234884" y="1232199"/>
                  <a:pt x="288994" y="1271212"/>
                  <a:pt x="343302" y="1299797"/>
                </a:cubicBezTo>
                <a:lnTo>
                  <a:pt x="397589" y="1324279"/>
                </a:lnTo>
                <a:lnTo>
                  <a:pt x="397589" y="1324279"/>
                </a:lnTo>
                <a:cubicBezTo>
                  <a:pt x="417341" y="1331548"/>
                  <a:pt x="437000" y="1336623"/>
                  <a:pt x="456523" y="1338726"/>
                </a:cubicBezTo>
                <a:lnTo>
                  <a:pt x="461369" y="1324279"/>
                </a:lnTo>
                <a:lnTo>
                  <a:pt x="541059" y="1324279"/>
                </a:lnTo>
                <a:cubicBezTo>
                  <a:pt x="542660" y="1327388"/>
                  <a:pt x="544489" y="1330268"/>
                  <a:pt x="546546" y="1332783"/>
                </a:cubicBezTo>
                <a:cubicBezTo>
                  <a:pt x="563783" y="1348876"/>
                  <a:pt x="594507" y="1360306"/>
                  <a:pt x="624452" y="1362684"/>
                </a:cubicBezTo>
                <a:cubicBezTo>
                  <a:pt x="628338" y="1355186"/>
                  <a:pt x="631036" y="1350293"/>
                  <a:pt x="636476" y="1344762"/>
                </a:cubicBezTo>
                <a:lnTo>
                  <a:pt x="630991" y="1324279"/>
                </a:lnTo>
                <a:lnTo>
                  <a:pt x="630900" y="1324279"/>
                </a:lnTo>
                <a:cubicBezTo>
                  <a:pt x="624726" y="1301419"/>
                  <a:pt x="617687" y="1275404"/>
                  <a:pt x="612428" y="1249115"/>
                </a:cubicBezTo>
                <a:cubicBezTo>
                  <a:pt x="568400" y="1244406"/>
                  <a:pt x="567668" y="1215877"/>
                  <a:pt x="528486" y="1207281"/>
                </a:cubicBezTo>
                <a:cubicBezTo>
                  <a:pt x="527161" y="1245961"/>
                  <a:pt x="526932" y="1296572"/>
                  <a:pt x="541013" y="1324188"/>
                </a:cubicBezTo>
                <a:lnTo>
                  <a:pt x="461324" y="1324279"/>
                </a:lnTo>
                <a:lnTo>
                  <a:pt x="462466" y="1320804"/>
                </a:lnTo>
                <a:lnTo>
                  <a:pt x="456477" y="1320804"/>
                </a:lnTo>
                <a:cubicBezTo>
                  <a:pt x="439012" y="1286971"/>
                  <a:pt x="397361" y="1281897"/>
                  <a:pt x="366546" y="1261048"/>
                </a:cubicBezTo>
                <a:cubicBezTo>
                  <a:pt x="343868" y="1245732"/>
                  <a:pt x="318861" y="1217751"/>
                  <a:pt x="293851" y="1199829"/>
                </a:cubicBezTo>
                <a:lnTo>
                  <a:pt x="333329" y="1199727"/>
                </a:lnTo>
                <a:lnTo>
                  <a:pt x="293851" y="1199692"/>
                </a:lnTo>
                <a:cubicBezTo>
                  <a:pt x="288044" y="1195669"/>
                  <a:pt x="282329" y="1192057"/>
                  <a:pt x="276614" y="1189314"/>
                </a:cubicBezTo>
                <a:cubicBezTo>
                  <a:pt x="223305" y="1163436"/>
                  <a:pt x="152713" y="1150086"/>
                  <a:pt x="132642" y="1093713"/>
                </a:cubicBezTo>
                <a:cubicBezTo>
                  <a:pt x="139774" y="1088501"/>
                  <a:pt x="139363" y="1088776"/>
                  <a:pt x="144621" y="1081734"/>
                </a:cubicBezTo>
                <a:cubicBezTo>
                  <a:pt x="199850" y="1106332"/>
                  <a:pt x="247719" y="1134541"/>
                  <a:pt x="300572" y="1165402"/>
                </a:cubicBezTo>
                <a:lnTo>
                  <a:pt x="346551" y="1199692"/>
                </a:lnTo>
                <a:lnTo>
                  <a:pt x="346566" y="1199692"/>
                </a:lnTo>
                <a:cubicBezTo>
                  <a:pt x="379210" y="1227124"/>
                  <a:pt x="412814" y="1256110"/>
                  <a:pt x="462466" y="1261002"/>
                </a:cubicBezTo>
                <a:lnTo>
                  <a:pt x="462466" y="1249070"/>
                </a:lnTo>
                <a:cubicBezTo>
                  <a:pt x="437457" y="1233159"/>
                  <a:pt x="412174" y="1216608"/>
                  <a:pt x="386800" y="1199738"/>
                </a:cubicBezTo>
                <a:lnTo>
                  <a:pt x="481273" y="1199738"/>
                </a:lnTo>
                <a:lnTo>
                  <a:pt x="386800" y="1199692"/>
                </a:lnTo>
                <a:cubicBezTo>
                  <a:pt x="325443" y="1158864"/>
                  <a:pt x="263630" y="1116070"/>
                  <a:pt x="203462" y="1075334"/>
                </a:cubicBezTo>
                <a:lnTo>
                  <a:pt x="265367" y="1075151"/>
                </a:lnTo>
                <a:cubicBezTo>
                  <a:pt x="324620" y="1119042"/>
                  <a:pt x="380490" y="1177107"/>
                  <a:pt x="462466" y="1183324"/>
                </a:cubicBezTo>
                <a:lnTo>
                  <a:pt x="462466" y="1177335"/>
                </a:lnTo>
                <a:lnTo>
                  <a:pt x="468501" y="1177335"/>
                </a:lnTo>
                <a:cubicBezTo>
                  <a:pt x="465118" y="1167734"/>
                  <a:pt x="463701" y="1162979"/>
                  <a:pt x="462466" y="1147480"/>
                </a:cubicBezTo>
                <a:cubicBezTo>
                  <a:pt x="450739" y="1147366"/>
                  <a:pt x="432486" y="1138050"/>
                  <a:pt x="411780" y="1124374"/>
                </a:cubicBezTo>
                <a:lnTo>
                  <a:pt x="346444" y="1075151"/>
                </a:lnTo>
                <a:lnTo>
                  <a:pt x="346383" y="1075151"/>
                </a:lnTo>
                <a:cubicBezTo>
                  <a:pt x="320323" y="1053845"/>
                  <a:pt x="296640" y="1033271"/>
                  <a:pt x="282558" y="1021933"/>
                </a:cubicBezTo>
                <a:cubicBezTo>
                  <a:pt x="258784" y="1002913"/>
                  <a:pt x="223305" y="1004285"/>
                  <a:pt x="210595" y="974155"/>
                </a:cubicBezTo>
                <a:lnTo>
                  <a:pt x="216630" y="974155"/>
                </a:lnTo>
                <a:cubicBezTo>
                  <a:pt x="223213" y="950930"/>
                  <a:pt x="234140" y="939682"/>
                  <a:pt x="247491" y="925692"/>
                </a:cubicBezTo>
                <a:lnTo>
                  <a:pt x="247620" y="925692"/>
                </a:lnTo>
                <a:lnTo>
                  <a:pt x="247491" y="925691"/>
                </a:lnTo>
                <a:cubicBezTo>
                  <a:pt x="249137" y="923954"/>
                  <a:pt x="250874" y="922171"/>
                  <a:pt x="252566" y="920342"/>
                </a:cubicBezTo>
                <a:lnTo>
                  <a:pt x="264870" y="925692"/>
                </a:lnTo>
                <a:lnTo>
                  <a:pt x="265184" y="925692"/>
                </a:lnTo>
                <a:cubicBezTo>
                  <a:pt x="285850" y="936345"/>
                  <a:pt x="309853" y="955136"/>
                  <a:pt x="324529" y="968166"/>
                </a:cubicBezTo>
                <a:lnTo>
                  <a:pt x="330518" y="986088"/>
                </a:lnTo>
                <a:lnTo>
                  <a:pt x="366546" y="992078"/>
                </a:lnTo>
                <a:cubicBezTo>
                  <a:pt x="400607" y="1012331"/>
                  <a:pt x="429593" y="1049045"/>
                  <a:pt x="462466" y="1069756"/>
                </a:cubicBezTo>
                <a:lnTo>
                  <a:pt x="471562" y="1075151"/>
                </a:lnTo>
                <a:lnTo>
                  <a:pt x="471793" y="1075151"/>
                </a:lnTo>
                <a:cubicBezTo>
                  <a:pt x="501648" y="1092021"/>
                  <a:pt x="530086" y="1098651"/>
                  <a:pt x="558432" y="1117579"/>
                </a:cubicBezTo>
                <a:cubicBezTo>
                  <a:pt x="576560" y="1129695"/>
                  <a:pt x="594654" y="1143068"/>
                  <a:pt x="612885" y="1157007"/>
                </a:cubicBezTo>
                <a:lnTo>
                  <a:pt x="668043" y="1199738"/>
                </a:lnTo>
                <a:lnTo>
                  <a:pt x="668161" y="1199738"/>
                </a:lnTo>
                <a:cubicBezTo>
                  <a:pt x="725037" y="1243720"/>
                  <a:pt x="784793" y="1286560"/>
                  <a:pt x="852276" y="1308871"/>
                </a:cubicBezTo>
                <a:lnTo>
                  <a:pt x="852276" y="1290949"/>
                </a:lnTo>
                <a:cubicBezTo>
                  <a:pt x="822649" y="1267678"/>
                  <a:pt x="801754" y="1233296"/>
                  <a:pt x="780358" y="1199783"/>
                </a:cubicBezTo>
                <a:lnTo>
                  <a:pt x="871433" y="1199783"/>
                </a:lnTo>
                <a:cubicBezTo>
                  <a:pt x="885834" y="1217614"/>
                  <a:pt x="899596" y="1235993"/>
                  <a:pt x="912260" y="1255105"/>
                </a:cubicBezTo>
                <a:cubicBezTo>
                  <a:pt x="924925" y="1250395"/>
                  <a:pt x="923096" y="1255287"/>
                  <a:pt x="930228" y="1249161"/>
                </a:cubicBezTo>
                <a:cubicBezTo>
                  <a:pt x="934708" y="1241892"/>
                  <a:pt x="931097" y="1243217"/>
                  <a:pt x="930228" y="1225249"/>
                </a:cubicBezTo>
                <a:lnTo>
                  <a:pt x="909127" y="1199738"/>
                </a:lnTo>
                <a:lnTo>
                  <a:pt x="909013" y="1199738"/>
                </a:lnTo>
                <a:cubicBezTo>
                  <a:pt x="902339" y="1188491"/>
                  <a:pt x="896578" y="1176603"/>
                  <a:pt x="888303" y="1165448"/>
                </a:cubicBezTo>
                <a:cubicBezTo>
                  <a:pt x="865259" y="1134541"/>
                  <a:pt x="835861" y="1105280"/>
                  <a:pt x="808841" y="1075334"/>
                </a:cubicBezTo>
                <a:lnTo>
                  <a:pt x="841989" y="1075151"/>
                </a:lnTo>
                <a:cubicBezTo>
                  <a:pt x="880348" y="1118494"/>
                  <a:pt x="920215" y="1159184"/>
                  <a:pt x="942252" y="1183324"/>
                </a:cubicBezTo>
                <a:cubicBezTo>
                  <a:pt x="947008" y="1188537"/>
                  <a:pt x="951168" y="1194069"/>
                  <a:pt x="954963" y="1199601"/>
                </a:cubicBezTo>
                <a:lnTo>
                  <a:pt x="928743" y="1199679"/>
                </a:lnTo>
                <a:lnTo>
                  <a:pt x="954963" y="1199783"/>
                </a:lnTo>
                <a:cubicBezTo>
                  <a:pt x="971514" y="1223649"/>
                  <a:pt x="982898" y="1248338"/>
                  <a:pt x="1020204" y="1255105"/>
                </a:cubicBezTo>
                <a:lnTo>
                  <a:pt x="1020204" y="1225249"/>
                </a:lnTo>
                <a:cubicBezTo>
                  <a:pt x="1009050" y="1217797"/>
                  <a:pt x="998579" y="1209293"/>
                  <a:pt x="988750" y="1199875"/>
                </a:cubicBezTo>
                <a:lnTo>
                  <a:pt x="1138894" y="1199829"/>
                </a:lnTo>
                <a:cubicBezTo>
                  <a:pt x="1127419" y="1229730"/>
                  <a:pt x="1111783" y="1283954"/>
                  <a:pt x="1116217" y="1290995"/>
                </a:cubicBezTo>
                <a:cubicBezTo>
                  <a:pt x="1122252" y="1300642"/>
                  <a:pt x="1130801" y="1312895"/>
                  <a:pt x="1140722" y="1324325"/>
                </a:cubicBezTo>
                <a:lnTo>
                  <a:pt x="1069400" y="1324325"/>
                </a:lnTo>
                <a:cubicBezTo>
                  <a:pt x="1047272" y="1318152"/>
                  <a:pt x="1021623" y="1314678"/>
                  <a:pt x="990259" y="1308917"/>
                </a:cubicBezTo>
                <a:cubicBezTo>
                  <a:pt x="987103" y="1313237"/>
                  <a:pt x="985480" y="1314620"/>
                  <a:pt x="984086" y="1316175"/>
                </a:cubicBezTo>
                <a:lnTo>
                  <a:pt x="979339" y="1324370"/>
                </a:lnTo>
                <a:lnTo>
                  <a:pt x="979377" y="1324370"/>
                </a:lnTo>
                <a:cubicBezTo>
                  <a:pt x="979058" y="1325239"/>
                  <a:pt x="978737" y="1326016"/>
                  <a:pt x="978372" y="1326885"/>
                </a:cubicBezTo>
                <a:cubicBezTo>
                  <a:pt x="1001918" y="1357883"/>
                  <a:pt x="1002649" y="1390161"/>
                  <a:pt x="1056324" y="1392584"/>
                </a:cubicBezTo>
                <a:cubicBezTo>
                  <a:pt x="1080785" y="1410553"/>
                  <a:pt x="1110548" y="1400494"/>
                  <a:pt x="1146255" y="1398574"/>
                </a:cubicBezTo>
                <a:lnTo>
                  <a:pt x="1146255" y="1386641"/>
                </a:lnTo>
                <a:cubicBezTo>
                  <a:pt x="1142369" y="1381475"/>
                  <a:pt x="1138254" y="1367850"/>
                  <a:pt x="1134277" y="1362729"/>
                </a:cubicBezTo>
                <a:cubicBezTo>
                  <a:pt x="1114983" y="1341790"/>
                  <a:pt x="1094455" y="1331366"/>
                  <a:pt x="1069492" y="1324370"/>
                </a:cubicBezTo>
                <a:lnTo>
                  <a:pt x="1140815" y="1324370"/>
                </a:lnTo>
                <a:cubicBezTo>
                  <a:pt x="1153251" y="1338681"/>
                  <a:pt x="1167835" y="1351711"/>
                  <a:pt x="1182283" y="1356786"/>
                </a:cubicBezTo>
                <a:lnTo>
                  <a:pt x="1182283" y="1344853"/>
                </a:lnTo>
                <a:cubicBezTo>
                  <a:pt x="1186169" y="1340372"/>
                  <a:pt x="1190604" y="1333057"/>
                  <a:pt x="1194627" y="1324279"/>
                </a:cubicBezTo>
                <a:lnTo>
                  <a:pt x="1355242" y="1324416"/>
                </a:lnTo>
                <a:cubicBezTo>
                  <a:pt x="1385827" y="1361449"/>
                  <a:pt x="1415455" y="1400906"/>
                  <a:pt x="1431137" y="1423949"/>
                </a:cubicBezTo>
                <a:lnTo>
                  <a:pt x="1431077" y="1423949"/>
                </a:lnTo>
                <a:lnTo>
                  <a:pt x="1434109" y="1428384"/>
                </a:lnTo>
                <a:cubicBezTo>
                  <a:pt x="1436852" y="1426281"/>
                  <a:pt x="1437263" y="1425777"/>
                  <a:pt x="1438818" y="1423949"/>
                </a:cubicBezTo>
                <a:lnTo>
                  <a:pt x="1777099" y="1423903"/>
                </a:lnTo>
                <a:lnTo>
                  <a:pt x="1844033" y="1523481"/>
                </a:lnTo>
                <a:lnTo>
                  <a:pt x="1844124" y="1523481"/>
                </a:lnTo>
                <a:cubicBezTo>
                  <a:pt x="1852811" y="1535963"/>
                  <a:pt x="1861955" y="1548124"/>
                  <a:pt x="1871876" y="1559828"/>
                </a:cubicBezTo>
                <a:lnTo>
                  <a:pt x="1901823" y="1571761"/>
                </a:lnTo>
                <a:lnTo>
                  <a:pt x="1912110" y="1623104"/>
                </a:lnTo>
                <a:lnTo>
                  <a:pt x="1912156" y="1623104"/>
                </a:lnTo>
                <a:lnTo>
                  <a:pt x="1913848" y="1631517"/>
                </a:lnTo>
                <a:cubicBezTo>
                  <a:pt x="1917780" y="1638832"/>
                  <a:pt x="1934879" y="1645964"/>
                  <a:pt x="1937851" y="1655428"/>
                </a:cubicBezTo>
                <a:cubicBezTo>
                  <a:pt x="1939314" y="1660046"/>
                  <a:pt x="1927061" y="1677602"/>
                  <a:pt x="1931862" y="1691273"/>
                </a:cubicBezTo>
                <a:cubicBezTo>
                  <a:pt x="1935016" y="1700417"/>
                  <a:pt x="1952390" y="1708052"/>
                  <a:pt x="1955819" y="1715184"/>
                </a:cubicBezTo>
                <a:cubicBezTo>
                  <a:pt x="1957099" y="1717836"/>
                  <a:pt x="1958014" y="1720305"/>
                  <a:pt x="1958608" y="1722637"/>
                </a:cubicBezTo>
                <a:lnTo>
                  <a:pt x="1818979" y="1722728"/>
                </a:lnTo>
                <a:cubicBezTo>
                  <a:pt x="1818659" y="1722271"/>
                  <a:pt x="1818248" y="1721677"/>
                  <a:pt x="1817882" y="1721174"/>
                </a:cubicBezTo>
                <a:cubicBezTo>
                  <a:pt x="1817607" y="1721722"/>
                  <a:pt x="1817333" y="1722225"/>
                  <a:pt x="1817105" y="1722728"/>
                </a:cubicBezTo>
                <a:lnTo>
                  <a:pt x="1816678" y="1722728"/>
                </a:lnTo>
                <a:lnTo>
                  <a:pt x="1817105" y="1722729"/>
                </a:lnTo>
                <a:cubicBezTo>
                  <a:pt x="1808509" y="1739508"/>
                  <a:pt x="1802566" y="1743074"/>
                  <a:pt x="1799960" y="1768997"/>
                </a:cubicBezTo>
                <a:cubicBezTo>
                  <a:pt x="1812441" y="1782119"/>
                  <a:pt x="1810201" y="1791034"/>
                  <a:pt x="1829906" y="1798898"/>
                </a:cubicBezTo>
                <a:lnTo>
                  <a:pt x="1829906" y="1804842"/>
                </a:lnTo>
                <a:lnTo>
                  <a:pt x="1835850" y="1804842"/>
                </a:lnTo>
                <a:lnTo>
                  <a:pt x="1835850" y="1768997"/>
                </a:lnTo>
                <a:cubicBezTo>
                  <a:pt x="1827894" y="1757385"/>
                  <a:pt x="1826614" y="1735165"/>
                  <a:pt x="1818979" y="1722820"/>
                </a:cubicBezTo>
                <a:lnTo>
                  <a:pt x="1958608" y="1722729"/>
                </a:lnTo>
                <a:cubicBezTo>
                  <a:pt x="1963363" y="1741383"/>
                  <a:pt x="1949098" y="1751487"/>
                  <a:pt x="1955819" y="1768997"/>
                </a:cubicBezTo>
                <a:cubicBezTo>
                  <a:pt x="1960803" y="1781799"/>
                  <a:pt x="1984577" y="1806762"/>
                  <a:pt x="1991846" y="1822764"/>
                </a:cubicBezTo>
                <a:cubicBezTo>
                  <a:pt x="1997699" y="1835749"/>
                  <a:pt x="2002957" y="1853305"/>
                  <a:pt x="2008717" y="1872142"/>
                </a:cubicBezTo>
                <a:lnTo>
                  <a:pt x="1935154" y="1872187"/>
                </a:lnTo>
                <a:cubicBezTo>
                  <a:pt x="1930993" y="1864781"/>
                  <a:pt x="1926055" y="1858060"/>
                  <a:pt x="1919929" y="1852619"/>
                </a:cubicBezTo>
                <a:lnTo>
                  <a:pt x="1915997" y="1872187"/>
                </a:lnTo>
                <a:lnTo>
                  <a:pt x="1915988" y="1872187"/>
                </a:lnTo>
                <a:lnTo>
                  <a:pt x="1913894" y="1882474"/>
                </a:lnTo>
                <a:cubicBezTo>
                  <a:pt x="1921643" y="1892384"/>
                  <a:pt x="1937237" y="1934029"/>
                  <a:pt x="1948754" y="1967541"/>
                </a:cubicBezTo>
                <a:lnTo>
                  <a:pt x="1958426" y="1996728"/>
                </a:lnTo>
                <a:lnTo>
                  <a:pt x="1958517" y="1996728"/>
                </a:lnTo>
                <a:cubicBezTo>
                  <a:pt x="1960025" y="2001529"/>
                  <a:pt x="1961168" y="2005369"/>
                  <a:pt x="1961946" y="2008021"/>
                </a:cubicBezTo>
                <a:lnTo>
                  <a:pt x="1973924" y="2008021"/>
                </a:lnTo>
                <a:lnTo>
                  <a:pt x="1973924" y="1996728"/>
                </a:lnTo>
                <a:lnTo>
                  <a:pt x="2227808" y="1996728"/>
                </a:lnTo>
                <a:cubicBezTo>
                  <a:pt x="2211760" y="2009575"/>
                  <a:pt x="2196078" y="2022743"/>
                  <a:pt x="2177836" y="2031932"/>
                </a:cubicBezTo>
                <a:cubicBezTo>
                  <a:pt x="2130424" y="2055844"/>
                  <a:pt x="2063444" y="2071435"/>
                  <a:pt x="2015895" y="2085699"/>
                </a:cubicBezTo>
                <a:cubicBezTo>
                  <a:pt x="1927747" y="2112171"/>
                  <a:pt x="1855555" y="2101335"/>
                  <a:pt x="1771613" y="2121178"/>
                </a:cubicBezTo>
                <a:lnTo>
                  <a:pt x="1569052" y="2121201"/>
                </a:lnTo>
                <a:lnTo>
                  <a:pt x="1771567" y="2121224"/>
                </a:lnTo>
                <a:cubicBezTo>
                  <a:pt x="1771018" y="2121269"/>
                  <a:pt x="1770470" y="2121406"/>
                  <a:pt x="1769967" y="2121543"/>
                </a:cubicBezTo>
                <a:lnTo>
                  <a:pt x="1691969" y="2121543"/>
                </a:lnTo>
                <a:cubicBezTo>
                  <a:pt x="1686712" y="2123144"/>
                  <a:pt x="1668561" y="2138506"/>
                  <a:pt x="1661977" y="2139466"/>
                </a:cubicBezTo>
                <a:cubicBezTo>
                  <a:pt x="1647530" y="2141478"/>
                  <a:pt x="1637060" y="2124058"/>
                  <a:pt x="1625996" y="2121543"/>
                </a:cubicBezTo>
                <a:cubicBezTo>
                  <a:pt x="1610817" y="2118069"/>
                  <a:pt x="1592940" y="2126939"/>
                  <a:pt x="1590060" y="2127533"/>
                </a:cubicBezTo>
                <a:cubicBezTo>
                  <a:pt x="1533596" y="2138277"/>
                  <a:pt x="1392732" y="2145044"/>
                  <a:pt x="1380159" y="2205211"/>
                </a:cubicBezTo>
                <a:lnTo>
                  <a:pt x="1392138" y="2205211"/>
                </a:lnTo>
                <a:cubicBezTo>
                  <a:pt x="1409009" y="2216595"/>
                  <a:pt x="1432143" y="2208229"/>
                  <a:pt x="1452122" y="2205211"/>
                </a:cubicBezTo>
                <a:lnTo>
                  <a:pt x="1452122" y="2229123"/>
                </a:lnTo>
                <a:cubicBezTo>
                  <a:pt x="1417147" y="2238084"/>
                  <a:pt x="1383268" y="2284215"/>
                  <a:pt x="1374993" y="2320563"/>
                </a:cubicBezTo>
                <a:lnTo>
                  <a:pt x="1374939" y="2320563"/>
                </a:lnTo>
                <a:lnTo>
                  <a:pt x="1374124" y="2324770"/>
                </a:lnTo>
                <a:lnTo>
                  <a:pt x="1386148" y="2324770"/>
                </a:lnTo>
                <a:cubicBezTo>
                  <a:pt x="1387794" y="2323170"/>
                  <a:pt x="1389395" y="2321752"/>
                  <a:pt x="1391086" y="2320426"/>
                </a:cubicBezTo>
                <a:lnTo>
                  <a:pt x="1391247" y="2320426"/>
                </a:lnTo>
                <a:lnTo>
                  <a:pt x="1422084" y="2306847"/>
                </a:lnTo>
                <a:cubicBezTo>
                  <a:pt x="1423182" y="2310184"/>
                  <a:pt x="1424553" y="2314893"/>
                  <a:pt x="1426154" y="2320380"/>
                </a:cubicBezTo>
                <a:lnTo>
                  <a:pt x="1405006" y="2320462"/>
                </a:lnTo>
                <a:lnTo>
                  <a:pt x="1426153" y="2320518"/>
                </a:lnTo>
                <a:cubicBezTo>
                  <a:pt x="1433103" y="2344109"/>
                  <a:pt x="1444351" y="2382697"/>
                  <a:pt x="1458067" y="2390469"/>
                </a:cubicBezTo>
                <a:cubicBezTo>
                  <a:pt x="1495373" y="2417627"/>
                  <a:pt x="1632396" y="2387223"/>
                  <a:pt x="1674002" y="2372547"/>
                </a:cubicBezTo>
                <a:cubicBezTo>
                  <a:pt x="1715011" y="2358100"/>
                  <a:pt x="1762560" y="2334920"/>
                  <a:pt x="1811938" y="2324724"/>
                </a:cubicBezTo>
                <a:lnTo>
                  <a:pt x="1865933" y="2330668"/>
                </a:lnTo>
                <a:cubicBezTo>
                  <a:pt x="1890210" y="2325958"/>
                  <a:pt x="1915356" y="2322804"/>
                  <a:pt x="1940960" y="2320564"/>
                </a:cubicBezTo>
                <a:lnTo>
                  <a:pt x="1941701" y="2320564"/>
                </a:lnTo>
                <a:lnTo>
                  <a:pt x="2110850" y="2312059"/>
                </a:lnTo>
                <a:cubicBezTo>
                  <a:pt x="2167491" y="2308995"/>
                  <a:pt x="2222915" y="2303509"/>
                  <a:pt x="2273573" y="2288970"/>
                </a:cubicBezTo>
                <a:cubicBezTo>
                  <a:pt x="2321167" y="2275346"/>
                  <a:pt x="2364053" y="2244393"/>
                  <a:pt x="2405567" y="2223225"/>
                </a:cubicBezTo>
                <a:cubicBezTo>
                  <a:pt x="2406572" y="2201873"/>
                  <a:pt x="2410596" y="2190535"/>
                  <a:pt x="2405567" y="2181391"/>
                </a:cubicBezTo>
                <a:cubicBezTo>
                  <a:pt x="2398251" y="2159582"/>
                  <a:pt x="2390890" y="2162280"/>
                  <a:pt x="2387598" y="2133568"/>
                </a:cubicBezTo>
                <a:cubicBezTo>
                  <a:pt x="2392262" y="2129727"/>
                  <a:pt x="2395280" y="2125796"/>
                  <a:pt x="2397657" y="2121452"/>
                </a:cubicBezTo>
                <a:lnTo>
                  <a:pt x="2442602" y="2121374"/>
                </a:lnTo>
                <a:lnTo>
                  <a:pt x="2397794" y="2121315"/>
                </a:lnTo>
                <a:cubicBezTo>
                  <a:pt x="2400629" y="2116423"/>
                  <a:pt x="2402641" y="2110708"/>
                  <a:pt x="2405704" y="2103713"/>
                </a:cubicBezTo>
                <a:cubicBezTo>
                  <a:pt x="2364556" y="2077012"/>
                  <a:pt x="2337170" y="2038653"/>
                  <a:pt x="2318927" y="1996637"/>
                </a:cubicBezTo>
                <a:lnTo>
                  <a:pt x="2318957" y="1996637"/>
                </a:lnTo>
                <a:lnTo>
                  <a:pt x="2303748" y="1954208"/>
                </a:lnTo>
                <a:cubicBezTo>
                  <a:pt x="2272567" y="1960929"/>
                  <a:pt x="2249799" y="1978577"/>
                  <a:pt x="2227807" y="1996499"/>
                </a:cubicBezTo>
                <a:lnTo>
                  <a:pt x="1973924" y="1996682"/>
                </a:lnTo>
                <a:lnTo>
                  <a:pt x="1973924" y="1990053"/>
                </a:lnTo>
                <a:cubicBezTo>
                  <a:pt x="1955773" y="1964358"/>
                  <a:pt x="1955087" y="1908580"/>
                  <a:pt x="1935199" y="1872278"/>
                </a:cubicBezTo>
                <a:lnTo>
                  <a:pt x="2008717" y="1872187"/>
                </a:lnTo>
                <a:cubicBezTo>
                  <a:pt x="2024582" y="1924308"/>
                  <a:pt x="2043830" y="1986533"/>
                  <a:pt x="2087813" y="1990099"/>
                </a:cubicBezTo>
                <a:cubicBezTo>
                  <a:pt x="2096911" y="1983789"/>
                  <a:pt x="2117256" y="1980635"/>
                  <a:pt x="2129784" y="1978120"/>
                </a:cubicBezTo>
                <a:lnTo>
                  <a:pt x="2129784" y="1966187"/>
                </a:lnTo>
                <a:cubicBezTo>
                  <a:pt x="2134790" y="1959717"/>
                  <a:pt x="2138196" y="1947019"/>
                  <a:pt x="2140351" y="1930525"/>
                </a:cubicBezTo>
                <a:lnTo>
                  <a:pt x="2143401" y="1872233"/>
                </a:lnTo>
                <a:lnTo>
                  <a:pt x="2143225" y="1872233"/>
                </a:lnTo>
                <a:cubicBezTo>
                  <a:pt x="2143180" y="1818146"/>
                  <a:pt x="2137419" y="1755830"/>
                  <a:pt x="2131201" y="1722866"/>
                </a:cubicBezTo>
                <a:lnTo>
                  <a:pt x="2232263" y="1722783"/>
                </a:lnTo>
                <a:lnTo>
                  <a:pt x="2131338" y="1722728"/>
                </a:lnTo>
                <a:cubicBezTo>
                  <a:pt x="2130789" y="1720076"/>
                  <a:pt x="2130287" y="1717516"/>
                  <a:pt x="2129784" y="1715184"/>
                </a:cubicBezTo>
                <a:cubicBezTo>
                  <a:pt x="2121097" y="1676871"/>
                  <a:pt x="2139431" y="1651771"/>
                  <a:pt x="2145740" y="1623241"/>
                </a:cubicBezTo>
                <a:lnTo>
                  <a:pt x="2258988" y="1623105"/>
                </a:lnTo>
                <a:lnTo>
                  <a:pt x="2145785" y="1623105"/>
                </a:lnTo>
                <a:cubicBezTo>
                  <a:pt x="2146928" y="1618213"/>
                  <a:pt x="2147659" y="1613001"/>
                  <a:pt x="2147797" y="1607606"/>
                </a:cubicBezTo>
                <a:cubicBezTo>
                  <a:pt x="2148071" y="1597181"/>
                  <a:pt x="2127131" y="1576150"/>
                  <a:pt x="2123794" y="1565772"/>
                </a:cubicBezTo>
                <a:lnTo>
                  <a:pt x="2116874" y="1523481"/>
                </a:lnTo>
                <a:lnTo>
                  <a:pt x="2116845" y="1523481"/>
                </a:lnTo>
                <a:cubicBezTo>
                  <a:pt x="2115656" y="1509216"/>
                  <a:pt x="2114102" y="1496232"/>
                  <a:pt x="2105780" y="1482105"/>
                </a:cubicBezTo>
                <a:cubicBezTo>
                  <a:pt x="2101940" y="1475521"/>
                  <a:pt x="2094076" y="1466560"/>
                  <a:pt x="2083641" y="1456427"/>
                </a:cubicBezTo>
                <a:lnTo>
                  <a:pt x="2046280" y="1423903"/>
                </a:lnTo>
                <a:lnTo>
                  <a:pt x="2046024" y="1423903"/>
                </a:lnTo>
                <a:cubicBezTo>
                  <a:pt x="2006065" y="1391899"/>
                  <a:pt x="1957099" y="1360398"/>
                  <a:pt x="1931861" y="1356649"/>
                </a:cubicBezTo>
                <a:cubicBezTo>
                  <a:pt x="1897709" y="1405935"/>
                  <a:pt x="1859167" y="1420200"/>
                  <a:pt x="1799959" y="1416405"/>
                </a:cubicBezTo>
                <a:cubicBezTo>
                  <a:pt x="1790769" y="1398483"/>
                  <a:pt x="1783134" y="1377588"/>
                  <a:pt x="1763932" y="1368627"/>
                </a:cubicBezTo>
                <a:lnTo>
                  <a:pt x="1763932" y="1374571"/>
                </a:lnTo>
                <a:cubicBezTo>
                  <a:pt x="1754193" y="1382618"/>
                  <a:pt x="1757211" y="1378411"/>
                  <a:pt x="1751907" y="1392493"/>
                </a:cubicBezTo>
                <a:cubicBezTo>
                  <a:pt x="1760869" y="1402552"/>
                  <a:pt x="1769190" y="1413067"/>
                  <a:pt x="1777099" y="1423857"/>
                </a:cubicBezTo>
                <a:lnTo>
                  <a:pt x="1438818" y="1423903"/>
                </a:lnTo>
                <a:cubicBezTo>
                  <a:pt x="1439138" y="1423537"/>
                  <a:pt x="1439595" y="1423034"/>
                  <a:pt x="1440098" y="1422394"/>
                </a:cubicBezTo>
                <a:cubicBezTo>
                  <a:pt x="1444899" y="1415353"/>
                  <a:pt x="1444761" y="1412336"/>
                  <a:pt x="1446086" y="1398483"/>
                </a:cubicBezTo>
                <a:cubicBezTo>
                  <a:pt x="1420850" y="1382618"/>
                  <a:pt x="1388983" y="1355140"/>
                  <a:pt x="1373987" y="1324233"/>
                </a:cubicBezTo>
                <a:lnTo>
                  <a:pt x="1389532" y="1324233"/>
                </a:lnTo>
                <a:cubicBezTo>
                  <a:pt x="1405351" y="1347550"/>
                  <a:pt x="1426748" y="1368079"/>
                  <a:pt x="1458066" y="1374571"/>
                </a:cubicBezTo>
                <a:cubicBezTo>
                  <a:pt x="1483303" y="1341973"/>
                  <a:pt x="1527378" y="1392219"/>
                  <a:pt x="1548043" y="1398483"/>
                </a:cubicBezTo>
                <a:cubicBezTo>
                  <a:pt x="1577669" y="1407489"/>
                  <a:pt x="1634591" y="1375165"/>
                  <a:pt x="1649999" y="1362638"/>
                </a:cubicBezTo>
                <a:cubicBezTo>
                  <a:pt x="1607388" y="1363598"/>
                  <a:pt x="1598746" y="1363964"/>
                  <a:pt x="1566011" y="1356649"/>
                </a:cubicBezTo>
                <a:lnTo>
                  <a:pt x="1546680" y="1324188"/>
                </a:lnTo>
                <a:lnTo>
                  <a:pt x="1546671" y="1324188"/>
                </a:lnTo>
                <a:cubicBezTo>
                  <a:pt x="1523354" y="1286103"/>
                  <a:pt x="1488195" y="1234439"/>
                  <a:pt x="1464101" y="1231056"/>
                </a:cubicBezTo>
                <a:cubicBezTo>
                  <a:pt x="1443983" y="1218346"/>
                  <a:pt x="1374490" y="1221592"/>
                  <a:pt x="1350167" y="1219123"/>
                </a:cubicBezTo>
                <a:cubicBezTo>
                  <a:pt x="1349458" y="1213477"/>
                  <a:pt x="1348875" y="1209968"/>
                  <a:pt x="1348212" y="1207185"/>
                </a:cubicBezTo>
                <a:lnTo>
                  <a:pt x="1345806" y="1199692"/>
                </a:lnTo>
                <a:lnTo>
                  <a:pt x="1345777" y="1199692"/>
                </a:lnTo>
                <a:cubicBezTo>
                  <a:pt x="1345365" y="1198412"/>
                  <a:pt x="1344817" y="1196949"/>
                  <a:pt x="1344176" y="1195257"/>
                </a:cubicBezTo>
                <a:lnTo>
                  <a:pt x="1327854" y="1199692"/>
                </a:lnTo>
                <a:lnTo>
                  <a:pt x="1327810" y="1199692"/>
                </a:lnTo>
                <a:lnTo>
                  <a:pt x="1171126" y="1199692"/>
                </a:lnTo>
                <a:cubicBezTo>
                  <a:pt x="1163675" y="1192331"/>
                  <a:pt x="1155216" y="1186388"/>
                  <a:pt x="1146164" y="1183324"/>
                </a:cubicBezTo>
                <a:cubicBezTo>
                  <a:pt x="1144197" y="1186708"/>
                  <a:pt x="1141682" y="1192514"/>
                  <a:pt x="1138894" y="1199738"/>
                </a:cubicBezTo>
                <a:lnTo>
                  <a:pt x="988750" y="1199692"/>
                </a:lnTo>
                <a:cubicBezTo>
                  <a:pt x="952767" y="1165265"/>
                  <a:pt x="924925" y="1119362"/>
                  <a:pt x="896990" y="1075288"/>
                </a:cubicBezTo>
                <a:lnTo>
                  <a:pt x="944081" y="1075151"/>
                </a:lnTo>
                <a:cubicBezTo>
                  <a:pt x="956929" y="1097005"/>
                  <a:pt x="969456" y="1119133"/>
                  <a:pt x="984268" y="1141491"/>
                </a:cubicBezTo>
                <a:cubicBezTo>
                  <a:pt x="993093" y="1154795"/>
                  <a:pt x="1032184" y="1207464"/>
                  <a:pt x="1044253" y="1195257"/>
                </a:cubicBezTo>
                <a:cubicBezTo>
                  <a:pt x="1048780" y="1188856"/>
                  <a:pt x="1047865" y="1189634"/>
                  <a:pt x="1050242" y="1177335"/>
                </a:cubicBezTo>
                <a:lnTo>
                  <a:pt x="977064" y="1075151"/>
                </a:lnTo>
                <a:lnTo>
                  <a:pt x="977045" y="1075151"/>
                </a:lnTo>
                <a:cubicBezTo>
                  <a:pt x="951487" y="1036060"/>
                  <a:pt x="926936" y="996284"/>
                  <a:pt x="900327" y="956233"/>
                </a:cubicBezTo>
                <a:cubicBezTo>
                  <a:pt x="892966" y="945123"/>
                  <a:pt x="883822" y="935522"/>
                  <a:pt x="874906" y="925692"/>
                </a:cubicBezTo>
                <a:lnTo>
                  <a:pt x="875173" y="925692"/>
                </a:lnTo>
                <a:lnTo>
                  <a:pt x="874861" y="925691"/>
                </a:lnTo>
                <a:cubicBezTo>
                  <a:pt x="859910" y="909232"/>
                  <a:pt x="845509" y="892270"/>
                  <a:pt x="840342" y="866575"/>
                </a:cubicBezTo>
                <a:cubicBezTo>
                  <a:pt x="852870" y="859901"/>
                  <a:pt x="851315" y="858026"/>
                  <a:pt x="870289" y="854643"/>
                </a:cubicBezTo>
                <a:lnTo>
                  <a:pt x="917564" y="925692"/>
                </a:lnTo>
                <a:lnTo>
                  <a:pt x="917654" y="925692"/>
                </a:lnTo>
                <a:lnTo>
                  <a:pt x="1035860" y="1075151"/>
                </a:lnTo>
                <a:lnTo>
                  <a:pt x="1035932" y="1075151"/>
                </a:lnTo>
                <a:cubicBezTo>
                  <a:pt x="1044985" y="1087175"/>
                  <a:pt x="1053810" y="1099291"/>
                  <a:pt x="1062222" y="1111590"/>
                </a:cubicBezTo>
                <a:cubicBezTo>
                  <a:pt x="1065650" y="1108984"/>
                  <a:pt x="1065467" y="1108846"/>
                  <a:pt x="1068256" y="1105600"/>
                </a:cubicBezTo>
                <a:cubicBezTo>
                  <a:pt x="1072737" y="1099200"/>
                  <a:pt x="1071869" y="1099977"/>
                  <a:pt x="1074246" y="1087678"/>
                </a:cubicBezTo>
                <a:cubicBezTo>
                  <a:pt x="1070177" y="1083700"/>
                  <a:pt x="1066337" y="1079494"/>
                  <a:pt x="1062633" y="1075151"/>
                </a:cubicBezTo>
                <a:lnTo>
                  <a:pt x="1149683" y="1075151"/>
                </a:lnTo>
                <a:cubicBezTo>
                  <a:pt x="1161479" y="1099337"/>
                  <a:pt x="1175241" y="1122791"/>
                  <a:pt x="1200251" y="1129512"/>
                </a:cubicBezTo>
                <a:cubicBezTo>
                  <a:pt x="1237924" y="1100937"/>
                  <a:pt x="1290593" y="1093668"/>
                  <a:pt x="1335535" y="1074968"/>
                </a:cubicBezTo>
                <a:lnTo>
                  <a:pt x="1335834" y="1074968"/>
                </a:lnTo>
                <a:lnTo>
                  <a:pt x="1368134" y="1057823"/>
                </a:lnTo>
                <a:cubicBezTo>
                  <a:pt x="1432782" y="1014115"/>
                  <a:pt x="1420300" y="950244"/>
                  <a:pt x="1496653" y="925738"/>
                </a:cubicBezTo>
                <a:lnTo>
                  <a:pt x="1544805" y="925738"/>
                </a:lnTo>
                <a:lnTo>
                  <a:pt x="1496653" y="925691"/>
                </a:lnTo>
                <a:cubicBezTo>
                  <a:pt x="1503145" y="923634"/>
                  <a:pt x="1510232" y="921805"/>
                  <a:pt x="1518050" y="920342"/>
                </a:cubicBezTo>
                <a:cubicBezTo>
                  <a:pt x="1524542" y="906718"/>
                  <a:pt x="1531766" y="894282"/>
                  <a:pt x="1542007" y="884498"/>
                </a:cubicBezTo>
                <a:cubicBezTo>
                  <a:pt x="1540590" y="840972"/>
                  <a:pt x="1532360" y="770289"/>
                  <a:pt x="1488057" y="764986"/>
                </a:cubicBezTo>
                <a:cubicBezTo>
                  <a:pt x="1483760" y="768369"/>
                  <a:pt x="1487783" y="773627"/>
                  <a:pt x="1476033" y="770975"/>
                </a:cubicBezTo>
                <a:lnTo>
                  <a:pt x="1476033" y="764986"/>
                </a:lnTo>
                <a:cubicBezTo>
                  <a:pt x="1458843" y="756665"/>
                  <a:pt x="1447870" y="741851"/>
                  <a:pt x="1437446" y="726444"/>
                </a:cubicBezTo>
                <a:lnTo>
                  <a:pt x="1574286" y="726444"/>
                </a:lnTo>
                <a:lnTo>
                  <a:pt x="1590013" y="800876"/>
                </a:lnTo>
                <a:cubicBezTo>
                  <a:pt x="1600003" y="824696"/>
                  <a:pt x="1613559" y="846962"/>
                  <a:pt x="1629613" y="867764"/>
                </a:cubicBezTo>
                <a:lnTo>
                  <a:pt x="1684068" y="925738"/>
                </a:lnTo>
                <a:lnTo>
                  <a:pt x="1684196" y="925738"/>
                </a:lnTo>
                <a:lnTo>
                  <a:pt x="1684196" y="925692"/>
                </a:lnTo>
                <a:cubicBezTo>
                  <a:pt x="1725847" y="963457"/>
                  <a:pt x="1773716" y="995141"/>
                  <a:pt x="1817927" y="1021933"/>
                </a:cubicBezTo>
                <a:cubicBezTo>
                  <a:pt x="1862047" y="1048679"/>
                  <a:pt x="1934147" y="1039261"/>
                  <a:pt x="1979822" y="1027922"/>
                </a:cubicBezTo>
                <a:cubicBezTo>
                  <a:pt x="2069844" y="1005611"/>
                  <a:pt x="2117759" y="978819"/>
                  <a:pt x="2153192" y="925601"/>
                </a:cubicBezTo>
                <a:lnTo>
                  <a:pt x="2153263" y="925601"/>
                </a:lnTo>
                <a:lnTo>
                  <a:pt x="2175378" y="885767"/>
                </a:lnTo>
                <a:cubicBezTo>
                  <a:pt x="2182362" y="871011"/>
                  <a:pt x="2189060" y="854712"/>
                  <a:pt x="2195803" y="836629"/>
                </a:cubicBezTo>
                <a:cubicBezTo>
                  <a:pt x="2208467" y="802522"/>
                  <a:pt x="2228950" y="772164"/>
                  <a:pt x="2231602" y="726215"/>
                </a:cubicBezTo>
                <a:lnTo>
                  <a:pt x="2231704" y="726216"/>
                </a:lnTo>
                <a:lnTo>
                  <a:pt x="2231876" y="723107"/>
                </a:lnTo>
                <a:cubicBezTo>
                  <a:pt x="2227167" y="723976"/>
                  <a:pt x="2222732" y="725073"/>
                  <a:pt x="2218480" y="726445"/>
                </a:cubicBezTo>
                <a:lnTo>
                  <a:pt x="2218342" y="726445"/>
                </a:lnTo>
                <a:lnTo>
                  <a:pt x="2177790" y="758996"/>
                </a:lnTo>
                <a:cubicBezTo>
                  <a:pt x="2149260" y="747292"/>
                  <a:pt x="2123291" y="734262"/>
                  <a:pt x="2099380" y="726490"/>
                </a:cubicBezTo>
                <a:lnTo>
                  <a:pt x="2215790" y="726445"/>
                </a:lnTo>
                <a:lnTo>
                  <a:pt x="2099517" y="726445"/>
                </a:lnTo>
                <a:cubicBezTo>
                  <a:pt x="2095631" y="725256"/>
                  <a:pt x="2091745" y="724113"/>
                  <a:pt x="2087950" y="723153"/>
                </a:cubicBezTo>
                <a:cubicBezTo>
                  <a:pt x="2071994" y="688817"/>
                  <a:pt x="2072222" y="660334"/>
                  <a:pt x="2075926" y="615574"/>
                </a:cubicBezTo>
                <a:cubicBezTo>
                  <a:pt x="2119862" y="588142"/>
                  <a:pt x="2129281" y="584667"/>
                  <a:pt x="2201884" y="585673"/>
                </a:cubicBezTo>
                <a:cubicBezTo>
                  <a:pt x="2204399" y="613334"/>
                  <a:pt x="2210800" y="611916"/>
                  <a:pt x="2213863" y="639486"/>
                </a:cubicBezTo>
                <a:lnTo>
                  <a:pt x="2201884" y="639486"/>
                </a:lnTo>
                <a:cubicBezTo>
                  <a:pt x="2186065" y="628376"/>
                  <a:pt x="2146060" y="633451"/>
                  <a:pt x="2129875" y="639486"/>
                </a:cubicBezTo>
                <a:lnTo>
                  <a:pt x="2135864" y="651419"/>
                </a:lnTo>
                <a:cubicBezTo>
                  <a:pt x="2171572" y="668518"/>
                  <a:pt x="2205953" y="686029"/>
                  <a:pt x="2237820" y="675330"/>
                </a:cubicBezTo>
                <a:cubicBezTo>
                  <a:pt x="2231648" y="695310"/>
                  <a:pt x="2228630" y="704545"/>
                  <a:pt x="2243810" y="711175"/>
                </a:cubicBezTo>
                <a:lnTo>
                  <a:pt x="2243810" y="699242"/>
                </a:lnTo>
                <a:cubicBezTo>
                  <a:pt x="2301599" y="640857"/>
                  <a:pt x="2255011" y="546308"/>
                  <a:pt x="2237820" y="484083"/>
                </a:cubicBezTo>
                <a:cubicBezTo>
                  <a:pt x="2232196" y="463738"/>
                  <a:pt x="2236952" y="438683"/>
                  <a:pt x="2231831" y="424327"/>
                </a:cubicBezTo>
                <a:cubicBezTo>
                  <a:pt x="2228447" y="426933"/>
                  <a:pt x="2228630" y="427025"/>
                  <a:pt x="2225842" y="430271"/>
                </a:cubicBezTo>
                <a:lnTo>
                  <a:pt x="2201884" y="496016"/>
                </a:lnTo>
                <a:cubicBezTo>
                  <a:pt x="2188488" y="501960"/>
                  <a:pt x="2184785" y="505160"/>
                  <a:pt x="2165857" y="507995"/>
                </a:cubicBezTo>
                <a:cubicBezTo>
                  <a:pt x="2135773" y="479786"/>
                  <a:pt x="2111084" y="480654"/>
                  <a:pt x="2111907" y="418338"/>
                </a:cubicBezTo>
                <a:cubicBezTo>
                  <a:pt x="2128046" y="387934"/>
                  <a:pt x="2088316" y="308839"/>
                  <a:pt x="2051968" y="304815"/>
                </a:cubicBezTo>
                <a:cubicBezTo>
                  <a:pt x="2015026" y="343174"/>
                  <a:pt x="2002545" y="367314"/>
                  <a:pt x="1979959" y="424327"/>
                </a:cubicBezTo>
                <a:lnTo>
                  <a:pt x="1943978" y="412349"/>
                </a:lnTo>
                <a:lnTo>
                  <a:pt x="1943978" y="358582"/>
                </a:lnTo>
                <a:cubicBezTo>
                  <a:pt x="1952802" y="346695"/>
                  <a:pt x="1954859" y="330830"/>
                  <a:pt x="1955956" y="310804"/>
                </a:cubicBezTo>
                <a:lnTo>
                  <a:pt x="1950013" y="310804"/>
                </a:lnTo>
                <a:cubicBezTo>
                  <a:pt x="1937760" y="331790"/>
                  <a:pt x="1916500" y="375544"/>
                  <a:pt x="1890028" y="382494"/>
                </a:cubicBezTo>
                <a:cubicBezTo>
                  <a:pt x="1883856" y="387294"/>
                  <a:pt x="1888336" y="384597"/>
                  <a:pt x="1878004" y="388483"/>
                </a:cubicBezTo>
                <a:cubicBezTo>
                  <a:pt x="1869774" y="373304"/>
                  <a:pt x="1866482" y="367543"/>
                  <a:pt x="1865979" y="340660"/>
                </a:cubicBezTo>
                <a:cubicBezTo>
                  <a:pt x="1871237" y="332933"/>
                  <a:pt x="1871374" y="325938"/>
                  <a:pt x="1871969" y="310804"/>
                </a:cubicBezTo>
                <a:lnTo>
                  <a:pt x="1865979" y="310804"/>
                </a:lnTo>
                <a:cubicBezTo>
                  <a:pt x="1840513" y="335905"/>
                  <a:pt x="1809561" y="333253"/>
                  <a:pt x="1776002" y="352638"/>
                </a:cubicBezTo>
                <a:cubicBezTo>
                  <a:pt x="1756480" y="363885"/>
                  <a:pt x="1734489" y="388346"/>
                  <a:pt x="1716064" y="400416"/>
                </a:cubicBezTo>
                <a:lnTo>
                  <a:pt x="1680082" y="406405"/>
                </a:lnTo>
                <a:cubicBezTo>
                  <a:pt x="1643323" y="428533"/>
                  <a:pt x="1601626" y="565008"/>
                  <a:pt x="1602083" y="633496"/>
                </a:cubicBezTo>
                <a:cubicBezTo>
                  <a:pt x="1562353" y="629519"/>
                  <a:pt x="1551883" y="614522"/>
                  <a:pt x="1554123" y="567751"/>
                </a:cubicBezTo>
                <a:cubicBezTo>
                  <a:pt x="1527697" y="522671"/>
                  <a:pt x="1549597" y="477408"/>
                  <a:pt x="1488149" y="466207"/>
                </a:cubicBezTo>
                <a:cubicBezTo>
                  <a:pt x="1477496" y="473431"/>
                  <a:pt x="1477634" y="466252"/>
                  <a:pt x="1470181" y="472150"/>
                </a:cubicBezTo>
                <a:cubicBezTo>
                  <a:pt x="1441195" y="500634"/>
                  <a:pt x="1434108" y="552343"/>
                  <a:pt x="1434154" y="609585"/>
                </a:cubicBezTo>
                <a:cubicBezTo>
                  <a:pt x="1462363" y="631256"/>
                  <a:pt x="1489658" y="671627"/>
                  <a:pt x="1512152" y="699242"/>
                </a:cubicBezTo>
                <a:cubicBezTo>
                  <a:pt x="1535470" y="691835"/>
                  <a:pt x="1539218" y="680542"/>
                  <a:pt x="1566147" y="675330"/>
                </a:cubicBezTo>
                <a:lnTo>
                  <a:pt x="1566147" y="687263"/>
                </a:lnTo>
                <a:lnTo>
                  <a:pt x="1574423" y="726399"/>
                </a:lnTo>
                <a:lnTo>
                  <a:pt x="1437583" y="726399"/>
                </a:lnTo>
                <a:cubicBezTo>
                  <a:pt x="1423775" y="705917"/>
                  <a:pt x="1411020" y="684383"/>
                  <a:pt x="1386239" y="675284"/>
                </a:cubicBezTo>
                <a:cubicBezTo>
                  <a:pt x="1377095" y="690783"/>
                  <a:pt x="1362465" y="708889"/>
                  <a:pt x="1353915" y="726445"/>
                </a:cubicBezTo>
                <a:lnTo>
                  <a:pt x="1353778" y="726445"/>
                </a:lnTo>
                <a:lnTo>
                  <a:pt x="1350120" y="735085"/>
                </a:lnTo>
                <a:cubicBezTo>
                  <a:pt x="1340565" y="761557"/>
                  <a:pt x="1365345" y="780393"/>
                  <a:pt x="1356110" y="788851"/>
                </a:cubicBezTo>
                <a:lnTo>
                  <a:pt x="1332107" y="836675"/>
                </a:lnTo>
                <a:cubicBezTo>
                  <a:pt x="1328769" y="834023"/>
                  <a:pt x="1328906" y="833932"/>
                  <a:pt x="1326117" y="830685"/>
                </a:cubicBezTo>
                <a:cubicBezTo>
                  <a:pt x="1316973" y="820444"/>
                  <a:pt x="1333158" y="822959"/>
                  <a:pt x="1314093" y="812763"/>
                </a:cubicBezTo>
                <a:lnTo>
                  <a:pt x="1314093" y="818753"/>
                </a:lnTo>
                <a:cubicBezTo>
                  <a:pt x="1288032" y="845590"/>
                  <a:pt x="1281129" y="894556"/>
                  <a:pt x="1242130" y="908409"/>
                </a:cubicBezTo>
                <a:cubicBezTo>
                  <a:pt x="1241810" y="866484"/>
                  <a:pt x="1228871" y="816283"/>
                  <a:pt x="1206148" y="794841"/>
                </a:cubicBezTo>
                <a:cubicBezTo>
                  <a:pt x="1212686" y="768506"/>
                  <a:pt x="1226219" y="748481"/>
                  <a:pt x="1237146" y="726444"/>
                </a:cubicBezTo>
                <a:lnTo>
                  <a:pt x="1352648" y="726444"/>
                </a:lnTo>
                <a:lnTo>
                  <a:pt x="1237284" y="726354"/>
                </a:lnTo>
                <a:cubicBezTo>
                  <a:pt x="1241581" y="717758"/>
                  <a:pt x="1245422" y="708843"/>
                  <a:pt x="1248256" y="699150"/>
                </a:cubicBezTo>
                <a:lnTo>
                  <a:pt x="1236278" y="699150"/>
                </a:lnTo>
                <a:cubicBezTo>
                  <a:pt x="1234540" y="711815"/>
                  <a:pt x="1231386" y="719999"/>
                  <a:pt x="1227271" y="726308"/>
                </a:cubicBezTo>
                <a:lnTo>
                  <a:pt x="1201500" y="726376"/>
                </a:lnTo>
                <a:lnTo>
                  <a:pt x="1227133" y="726444"/>
                </a:lnTo>
                <a:cubicBezTo>
                  <a:pt x="1220458" y="736594"/>
                  <a:pt x="1210994" y="741851"/>
                  <a:pt x="1200159" y="753053"/>
                </a:cubicBezTo>
                <a:cubicBezTo>
                  <a:pt x="1189643" y="749304"/>
                  <a:pt x="1194306" y="751910"/>
                  <a:pt x="1188134" y="747064"/>
                </a:cubicBezTo>
                <a:lnTo>
                  <a:pt x="1175509" y="726445"/>
                </a:lnTo>
                <a:lnTo>
                  <a:pt x="1175424" y="726445"/>
                </a:lnTo>
                <a:cubicBezTo>
                  <a:pt x="1168338" y="713003"/>
                  <a:pt x="1161937" y="698236"/>
                  <a:pt x="1158188" y="687309"/>
                </a:cubicBezTo>
                <a:cubicBezTo>
                  <a:pt x="1212275" y="652287"/>
                  <a:pt x="1253834" y="586816"/>
                  <a:pt x="1308104" y="555818"/>
                </a:cubicBezTo>
                <a:cubicBezTo>
                  <a:pt x="1325340" y="545988"/>
                  <a:pt x="1351447" y="558287"/>
                  <a:pt x="1362099" y="549829"/>
                </a:cubicBezTo>
                <a:cubicBezTo>
                  <a:pt x="1387428" y="511744"/>
                  <a:pt x="1380296" y="446456"/>
                  <a:pt x="1434062" y="436306"/>
                </a:cubicBezTo>
                <a:cubicBezTo>
                  <a:pt x="1441835" y="441564"/>
                  <a:pt x="1448830" y="441655"/>
                  <a:pt x="1464055" y="442295"/>
                </a:cubicBezTo>
                <a:lnTo>
                  <a:pt x="1464055" y="436306"/>
                </a:lnTo>
                <a:lnTo>
                  <a:pt x="1470090" y="436306"/>
                </a:lnTo>
                <a:lnTo>
                  <a:pt x="1482068" y="304815"/>
                </a:lnTo>
                <a:cubicBezTo>
                  <a:pt x="1500951" y="249037"/>
                  <a:pt x="1543196" y="190698"/>
                  <a:pt x="1560067" y="131491"/>
                </a:cubicBezTo>
                <a:cubicBezTo>
                  <a:pt x="1666320" y="121204"/>
                  <a:pt x="1720544" y="9327"/>
                  <a:pt x="18239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9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任意多边形: 形状 362">
            <a:extLst>
              <a:ext uri="{FF2B5EF4-FFF2-40B4-BE49-F238E27FC236}">
                <a16:creationId xmlns:a16="http://schemas.microsoft.com/office/drawing/2014/main" id="{3A8350E3-63FB-4BCB-9431-156943956372}"/>
              </a:ext>
            </a:extLst>
          </p:cNvPr>
          <p:cNvSpPr/>
          <p:nvPr/>
        </p:nvSpPr>
        <p:spPr>
          <a:xfrm>
            <a:off x="5048250" y="692953"/>
            <a:ext cx="6623837" cy="3395943"/>
          </a:xfrm>
          <a:custGeom>
            <a:avLst/>
            <a:gdLst>
              <a:gd name="connsiteX0" fmla="*/ 477869 w 4744594"/>
              <a:gd name="connsiteY0" fmla="*/ 2406385 h 2432483"/>
              <a:gd name="connsiteX1" fmla="*/ 491014 w 4744594"/>
              <a:gd name="connsiteY1" fmla="*/ 2406385 h 2432483"/>
              <a:gd name="connsiteX2" fmla="*/ 491014 w 4744594"/>
              <a:gd name="connsiteY2" fmla="*/ 2432483 h 2432483"/>
              <a:gd name="connsiteX3" fmla="*/ 464820 w 4744594"/>
              <a:gd name="connsiteY3" fmla="*/ 2432483 h 2432483"/>
              <a:gd name="connsiteX4" fmla="*/ 464725 w 4744594"/>
              <a:gd name="connsiteY4" fmla="*/ 2412957 h 2432483"/>
              <a:gd name="connsiteX5" fmla="*/ 477869 w 4744594"/>
              <a:gd name="connsiteY5" fmla="*/ 2406385 h 2432483"/>
              <a:gd name="connsiteX6" fmla="*/ 818197 w 4744594"/>
              <a:gd name="connsiteY6" fmla="*/ 2399813 h 2432483"/>
              <a:gd name="connsiteX7" fmla="*/ 844391 w 4744594"/>
              <a:gd name="connsiteY7" fmla="*/ 2419339 h 2432483"/>
              <a:gd name="connsiteX8" fmla="*/ 844391 w 4744594"/>
              <a:gd name="connsiteY8" fmla="*/ 2425911 h 2432483"/>
              <a:gd name="connsiteX9" fmla="*/ 805148 w 4744594"/>
              <a:gd name="connsiteY9" fmla="*/ 2425911 h 2432483"/>
              <a:gd name="connsiteX10" fmla="*/ 818197 w 4744594"/>
              <a:gd name="connsiteY10" fmla="*/ 2399813 h 2432483"/>
              <a:gd name="connsiteX11" fmla="*/ 4515517 w 4744594"/>
              <a:gd name="connsiteY11" fmla="*/ 2393241 h 2432483"/>
              <a:gd name="connsiteX12" fmla="*/ 4528566 w 4744594"/>
              <a:gd name="connsiteY12" fmla="*/ 2393241 h 2432483"/>
              <a:gd name="connsiteX13" fmla="*/ 4528566 w 4744594"/>
              <a:gd name="connsiteY13" fmla="*/ 2406290 h 2432483"/>
              <a:gd name="connsiteX14" fmla="*/ 4515517 w 4744594"/>
              <a:gd name="connsiteY14" fmla="*/ 2406290 h 2432483"/>
              <a:gd name="connsiteX15" fmla="*/ 4515517 w 4744594"/>
              <a:gd name="connsiteY15" fmla="*/ 2393241 h 2432483"/>
              <a:gd name="connsiteX16" fmla="*/ 3913442 w 4744594"/>
              <a:gd name="connsiteY16" fmla="*/ 2393241 h 2432483"/>
              <a:gd name="connsiteX17" fmla="*/ 3946113 w 4744594"/>
              <a:gd name="connsiteY17" fmla="*/ 2412862 h 2432483"/>
              <a:gd name="connsiteX18" fmla="*/ 3946113 w 4744594"/>
              <a:gd name="connsiteY18" fmla="*/ 2425912 h 2432483"/>
              <a:gd name="connsiteX19" fmla="*/ 3913442 w 4744594"/>
              <a:gd name="connsiteY19" fmla="*/ 2412862 h 2432483"/>
              <a:gd name="connsiteX20" fmla="*/ 3913442 w 4744594"/>
              <a:gd name="connsiteY20" fmla="*/ 2393241 h 2432483"/>
              <a:gd name="connsiteX21" fmla="*/ 2918841 w 4744594"/>
              <a:gd name="connsiteY21" fmla="*/ 2393241 h 2432483"/>
              <a:gd name="connsiteX22" fmla="*/ 2945035 w 4744594"/>
              <a:gd name="connsiteY22" fmla="*/ 2399718 h 2432483"/>
              <a:gd name="connsiteX23" fmla="*/ 2951607 w 4744594"/>
              <a:gd name="connsiteY23" fmla="*/ 2406290 h 2432483"/>
              <a:gd name="connsiteX24" fmla="*/ 2945035 w 4744594"/>
              <a:gd name="connsiteY24" fmla="*/ 2406290 h 2432483"/>
              <a:gd name="connsiteX25" fmla="*/ 2945035 w 4744594"/>
              <a:gd name="connsiteY25" fmla="*/ 2419339 h 2432483"/>
              <a:gd name="connsiteX26" fmla="*/ 2918841 w 4744594"/>
              <a:gd name="connsiteY26" fmla="*/ 2412862 h 2432483"/>
              <a:gd name="connsiteX27" fmla="*/ 2918841 w 4744594"/>
              <a:gd name="connsiteY27" fmla="*/ 2393241 h 2432483"/>
              <a:gd name="connsiteX28" fmla="*/ 2814066 w 4744594"/>
              <a:gd name="connsiteY28" fmla="*/ 2393241 h 2432483"/>
              <a:gd name="connsiteX29" fmla="*/ 2846737 w 4744594"/>
              <a:gd name="connsiteY29" fmla="*/ 2393241 h 2432483"/>
              <a:gd name="connsiteX30" fmla="*/ 2846737 w 4744594"/>
              <a:gd name="connsiteY30" fmla="*/ 2419339 h 2432483"/>
              <a:gd name="connsiteX31" fmla="*/ 2814066 w 4744594"/>
              <a:gd name="connsiteY31" fmla="*/ 2419339 h 2432483"/>
              <a:gd name="connsiteX32" fmla="*/ 2814066 w 4744594"/>
              <a:gd name="connsiteY32" fmla="*/ 2393241 h 2432483"/>
              <a:gd name="connsiteX33" fmla="*/ 4659439 w 4744594"/>
              <a:gd name="connsiteY33" fmla="*/ 2386764 h 2432483"/>
              <a:gd name="connsiteX34" fmla="*/ 4672584 w 4744594"/>
              <a:gd name="connsiteY34" fmla="*/ 2386764 h 2432483"/>
              <a:gd name="connsiteX35" fmla="*/ 4659439 w 4744594"/>
              <a:gd name="connsiteY35" fmla="*/ 2406290 h 2432483"/>
              <a:gd name="connsiteX36" fmla="*/ 4659439 w 4744594"/>
              <a:gd name="connsiteY36" fmla="*/ 2386764 h 2432483"/>
              <a:gd name="connsiteX37" fmla="*/ 4345305 w 4744594"/>
              <a:gd name="connsiteY37" fmla="*/ 2380191 h 2432483"/>
              <a:gd name="connsiteX38" fmla="*/ 4358450 w 4744594"/>
              <a:gd name="connsiteY38" fmla="*/ 2380191 h 2432483"/>
              <a:gd name="connsiteX39" fmla="*/ 4358450 w 4744594"/>
              <a:gd name="connsiteY39" fmla="*/ 2399717 h 2432483"/>
              <a:gd name="connsiteX40" fmla="*/ 4345305 w 4744594"/>
              <a:gd name="connsiteY40" fmla="*/ 2380191 h 2432483"/>
              <a:gd name="connsiteX41" fmla="*/ 1871758 w 4744594"/>
              <a:gd name="connsiteY41" fmla="*/ 2360665 h 2432483"/>
              <a:gd name="connsiteX42" fmla="*/ 1911096 w 4744594"/>
              <a:gd name="connsiteY42" fmla="*/ 2393241 h 2432483"/>
              <a:gd name="connsiteX43" fmla="*/ 1911096 w 4744594"/>
              <a:gd name="connsiteY43" fmla="*/ 2406290 h 2432483"/>
              <a:gd name="connsiteX44" fmla="*/ 1884903 w 4744594"/>
              <a:gd name="connsiteY44" fmla="*/ 2406290 h 2432483"/>
              <a:gd name="connsiteX45" fmla="*/ 1871758 w 4744594"/>
              <a:gd name="connsiteY45" fmla="*/ 2406290 h 2432483"/>
              <a:gd name="connsiteX46" fmla="*/ 1871758 w 4744594"/>
              <a:gd name="connsiteY46" fmla="*/ 2360665 h 2432483"/>
              <a:gd name="connsiteX47" fmla="*/ 4129373 w 4744594"/>
              <a:gd name="connsiteY47" fmla="*/ 2334567 h 2432483"/>
              <a:gd name="connsiteX48" fmla="*/ 4260247 w 4744594"/>
              <a:gd name="connsiteY48" fmla="*/ 2341139 h 2432483"/>
              <a:gd name="connsiteX49" fmla="*/ 4260247 w 4744594"/>
              <a:gd name="connsiteY49" fmla="*/ 2373810 h 2432483"/>
              <a:gd name="connsiteX50" fmla="*/ 4142423 w 4744594"/>
              <a:gd name="connsiteY50" fmla="*/ 2380287 h 2432483"/>
              <a:gd name="connsiteX51" fmla="*/ 4129278 w 4744594"/>
              <a:gd name="connsiteY51" fmla="*/ 2373810 h 2432483"/>
              <a:gd name="connsiteX52" fmla="*/ 4129373 w 4744594"/>
              <a:gd name="connsiteY52" fmla="*/ 2334567 h 2432483"/>
              <a:gd name="connsiteX53" fmla="*/ 1767079 w 4744594"/>
              <a:gd name="connsiteY53" fmla="*/ 2175880 h 2432483"/>
              <a:gd name="connsiteX54" fmla="*/ 1806322 w 4744594"/>
              <a:gd name="connsiteY54" fmla="*/ 2175880 h 2432483"/>
              <a:gd name="connsiteX55" fmla="*/ 1806322 w 4744594"/>
              <a:gd name="connsiteY55" fmla="*/ 2188929 h 2432483"/>
              <a:gd name="connsiteX56" fmla="*/ 1793272 w 4744594"/>
              <a:gd name="connsiteY56" fmla="*/ 2188929 h 2432483"/>
              <a:gd name="connsiteX57" fmla="*/ 1773651 w 4744594"/>
              <a:gd name="connsiteY57" fmla="*/ 2188929 h 2432483"/>
              <a:gd name="connsiteX58" fmla="*/ 1767079 w 4744594"/>
              <a:gd name="connsiteY58" fmla="*/ 2175880 h 2432483"/>
              <a:gd name="connsiteX59" fmla="*/ 3045429 w 4744594"/>
              <a:gd name="connsiteY59" fmla="*/ 2129017 h 2432483"/>
              <a:gd name="connsiteX60" fmla="*/ 3049715 w 4744594"/>
              <a:gd name="connsiteY60" fmla="*/ 2221600 h 2432483"/>
              <a:gd name="connsiteX61" fmla="*/ 2899220 w 4744594"/>
              <a:gd name="connsiteY61" fmla="*/ 2332566 h 2432483"/>
              <a:gd name="connsiteX62" fmla="*/ 2899220 w 4744594"/>
              <a:gd name="connsiteY62" fmla="*/ 2313039 h 2432483"/>
              <a:gd name="connsiteX63" fmla="*/ 3003900 w 4744594"/>
              <a:gd name="connsiteY63" fmla="*/ 2143399 h 2432483"/>
              <a:gd name="connsiteX64" fmla="*/ 3006281 w 4744594"/>
              <a:gd name="connsiteY64" fmla="*/ 2129112 h 2432483"/>
              <a:gd name="connsiteX65" fmla="*/ 3045429 w 4744594"/>
              <a:gd name="connsiteY65" fmla="*/ 2129112 h 2432483"/>
              <a:gd name="connsiteX66" fmla="*/ 2215515 w 4744594"/>
              <a:gd name="connsiteY66" fmla="*/ 2129017 h 2432483"/>
              <a:gd name="connsiteX67" fmla="*/ 2218564 w 4744594"/>
              <a:gd name="connsiteY67" fmla="*/ 2143304 h 2432483"/>
              <a:gd name="connsiteX68" fmla="*/ 2198942 w 4744594"/>
              <a:gd name="connsiteY68" fmla="*/ 2169403 h 2432483"/>
              <a:gd name="connsiteX69" fmla="*/ 2198942 w 4744594"/>
              <a:gd name="connsiteY69" fmla="*/ 2156353 h 2432483"/>
              <a:gd name="connsiteX70" fmla="*/ 2175701 w 4744594"/>
              <a:gd name="connsiteY70" fmla="*/ 2129112 h 2432483"/>
              <a:gd name="connsiteX71" fmla="*/ 2037589 w 4744594"/>
              <a:gd name="connsiteY71" fmla="*/ 2129017 h 2432483"/>
              <a:gd name="connsiteX72" fmla="*/ 2037874 w 4744594"/>
              <a:gd name="connsiteY72" fmla="*/ 2129017 h 2432483"/>
              <a:gd name="connsiteX73" fmla="*/ 2061306 w 4744594"/>
              <a:gd name="connsiteY73" fmla="*/ 2129017 h 2432483"/>
              <a:gd name="connsiteX74" fmla="*/ 2087785 w 4744594"/>
              <a:gd name="connsiteY74" fmla="*/ 2188929 h 2432483"/>
              <a:gd name="connsiteX75" fmla="*/ 2055019 w 4744594"/>
              <a:gd name="connsiteY75" fmla="*/ 2188929 h 2432483"/>
              <a:gd name="connsiteX76" fmla="*/ 2055019 w 4744594"/>
              <a:gd name="connsiteY76" fmla="*/ 2182452 h 2432483"/>
              <a:gd name="connsiteX77" fmla="*/ 2048447 w 4744594"/>
              <a:gd name="connsiteY77" fmla="*/ 2182452 h 2432483"/>
              <a:gd name="connsiteX78" fmla="*/ 2037589 w 4744594"/>
              <a:gd name="connsiteY78" fmla="*/ 2129017 h 2432483"/>
              <a:gd name="connsiteX79" fmla="*/ 1989011 w 4744594"/>
              <a:gd name="connsiteY79" fmla="*/ 2129017 h 2432483"/>
              <a:gd name="connsiteX80" fmla="*/ 1989106 w 4744594"/>
              <a:gd name="connsiteY80" fmla="*/ 2129017 h 2432483"/>
              <a:gd name="connsiteX81" fmla="*/ 2022253 w 4744594"/>
              <a:gd name="connsiteY81" fmla="*/ 2129017 h 2432483"/>
              <a:gd name="connsiteX82" fmla="*/ 2022253 w 4744594"/>
              <a:gd name="connsiteY82" fmla="*/ 2130160 h 2432483"/>
              <a:gd name="connsiteX83" fmla="*/ 1989582 w 4744594"/>
              <a:gd name="connsiteY83" fmla="*/ 2130160 h 2432483"/>
              <a:gd name="connsiteX84" fmla="*/ 1989011 w 4744594"/>
              <a:gd name="connsiteY84" fmla="*/ 2129017 h 2432483"/>
              <a:gd name="connsiteX85" fmla="*/ 38767 w 4744594"/>
              <a:gd name="connsiteY85" fmla="*/ 2129017 h 2432483"/>
              <a:gd name="connsiteX86" fmla="*/ 38862 w 4744594"/>
              <a:gd name="connsiteY86" fmla="*/ 2129017 h 2432483"/>
              <a:gd name="connsiteX87" fmla="*/ 242412 w 4744594"/>
              <a:gd name="connsiteY87" fmla="*/ 2129017 h 2432483"/>
              <a:gd name="connsiteX88" fmla="*/ 327470 w 4744594"/>
              <a:gd name="connsiteY88" fmla="*/ 2260747 h 2432483"/>
              <a:gd name="connsiteX89" fmla="*/ 281655 w 4744594"/>
              <a:gd name="connsiteY89" fmla="*/ 2267224 h 2432483"/>
              <a:gd name="connsiteX90" fmla="*/ 268510 w 4744594"/>
              <a:gd name="connsiteY90" fmla="*/ 2293323 h 2432483"/>
              <a:gd name="connsiteX91" fmla="*/ 190024 w 4744594"/>
              <a:gd name="connsiteY91" fmla="*/ 2286846 h 2432483"/>
              <a:gd name="connsiteX92" fmla="*/ 13335 w 4744594"/>
              <a:gd name="connsiteY92" fmla="*/ 2286846 h 2432483"/>
              <a:gd name="connsiteX93" fmla="*/ 6763 w 4744594"/>
              <a:gd name="connsiteY93" fmla="*/ 2182452 h 2432483"/>
              <a:gd name="connsiteX94" fmla="*/ 38767 w 4744594"/>
              <a:gd name="connsiteY94" fmla="*/ 2129017 h 2432483"/>
              <a:gd name="connsiteX95" fmla="*/ 1996154 w 4744594"/>
              <a:gd name="connsiteY95" fmla="*/ 2097489 h 2432483"/>
              <a:gd name="connsiteX96" fmla="*/ 2022348 w 4744594"/>
              <a:gd name="connsiteY96" fmla="*/ 2123588 h 2432483"/>
              <a:gd name="connsiteX97" fmla="*/ 2022348 w 4744594"/>
              <a:gd name="connsiteY97" fmla="*/ 2128922 h 2432483"/>
              <a:gd name="connsiteX98" fmla="*/ 1989106 w 4744594"/>
              <a:gd name="connsiteY98" fmla="*/ 2128922 h 2432483"/>
              <a:gd name="connsiteX99" fmla="*/ 1989106 w 4744594"/>
              <a:gd name="connsiteY99" fmla="*/ 2129017 h 2432483"/>
              <a:gd name="connsiteX100" fmla="*/ 1969961 w 4744594"/>
              <a:gd name="connsiteY100" fmla="*/ 2104062 h 2432483"/>
              <a:gd name="connsiteX101" fmla="*/ 1996154 w 4744594"/>
              <a:gd name="connsiteY101" fmla="*/ 2097489 h 2432483"/>
              <a:gd name="connsiteX102" fmla="*/ 2094262 w 4744594"/>
              <a:gd name="connsiteY102" fmla="*/ 2091013 h 2432483"/>
              <a:gd name="connsiteX103" fmla="*/ 2120456 w 4744594"/>
              <a:gd name="connsiteY103" fmla="*/ 2091013 h 2432483"/>
              <a:gd name="connsiteX104" fmla="*/ 2120456 w 4744594"/>
              <a:gd name="connsiteY104" fmla="*/ 2104062 h 2432483"/>
              <a:gd name="connsiteX105" fmla="*/ 2094262 w 4744594"/>
              <a:gd name="connsiteY105" fmla="*/ 2104062 h 2432483"/>
              <a:gd name="connsiteX106" fmla="*/ 3232880 w 4744594"/>
              <a:gd name="connsiteY106" fmla="*/ 2051865 h 2432483"/>
              <a:gd name="connsiteX107" fmla="*/ 3242215 w 4744594"/>
              <a:gd name="connsiteY107" fmla="*/ 2055580 h 2432483"/>
              <a:gd name="connsiteX108" fmla="*/ 3245929 w 4744594"/>
              <a:gd name="connsiteY108" fmla="*/ 2064914 h 2432483"/>
              <a:gd name="connsiteX109" fmla="*/ 3239358 w 4744594"/>
              <a:gd name="connsiteY109" fmla="*/ 2064914 h 2432483"/>
              <a:gd name="connsiteX110" fmla="*/ 3239358 w 4744594"/>
              <a:gd name="connsiteY110" fmla="*/ 2071391 h 2432483"/>
              <a:gd name="connsiteX111" fmla="*/ 3206687 w 4744594"/>
              <a:gd name="connsiteY111" fmla="*/ 2071391 h 2432483"/>
              <a:gd name="connsiteX112" fmla="*/ 3206687 w 4744594"/>
              <a:gd name="connsiteY112" fmla="*/ 2064914 h 2432483"/>
              <a:gd name="connsiteX113" fmla="*/ 3213259 w 4744594"/>
              <a:gd name="connsiteY113" fmla="*/ 2064914 h 2432483"/>
              <a:gd name="connsiteX114" fmla="*/ 3232880 w 4744594"/>
              <a:gd name="connsiteY114" fmla="*/ 2051865 h 2432483"/>
              <a:gd name="connsiteX115" fmla="*/ 1760506 w 4744594"/>
              <a:gd name="connsiteY115" fmla="*/ 2019289 h 2432483"/>
              <a:gd name="connsiteX116" fmla="*/ 1747361 w 4744594"/>
              <a:gd name="connsiteY116" fmla="*/ 2032338 h 2432483"/>
              <a:gd name="connsiteX117" fmla="*/ 1747361 w 4744594"/>
              <a:gd name="connsiteY117" fmla="*/ 2064914 h 2432483"/>
              <a:gd name="connsiteX118" fmla="*/ 1747457 w 4744594"/>
              <a:gd name="connsiteY118" fmla="*/ 2064914 h 2432483"/>
              <a:gd name="connsiteX119" fmla="*/ 1793272 w 4744594"/>
              <a:gd name="connsiteY119" fmla="*/ 2058342 h 2432483"/>
              <a:gd name="connsiteX120" fmla="*/ 1793272 w 4744594"/>
              <a:gd name="connsiteY120" fmla="*/ 2038816 h 2432483"/>
              <a:gd name="connsiteX121" fmla="*/ 1786700 w 4744594"/>
              <a:gd name="connsiteY121" fmla="*/ 2025766 h 2432483"/>
              <a:gd name="connsiteX122" fmla="*/ 1760506 w 4744594"/>
              <a:gd name="connsiteY122" fmla="*/ 2019289 h 2432483"/>
              <a:gd name="connsiteX123" fmla="*/ 3317939 w 4744594"/>
              <a:gd name="connsiteY123" fmla="*/ 1980046 h 2432483"/>
              <a:gd name="connsiteX124" fmla="*/ 3331083 w 4744594"/>
              <a:gd name="connsiteY124" fmla="*/ 1980046 h 2432483"/>
              <a:gd name="connsiteX125" fmla="*/ 3317939 w 4744594"/>
              <a:gd name="connsiteY125" fmla="*/ 1993096 h 2432483"/>
              <a:gd name="connsiteX126" fmla="*/ 3317939 w 4744594"/>
              <a:gd name="connsiteY126" fmla="*/ 1999572 h 2432483"/>
              <a:gd name="connsiteX127" fmla="*/ 3311366 w 4744594"/>
              <a:gd name="connsiteY127" fmla="*/ 1999572 h 2432483"/>
              <a:gd name="connsiteX128" fmla="*/ 2035397 w 4744594"/>
              <a:gd name="connsiteY128" fmla="*/ 1960520 h 2432483"/>
              <a:gd name="connsiteX129" fmla="*/ 2055019 w 4744594"/>
              <a:gd name="connsiteY129" fmla="*/ 1967092 h 2432483"/>
              <a:gd name="connsiteX130" fmla="*/ 2035397 w 4744594"/>
              <a:gd name="connsiteY130" fmla="*/ 1960520 h 2432483"/>
              <a:gd name="connsiteX131" fmla="*/ 91916 w 4744594"/>
              <a:gd name="connsiteY131" fmla="*/ 1940994 h 2432483"/>
              <a:gd name="connsiteX132" fmla="*/ 111538 w 4744594"/>
              <a:gd name="connsiteY132" fmla="*/ 1940994 h 2432483"/>
              <a:gd name="connsiteX133" fmla="*/ 157353 w 4744594"/>
              <a:gd name="connsiteY133" fmla="*/ 1986619 h 2432483"/>
              <a:gd name="connsiteX134" fmla="*/ 216217 w 4744594"/>
              <a:gd name="connsiteY134" fmla="*/ 2097585 h 2432483"/>
              <a:gd name="connsiteX135" fmla="*/ 242411 w 4744594"/>
              <a:gd name="connsiteY135" fmla="*/ 2128922 h 2432483"/>
              <a:gd name="connsiteX136" fmla="*/ 38862 w 4744594"/>
              <a:gd name="connsiteY136" fmla="*/ 2129017 h 2432483"/>
              <a:gd name="connsiteX137" fmla="*/ 91916 w 4744594"/>
              <a:gd name="connsiteY137" fmla="*/ 1940994 h 2432483"/>
              <a:gd name="connsiteX138" fmla="*/ 414464 w 4744594"/>
              <a:gd name="connsiteY138" fmla="*/ 1938650 h 2432483"/>
              <a:gd name="connsiteX139" fmla="*/ 427029 w 4744594"/>
              <a:gd name="connsiteY139" fmla="*/ 1951495 h 2432483"/>
              <a:gd name="connsiteX140" fmla="*/ 458248 w 4744594"/>
              <a:gd name="connsiteY140" fmla="*/ 1988333 h 2432483"/>
              <a:gd name="connsiteX141" fmla="*/ 467971 w 4744594"/>
              <a:gd name="connsiteY141" fmla="*/ 1993056 h 2432483"/>
              <a:gd name="connsiteX142" fmla="*/ 459200 w 4744594"/>
              <a:gd name="connsiteY142" fmla="*/ 1975868 h 2432483"/>
              <a:gd name="connsiteX143" fmla="*/ 445103 w 4744594"/>
              <a:gd name="connsiteY143" fmla="*/ 1953948 h 2432483"/>
              <a:gd name="connsiteX144" fmla="*/ 543401 w 4744594"/>
              <a:gd name="connsiteY144" fmla="*/ 1927849 h 2432483"/>
              <a:gd name="connsiteX145" fmla="*/ 536829 w 4744594"/>
              <a:gd name="connsiteY145" fmla="*/ 1953948 h 2432483"/>
              <a:gd name="connsiteX146" fmla="*/ 543401 w 4744594"/>
              <a:gd name="connsiteY146" fmla="*/ 1927849 h 2432483"/>
              <a:gd name="connsiteX147" fmla="*/ 3180302 w 4744594"/>
              <a:gd name="connsiteY147" fmla="*/ 1910800 h 2432483"/>
              <a:gd name="connsiteX148" fmla="*/ 3213259 w 4744594"/>
              <a:gd name="connsiteY148" fmla="*/ 1953948 h 2432483"/>
              <a:gd name="connsiteX149" fmla="*/ 3193637 w 4744594"/>
              <a:gd name="connsiteY149" fmla="*/ 1960520 h 2432483"/>
              <a:gd name="connsiteX150" fmla="*/ 3155633 w 4744594"/>
              <a:gd name="connsiteY150" fmla="*/ 1910990 h 2432483"/>
              <a:gd name="connsiteX151" fmla="*/ 3118961 w 4744594"/>
              <a:gd name="connsiteY151" fmla="*/ 1910800 h 2432483"/>
              <a:gd name="connsiteX152" fmla="*/ 3121724 w 4744594"/>
              <a:gd name="connsiteY152" fmla="*/ 1914800 h 2432483"/>
              <a:gd name="connsiteX153" fmla="*/ 3128201 w 4744594"/>
              <a:gd name="connsiteY153" fmla="*/ 1914800 h 2432483"/>
              <a:gd name="connsiteX154" fmla="*/ 3121628 w 4744594"/>
              <a:gd name="connsiteY154" fmla="*/ 1921277 h 2432483"/>
              <a:gd name="connsiteX155" fmla="*/ 3102007 w 4744594"/>
              <a:gd name="connsiteY155" fmla="*/ 1927849 h 2432483"/>
              <a:gd name="connsiteX156" fmla="*/ 3147822 w 4744594"/>
              <a:gd name="connsiteY156" fmla="*/ 2019194 h 2432483"/>
              <a:gd name="connsiteX157" fmla="*/ 3141250 w 4744594"/>
              <a:gd name="connsiteY157" fmla="*/ 2019194 h 2432483"/>
              <a:gd name="connsiteX158" fmla="*/ 3055716 w 4744594"/>
              <a:gd name="connsiteY158" fmla="*/ 1910895 h 2432483"/>
              <a:gd name="connsiteX159" fmla="*/ 555022 w 4744594"/>
              <a:gd name="connsiteY159" fmla="*/ 1910609 h 2432483"/>
              <a:gd name="connsiteX160" fmla="*/ 622554 w 4744594"/>
              <a:gd name="connsiteY160" fmla="*/ 1910800 h 2432483"/>
              <a:gd name="connsiteX161" fmla="*/ 634937 w 4744594"/>
              <a:gd name="connsiteY161" fmla="*/ 1921277 h 2432483"/>
              <a:gd name="connsiteX162" fmla="*/ 589121 w 4744594"/>
              <a:gd name="connsiteY162" fmla="*/ 1921277 h 2432483"/>
              <a:gd name="connsiteX163" fmla="*/ 555022 w 4744594"/>
              <a:gd name="connsiteY163" fmla="*/ 1910609 h 2432483"/>
              <a:gd name="connsiteX164" fmla="*/ 2055019 w 4744594"/>
              <a:gd name="connsiteY164" fmla="*/ 1895179 h 2432483"/>
              <a:gd name="connsiteX165" fmla="*/ 2078927 w 4744594"/>
              <a:gd name="connsiteY165" fmla="*/ 1910704 h 2432483"/>
              <a:gd name="connsiteX166" fmla="*/ 1999488 w 4744594"/>
              <a:gd name="connsiteY166" fmla="*/ 1910800 h 2432483"/>
              <a:gd name="connsiteX167" fmla="*/ 2055019 w 4744594"/>
              <a:gd name="connsiteY167" fmla="*/ 1895179 h 2432483"/>
              <a:gd name="connsiteX168" fmla="*/ 1950244 w 4744594"/>
              <a:gd name="connsiteY168" fmla="*/ 1869080 h 2432483"/>
              <a:gd name="connsiteX169" fmla="*/ 1988725 w 4744594"/>
              <a:gd name="connsiteY169" fmla="*/ 1910800 h 2432483"/>
              <a:gd name="connsiteX170" fmla="*/ 1973514 w 4744594"/>
              <a:gd name="connsiteY170" fmla="*/ 1910800 h 2432483"/>
              <a:gd name="connsiteX171" fmla="*/ 1988915 w 4744594"/>
              <a:gd name="connsiteY171" fmla="*/ 1910895 h 2432483"/>
              <a:gd name="connsiteX172" fmla="*/ 1996250 w 4744594"/>
              <a:gd name="connsiteY172" fmla="*/ 1914895 h 2432483"/>
              <a:gd name="connsiteX173" fmla="*/ 1999678 w 4744594"/>
              <a:gd name="connsiteY173" fmla="*/ 1911085 h 2432483"/>
              <a:gd name="connsiteX174" fmla="*/ 2079117 w 4744594"/>
              <a:gd name="connsiteY174" fmla="*/ 1910895 h 2432483"/>
              <a:gd name="connsiteX175" fmla="*/ 2107597 w 4744594"/>
              <a:gd name="connsiteY175" fmla="*/ 1934422 h 2432483"/>
              <a:gd name="connsiteX176" fmla="*/ 2140363 w 4744594"/>
              <a:gd name="connsiteY176" fmla="*/ 2025766 h 2432483"/>
              <a:gd name="connsiteX177" fmla="*/ 2215801 w 4744594"/>
              <a:gd name="connsiteY177" fmla="*/ 2129017 h 2432483"/>
              <a:gd name="connsiteX178" fmla="*/ 2215515 w 4744594"/>
              <a:gd name="connsiteY178" fmla="*/ 2129017 h 2432483"/>
              <a:gd name="connsiteX179" fmla="*/ 2175986 w 4744594"/>
              <a:gd name="connsiteY179" fmla="*/ 2129017 h 2432483"/>
              <a:gd name="connsiteX180" fmla="*/ 2094548 w 4744594"/>
              <a:gd name="connsiteY180" fmla="*/ 1999668 h 2432483"/>
              <a:gd name="connsiteX181" fmla="*/ 2061877 w 4744594"/>
              <a:gd name="connsiteY181" fmla="*/ 1921372 h 2432483"/>
              <a:gd name="connsiteX182" fmla="*/ 2022634 w 4744594"/>
              <a:gd name="connsiteY182" fmla="*/ 1921372 h 2432483"/>
              <a:gd name="connsiteX183" fmla="*/ 2009489 w 4744594"/>
              <a:gd name="connsiteY183" fmla="*/ 1960520 h 2432483"/>
              <a:gd name="connsiteX184" fmla="*/ 2042255 w 4744594"/>
              <a:gd name="connsiteY184" fmla="*/ 2091013 h 2432483"/>
              <a:gd name="connsiteX185" fmla="*/ 2061591 w 4744594"/>
              <a:gd name="connsiteY185" fmla="*/ 2128827 h 2432483"/>
              <a:gd name="connsiteX186" fmla="*/ 2037874 w 4744594"/>
              <a:gd name="connsiteY186" fmla="*/ 2129017 h 2432483"/>
              <a:gd name="connsiteX187" fmla="*/ 1957102 w 4744594"/>
              <a:gd name="connsiteY187" fmla="*/ 1953948 h 2432483"/>
              <a:gd name="connsiteX188" fmla="*/ 1898237 w 4744594"/>
              <a:gd name="connsiteY188" fmla="*/ 1960520 h 2432483"/>
              <a:gd name="connsiteX189" fmla="*/ 1938147 w 4744594"/>
              <a:gd name="connsiteY189" fmla="*/ 2129113 h 2432483"/>
              <a:gd name="connsiteX190" fmla="*/ 1937887 w 4744594"/>
              <a:gd name="connsiteY190" fmla="*/ 2129113 h 2432483"/>
              <a:gd name="connsiteX191" fmla="*/ 1956817 w 4744594"/>
              <a:gd name="connsiteY191" fmla="*/ 2201978 h 2432483"/>
              <a:gd name="connsiteX192" fmla="*/ 1950244 w 4744594"/>
              <a:gd name="connsiteY192" fmla="*/ 2201978 h 2432483"/>
              <a:gd name="connsiteX193" fmla="*/ 1950244 w 4744594"/>
              <a:gd name="connsiteY193" fmla="*/ 2208455 h 2432483"/>
              <a:gd name="connsiteX194" fmla="*/ 1937195 w 4744594"/>
              <a:gd name="connsiteY194" fmla="*/ 2201978 h 2432483"/>
              <a:gd name="connsiteX195" fmla="*/ 1917573 w 4744594"/>
              <a:gd name="connsiteY195" fmla="*/ 2130160 h 2432483"/>
              <a:gd name="connsiteX196" fmla="*/ 1904429 w 4744594"/>
              <a:gd name="connsiteY196" fmla="*/ 2130160 h 2432483"/>
              <a:gd name="connsiteX197" fmla="*/ 1891380 w 4744594"/>
              <a:gd name="connsiteY197" fmla="*/ 2149686 h 2432483"/>
              <a:gd name="connsiteX198" fmla="*/ 1871758 w 4744594"/>
              <a:gd name="connsiteY198" fmla="*/ 2149686 h 2432483"/>
              <a:gd name="connsiteX199" fmla="*/ 1866519 w 4744594"/>
              <a:gd name="connsiteY199" fmla="*/ 2128921 h 2432483"/>
              <a:gd name="connsiteX200" fmla="*/ 1866781 w 4744594"/>
              <a:gd name="connsiteY200" fmla="*/ 2128921 h 2432483"/>
              <a:gd name="connsiteX201" fmla="*/ 1865471 w 4744594"/>
              <a:gd name="connsiteY201" fmla="*/ 2123683 h 2432483"/>
              <a:gd name="connsiteX202" fmla="*/ 1911287 w 4744594"/>
              <a:gd name="connsiteY202" fmla="*/ 2123683 h 2432483"/>
              <a:gd name="connsiteX203" fmla="*/ 1885093 w 4744594"/>
              <a:gd name="connsiteY203" fmla="*/ 1986619 h 2432483"/>
              <a:gd name="connsiteX204" fmla="*/ 1865471 w 4744594"/>
              <a:gd name="connsiteY204" fmla="*/ 1986619 h 2432483"/>
              <a:gd name="connsiteX205" fmla="*/ 1832801 w 4744594"/>
              <a:gd name="connsiteY205" fmla="*/ 1993191 h 2432483"/>
              <a:gd name="connsiteX206" fmla="*/ 1832801 w 4744594"/>
              <a:gd name="connsiteY206" fmla="*/ 1980142 h 2432483"/>
              <a:gd name="connsiteX207" fmla="*/ 1872044 w 4744594"/>
              <a:gd name="connsiteY207" fmla="*/ 1954043 h 2432483"/>
              <a:gd name="connsiteX208" fmla="*/ 1865471 w 4744594"/>
              <a:gd name="connsiteY208" fmla="*/ 1934517 h 2432483"/>
              <a:gd name="connsiteX209" fmla="*/ 1832801 w 4744594"/>
              <a:gd name="connsiteY209" fmla="*/ 1934517 h 2432483"/>
              <a:gd name="connsiteX210" fmla="*/ 1813179 w 4744594"/>
              <a:gd name="connsiteY210" fmla="*/ 1954043 h 2432483"/>
              <a:gd name="connsiteX211" fmla="*/ 1813179 w 4744594"/>
              <a:gd name="connsiteY211" fmla="*/ 2045388 h 2432483"/>
              <a:gd name="connsiteX212" fmla="*/ 1836801 w 4744594"/>
              <a:gd name="connsiteY212" fmla="*/ 2129017 h 2432483"/>
              <a:gd name="connsiteX213" fmla="*/ 1836516 w 4744594"/>
              <a:gd name="connsiteY213" fmla="*/ 2129017 h 2432483"/>
              <a:gd name="connsiteX214" fmla="*/ 1852232 w 4744594"/>
              <a:gd name="connsiteY214" fmla="*/ 2195501 h 2432483"/>
              <a:gd name="connsiteX215" fmla="*/ 1832610 w 4744594"/>
              <a:gd name="connsiteY215" fmla="*/ 2195501 h 2432483"/>
              <a:gd name="connsiteX216" fmla="*/ 1819466 w 4744594"/>
              <a:gd name="connsiteY216" fmla="*/ 2149781 h 2432483"/>
              <a:gd name="connsiteX217" fmla="*/ 1810417 w 4744594"/>
              <a:gd name="connsiteY217" fmla="*/ 2129017 h 2432483"/>
              <a:gd name="connsiteX218" fmla="*/ 1810798 w 4744594"/>
              <a:gd name="connsiteY218" fmla="*/ 2129017 h 2432483"/>
              <a:gd name="connsiteX219" fmla="*/ 1800130 w 4744594"/>
              <a:gd name="connsiteY219" fmla="*/ 2071486 h 2432483"/>
              <a:gd name="connsiteX220" fmla="*/ 1780508 w 4744594"/>
              <a:gd name="connsiteY220" fmla="*/ 2071486 h 2432483"/>
              <a:gd name="connsiteX221" fmla="*/ 1747742 w 4744594"/>
              <a:gd name="connsiteY221" fmla="*/ 2084536 h 2432483"/>
              <a:gd name="connsiteX222" fmla="*/ 1741265 w 4744594"/>
              <a:gd name="connsiteY222" fmla="*/ 2110634 h 2432483"/>
              <a:gd name="connsiteX223" fmla="*/ 1745552 w 4744594"/>
              <a:gd name="connsiteY223" fmla="*/ 2129017 h 2432483"/>
              <a:gd name="connsiteX224" fmla="*/ 1745266 w 4744594"/>
              <a:gd name="connsiteY224" fmla="*/ 2129017 h 2432483"/>
              <a:gd name="connsiteX225" fmla="*/ 1754029 w 4744594"/>
              <a:gd name="connsiteY225" fmla="*/ 2201978 h 2432483"/>
              <a:gd name="connsiteX226" fmla="*/ 1799844 w 4744594"/>
              <a:gd name="connsiteY226" fmla="*/ 2234649 h 2432483"/>
              <a:gd name="connsiteX227" fmla="*/ 1852232 w 4744594"/>
              <a:gd name="connsiteY227" fmla="*/ 2234649 h 2432483"/>
              <a:gd name="connsiteX228" fmla="*/ 1891475 w 4744594"/>
              <a:gd name="connsiteY228" fmla="*/ 2260747 h 2432483"/>
              <a:gd name="connsiteX229" fmla="*/ 2009204 w 4744594"/>
              <a:gd name="connsiteY229" fmla="*/ 2254175 h 2432483"/>
              <a:gd name="connsiteX230" fmla="*/ 2140078 w 4744594"/>
              <a:gd name="connsiteY230" fmla="*/ 2247603 h 2432483"/>
              <a:gd name="connsiteX231" fmla="*/ 2185893 w 4744594"/>
              <a:gd name="connsiteY231" fmla="*/ 2247603 h 2432483"/>
              <a:gd name="connsiteX232" fmla="*/ 2289525 w 4744594"/>
              <a:gd name="connsiteY232" fmla="*/ 2129112 h 2432483"/>
              <a:gd name="connsiteX233" fmla="*/ 2362520 w 4744594"/>
              <a:gd name="connsiteY233" fmla="*/ 2129017 h 2432483"/>
              <a:gd name="connsiteX234" fmla="*/ 2289524 w 4744594"/>
              <a:gd name="connsiteY234" fmla="*/ 2129017 h 2432483"/>
              <a:gd name="connsiteX235" fmla="*/ 2369153 w 4744594"/>
              <a:gd name="connsiteY235" fmla="*/ 2104062 h 2432483"/>
              <a:gd name="connsiteX236" fmla="*/ 2401550 w 4744594"/>
              <a:gd name="connsiteY236" fmla="*/ 2114611 h 2432483"/>
              <a:gd name="connsiteX237" fmla="*/ 2436073 w 4744594"/>
              <a:gd name="connsiteY237" fmla="*/ 2128922 h 2432483"/>
              <a:gd name="connsiteX238" fmla="*/ 2436305 w 4744594"/>
              <a:gd name="connsiteY238" fmla="*/ 2128921 h 2432483"/>
              <a:gd name="connsiteX239" fmla="*/ 2460784 w 4744594"/>
              <a:gd name="connsiteY239" fmla="*/ 2136637 h 2432483"/>
              <a:gd name="connsiteX240" fmla="*/ 2460784 w 4744594"/>
              <a:gd name="connsiteY240" fmla="*/ 2149686 h 2432483"/>
              <a:gd name="connsiteX241" fmla="*/ 2421541 w 4744594"/>
              <a:gd name="connsiteY241" fmla="*/ 2312849 h 2432483"/>
              <a:gd name="connsiteX242" fmla="*/ 2284096 w 4744594"/>
              <a:gd name="connsiteY242" fmla="*/ 2319326 h 2432483"/>
              <a:gd name="connsiteX243" fmla="*/ 2238280 w 4744594"/>
              <a:gd name="connsiteY243" fmla="*/ 2267129 h 2432483"/>
              <a:gd name="connsiteX244" fmla="*/ 2087785 w 4744594"/>
              <a:gd name="connsiteY244" fmla="*/ 2299800 h 2432483"/>
              <a:gd name="connsiteX245" fmla="*/ 1989678 w 4744594"/>
              <a:gd name="connsiteY245" fmla="*/ 2280178 h 2432483"/>
              <a:gd name="connsiteX246" fmla="*/ 1943863 w 4744594"/>
              <a:gd name="connsiteY246" fmla="*/ 2306277 h 2432483"/>
              <a:gd name="connsiteX247" fmla="*/ 1865281 w 4744594"/>
              <a:gd name="connsiteY247" fmla="*/ 2273606 h 2432483"/>
              <a:gd name="connsiteX248" fmla="*/ 1806417 w 4744594"/>
              <a:gd name="connsiteY248" fmla="*/ 2273606 h 2432483"/>
              <a:gd name="connsiteX249" fmla="*/ 1714786 w 4744594"/>
              <a:gd name="connsiteY249" fmla="*/ 2208360 h 2432483"/>
              <a:gd name="connsiteX250" fmla="*/ 1728217 w 4744594"/>
              <a:gd name="connsiteY250" fmla="*/ 2128921 h 2432483"/>
              <a:gd name="connsiteX251" fmla="*/ 1728509 w 4744594"/>
              <a:gd name="connsiteY251" fmla="*/ 2128923 h 2432483"/>
              <a:gd name="connsiteX252" fmla="*/ 1733919 w 4744594"/>
              <a:gd name="connsiteY252" fmla="*/ 2060128 h 2432483"/>
              <a:gd name="connsiteX253" fmla="*/ 1741265 w 4744594"/>
              <a:gd name="connsiteY253" fmla="*/ 1999668 h 2432483"/>
              <a:gd name="connsiteX254" fmla="*/ 1793653 w 4744594"/>
              <a:gd name="connsiteY254" fmla="*/ 1980142 h 2432483"/>
              <a:gd name="connsiteX255" fmla="*/ 1826324 w 4744594"/>
              <a:gd name="connsiteY255" fmla="*/ 1914895 h 2432483"/>
              <a:gd name="connsiteX256" fmla="*/ 1832801 w 4744594"/>
              <a:gd name="connsiteY256" fmla="*/ 1911085 h 2432483"/>
              <a:gd name="connsiteX257" fmla="*/ 1848357 w 4744594"/>
              <a:gd name="connsiteY257" fmla="*/ 1910915 h 2432483"/>
              <a:gd name="connsiteX258" fmla="*/ 1832515 w 4744594"/>
              <a:gd name="connsiteY258" fmla="*/ 1910800 h 2432483"/>
              <a:gd name="connsiteX259" fmla="*/ 1846195 w 4744594"/>
              <a:gd name="connsiteY259" fmla="*/ 1908788 h 2432483"/>
              <a:gd name="connsiteX260" fmla="*/ 1857780 w 4744594"/>
              <a:gd name="connsiteY260" fmla="*/ 1910811 h 2432483"/>
              <a:gd name="connsiteX261" fmla="*/ 1858804 w 4744594"/>
              <a:gd name="connsiteY261" fmla="*/ 1910800 h 2432483"/>
              <a:gd name="connsiteX262" fmla="*/ 1871472 w 4744594"/>
              <a:gd name="connsiteY262" fmla="*/ 1910990 h 2432483"/>
              <a:gd name="connsiteX263" fmla="*/ 1902714 w 4744594"/>
              <a:gd name="connsiteY263" fmla="*/ 1910800 h 2432483"/>
              <a:gd name="connsiteX264" fmla="*/ 1897952 w 4744594"/>
              <a:gd name="connsiteY264" fmla="*/ 1947471 h 2432483"/>
              <a:gd name="connsiteX265" fmla="*/ 1950339 w 4744594"/>
              <a:gd name="connsiteY265" fmla="*/ 1953948 h 2432483"/>
              <a:gd name="connsiteX266" fmla="*/ 1963484 w 4744594"/>
              <a:gd name="connsiteY266" fmla="*/ 1947471 h 2432483"/>
              <a:gd name="connsiteX267" fmla="*/ 1963484 w 4744594"/>
              <a:gd name="connsiteY267" fmla="*/ 1914800 h 2432483"/>
              <a:gd name="connsiteX268" fmla="*/ 1958088 w 4744594"/>
              <a:gd name="connsiteY268" fmla="*/ 1910800 h 2432483"/>
              <a:gd name="connsiteX269" fmla="*/ 1957769 w 4744594"/>
              <a:gd name="connsiteY269" fmla="*/ 1910800 h 2432483"/>
              <a:gd name="connsiteX270" fmla="*/ 1950244 w 4744594"/>
              <a:gd name="connsiteY270" fmla="*/ 1901751 h 2432483"/>
              <a:gd name="connsiteX271" fmla="*/ 1904429 w 4744594"/>
              <a:gd name="connsiteY271" fmla="*/ 1901751 h 2432483"/>
              <a:gd name="connsiteX272" fmla="*/ 1902619 w 4744594"/>
              <a:gd name="connsiteY272" fmla="*/ 1910800 h 2432483"/>
              <a:gd name="connsiteX273" fmla="*/ 1871377 w 4744594"/>
              <a:gd name="connsiteY273" fmla="*/ 1910800 h 2432483"/>
              <a:gd name="connsiteX274" fmla="*/ 1878330 w 4744594"/>
              <a:gd name="connsiteY274" fmla="*/ 1908228 h 2432483"/>
              <a:gd name="connsiteX275" fmla="*/ 1878330 w 4744594"/>
              <a:gd name="connsiteY275" fmla="*/ 1895179 h 2432483"/>
              <a:gd name="connsiteX276" fmla="*/ 1950244 w 4744594"/>
              <a:gd name="connsiteY276" fmla="*/ 1869080 h 2432483"/>
              <a:gd name="connsiteX277" fmla="*/ 3023521 w 4744594"/>
              <a:gd name="connsiteY277" fmla="*/ 1862603 h 2432483"/>
              <a:gd name="connsiteX278" fmla="*/ 3016949 w 4744594"/>
              <a:gd name="connsiteY278" fmla="*/ 1882129 h 2432483"/>
              <a:gd name="connsiteX279" fmla="*/ 3030093 w 4744594"/>
              <a:gd name="connsiteY279" fmla="*/ 1882129 h 2432483"/>
              <a:gd name="connsiteX280" fmla="*/ 3030093 w 4744594"/>
              <a:gd name="connsiteY280" fmla="*/ 1875653 h 2432483"/>
              <a:gd name="connsiteX281" fmla="*/ 3036570 w 4744594"/>
              <a:gd name="connsiteY281" fmla="*/ 1862603 h 2432483"/>
              <a:gd name="connsiteX282" fmla="*/ 576167 w 4744594"/>
              <a:gd name="connsiteY282" fmla="*/ 1862603 h 2432483"/>
              <a:gd name="connsiteX283" fmla="*/ 582740 w 4744594"/>
              <a:gd name="connsiteY283" fmla="*/ 1862603 h 2432483"/>
              <a:gd name="connsiteX284" fmla="*/ 582740 w 4744594"/>
              <a:gd name="connsiteY284" fmla="*/ 1869176 h 2432483"/>
              <a:gd name="connsiteX285" fmla="*/ 589217 w 4744594"/>
              <a:gd name="connsiteY285" fmla="*/ 1888702 h 2432483"/>
              <a:gd name="connsiteX286" fmla="*/ 569595 w 4744594"/>
              <a:gd name="connsiteY286" fmla="*/ 1888702 h 2432483"/>
              <a:gd name="connsiteX287" fmla="*/ 576167 w 4744594"/>
              <a:gd name="connsiteY287" fmla="*/ 1862603 h 2432483"/>
              <a:gd name="connsiteX288" fmla="*/ 3180588 w 4744594"/>
              <a:gd name="connsiteY288" fmla="*/ 1836410 h 2432483"/>
              <a:gd name="connsiteX289" fmla="*/ 3180588 w 4744594"/>
              <a:gd name="connsiteY289" fmla="*/ 1862508 h 2432483"/>
              <a:gd name="connsiteX290" fmla="*/ 3147822 w 4744594"/>
              <a:gd name="connsiteY290" fmla="*/ 1875557 h 2432483"/>
              <a:gd name="connsiteX291" fmla="*/ 3180302 w 4744594"/>
              <a:gd name="connsiteY291" fmla="*/ 1910609 h 2432483"/>
              <a:gd name="connsiteX292" fmla="*/ 3155633 w 4744594"/>
              <a:gd name="connsiteY292" fmla="*/ 1910800 h 2432483"/>
              <a:gd name="connsiteX293" fmla="*/ 3108579 w 4744594"/>
              <a:gd name="connsiteY293" fmla="*/ 1842982 h 2432483"/>
              <a:gd name="connsiteX294" fmla="*/ 3115151 w 4744594"/>
              <a:gd name="connsiteY294" fmla="*/ 1842982 h 2432483"/>
              <a:gd name="connsiteX295" fmla="*/ 3180588 w 4744594"/>
              <a:gd name="connsiteY295" fmla="*/ 1836410 h 2432483"/>
              <a:gd name="connsiteX296" fmla="*/ 3259074 w 4744594"/>
              <a:gd name="connsiteY296" fmla="*/ 1816883 h 2432483"/>
              <a:gd name="connsiteX297" fmla="*/ 3272219 w 4744594"/>
              <a:gd name="connsiteY297" fmla="*/ 1816883 h 2432483"/>
              <a:gd name="connsiteX298" fmla="*/ 3272219 w 4744594"/>
              <a:gd name="connsiteY298" fmla="*/ 1823455 h 2432483"/>
              <a:gd name="connsiteX299" fmla="*/ 3259074 w 4744594"/>
              <a:gd name="connsiteY299" fmla="*/ 1816883 h 2432483"/>
              <a:gd name="connsiteX300" fmla="*/ 595789 w 4744594"/>
              <a:gd name="connsiteY300" fmla="*/ 1816883 h 2432483"/>
              <a:gd name="connsiteX301" fmla="*/ 654653 w 4744594"/>
              <a:gd name="connsiteY301" fmla="*/ 1823455 h 2432483"/>
              <a:gd name="connsiteX302" fmla="*/ 654653 w 4744594"/>
              <a:gd name="connsiteY302" fmla="*/ 1836505 h 2432483"/>
              <a:gd name="connsiteX303" fmla="*/ 608838 w 4744594"/>
              <a:gd name="connsiteY303" fmla="*/ 1836505 h 2432483"/>
              <a:gd name="connsiteX304" fmla="*/ 582644 w 4744594"/>
              <a:gd name="connsiteY304" fmla="*/ 1823455 h 2432483"/>
              <a:gd name="connsiteX305" fmla="*/ 595789 w 4744594"/>
              <a:gd name="connsiteY305" fmla="*/ 1816883 h 2432483"/>
              <a:gd name="connsiteX306" fmla="*/ 608838 w 4744594"/>
              <a:gd name="connsiteY306" fmla="*/ 1790785 h 2432483"/>
              <a:gd name="connsiteX307" fmla="*/ 621887 w 4744594"/>
              <a:gd name="connsiteY307" fmla="*/ 1790785 h 2432483"/>
              <a:gd name="connsiteX308" fmla="*/ 621887 w 4744594"/>
              <a:gd name="connsiteY308" fmla="*/ 1797357 h 2432483"/>
              <a:gd name="connsiteX309" fmla="*/ 608838 w 4744594"/>
              <a:gd name="connsiteY309" fmla="*/ 1790785 h 2432483"/>
              <a:gd name="connsiteX310" fmla="*/ 3815334 w 4744594"/>
              <a:gd name="connsiteY310" fmla="*/ 1773258 h 2432483"/>
              <a:gd name="connsiteX311" fmla="*/ 3821906 w 4744594"/>
              <a:gd name="connsiteY311" fmla="*/ 1792784 h 2432483"/>
              <a:gd name="connsiteX312" fmla="*/ 3808762 w 4744594"/>
              <a:gd name="connsiteY312" fmla="*/ 1792784 h 2432483"/>
              <a:gd name="connsiteX313" fmla="*/ 3815334 w 4744594"/>
              <a:gd name="connsiteY313" fmla="*/ 1773258 h 2432483"/>
              <a:gd name="connsiteX314" fmla="*/ 1459516 w 4744594"/>
              <a:gd name="connsiteY314" fmla="*/ 1753732 h 2432483"/>
              <a:gd name="connsiteX315" fmla="*/ 1459516 w 4744594"/>
              <a:gd name="connsiteY315" fmla="*/ 1864698 h 2432483"/>
              <a:gd name="connsiteX316" fmla="*/ 1439895 w 4744594"/>
              <a:gd name="connsiteY316" fmla="*/ 2132256 h 2432483"/>
              <a:gd name="connsiteX317" fmla="*/ 1426750 w 4744594"/>
              <a:gd name="connsiteY317" fmla="*/ 2132256 h 2432483"/>
              <a:gd name="connsiteX318" fmla="*/ 1426750 w 4744594"/>
              <a:gd name="connsiteY318" fmla="*/ 2067009 h 2432483"/>
              <a:gd name="connsiteX319" fmla="*/ 1459516 w 4744594"/>
              <a:gd name="connsiteY319" fmla="*/ 1753732 h 2432483"/>
              <a:gd name="connsiteX320" fmla="*/ 3036570 w 4744594"/>
              <a:gd name="connsiteY320" fmla="*/ 1745160 h 2432483"/>
              <a:gd name="connsiteX321" fmla="*/ 3023521 w 4744594"/>
              <a:gd name="connsiteY321" fmla="*/ 1771258 h 2432483"/>
              <a:gd name="connsiteX322" fmla="*/ 3030093 w 4744594"/>
              <a:gd name="connsiteY322" fmla="*/ 1771258 h 2432483"/>
              <a:gd name="connsiteX323" fmla="*/ 3030093 w 4744594"/>
              <a:gd name="connsiteY323" fmla="*/ 1777831 h 2432483"/>
              <a:gd name="connsiteX324" fmla="*/ 3043142 w 4744594"/>
              <a:gd name="connsiteY324" fmla="*/ 1771258 h 2432483"/>
              <a:gd name="connsiteX325" fmla="*/ 3049715 w 4744594"/>
              <a:gd name="connsiteY325" fmla="*/ 1751732 h 2432483"/>
              <a:gd name="connsiteX326" fmla="*/ 3795617 w 4744594"/>
              <a:gd name="connsiteY326" fmla="*/ 1727633 h 2432483"/>
              <a:gd name="connsiteX327" fmla="*/ 3815238 w 4744594"/>
              <a:gd name="connsiteY327" fmla="*/ 1773258 h 2432483"/>
              <a:gd name="connsiteX328" fmla="*/ 3808666 w 4744594"/>
              <a:gd name="connsiteY328" fmla="*/ 1773258 h 2432483"/>
              <a:gd name="connsiteX329" fmla="*/ 3808666 w 4744594"/>
              <a:gd name="connsiteY329" fmla="*/ 1760209 h 2432483"/>
              <a:gd name="connsiteX330" fmla="*/ 3795617 w 4744594"/>
              <a:gd name="connsiteY330" fmla="*/ 1727633 h 2432483"/>
              <a:gd name="connsiteX331" fmla="*/ 3789140 w 4744594"/>
              <a:gd name="connsiteY331" fmla="*/ 1714584 h 2432483"/>
              <a:gd name="connsiteX332" fmla="*/ 3795712 w 4744594"/>
              <a:gd name="connsiteY332" fmla="*/ 1727633 h 2432483"/>
              <a:gd name="connsiteX333" fmla="*/ 3795617 w 4744594"/>
              <a:gd name="connsiteY333" fmla="*/ 1727633 h 2432483"/>
              <a:gd name="connsiteX334" fmla="*/ 3789140 w 4744594"/>
              <a:gd name="connsiteY334" fmla="*/ 1727633 h 2432483"/>
              <a:gd name="connsiteX335" fmla="*/ 3789140 w 4744594"/>
              <a:gd name="connsiteY335" fmla="*/ 1714584 h 2432483"/>
              <a:gd name="connsiteX336" fmla="*/ 3167444 w 4744594"/>
              <a:gd name="connsiteY336" fmla="*/ 1692868 h 2432483"/>
              <a:gd name="connsiteX337" fmla="*/ 3167444 w 4744594"/>
              <a:gd name="connsiteY337" fmla="*/ 1725538 h 2432483"/>
              <a:gd name="connsiteX338" fmla="*/ 3187065 w 4744594"/>
              <a:gd name="connsiteY338" fmla="*/ 1718966 h 2432483"/>
              <a:gd name="connsiteX339" fmla="*/ 3193637 w 4744594"/>
              <a:gd name="connsiteY339" fmla="*/ 1705917 h 2432483"/>
              <a:gd name="connsiteX340" fmla="*/ 3167444 w 4744594"/>
              <a:gd name="connsiteY340" fmla="*/ 1692868 h 2432483"/>
              <a:gd name="connsiteX341" fmla="*/ 1426845 w 4744594"/>
              <a:gd name="connsiteY341" fmla="*/ 1692868 h 2432483"/>
              <a:gd name="connsiteX342" fmla="*/ 1453039 w 4744594"/>
              <a:gd name="connsiteY342" fmla="*/ 1732015 h 2432483"/>
              <a:gd name="connsiteX343" fmla="*/ 1446562 w 4744594"/>
              <a:gd name="connsiteY343" fmla="*/ 1745065 h 2432483"/>
              <a:gd name="connsiteX344" fmla="*/ 1243679 w 4744594"/>
              <a:gd name="connsiteY344" fmla="*/ 1882129 h 2432483"/>
              <a:gd name="connsiteX345" fmla="*/ 1243679 w 4744594"/>
              <a:gd name="connsiteY345" fmla="*/ 1869080 h 2432483"/>
              <a:gd name="connsiteX346" fmla="*/ 1250251 w 4744594"/>
              <a:gd name="connsiteY346" fmla="*/ 1869080 h 2432483"/>
              <a:gd name="connsiteX347" fmla="*/ 1348454 w 4744594"/>
              <a:gd name="connsiteY347" fmla="*/ 1758114 h 2432483"/>
              <a:gd name="connsiteX348" fmla="*/ 1165193 w 4744594"/>
              <a:gd name="connsiteY348" fmla="*/ 1797262 h 2432483"/>
              <a:gd name="connsiteX349" fmla="*/ 1165193 w 4744594"/>
              <a:gd name="connsiteY349" fmla="*/ 1790689 h 2432483"/>
              <a:gd name="connsiteX350" fmla="*/ 1171766 w 4744594"/>
              <a:gd name="connsiteY350" fmla="*/ 1790689 h 2432483"/>
              <a:gd name="connsiteX351" fmla="*/ 1302639 w 4744594"/>
              <a:gd name="connsiteY351" fmla="*/ 1712394 h 2432483"/>
              <a:gd name="connsiteX352" fmla="*/ 1426845 w 4744594"/>
              <a:gd name="connsiteY352" fmla="*/ 1692868 h 2432483"/>
              <a:gd name="connsiteX353" fmla="*/ 3769519 w 4744594"/>
              <a:gd name="connsiteY353" fmla="*/ 1675341 h 2432483"/>
              <a:gd name="connsiteX354" fmla="*/ 3775996 w 4744594"/>
              <a:gd name="connsiteY354" fmla="*/ 1688390 h 2432483"/>
              <a:gd name="connsiteX355" fmla="*/ 3769519 w 4744594"/>
              <a:gd name="connsiteY355" fmla="*/ 1688390 h 2432483"/>
              <a:gd name="connsiteX356" fmla="*/ 3769519 w 4744594"/>
              <a:gd name="connsiteY356" fmla="*/ 1675436 h 2432483"/>
              <a:gd name="connsiteX357" fmla="*/ 3762947 w 4744594"/>
              <a:gd name="connsiteY357" fmla="*/ 1662387 h 2432483"/>
              <a:gd name="connsiteX358" fmla="*/ 3769519 w 4744594"/>
              <a:gd name="connsiteY358" fmla="*/ 1675436 h 2432483"/>
              <a:gd name="connsiteX359" fmla="*/ 3762947 w 4744594"/>
              <a:gd name="connsiteY359" fmla="*/ 1675436 h 2432483"/>
              <a:gd name="connsiteX360" fmla="*/ 3762947 w 4744594"/>
              <a:gd name="connsiteY360" fmla="*/ 1662387 h 2432483"/>
              <a:gd name="connsiteX361" fmla="*/ 3893820 w 4744594"/>
              <a:gd name="connsiteY361" fmla="*/ 1642766 h 2432483"/>
              <a:gd name="connsiteX362" fmla="*/ 3952684 w 4744594"/>
              <a:gd name="connsiteY362" fmla="*/ 1649243 h 2432483"/>
              <a:gd name="connsiteX363" fmla="*/ 3985355 w 4744594"/>
              <a:gd name="connsiteY363" fmla="*/ 1721062 h 2432483"/>
              <a:gd name="connsiteX364" fmla="*/ 3952684 w 4744594"/>
              <a:gd name="connsiteY364" fmla="*/ 1773259 h 2432483"/>
              <a:gd name="connsiteX365" fmla="*/ 3887247 w 4744594"/>
              <a:gd name="connsiteY365" fmla="*/ 1786308 h 2432483"/>
              <a:gd name="connsiteX366" fmla="*/ 3893820 w 4744594"/>
              <a:gd name="connsiteY366" fmla="*/ 1642766 h 2432483"/>
              <a:gd name="connsiteX367" fmla="*/ 3730181 w 4744594"/>
              <a:gd name="connsiteY367" fmla="*/ 1590569 h 2432483"/>
              <a:gd name="connsiteX368" fmla="*/ 3743325 w 4744594"/>
              <a:gd name="connsiteY368" fmla="*/ 1623240 h 2432483"/>
              <a:gd name="connsiteX369" fmla="*/ 3736753 w 4744594"/>
              <a:gd name="connsiteY369" fmla="*/ 1623240 h 2432483"/>
              <a:gd name="connsiteX370" fmla="*/ 3736753 w 4744594"/>
              <a:gd name="connsiteY370" fmla="*/ 1610190 h 2432483"/>
              <a:gd name="connsiteX371" fmla="*/ 3730181 w 4744594"/>
              <a:gd name="connsiteY371" fmla="*/ 1590569 h 2432483"/>
              <a:gd name="connsiteX372" fmla="*/ 3717131 w 4744594"/>
              <a:gd name="connsiteY372" fmla="*/ 1564470 h 2432483"/>
              <a:gd name="connsiteX373" fmla="*/ 3730180 w 4744594"/>
              <a:gd name="connsiteY373" fmla="*/ 1590569 h 2432483"/>
              <a:gd name="connsiteX374" fmla="*/ 3723703 w 4744594"/>
              <a:gd name="connsiteY374" fmla="*/ 1590569 h 2432483"/>
              <a:gd name="connsiteX375" fmla="*/ 3723703 w 4744594"/>
              <a:gd name="connsiteY375" fmla="*/ 1583996 h 2432483"/>
              <a:gd name="connsiteX376" fmla="*/ 3717131 w 4744594"/>
              <a:gd name="connsiteY376" fmla="*/ 1564470 h 2432483"/>
              <a:gd name="connsiteX377" fmla="*/ 1281017 w 4744594"/>
              <a:gd name="connsiteY377" fmla="*/ 1474554 h 2432483"/>
              <a:gd name="connsiteX378" fmla="*/ 1281018 w 4744594"/>
              <a:gd name="connsiteY378" fmla="*/ 1474554 h 2432483"/>
              <a:gd name="connsiteX379" fmla="*/ 1411605 w 4744594"/>
              <a:gd name="connsiteY379" fmla="*/ 1474554 h 2432483"/>
              <a:gd name="connsiteX380" fmla="*/ 1420273 w 4744594"/>
              <a:gd name="connsiteY380" fmla="*/ 1477602 h 2432483"/>
              <a:gd name="connsiteX381" fmla="*/ 1413796 w 4744594"/>
              <a:gd name="connsiteY381" fmla="*/ 1490652 h 2432483"/>
              <a:gd name="connsiteX382" fmla="*/ 1413796 w 4744594"/>
              <a:gd name="connsiteY382" fmla="*/ 1497224 h 2432483"/>
              <a:gd name="connsiteX383" fmla="*/ 1281017 w 4744594"/>
              <a:gd name="connsiteY383" fmla="*/ 1474554 h 2432483"/>
              <a:gd name="connsiteX384" fmla="*/ 1210914 w 4744594"/>
              <a:gd name="connsiteY384" fmla="*/ 1444931 h 2432483"/>
              <a:gd name="connsiteX385" fmla="*/ 1411605 w 4744594"/>
              <a:gd name="connsiteY385" fmla="*/ 1474459 h 2432483"/>
              <a:gd name="connsiteX386" fmla="*/ 1281018 w 4744594"/>
              <a:gd name="connsiteY386" fmla="*/ 1474554 h 2432483"/>
              <a:gd name="connsiteX387" fmla="*/ 1210914 w 4744594"/>
              <a:gd name="connsiteY387" fmla="*/ 1444931 h 2432483"/>
              <a:gd name="connsiteX388" fmla="*/ 2068068 w 4744594"/>
              <a:gd name="connsiteY388" fmla="*/ 1392734 h 2432483"/>
              <a:gd name="connsiteX389" fmla="*/ 2081213 w 4744594"/>
              <a:gd name="connsiteY389" fmla="*/ 1412260 h 2432483"/>
              <a:gd name="connsiteX390" fmla="*/ 2074641 w 4744594"/>
              <a:gd name="connsiteY390" fmla="*/ 1412260 h 2432483"/>
              <a:gd name="connsiteX391" fmla="*/ 2074641 w 4744594"/>
              <a:gd name="connsiteY391" fmla="*/ 1418737 h 2432483"/>
              <a:gd name="connsiteX392" fmla="*/ 2068068 w 4744594"/>
              <a:gd name="connsiteY392" fmla="*/ 1418737 h 2432483"/>
              <a:gd name="connsiteX393" fmla="*/ 2041970 w 4744594"/>
              <a:gd name="connsiteY393" fmla="*/ 1379685 h 2432483"/>
              <a:gd name="connsiteX394" fmla="*/ 2048447 w 4744594"/>
              <a:gd name="connsiteY394" fmla="*/ 1399306 h 2432483"/>
              <a:gd name="connsiteX395" fmla="*/ 2015776 w 4744594"/>
              <a:gd name="connsiteY395" fmla="*/ 1438454 h 2432483"/>
              <a:gd name="connsiteX396" fmla="*/ 1996154 w 4744594"/>
              <a:gd name="connsiteY396" fmla="*/ 1431882 h 2432483"/>
              <a:gd name="connsiteX397" fmla="*/ 1996154 w 4744594"/>
              <a:gd name="connsiteY397" fmla="*/ 1418832 h 2432483"/>
              <a:gd name="connsiteX398" fmla="*/ 2041970 w 4744594"/>
              <a:gd name="connsiteY398" fmla="*/ 1379685 h 2432483"/>
              <a:gd name="connsiteX399" fmla="*/ 286131 w 4744594"/>
              <a:gd name="connsiteY399" fmla="*/ 1365493 h 2432483"/>
              <a:gd name="connsiteX400" fmla="*/ 571691 w 4744594"/>
              <a:gd name="connsiteY400" fmla="*/ 1365493 h 2432483"/>
              <a:gd name="connsiteX401" fmla="*/ 569500 w 4744594"/>
              <a:gd name="connsiteY401" fmla="*/ 1464553 h 2432483"/>
              <a:gd name="connsiteX402" fmla="*/ 559435 w 4744594"/>
              <a:gd name="connsiteY402" fmla="*/ 1462659 h 2432483"/>
              <a:gd name="connsiteX403" fmla="*/ 566579 w 4744594"/>
              <a:gd name="connsiteY403" fmla="*/ 1468842 h 2432483"/>
              <a:gd name="connsiteX404" fmla="*/ 687792 w 4744594"/>
              <a:gd name="connsiteY404" fmla="*/ 1663814 h 2432483"/>
              <a:gd name="connsiteX405" fmla="*/ 688863 w 4744594"/>
              <a:gd name="connsiteY405" fmla="*/ 1666991 h 2432483"/>
              <a:gd name="connsiteX406" fmla="*/ 783741 w 4744594"/>
              <a:gd name="connsiteY406" fmla="*/ 1674794 h 2432483"/>
              <a:gd name="connsiteX407" fmla="*/ 867442 w 4744594"/>
              <a:gd name="connsiteY407" fmla="*/ 1692582 h 2432483"/>
              <a:gd name="connsiteX408" fmla="*/ 867442 w 4744594"/>
              <a:gd name="connsiteY408" fmla="*/ 1692677 h 2432483"/>
              <a:gd name="connsiteX409" fmla="*/ 909828 w 4744594"/>
              <a:gd name="connsiteY409" fmla="*/ 1705917 h 2432483"/>
              <a:gd name="connsiteX410" fmla="*/ 968693 w 4744594"/>
              <a:gd name="connsiteY410" fmla="*/ 1745065 h 2432483"/>
              <a:gd name="connsiteX411" fmla="*/ 974979 w 4744594"/>
              <a:gd name="connsiteY411" fmla="*/ 1692582 h 2432483"/>
              <a:gd name="connsiteX412" fmla="*/ 975140 w 4744594"/>
              <a:gd name="connsiteY412" fmla="*/ 1692582 h 2432483"/>
              <a:gd name="connsiteX413" fmla="*/ 1001339 w 4744594"/>
              <a:gd name="connsiteY413" fmla="*/ 1617465 h 2432483"/>
              <a:gd name="connsiteX414" fmla="*/ 1021175 w 4744594"/>
              <a:gd name="connsiteY414" fmla="*/ 1536372 h 2432483"/>
              <a:gd name="connsiteX415" fmla="*/ 949262 w 4744594"/>
              <a:gd name="connsiteY415" fmla="*/ 1529895 h 2432483"/>
              <a:gd name="connsiteX416" fmla="*/ 864108 w 4744594"/>
              <a:gd name="connsiteY416" fmla="*/ 1542944 h 2432483"/>
              <a:gd name="connsiteX417" fmla="*/ 746379 w 4744594"/>
              <a:gd name="connsiteY417" fmla="*/ 1497319 h 2432483"/>
              <a:gd name="connsiteX418" fmla="*/ 738188 w 4744594"/>
              <a:gd name="connsiteY418" fmla="*/ 1474745 h 2432483"/>
              <a:gd name="connsiteX419" fmla="*/ 924339 w 4744594"/>
              <a:gd name="connsiteY419" fmla="*/ 1474650 h 2432483"/>
              <a:gd name="connsiteX420" fmla="*/ 737997 w 4744594"/>
              <a:gd name="connsiteY420" fmla="*/ 1474554 h 2432483"/>
              <a:gd name="connsiteX421" fmla="*/ 713423 w 4744594"/>
              <a:gd name="connsiteY421" fmla="*/ 1425405 h 2432483"/>
              <a:gd name="connsiteX422" fmla="*/ 700374 w 4744594"/>
              <a:gd name="connsiteY422" fmla="*/ 1365588 h 2432483"/>
              <a:gd name="connsiteX423" fmla="*/ 1151573 w 4744594"/>
              <a:gd name="connsiteY423" fmla="*/ 1365493 h 2432483"/>
              <a:gd name="connsiteX424" fmla="*/ 1109641 w 4744594"/>
              <a:gd name="connsiteY424" fmla="*/ 1474554 h 2432483"/>
              <a:gd name="connsiteX425" fmla="*/ 1109663 w 4744594"/>
              <a:gd name="connsiteY425" fmla="*/ 1474554 h 2432483"/>
              <a:gd name="connsiteX426" fmla="*/ 1043368 w 4744594"/>
              <a:gd name="connsiteY426" fmla="*/ 1692677 h 2432483"/>
              <a:gd name="connsiteX427" fmla="*/ 1043273 w 4744594"/>
              <a:gd name="connsiteY427" fmla="*/ 1692677 h 2432483"/>
              <a:gd name="connsiteX428" fmla="*/ 1034129 w 4744594"/>
              <a:gd name="connsiteY428" fmla="*/ 1732015 h 2432483"/>
              <a:gd name="connsiteX429" fmla="*/ 973169 w 4744594"/>
              <a:gd name="connsiteY429" fmla="*/ 1910800 h 2432483"/>
              <a:gd name="connsiteX430" fmla="*/ 973074 w 4744594"/>
              <a:gd name="connsiteY430" fmla="*/ 1910800 h 2432483"/>
              <a:gd name="connsiteX431" fmla="*/ 915162 w 4744594"/>
              <a:gd name="connsiteY431" fmla="*/ 1910800 h 2432483"/>
              <a:gd name="connsiteX432" fmla="*/ 955739 w 4744594"/>
              <a:gd name="connsiteY432" fmla="*/ 1784212 h 2432483"/>
              <a:gd name="connsiteX433" fmla="*/ 851059 w 4744594"/>
              <a:gd name="connsiteY433" fmla="*/ 1705917 h 2432483"/>
              <a:gd name="connsiteX434" fmla="*/ 687419 w 4744594"/>
              <a:gd name="connsiteY434" fmla="*/ 1692868 h 2432483"/>
              <a:gd name="connsiteX435" fmla="*/ 687419 w 4744594"/>
              <a:gd name="connsiteY435" fmla="*/ 1692677 h 2432483"/>
              <a:gd name="connsiteX436" fmla="*/ 687324 w 4744594"/>
              <a:gd name="connsiteY436" fmla="*/ 1692677 h 2432483"/>
              <a:gd name="connsiteX437" fmla="*/ 687324 w 4744594"/>
              <a:gd name="connsiteY437" fmla="*/ 1681913 h 2432483"/>
              <a:gd name="connsiteX438" fmla="*/ 581132 w 4744594"/>
              <a:gd name="connsiteY438" fmla="*/ 1518715 h 2432483"/>
              <a:gd name="connsiteX439" fmla="*/ 557375 w 4744594"/>
              <a:gd name="connsiteY439" fmla="*/ 1462271 h 2432483"/>
              <a:gd name="connsiteX440" fmla="*/ 557224 w 4744594"/>
              <a:gd name="connsiteY440" fmla="*/ 1462243 h 2432483"/>
              <a:gd name="connsiteX441" fmla="*/ 549878 w 4744594"/>
              <a:gd name="connsiteY441" fmla="*/ 1458076 h 2432483"/>
              <a:gd name="connsiteX442" fmla="*/ 543306 w 4744594"/>
              <a:gd name="connsiteY442" fmla="*/ 1445026 h 2432483"/>
              <a:gd name="connsiteX443" fmla="*/ 545391 w 4744594"/>
              <a:gd name="connsiteY443" fmla="*/ 1440454 h 2432483"/>
              <a:gd name="connsiteX444" fmla="*/ 543401 w 4744594"/>
              <a:gd name="connsiteY444" fmla="*/ 1440454 h 2432483"/>
              <a:gd name="connsiteX445" fmla="*/ 523780 w 4744594"/>
              <a:gd name="connsiteY445" fmla="*/ 1427405 h 2432483"/>
              <a:gd name="connsiteX446" fmla="*/ 543401 w 4744594"/>
              <a:gd name="connsiteY446" fmla="*/ 1420833 h 2432483"/>
              <a:gd name="connsiteX447" fmla="*/ 547509 w 4744594"/>
              <a:gd name="connsiteY447" fmla="*/ 1428250 h 2432483"/>
              <a:gd name="connsiteX448" fmla="*/ 548297 w 4744594"/>
              <a:gd name="connsiteY448" fmla="*/ 1432153 h 2432483"/>
              <a:gd name="connsiteX449" fmla="*/ 549878 w 4744594"/>
              <a:gd name="connsiteY449" fmla="*/ 1418928 h 2432483"/>
              <a:gd name="connsiteX450" fmla="*/ 427959 w 4744594"/>
              <a:gd name="connsiteY450" fmla="*/ 1474554 h 2432483"/>
              <a:gd name="connsiteX451" fmla="*/ 428053 w 4744594"/>
              <a:gd name="connsiteY451" fmla="*/ 1474554 h 2432483"/>
              <a:gd name="connsiteX452" fmla="*/ 314325 w 4744594"/>
              <a:gd name="connsiteY452" fmla="*/ 1523227 h 2432483"/>
              <a:gd name="connsiteX453" fmla="*/ 260709 w 4744594"/>
              <a:gd name="connsiteY453" fmla="*/ 1474649 h 2432483"/>
              <a:gd name="connsiteX454" fmla="*/ 260509 w 4744594"/>
              <a:gd name="connsiteY454" fmla="*/ 1474649 h 2432483"/>
              <a:gd name="connsiteX455" fmla="*/ 235744 w 4744594"/>
              <a:gd name="connsiteY455" fmla="*/ 1451598 h 2432483"/>
              <a:gd name="connsiteX456" fmla="*/ 286131 w 4744594"/>
              <a:gd name="connsiteY456" fmla="*/ 1365493 h 2432483"/>
              <a:gd name="connsiteX457" fmla="*/ 1322165 w 4744594"/>
              <a:gd name="connsiteY457" fmla="*/ 1360160 h 2432483"/>
              <a:gd name="connsiteX458" fmla="*/ 1335309 w 4744594"/>
              <a:gd name="connsiteY458" fmla="*/ 1360160 h 2432483"/>
              <a:gd name="connsiteX459" fmla="*/ 1347216 w 4744594"/>
              <a:gd name="connsiteY459" fmla="*/ 1365494 h 2432483"/>
              <a:gd name="connsiteX460" fmla="*/ 1347028 w 4744594"/>
              <a:gd name="connsiteY460" fmla="*/ 1365494 h 2432483"/>
              <a:gd name="connsiteX461" fmla="*/ 1407129 w 4744594"/>
              <a:gd name="connsiteY461" fmla="*/ 1392734 h 2432483"/>
              <a:gd name="connsiteX462" fmla="*/ 1407129 w 4744594"/>
              <a:gd name="connsiteY462" fmla="*/ 1418832 h 2432483"/>
              <a:gd name="connsiteX463" fmla="*/ 1479137 w 4744594"/>
              <a:gd name="connsiteY463" fmla="*/ 1464457 h 2432483"/>
              <a:gd name="connsiteX464" fmla="*/ 1485710 w 4744594"/>
              <a:gd name="connsiteY464" fmla="*/ 1431882 h 2432483"/>
              <a:gd name="connsiteX465" fmla="*/ 1444657 w 4744594"/>
              <a:gd name="connsiteY465" fmla="*/ 1365493 h 2432483"/>
              <a:gd name="connsiteX466" fmla="*/ 1516952 w 4744594"/>
              <a:gd name="connsiteY466" fmla="*/ 1365493 h 2432483"/>
              <a:gd name="connsiteX467" fmla="*/ 1512189 w 4744594"/>
              <a:gd name="connsiteY467" fmla="*/ 1474649 h 2432483"/>
              <a:gd name="connsiteX468" fmla="*/ 1512187 w 4744594"/>
              <a:gd name="connsiteY468" fmla="*/ 1474649 h 2432483"/>
              <a:gd name="connsiteX469" fmla="*/ 1511713 w 4744594"/>
              <a:gd name="connsiteY469" fmla="*/ 1505928 h 2432483"/>
              <a:gd name="connsiteX470" fmla="*/ 1511808 w 4744594"/>
              <a:gd name="connsiteY470" fmla="*/ 1529800 h 2432483"/>
              <a:gd name="connsiteX471" fmla="*/ 1474683 w 4744594"/>
              <a:gd name="connsiteY471" fmla="*/ 1560617 h 2432483"/>
              <a:gd name="connsiteX472" fmla="*/ 1483781 w 4744594"/>
              <a:gd name="connsiteY472" fmla="*/ 1572293 h 2432483"/>
              <a:gd name="connsiteX473" fmla="*/ 1485710 w 4744594"/>
              <a:gd name="connsiteY473" fmla="*/ 1597046 h 2432483"/>
              <a:gd name="connsiteX474" fmla="*/ 1472565 w 4744594"/>
              <a:gd name="connsiteY474" fmla="*/ 1662292 h 2432483"/>
              <a:gd name="connsiteX475" fmla="*/ 1465993 w 4744594"/>
              <a:gd name="connsiteY475" fmla="*/ 1662292 h 2432483"/>
              <a:gd name="connsiteX476" fmla="*/ 1465993 w 4744594"/>
              <a:gd name="connsiteY476" fmla="*/ 1583997 h 2432483"/>
              <a:gd name="connsiteX477" fmla="*/ 1470743 w 4744594"/>
              <a:gd name="connsiteY477" fmla="*/ 1573734 h 2432483"/>
              <a:gd name="connsiteX478" fmla="*/ 1472287 w 4744594"/>
              <a:gd name="connsiteY478" fmla="*/ 1560316 h 2432483"/>
              <a:gd name="connsiteX479" fmla="*/ 1465790 w 4744594"/>
              <a:gd name="connsiteY479" fmla="*/ 1512226 h 2432483"/>
              <a:gd name="connsiteX480" fmla="*/ 1444943 w 4744594"/>
              <a:gd name="connsiteY480" fmla="*/ 1474650 h 2432483"/>
              <a:gd name="connsiteX481" fmla="*/ 1478741 w 4744594"/>
              <a:gd name="connsiteY481" fmla="*/ 1474602 h 2432483"/>
              <a:gd name="connsiteX482" fmla="*/ 1444943 w 4744594"/>
              <a:gd name="connsiteY482" fmla="*/ 1474554 h 2432483"/>
              <a:gd name="connsiteX483" fmla="*/ 1325880 w 4744594"/>
              <a:gd name="connsiteY483" fmla="*/ 1365588 h 2432483"/>
              <a:gd name="connsiteX484" fmla="*/ 1346805 w 4744594"/>
              <a:gd name="connsiteY484" fmla="*/ 1365494 h 2432483"/>
              <a:gd name="connsiteX485" fmla="*/ 1325975 w 4744594"/>
              <a:gd name="connsiteY485" fmla="*/ 1365494 h 2432483"/>
              <a:gd name="connsiteX486" fmla="*/ 1322165 w 4744594"/>
              <a:gd name="connsiteY486" fmla="*/ 1360160 h 2432483"/>
              <a:gd name="connsiteX487" fmla="*/ 2087784 w 4744594"/>
              <a:gd name="connsiteY487" fmla="*/ 1340538 h 2432483"/>
              <a:gd name="connsiteX488" fmla="*/ 2094261 w 4744594"/>
              <a:gd name="connsiteY488" fmla="*/ 1353587 h 2432483"/>
              <a:gd name="connsiteX489" fmla="*/ 2087784 w 4744594"/>
              <a:gd name="connsiteY489" fmla="*/ 1340538 h 2432483"/>
              <a:gd name="connsiteX490" fmla="*/ 2185892 w 4744594"/>
              <a:gd name="connsiteY490" fmla="*/ 1307867 h 2432483"/>
              <a:gd name="connsiteX491" fmla="*/ 2198941 w 4744594"/>
              <a:gd name="connsiteY491" fmla="*/ 1307867 h 2432483"/>
              <a:gd name="connsiteX492" fmla="*/ 2198941 w 4744594"/>
              <a:gd name="connsiteY492" fmla="*/ 1320916 h 2432483"/>
              <a:gd name="connsiteX493" fmla="*/ 2185892 w 4744594"/>
              <a:gd name="connsiteY493" fmla="*/ 1320916 h 2432483"/>
              <a:gd name="connsiteX494" fmla="*/ 13335 w 4744594"/>
              <a:gd name="connsiteY494" fmla="*/ 1283864 h 2432483"/>
              <a:gd name="connsiteX495" fmla="*/ 98393 w 4744594"/>
              <a:gd name="connsiteY495" fmla="*/ 1362160 h 2432483"/>
              <a:gd name="connsiteX496" fmla="*/ 262033 w 4744594"/>
              <a:gd name="connsiteY496" fmla="*/ 1499224 h 2432483"/>
              <a:gd name="connsiteX497" fmla="*/ 248888 w 4744594"/>
              <a:gd name="connsiteY497" fmla="*/ 1499224 h 2432483"/>
              <a:gd name="connsiteX498" fmla="*/ 59150 w 4744594"/>
              <a:gd name="connsiteY498" fmla="*/ 1349110 h 2432483"/>
              <a:gd name="connsiteX499" fmla="*/ 59150 w 4744594"/>
              <a:gd name="connsiteY499" fmla="*/ 1381686 h 2432483"/>
              <a:gd name="connsiteX500" fmla="*/ 6763 w 4744594"/>
              <a:gd name="connsiteY500" fmla="*/ 1603523 h 2432483"/>
              <a:gd name="connsiteX501" fmla="*/ 39433 w 4744594"/>
              <a:gd name="connsiteY501" fmla="*/ 1603523 h 2432483"/>
              <a:gd name="connsiteX502" fmla="*/ 281559 w 4744594"/>
              <a:gd name="connsiteY502" fmla="*/ 1518655 h 2432483"/>
              <a:gd name="connsiteX503" fmla="*/ 261938 w 4744594"/>
              <a:gd name="connsiteY503" fmla="*/ 1499034 h 2432483"/>
              <a:gd name="connsiteX504" fmla="*/ 274987 w 4744594"/>
              <a:gd name="connsiteY504" fmla="*/ 1499034 h 2432483"/>
              <a:gd name="connsiteX505" fmla="*/ 320802 w 4744594"/>
              <a:gd name="connsiteY505" fmla="*/ 1531609 h 2432483"/>
              <a:gd name="connsiteX506" fmla="*/ 307753 w 4744594"/>
              <a:gd name="connsiteY506" fmla="*/ 1531609 h 2432483"/>
              <a:gd name="connsiteX507" fmla="*/ 111442 w 4744594"/>
              <a:gd name="connsiteY507" fmla="*/ 1596855 h 2432483"/>
              <a:gd name="connsiteX508" fmla="*/ 111442 w 4744594"/>
              <a:gd name="connsiteY508" fmla="*/ 1609905 h 2432483"/>
              <a:gd name="connsiteX509" fmla="*/ 117919 w 4744594"/>
              <a:gd name="connsiteY509" fmla="*/ 1609905 h 2432483"/>
              <a:gd name="connsiteX510" fmla="*/ 137541 w 4744594"/>
              <a:gd name="connsiteY510" fmla="*/ 1616382 h 2432483"/>
              <a:gd name="connsiteX511" fmla="*/ 307657 w 4744594"/>
              <a:gd name="connsiteY511" fmla="*/ 1570757 h 2432483"/>
              <a:gd name="connsiteX512" fmla="*/ 530161 w 4744594"/>
              <a:gd name="connsiteY512" fmla="*/ 1485889 h 2432483"/>
              <a:gd name="connsiteX513" fmla="*/ 654558 w 4744594"/>
              <a:gd name="connsiteY513" fmla="*/ 1688200 h 2432483"/>
              <a:gd name="connsiteX514" fmla="*/ 412432 w 4744594"/>
              <a:gd name="connsiteY514" fmla="*/ 1694677 h 2432483"/>
              <a:gd name="connsiteX515" fmla="*/ 307753 w 4744594"/>
              <a:gd name="connsiteY515" fmla="*/ 1786022 h 2432483"/>
              <a:gd name="connsiteX516" fmla="*/ 327374 w 4744594"/>
              <a:gd name="connsiteY516" fmla="*/ 1864318 h 2432483"/>
              <a:gd name="connsiteX517" fmla="*/ 353768 w 4744594"/>
              <a:gd name="connsiteY517" fmla="*/ 1892419 h 2432483"/>
              <a:gd name="connsiteX518" fmla="*/ 353234 w 4744594"/>
              <a:gd name="connsiteY518" fmla="*/ 1891595 h 2432483"/>
              <a:gd name="connsiteX519" fmla="*/ 347091 w 4744594"/>
              <a:gd name="connsiteY519" fmla="*/ 1862603 h 2432483"/>
              <a:gd name="connsiteX520" fmla="*/ 366713 w 4744594"/>
              <a:gd name="connsiteY520" fmla="*/ 1843077 h 2432483"/>
              <a:gd name="connsiteX521" fmla="*/ 334042 w 4744594"/>
              <a:gd name="connsiteY521" fmla="*/ 1797357 h 2432483"/>
              <a:gd name="connsiteX522" fmla="*/ 484537 w 4744594"/>
              <a:gd name="connsiteY522" fmla="*/ 1725538 h 2432483"/>
              <a:gd name="connsiteX523" fmla="*/ 739711 w 4744594"/>
              <a:gd name="connsiteY523" fmla="*/ 1718966 h 2432483"/>
              <a:gd name="connsiteX524" fmla="*/ 739711 w 4744594"/>
              <a:gd name="connsiteY524" fmla="*/ 1738493 h 2432483"/>
              <a:gd name="connsiteX525" fmla="*/ 693896 w 4744594"/>
              <a:gd name="connsiteY525" fmla="*/ 1751542 h 2432483"/>
              <a:gd name="connsiteX526" fmla="*/ 425577 w 4744594"/>
              <a:gd name="connsiteY526" fmla="*/ 1751542 h 2432483"/>
              <a:gd name="connsiteX527" fmla="*/ 419005 w 4744594"/>
              <a:gd name="connsiteY527" fmla="*/ 1777640 h 2432483"/>
              <a:gd name="connsiteX528" fmla="*/ 530257 w 4744594"/>
              <a:gd name="connsiteY528" fmla="*/ 1816788 h 2432483"/>
              <a:gd name="connsiteX529" fmla="*/ 530257 w 4744594"/>
              <a:gd name="connsiteY529" fmla="*/ 1823360 h 2432483"/>
              <a:gd name="connsiteX530" fmla="*/ 510635 w 4744594"/>
              <a:gd name="connsiteY530" fmla="*/ 1823360 h 2432483"/>
              <a:gd name="connsiteX531" fmla="*/ 412432 w 4744594"/>
              <a:gd name="connsiteY531" fmla="*/ 1790689 h 2432483"/>
              <a:gd name="connsiteX532" fmla="*/ 399288 w 4744594"/>
              <a:gd name="connsiteY532" fmla="*/ 1810216 h 2432483"/>
              <a:gd name="connsiteX533" fmla="*/ 366522 w 4744594"/>
              <a:gd name="connsiteY533" fmla="*/ 1803644 h 2432483"/>
              <a:gd name="connsiteX534" fmla="*/ 360045 w 4744594"/>
              <a:gd name="connsiteY534" fmla="*/ 1829742 h 2432483"/>
              <a:gd name="connsiteX535" fmla="*/ 373094 w 4744594"/>
              <a:gd name="connsiteY535" fmla="*/ 1829742 h 2432483"/>
              <a:gd name="connsiteX536" fmla="*/ 412432 w 4744594"/>
              <a:gd name="connsiteY536" fmla="*/ 1829742 h 2432483"/>
              <a:gd name="connsiteX537" fmla="*/ 412432 w 4744594"/>
              <a:gd name="connsiteY537" fmla="*/ 1855840 h 2432483"/>
              <a:gd name="connsiteX538" fmla="*/ 543306 w 4744594"/>
              <a:gd name="connsiteY538" fmla="*/ 1901465 h 2432483"/>
              <a:gd name="connsiteX539" fmla="*/ 622459 w 4744594"/>
              <a:gd name="connsiteY539" fmla="*/ 1910419 h 2432483"/>
              <a:gd name="connsiteX540" fmla="*/ 554926 w 4744594"/>
              <a:gd name="connsiteY540" fmla="*/ 1910514 h 2432483"/>
              <a:gd name="connsiteX541" fmla="*/ 425482 w 4744594"/>
              <a:gd name="connsiteY541" fmla="*/ 1875367 h 2432483"/>
              <a:gd name="connsiteX542" fmla="*/ 405860 w 4744594"/>
              <a:gd name="connsiteY542" fmla="*/ 1881844 h 2432483"/>
              <a:gd name="connsiteX543" fmla="*/ 399288 w 4744594"/>
              <a:gd name="connsiteY543" fmla="*/ 1849268 h 2432483"/>
              <a:gd name="connsiteX544" fmla="*/ 373094 w 4744594"/>
              <a:gd name="connsiteY544" fmla="*/ 1868795 h 2432483"/>
              <a:gd name="connsiteX545" fmla="*/ 379667 w 4744594"/>
              <a:gd name="connsiteY545" fmla="*/ 1888321 h 2432483"/>
              <a:gd name="connsiteX546" fmla="*/ 416242 w 4744594"/>
              <a:gd name="connsiteY546" fmla="*/ 1910514 h 2432483"/>
              <a:gd name="connsiteX547" fmla="*/ 383096 w 4744594"/>
              <a:gd name="connsiteY547" fmla="*/ 1910702 h 2432483"/>
              <a:gd name="connsiteX548" fmla="*/ 383156 w 4744594"/>
              <a:gd name="connsiteY548" fmla="*/ 1910738 h 2432483"/>
              <a:gd name="connsiteX549" fmla="*/ 416338 w 4744594"/>
              <a:gd name="connsiteY549" fmla="*/ 1910800 h 2432483"/>
              <a:gd name="connsiteX550" fmla="*/ 451771 w 4744594"/>
              <a:gd name="connsiteY550" fmla="*/ 1940899 h 2432483"/>
              <a:gd name="connsiteX551" fmla="*/ 595694 w 4744594"/>
              <a:gd name="connsiteY551" fmla="*/ 1986523 h 2432483"/>
              <a:gd name="connsiteX552" fmla="*/ 517112 w 4744594"/>
              <a:gd name="connsiteY552" fmla="*/ 1986523 h 2432483"/>
              <a:gd name="connsiteX553" fmla="*/ 517112 w 4744594"/>
              <a:gd name="connsiteY553" fmla="*/ 1993096 h 2432483"/>
              <a:gd name="connsiteX554" fmla="*/ 523684 w 4744594"/>
              <a:gd name="connsiteY554" fmla="*/ 1993096 h 2432483"/>
              <a:gd name="connsiteX555" fmla="*/ 634937 w 4744594"/>
              <a:gd name="connsiteY555" fmla="*/ 2038816 h 2432483"/>
              <a:gd name="connsiteX556" fmla="*/ 922877 w 4744594"/>
              <a:gd name="connsiteY556" fmla="*/ 1953948 h 2432483"/>
              <a:gd name="connsiteX557" fmla="*/ 915067 w 4744594"/>
              <a:gd name="connsiteY557" fmla="*/ 1910990 h 2432483"/>
              <a:gd name="connsiteX558" fmla="*/ 973074 w 4744594"/>
              <a:gd name="connsiteY558" fmla="*/ 1910800 h 2432483"/>
              <a:gd name="connsiteX559" fmla="*/ 968597 w 4744594"/>
              <a:gd name="connsiteY559" fmla="*/ 1947471 h 2432483"/>
              <a:gd name="connsiteX560" fmla="*/ 988219 w 4744594"/>
              <a:gd name="connsiteY560" fmla="*/ 1947471 h 2432483"/>
              <a:gd name="connsiteX561" fmla="*/ 1029093 w 4744594"/>
              <a:gd name="connsiteY561" fmla="*/ 2036328 h 2432483"/>
              <a:gd name="connsiteX562" fmla="*/ 1095972 w 4744594"/>
              <a:gd name="connsiteY562" fmla="*/ 2129017 h 2432483"/>
              <a:gd name="connsiteX563" fmla="*/ 1096138 w 4744594"/>
              <a:gd name="connsiteY563" fmla="*/ 2129017 h 2432483"/>
              <a:gd name="connsiteX564" fmla="*/ 1191197 w 4744594"/>
              <a:gd name="connsiteY564" fmla="*/ 2234649 h 2432483"/>
              <a:gd name="connsiteX565" fmla="*/ 1230440 w 4744594"/>
              <a:gd name="connsiteY565" fmla="*/ 2215122 h 2432483"/>
              <a:gd name="connsiteX566" fmla="*/ 1250062 w 4744594"/>
              <a:gd name="connsiteY566" fmla="*/ 2234649 h 2432483"/>
              <a:gd name="connsiteX567" fmla="*/ 1289305 w 4744594"/>
              <a:gd name="connsiteY567" fmla="*/ 2201978 h 2432483"/>
              <a:gd name="connsiteX568" fmla="*/ 1263111 w 4744594"/>
              <a:gd name="connsiteY568" fmla="*/ 2201978 h 2432483"/>
              <a:gd name="connsiteX569" fmla="*/ 1197674 w 4744594"/>
              <a:gd name="connsiteY569" fmla="*/ 2208455 h 2432483"/>
              <a:gd name="connsiteX570" fmla="*/ 1197674 w 4744594"/>
              <a:gd name="connsiteY570" fmla="*/ 2195406 h 2432483"/>
              <a:gd name="connsiteX571" fmla="*/ 1400556 w 4744594"/>
              <a:gd name="connsiteY571" fmla="*/ 2162735 h 2432483"/>
              <a:gd name="connsiteX572" fmla="*/ 1400556 w 4744594"/>
              <a:gd name="connsiteY572" fmla="*/ 2188834 h 2432483"/>
              <a:gd name="connsiteX573" fmla="*/ 1420178 w 4744594"/>
              <a:gd name="connsiteY573" fmla="*/ 2188834 h 2432483"/>
              <a:gd name="connsiteX574" fmla="*/ 1420178 w 4744594"/>
              <a:gd name="connsiteY574" fmla="*/ 2234554 h 2432483"/>
              <a:gd name="connsiteX575" fmla="*/ 1151954 w 4744594"/>
              <a:gd name="connsiteY575" fmla="*/ 2293228 h 2432483"/>
              <a:gd name="connsiteX576" fmla="*/ 1080909 w 4744594"/>
              <a:gd name="connsiteY576" fmla="*/ 2209324 h 2432483"/>
              <a:gd name="connsiteX577" fmla="*/ 1005365 w 4744594"/>
              <a:gd name="connsiteY577" fmla="*/ 2128922 h 2432483"/>
              <a:gd name="connsiteX578" fmla="*/ 1005268 w 4744594"/>
              <a:gd name="connsiteY578" fmla="*/ 2128922 h 2432483"/>
              <a:gd name="connsiteX579" fmla="*/ 1001363 w 4744594"/>
              <a:gd name="connsiteY579" fmla="*/ 2123588 h 2432483"/>
              <a:gd name="connsiteX580" fmla="*/ 929354 w 4744594"/>
              <a:gd name="connsiteY580" fmla="*/ 2025671 h 2432483"/>
              <a:gd name="connsiteX581" fmla="*/ 706850 w 4744594"/>
              <a:gd name="connsiteY581" fmla="*/ 2077868 h 2432483"/>
              <a:gd name="connsiteX582" fmla="*/ 657280 w 4744594"/>
              <a:gd name="connsiteY582" fmla="*/ 2070403 h 2432483"/>
              <a:gd name="connsiteX583" fmla="*/ 621792 w 4744594"/>
              <a:gd name="connsiteY583" fmla="*/ 2059560 h 2432483"/>
              <a:gd name="connsiteX584" fmla="*/ 621792 w 4744594"/>
              <a:gd name="connsiteY584" fmla="*/ 2060056 h 2432483"/>
              <a:gd name="connsiteX585" fmla="*/ 615220 w 4744594"/>
              <a:gd name="connsiteY585" fmla="*/ 2060056 h 2432483"/>
              <a:gd name="connsiteX586" fmla="*/ 327279 w 4744594"/>
              <a:gd name="connsiteY586" fmla="*/ 2164450 h 2432483"/>
              <a:gd name="connsiteX587" fmla="*/ 189833 w 4744594"/>
              <a:gd name="connsiteY587" fmla="*/ 1988238 h 2432483"/>
              <a:gd name="connsiteX588" fmla="*/ 189833 w 4744594"/>
              <a:gd name="connsiteY588" fmla="*/ 1962139 h 2432483"/>
              <a:gd name="connsiteX589" fmla="*/ 137446 w 4744594"/>
              <a:gd name="connsiteY589" fmla="*/ 1916514 h 2432483"/>
              <a:gd name="connsiteX590" fmla="*/ 0 w 4744594"/>
              <a:gd name="connsiteY590" fmla="*/ 1727253 h 2432483"/>
              <a:gd name="connsiteX591" fmla="*/ 0 w 4744594"/>
              <a:gd name="connsiteY591" fmla="*/ 1557612 h 2432483"/>
              <a:gd name="connsiteX592" fmla="*/ 45815 w 4744594"/>
              <a:gd name="connsiteY592" fmla="*/ 1479317 h 2432483"/>
              <a:gd name="connsiteX593" fmla="*/ 13335 w 4744594"/>
              <a:gd name="connsiteY593" fmla="*/ 1283864 h 2432483"/>
              <a:gd name="connsiteX594" fmla="*/ 3082385 w 4744594"/>
              <a:gd name="connsiteY594" fmla="*/ 1275196 h 2432483"/>
              <a:gd name="connsiteX595" fmla="*/ 3102006 w 4744594"/>
              <a:gd name="connsiteY595" fmla="*/ 1281673 h 2432483"/>
              <a:gd name="connsiteX596" fmla="*/ 3108579 w 4744594"/>
              <a:gd name="connsiteY596" fmla="*/ 1314344 h 2432483"/>
              <a:gd name="connsiteX597" fmla="*/ 3082385 w 4744594"/>
              <a:gd name="connsiteY597" fmla="*/ 1320916 h 2432483"/>
              <a:gd name="connsiteX598" fmla="*/ 3082385 w 4744594"/>
              <a:gd name="connsiteY598" fmla="*/ 1307867 h 2432483"/>
              <a:gd name="connsiteX599" fmla="*/ 3095529 w 4744594"/>
              <a:gd name="connsiteY599" fmla="*/ 1288246 h 2432483"/>
              <a:gd name="connsiteX600" fmla="*/ 3086195 w 4744594"/>
              <a:gd name="connsiteY600" fmla="*/ 1284531 h 2432483"/>
              <a:gd name="connsiteX601" fmla="*/ 3082385 w 4744594"/>
              <a:gd name="connsiteY601" fmla="*/ 1275196 h 2432483"/>
              <a:gd name="connsiteX602" fmla="*/ 2098738 w 4744594"/>
              <a:gd name="connsiteY602" fmla="*/ 1256337 h 2432483"/>
              <a:gd name="connsiteX603" fmla="*/ 1976437 w 4744594"/>
              <a:gd name="connsiteY603" fmla="*/ 1314344 h 2432483"/>
              <a:gd name="connsiteX604" fmla="*/ 1976437 w 4744594"/>
              <a:gd name="connsiteY604" fmla="*/ 1301295 h 2432483"/>
              <a:gd name="connsiteX605" fmla="*/ 2069020 w 4744594"/>
              <a:gd name="connsiteY605" fmla="*/ 1256432 h 2432483"/>
              <a:gd name="connsiteX606" fmla="*/ 376904 w 4744594"/>
              <a:gd name="connsiteY606" fmla="*/ 1256337 h 2432483"/>
              <a:gd name="connsiteX607" fmla="*/ 377000 w 4744594"/>
              <a:gd name="connsiteY607" fmla="*/ 1256337 h 2432483"/>
              <a:gd name="connsiteX608" fmla="*/ 578643 w 4744594"/>
              <a:gd name="connsiteY608" fmla="*/ 1256337 h 2432483"/>
              <a:gd name="connsiteX609" fmla="*/ 571785 w 4744594"/>
              <a:gd name="connsiteY609" fmla="*/ 1365303 h 2432483"/>
              <a:gd name="connsiteX610" fmla="*/ 286321 w 4744594"/>
              <a:gd name="connsiteY610" fmla="*/ 1365398 h 2432483"/>
              <a:gd name="connsiteX611" fmla="*/ 376904 w 4744594"/>
              <a:gd name="connsiteY611" fmla="*/ 1256337 h 2432483"/>
              <a:gd name="connsiteX612" fmla="*/ 3874104 w 4744594"/>
              <a:gd name="connsiteY612" fmla="*/ 1242526 h 2432483"/>
              <a:gd name="connsiteX613" fmla="*/ 3867722 w 4744594"/>
              <a:gd name="connsiteY613" fmla="*/ 1256242 h 2432483"/>
              <a:gd name="connsiteX614" fmla="*/ 3795093 w 4744594"/>
              <a:gd name="connsiteY614" fmla="*/ 1256290 h 2432483"/>
              <a:gd name="connsiteX615" fmla="*/ 3867816 w 4744594"/>
              <a:gd name="connsiteY615" fmla="*/ 1256337 h 2432483"/>
              <a:gd name="connsiteX616" fmla="*/ 3848100 w 4744594"/>
              <a:gd name="connsiteY616" fmla="*/ 1281673 h 2432483"/>
              <a:gd name="connsiteX617" fmla="*/ 3867721 w 4744594"/>
              <a:gd name="connsiteY617" fmla="*/ 1320821 h 2432483"/>
              <a:gd name="connsiteX618" fmla="*/ 3874198 w 4744594"/>
              <a:gd name="connsiteY618" fmla="*/ 1320821 h 2432483"/>
              <a:gd name="connsiteX619" fmla="*/ 3874198 w 4744594"/>
              <a:gd name="connsiteY619" fmla="*/ 1314249 h 2432483"/>
              <a:gd name="connsiteX620" fmla="*/ 3913251 w 4744594"/>
              <a:gd name="connsiteY620" fmla="*/ 1256242 h 2432483"/>
              <a:gd name="connsiteX621" fmla="*/ 3913276 w 4744594"/>
              <a:gd name="connsiteY621" fmla="*/ 1256242 h 2432483"/>
              <a:gd name="connsiteX622" fmla="*/ 3913442 w 4744594"/>
              <a:gd name="connsiteY622" fmla="*/ 1255575 h 2432483"/>
              <a:gd name="connsiteX623" fmla="*/ 3900298 w 4744594"/>
              <a:gd name="connsiteY623" fmla="*/ 1242526 h 2432483"/>
              <a:gd name="connsiteX624" fmla="*/ 3115152 w 4744594"/>
              <a:gd name="connsiteY624" fmla="*/ 1236049 h 2432483"/>
              <a:gd name="connsiteX625" fmla="*/ 3141134 w 4744594"/>
              <a:gd name="connsiteY625" fmla="*/ 1248992 h 2432483"/>
              <a:gd name="connsiteX626" fmla="*/ 3141155 w 4744594"/>
              <a:gd name="connsiteY626" fmla="*/ 1249098 h 2432483"/>
              <a:gd name="connsiteX627" fmla="*/ 3141269 w 4744594"/>
              <a:gd name="connsiteY627" fmla="*/ 1249060 h 2432483"/>
              <a:gd name="connsiteX628" fmla="*/ 3141346 w 4744594"/>
              <a:gd name="connsiteY628" fmla="*/ 1249098 h 2432483"/>
              <a:gd name="connsiteX629" fmla="*/ 3141346 w 4744594"/>
              <a:gd name="connsiteY629" fmla="*/ 1255670 h 2432483"/>
              <a:gd name="connsiteX630" fmla="*/ 3121724 w 4744594"/>
              <a:gd name="connsiteY630" fmla="*/ 1255670 h 2432483"/>
              <a:gd name="connsiteX631" fmla="*/ 3121724 w 4744594"/>
              <a:gd name="connsiteY631" fmla="*/ 1249098 h 2432483"/>
              <a:gd name="connsiteX632" fmla="*/ 3115152 w 4744594"/>
              <a:gd name="connsiteY632" fmla="*/ 1236049 h 2432483"/>
              <a:gd name="connsiteX633" fmla="*/ 3560065 w 4744594"/>
              <a:gd name="connsiteY633" fmla="*/ 1235953 h 2432483"/>
              <a:gd name="connsiteX634" fmla="*/ 3586258 w 4744594"/>
              <a:gd name="connsiteY634" fmla="*/ 1235953 h 2432483"/>
              <a:gd name="connsiteX635" fmla="*/ 3586258 w 4744594"/>
              <a:gd name="connsiteY635" fmla="*/ 1256242 h 2432483"/>
              <a:gd name="connsiteX636" fmla="*/ 3567780 w 4744594"/>
              <a:gd name="connsiteY636" fmla="*/ 1256242 h 2432483"/>
              <a:gd name="connsiteX637" fmla="*/ 3567780 w 4744594"/>
              <a:gd name="connsiteY637" fmla="*/ 1256337 h 2432483"/>
              <a:gd name="connsiteX638" fmla="*/ 3566637 w 4744594"/>
              <a:gd name="connsiteY638" fmla="*/ 1255575 h 2432483"/>
              <a:gd name="connsiteX639" fmla="*/ 3560065 w 4744594"/>
              <a:gd name="connsiteY639" fmla="*/ 1255575 h 2432483"/>
              <a:gd name="connsiteX640" fmla="*/ 3252502 w 4744594"/>
              <a:gd name="connsiteY640" fmla="*/ 1216522 h 2432483"/>
              <a:gd name="connsiteX641" fmla="*/ 3278696 w 4744594"/>
              <a:gd name="connsiteY641" fmla="*/ 1216522 h 2432483"/>
              <a:gd name="connsiteX642" fmla="*/ 3285268 w 4744594"/>
              <a:gd name="connsiteY642" fmla="*/ 1236049 h 2432483"/>
              <a:gd name="connsiteX643" fmla="*/ 3291841 w 4744594"/>
              <a:gd name="connsiteY643" fmla="*/ 1236049 h 2432483"/>
              <a:gd name="connsiteX644" fmla="*/ 3285268 w 4744594"/>
              <a:gd name="connsiteY644" fmla="*/ 1242621 h 2432483"/>
              <a:gd name="connsiteX645" fmla="*/ 3259074 w 4744594"/>
              <a:gd name="connsiteY645" fmla="*/ 1249098 h 2432483"/>
              <a:gd name="connsiteX646" fmla="*/ 3252502 w 4744594"/>
              <a:gd name="connsiteY646" fmla="*/ 1216522 h 2432483"/>
              <a:gd name="connsiteX647" fmla="*/ 2055019 w 4744594"/>
              <a:gd name="connsiteY647" fmla="*/ 1216522 h 2432483"/>
              <a:gd name="connsiteX648" fmla="*/ 2064354 w 4744594"/>
              <a:gd name="connsiteY648" fmla="*/ 1220237 h 2432483"/>
              <a:gd name="connsiteX649" fmla="*/ 2068069 w 4744594"/>
              <a:gd name="connsiteY649" fmla="*/ 1229572 h 2432483"/>
              <a:gd name="connsiteX650" fmla="*/ 2074641 w 4744594"/>
              <a:gd name="connsiteY650" fmla="*/ 1229572 h 2432483"/>
              <a:gd name="connsiteX651" fmla="*/ 2068069 w 4744594"/>
              <a:gd name="connsiteY651" fmla="*/ 1236049 h 2432483"/>
              <a:gd name="connsiteX652" fmla="*/ 2048447 w 4744594"/>
              <a:gd name="connsiteY652" fmla="*/ 1242621 h 2432483"/>
              <a:gd name="connsiteX653" fmla="*/ 2041970 w 4744594"/>
              <a:gd name="connsiteY653" fmla="*/ 1223095 h 2432483"/>
              <a:gd name="connsiteX654" fmla="*/ 2055019 w 4744594"/>
              <a:gd name="connsiteY654" fmla="*/ 1216522 h 2432483"/>
              <a:gd name="connsiteX655" fmla="*/ 3043143 w 4744594"/>
              <a:gd name="connsiteY655" fmla="*/ 1216427 h 2432483"/>
              <a:gd name="connsiteX656" fmla="*/ 3062764 w 4744594"/>
              <a:gd name="connsiteY656" fmla="*/ 1222999 h 2432483"/>
              <a:gd name="connsiteX657" fmla="*/ 3069337 w 4744594"/>
              <a:gd name="connsiteY657" fmla="*/ 1255575 h 2432483"/>
              <a:gd name="connsiteX658" fmla="*/ 3068194 w 4744594"/>
              <a:gd name="connsiteY658" fmla="*/ 1256337 h 2432483"/>
              <a:gd name="connsiteX659" fmla="*/ 3068193 w 4744594"/>
              <a:gd name="connsiteY659" fmla="*/ 1256337 h 2432483"/>
              <a:gd name="connsiteX660" fmla="*/ 3036570 w 4744594"/>
              <a:gd name="connsiteY660" fmla="*/ 1262147 h 2432483"/>
              <a:gd name="connsiteX661" fmla="*/ 3036570 w 4744594"/>
              <a:gd name="connsiteY661" fmla="*/ 1256337 h 2432483"/>
              <a:gd name="connsiteX662" fmla="*/ 3036571 w 4744594"/>
              <a:gd name="connsiteY662" fmla="*/ 1256337 h 2432483"/>
              <a:gd name="connsiteX663" fmla="*/ 3036571 w 4744594"/>
              <a:gd name="connsiteY663" fmla="*/ 1255575 h 2432483"/>
              <a:gd name="connsiteX664" fmla="*/ 3062764 w 4744594"/>
              <a:gd name="connsiteY664" fmla="*/ 1235953 h 2432483"/>
              <a:gd name="connsiteX665" fmla="*/ 3043143 w 4744594"/>
              <a:gd name="connsiteY665" fmla="*/ 1216427 h 2432483"/>
              <a:gd name="connsiteX666" fmla="*/ 3638550 w 4744594"/>
              <a:gd name="connsiteY666" fmla="*/ 1170803 h 2432483"/>
              <a:gd name="connsiteX667" fmla="*/ 3651695 w 4744594"/>
              <a:gd name="connsiteY667" fmla="*/ 1170803 h 2432483"/>
              <a:gd name="connsiteX668" fmla="*/ 3645123 w 4744594"/>
              <a:gd name="connsiteY668" fmla="*/ 1177279 h 2432483"/>
              <a:gd name="connsiteX669" fmla="*/ 3645123 w 4744594"/>
              <a:gd name="connsiteY669" fmla="*/ 1183756 h 2432483"/>
              <a:gd name="connsiteX670" fmla="*/ 3638550 w 4744594"/>
              <a:gd name="connsiteY670" fmla="*/ 1170803 h 2432483"/>
              <a:gd name="connsiteX671" fmla="*/ 3088958 w 4744594"/>
              <a:gd name="connsiteY671" fmla="*/ 1164326 h 2432483"/>
              <a:gd name="connsiteX672" fmla="*/ 3088958 w 4744594"/>
              <a:gd name="connsiteY672" fmla="*/ 1177375 h 2432483"/>
              <a:gd name="connsiteX673" fmla="*/ 3102103 w 4744594"/>
              <a:gd name="connsiteY673" fmla="*/ 1177375 h 2432483"/>
              <a:gd name="connsiteX674" fmla="*/ 3102103 w 4744594"/>
              <a:gd name="connsiteY674" fmla="*/ 1164326 h 2432483"/>
              <a:gd name="connsiteX675" fmla="*/ 2212087 w 4744594"/>
              <a:gd name="connsiteY675" fmla="*/ 1164326 h 2432483"/>
              <a:gd name="connsiteX676" fmla="*/ 2212087 w 4744594"/>
              <a:gd name="connsiteY676" fmla="*/ 1190424 h 2432483"/>
              <a:gd name="connsiteX677" fmla="*/ 2244757 w 4744594"/>
              <a:gd name="connsiteY677" fmla="*/ 1190424 h 2432483"/>
              <a:gd name="connsiteX678" fmla="*/ 2244757 w 4744594"/>
              <a:gd name="connsiteY678" fmla="*/ 1177375 h 2432483"/>
              <a:gd name="connsiteX679" fmla="*/ 2231708 w 4744594"/>
              <a:gd name="connsiteY679" fmla="*/ 1164326 h 2432483"/>
              <a:gd name="connsiteX680" fmla="*/ 4367594 w 4744594"/>
              <a:gd name="connsiteY680" fmla="*/ 1147276 h 2432483"/>
              <a:gd name="connsiteX681" fmla="*/ 4550570 w 4744594"/>
              <a:gd name="connsiteY681" fmla="*/ 1147276 h 2432483"/>
              <a:gd name="connsiteX682" fmla="*/ 4561333 w 4744594"/>
              <a:gd name="connsiteY682" fmla="*/ 1157753 h 2432483"/>
              <a:gd name="connsiteX683" fmla="*/ 4574382 w 4744594"/>
              <a:gd name="connsiteY683" fmla="*/ 1196901 h 2432483"/>
              <a:gd name="connsiteX684" fmla="*/ 4626770 w 4744594"/>
              <a:gd name="connsiteY684" fmla="*/ 1216522 h 2432483"/>
              <a:gd name="connsiteX685" fmla="*/ 4646391 w 4744594"/>
              <a:gd name="connsiteY685" fmla="*/ 1249098 h 2432483"/>
              <a:gd name="connsiteX686" fmla="*/ 4654929 w 4744594"/>
              <a:gd name="connsiteY686" fmla="*/ 1256337 h 2432483"/>
              <a:gd name="connsiteX687" fmla="*/ 4655153 w 4744594"/>
              <a:gd name="connsiteY687" fmla="*/ 1256337 h 2432483"/>
              <a:gd name="connsiteX688" fmla="*/ 4744498 w 4744594"/>
              <a:gd name="connsiteY688" fmla="*/ 1333966 h 2432483"/>
              <a:gd name="connsiteX689" fmla="*/ 4744498 w 4744594"/>
              <a:gd name="connsiteY689" fmla="*/ 1365493 h 2432483"/>
              <a:gd name="connsiteX690" fmla="*/ 4744498 w 4744594"/>
              <a:gd name="connsiteY690" fmla="*/ 1365494 h 2432483"/>
              <a:gd name="connsiteX691" fmla="*/ 4744498 w 4744594"/>
              <a:gd name="connsiteY691" fmla="*/ 1474554 h 2432483"/>
              <a:gd name="connsiteX692" fmla="*/ 4744593 w 4744594"/>
              <a:gd name="connsiteY692" fmla="*/ 1474554 h 2432483"/>
              <a:gd name="connsiteX693" fmla="*/ 4744593 w 4744594"/>
              <a:gd name="connsiteY693" fmla="*/ 1692772 h 2432483"/>
              <a:gd name="connsiteX694" fmla="*/ 4744498 w 4744594"/>
              <a:gd name="connsiteY694" fmla="*/ 1692772 h 2432483"/>
              <a:gd name="connsiteX695" fmla="*/ 4744498 w 4744594"/>
              <a:gd name="connsiteY695" fmla="*/ 1910800 h 2432483"/>
              <a:gd name="connsiteX696" fmla="*/ 4744498 w 4744594"/>
              <a:gd name="connsiteY696" fmla="*/ 1910895 h 2432483"/>
              <a:gd name="connsiteX697" fmla="*/ 4744498 w 4744594"/>
              <a:gd name="connsiteY697" fmla="*/ 2128922 h 2432483"/>
              <a:gd name="connsiteX698" fmla="*/ 3495199 w 4744594"/>
              <a:gd name="connsiteY698" fmla="*/ 2128922 h 2432483"/>
              <a:gd name="connsiteX699" fmla="*/ 3553587 w 4744594"/>
              <a:gd name="connsiteY699" fmla="*/ 1980046 h 2432483"/>
              <a:gd name="connsiteX700" fmla="*/ 3514344 w 4744594"/>
              <a:gd name="connsiteY700" fmla="*/ 1914800 h 2432483"/>
              <a:gd name="connsiteX701" fmla="*/ 3515963 w 4744594"/>
              <a:gd name="connsiteY701" fmla="*/ 1910704 h 2432483"/>
              <a:gd name="connsiteX702" fmla="*/ 3515967 w 4744594"/>
              <a:gd name="connsiteY702" fmla="*/ 1910704 h 2432483"/>
              <a:gd name="connsiteX703" fmla="*/ 3517154 w 4744594"/>
              <a:gd name="connsiteY703" fmla="*/ 1881070 h 2432483"/>
              <a:gd name="connsiteX704" fmla="*/ 3514344 w 4744594"/>
              <a:gd name="connsiteY704" fmla="*/ 1842982 h 2432483"/>
              <a:gd name="connsiteX705" fmla="*/ 3527393 w 4744594"/>
              <a:gd name="connsiteY705" fmla="*/ 1836410 h 2432483"/>
              <a:gd name="connsiteX706" fmla="*/ 3553587 w 4744594"/>
              <a:gd name="connsiteY706" fmla="*/ 1849459 h 2432483"/>
              <a:gd name="connsiteX707" fmla="*/ 3551968 w 4744594"/>
              <a:gd name="connsiteY707" fmla="*/ 1910609 h 2432483"/>
              <a:gd name="connsiteX708" fmla="*/ 3528005 w 4744594"/>
              <a:gd name="connsiteY708" fmla="*/ 1910736 h 2432483"/>
              <a:gd name="connsiteX709" fmla="*/ 3551968 w 4744594"/>
              <a:gd name="connsiteY709" fmla="*/ 1910800 h 2432483"/>
              <a:gd name="connsiteX710" fmla="*/ 3553587 w 4744594"/>
              <a:gd name="connsiteY710" fmla="*/ 1934326 h 2432483"/>
              <a:gd name="connsiteX711" fmla="*/ 3697510 w 4744594"/>
              <a:gd name="connsiteY711" fmla="*/ 1973474 h 2432483"/>
              <a:gd name="connsiteX712" fmla="*/ 3939635 w 4744594"/>
              <a:gd name="connsiteY712" fmla="*/ 1973474 h 2432483"/>
              <a:gd name="connsiteX713" fmla="*/ 3998500 w 4744594"/>
              <a:gd name="connsiteY713" fmla="*/ 1921277 h 2432483"/>
              <a:gd name="connsiteX714" fmla="*/ 4048506 w 4744594"/>
              <a:gd name="connsiteY714" fmla="*/ 1910990 h 2432483"/>
              <a:gd name="connsiteX715" fmla="*/ 4396437 w 4744594"/>
              <a:gd name="connsiteY715" fmla="*/ 1910895 h 2432483"/>
              <a:gd name="connsiteX716" fmla="*/ 4048506 w 4744594"/>
              <a:gd name="connsiteY716" fmla="*/ 1910895 h 2432483"/>
              <a:gd name="connsiteX717" fmla="*/ 4063937 w 4744594"/>
              <a:gd name="connsiteY717" fmla="*/ 1901846 h 2432483"/>
              <a:gd name="connsiteX718" fmla="*/ 4109752 w 4744594"/>
              <a:gd name="connsiteY718" fmla="*/ 1777831 h 2432483"/>
              <a:gd name="connsiteX719" fmla="*/ 4149852 w 4744594"/>
              <a:gd name="connsiteY719" fmla="*/ 1692582 h 2432483"/>
              <a:gd name="connsiteX720" fmla="*/ 4150029 w 4744594"/>
              <a:gd name="connsiteY720" fmla="*/ 1692582 h 2432483"/>
              <a:gd name="connsiteX721" fmla="*/ 4175284 w 4744594"/>
              <a:gd name="connsiteY721" fmla="*/ 1634289 h 2432483"/>
              <a:gd name="connsiteX722" fmla="*/ 4211193 w 4744594"/>
              <a:gd name="connsiteY722" fmla="*/ 1474650 h 2432483"/>
              <a:gd name="connsiteX723" fmla="*/ 4402265 w 4744594"/>
              <a:gd name="connsiteY723" fmla="*/ 1474554 h 2432483"/>
              <a:gd name="connsiteX724" fmla="*/ 4325684 w 4744594"/>
              <a:gd name="connsiteY724" fmla="*/ 1562375 h 2432483"/>
              <a:gd name="connsiteX725" fmla="*/ 4338828 w 4744594"/>
              <a:gd name="connsiteY725" fmla="*/ 1562375 h 2432483"/>
              <a:gd name="connsiteX726" fmla="*/ 4473226 w 4744594"/>
              <a:gd name="connsiteY726" fmla="*/ 1474364 h 2432483"/>
              <a:gd name="connsiteX727" fmla="*/ 4473563 w 4744594"/>
              <a:gd name="connsiteY727" fmla="*/ 1474365 h 2432483"/>
              <a:gd name="connsiteX728" fmla="*/ 4531508 w 4744594"/>
              <a:gd name="connsiteY728" fmla="*/ 1448908 h 2432483"/>
              <a:gd name="connsiteX729" fmla="*/ 4567810 w 4744594"/>
              <a:gd name="connsiteY729" fmla="*/ 1418832 h 2432483"/>
              <a:gd name="connsiteX730" fmla="*/ 4554760 w 4744594"/>
              <a:gd name="connsiteY730" fmla="*/ 1418832 h 2432483"/>
              <a:gd name="connsiteX731" fmla="*/ 4495896 w 4744594"/>
              <a:gd name="connsiteY731" fmla="*/ 1431882 h 2432483"/>
              <a:gd name="connsiteX732" fmla="*/ 4402360 w 4744594"/>
              <a:gd name="connsiteY732" fmla="*/ 1474554 h 2432483"/>
              <a:gd name="connsiteX733" fmla="*/ 4402265 w 4744594"/>
              <a:gd name="connsiteY733" fmla="*/ 1474554 h 2432483"/>
              <a:gd name="connsiteX734" fmla="*/ 4211193 w 4744594"/>
              <a:gd name="connsiteY734" fmla="*/ 1474554 h 2432483"/>
              <a:gd name="connsiteX735" fmla="*/ 4240721 w 4744594"/>
              <a:gd name="connsiteY735" fmla="*/ 1379685 h 2432483"/>
              <a:gd name="connsiteX736" fmla="*/ 4247484 w 4744594"/>
              <a:gd name="connsiteY736" fmla="*/ 1365683 h 2432483"/>
              <a:gd name="connsiteX737" fmla="*/ 4741898 w 4744594"/>
              <a:gd name="connsiteY737" fmla="*/ 1365494 h 2432483"/>
              <a:gd name="connsiteX738" fmla="*/ 4247388 w 4744594"/>
              <a:gd name="connsiteY738" fmla="*/ 1365494 h 2432483"/>
              <a:gd name="connsiteX739" fmla="*/ 4299680 w 4744594"/>
              <a:gd name="connsiteY739" fmla="*/ 1256527 h 2432483"/>
              <a:gd name="connsiteX740" fmla="*/ 4476953 w 4744594"/>
              <a:gd name="connsiteY740" fmla="*/ 1256432 h 2432483"/>
              <a:gd name="connsiteX741" fmla="*/ 4299681 w 4744594"/>
              <a:gd name="connsiteY741" fmla="*/ 1256337 h 2432483"/>
              <a:gd name="connsiteX742" fmla="*/ 4358450 w 4744594"/>
              <a:gd name="connsiteY742" fmla="*/ 1157753 h 2432483"/>
              <a:gd name="connsiteX743" fmla="*/ 4367594 w 4744594"/>
              <a:gd name="connsiteY743" fmla="*/ 1147276 h 2432483"/>
              <a:gd name="connsiteX744" fmla="*/ 3594069 w 4744594"/>
              <a:gd name="connsiteY744" fmla="*/ 1147276 h 2432483"/>
              <a:gd name="connsiteX745" fmla="*/ 3592831 w 4744594"/>
              <a:gd name="connsiteY745" fmla="*/ 1157753 h 2432483"/>
              <a:gd name="connsiteX746" fmla="*/ 3579686 w 4744594"/>
              <a:gd name="connsiteY746" fmla="*/ 1157753 h 2432483"/>
              <a:gd name="connsiteX747" fmla="*/ 3579686 w 4744594"/>
              <a:gd name="connsiteY747" fmla="*/ 1164230 h 2432483"/>
              <a:gd name="connsiteX748" fmla="*/ 3573209 w 4744594"/>
              <a:gd name="connsiteY748" fmla="*/ 1157753 h 2432483"/>
              <a:gd name="connsiteX749" fmla="*/ 3568637 w 4744594"/>
              <a:gd name="connsiteY749" fmla="*/ 1147466 h 2432483"/>
              <a:gd name="connsiteX750" fmla="*/ 1458754 w 4744594"/>
              <a:gd name="connsiteY750" fmla="*/ 1147276 h 2432483"/>
              <a:gd name="connsiteX751" fmla="*/ 1458849 w 4744594"/>
              <a:gd name="connsiteY751" fmla="*/ 1147276 h 2432483"/>
              <a:gd name="connsiteX752" fmla="*/ 1481710 w 4744594"/>
              <a:gd name="connsiteY752" fmla="*/ 1147276 h 2432483"/>
              <a:gd name="connsiteX753" fmla="*/ 1518381 w 4744594"/>
              <a:gd name="connsiteY753" fmla="*/ 1242621 h 2432483"/>
              <a:gd name="connsiteX754" fmla="*/ 1518381 w 4744594"/>
              <a:gd name="connsiteY754" fmla="*/ 1236049 h 2432483"/>
              <a:gd name="connsiteX755" fmla="*/ 1538002 w 4744594"/>
              <a:gd name="connsiteY755" fmla="*/ 1177279 h 2432483"/>
              <a:gd name="connsiteX756" fmla="*/ 1544575 w 4744594"/>
              <a:gd name="connsiteY756" fmla="*/ 1177279 h 2432483"/>
              <a:gd name="connsiteX757" fmla="*/ 1544575 w 4744594"/>
              <a:gd name="connsiteY757" fmla="*/ 1209855 h 2432483"/>
              <a:gd name="connsiteX758" fmla="*/ 1528954 w 4744594"/>
              <a:gd name="connsiteY758" fmla="*/ 1256242 h 2432483"/>
              <a:gd name="connsiteX759" fmla="*/ 1479328 w 4744594"/>
              <a:gd name="connsiteY759" fmla="*/ 1256337 h 2432483"/>
              <a:gd name="connsiteX760" fmla="*/ 1458754 w 4744594"/>
              <a:gd name="connsiteY760" fmla="*/ 1147276 h 2432483"/>
              <a:gd name="connsiteX761" fmla="*/ 1389126 w 4744594"/>
              <a:gd name="connsiteY761" fmla="*/ 1147276 h 2432483"/>
              <a:gd name="connsiteX762" fmla="*/ 1408390 w 4744594"/>
              <a:gd name="connsiteY762" fmla="*/ 1196782 h 2432483"/>
              <a:gd name="connsiteX763" fmla="*/ 1423488 w 4744594"/>
              <a:gd name="connsiteY763" fmla="*/ 1256337 h 2432483"/>
              <a:gd name="connsiteX764" fmla="*/ 1423511 w 4744594"/>
              <a:gd name="connsiteY764" fmla="*/ 1256337 h 2432483"/>
              <a:gd name="connsiteX765" fmla="*/ 1485709 w 4744594"/>
              <a:gd name="connsiteY765" fmla="*/ 1347015 h 2432483"/>
              <a:gd name="connsiteX766" fmla="*/ 1479327 w 4744594"/>
              <a:gd name="connsiteY766" fmla="*/ 1256527 h 2432483"/>
              <a:gd name="connsiteX767" fmla="*/ 1528953 w 4744594"/>
              <a:gd name="connsiteY767" fmla="*/ 1256337 h 2432483"/>
              <a:gd name="connsiteX768" fmla="*/ 1516951 w 4744594"/>
              <a:gd name="connsiteY768" fmla="*/ 1365303 h 2432483"/>
              <a:gd name="connsiteX769" fmla="*/ 1444656 w 4744594"/>
              <a:gd name="connsiteY769" fmla="*/ 1365398 h 2432483"/>
              <a:gd name="connsiteX770" fmla="*/ 1405413 w 4744594"/>
              <a:gd name="connsiteY770" fmla="*/ 1256337 h 2432483"/>
              <a:gd name="connsiteX771" fmla="*/ 1405509 w 4744594"/>
              <a:gd name="connsiteY771" fmla="*/ 1256337 h 2432483"/>
              <a:gd name="connsiteX772" fmla="*/ 1382554 w 4744594"/>
              <a:gd name="connsiteY772" fmla="*/ 1147371 h 2432483"/>
              <a:gd name="connsiteX773" fmla="*/ 3363849 w 4744594"/>
              <a:gd name="connsiteY773" fmla="*/ 1138132 h 2432483"/>
              <a:gd name="connsiteX774" fmla="*/ 3370421 w 4744594"/>
              <a:gd name="connsiteY774" fmla="*/ 1138132 h 2432483"/>
              <a:gd name="connsiteX775" fmla="*/ 3372326 w 4744594"/>
              <a:gd name="connsiteY775" fmla="*/ 1147180 h 2432483"/>
              <a:gd name="connsiteX776" fmla="*/ 3363278 w 4744594"/>
              <a:gd name="connsiteY776" fmla="*/ 1147276 h 2432483"/>
              <a:gd name="connsiteX777" fmla="*/ 3363849 w 4744594"/>
              <a:gd name="connsiteY777" fmla="*/ 1138132 h 2432483"/>
              <a:gd name="connsiteX778" fmla="*/ 1381030 w 4744594"/>
              <a:gd name="connsiteY778" fmla="*/ 1131655 h 2432483"/>
              <a:gd name="connsiteX779" fmla="*/ 1387602 w 4744594"/>
              <a:gd name="connsiteY779" fmla="*/ 1131655 h 2432483"/>
              <a:gd name="connsiteX780" fmla="*/ 1387602 w 4744594"/>
              <a:gd name="connsiteY780" fmla="*/ 1144704 h 2432483"/>
              <a:gd name="connsiteX781" fmla="*/ 1389126 w 4744594"/>
              <a:gd name="connsiteY781" fmla="*/ 1147085 h 2432483"/>
              <a:gd name="connsiteX782" fmla="*/ 1382554 w 4744594"/>
              <a:gd name="connsiteY782" fmla="*/ 1147276 h 2432483"/>
              <a:gd name="connsiteX783" fmla="*/ 1381030 w 4744594"/>
              <a:gd name="connsiteY783" fmla="*/ 1131655 h 2432483"/>
              <a:gd name="connsiteX784" fmla="*/ 3566636 w 4744594"/>
              <a:gd name="connsiteY784" fmla="*/ 1125082 h 2432483"/>
              <a:gd name="connsiteX785" fmla="*/ 3592830 w 4744594"/>
              <a:gd name="connsiteY785" fmla="*/ 1125082 h 2432483"/>
              <a:gd name="connsiteX786" fmla="*/ 3592830 w 4744594"/>
              <a:gd name="connsiteY786" fmla="*/ 1138132 h 2432483"/>
              <a:gd name="connsiteX787" fmla="*/ 3594068 w 4744594"/>
              <a:gd name="connsiteY787" fmla="*/ 1147276 h 2432483"/>
              <a:gd name="connsiteX788" fmla="*/ 3568637 w 4744594"/>
              <a:gd name="connsiteY788" fmla="*/ 1147276 h 2432483"/>
              <a:gd name="connsiteX789" fmla="*/ 3566636 w 4744594"/>
              <a:gd name="connsiteY789" fmla="*/ 1125082 h 2432483"/>
              <a:gd name="connsiteX790" fmla="*/ 2238280 w 4744594"/>
              <a:gd name="connsiteY790" fmla="*/ 1112033 h 2432483"/>
              <a:gd name="connsiteX791" fmla="*/ 2238280 w 4744594"/>
              <a:gd name="connsiteY791" fmla="*/ 1131655 h 2432483"/>
              <a:gd name="connsiteX792" fmla="*/ 2257901 w 4744594"/>
              <a:gd name="connsiteY792" fmla="*/ 1138227 h 2432483"/>
              <a:gd name="connsiteX793" fmla="*/ 2264474 w 4744594"/>
              <a:gd name="connsiteY793" fmla="*/ 1125178 h 2432483"/>
              <a:gd name="connsiteX794" fmla="*/ 2257901 w 4744594"/>
              <a:gd name="connsiteY794" fmla="*/ 1125178 h 2432483"/>
              <a:gd name="connsiteX795" fmla="*/ 2257901 w 4744594"/>
              <a:gd name="connsiteY795" fmla="*/ 1112128 h 2432483"/>
              <a:gd name="connsiteX796" fmla="*/ 2238280 w 4744594"/>
              <a:gd name="connsiteY796" fmla="*/ 1112128 h 2432483"/>
              <a:gd name="connsiteX797" fmla="*/ 3861054 w 4744594"/>
              <a:gd name="connsiteY797" fmla="*/ 1105747 h 2432483"/>
              <a:gd name="connsiteX798" fmla="*/ 3814096 w 4744594"/>
              <a:gd name="connsiteY798" fmla="*/ 1147562 h 2432483"/>
              <a:gd name="connsiteX799" fmla="*/ 3813824 w 4744594"/>
              <a:gd name="connsiteY799" fmla="*/ 1147562 h 2432483"/>
              <a:gd name="connsiteX800" fmla="*/ 3752053 w 4744594"/>
              <a:gd name="connsiteY800" fmla="*/ 1195687 h 2432483"/>
              <a:gd name="connsiteX801" fmla="*/ 3706273 w 4744594"/>
              <a:gd name="connsiteY801" fmla="*/ 1256528 h 2432483"/>
              <a:gd name="connsiteX802" fmla="*/ 3706200 w 4744594"/>
              <a:gd name="connsiteY802" fmla="*/ 1256528 h 2432483"/>
              <a:gd name="connsiteX803" fmla="*/ 3704082 w 4744594"/>
              <a:gd name="connsiteY803" fmla="*/ 1262147 h 2432483"/>
              <a:gd name="connsiteX804" fmla="*/ 3717226 w 4744594"/>
              <a:gd name="connsiteY804" fmla="*/ 1262147 h 2432483"/>
              <a:gd name="connsiteX805" fmla="*/ 3722381 w 4744594"/>
              <a:gd name="connsiteY805" fmla="*/ 1256337 h 2432483"/>
              <a:gd name="connsiteX806" fmla="*/ 3722371 w 4744594"/>
              <a:gd name="connsiteY806" fmla="*/ 1256337 h 2432483"/>
              <a:gd name="connsiteX807" fmla="*/ 3722406 w 4744594"/>
              <a:gd name="connsiteY807" fmla="*/ 1256309 h 2432483"/>
              <a:gd name="connsiteX808" fmla="*/ 3722465 w 4744594"/>
              <a:gd name="connsiteY808" fmla="*/ 1256242 h 2432483"/>
              <a:gd name="connsiteX809" fmla="*/ 3722487 w 4744594"/>
              <a:gd name="connsiteY809" fmla="*/ 1256242 h 2432483"/>
              <a:gd name="connsiteX810" fmla="*/ 3753851 w 4744594"/>
              <a:gd name="connsiteY810" fmla="*/ 1230642 h 2432483"/>
              <a:gd name="connsiteX811" fmla="*/ 3868294 w 4744594"/>
              <a:gd name="connsiteY811" fmla="*/ 1147180 h 2432483"/>
              <a:gd name="connsiteX812" fmla="*/ 3868352 w 4744594"/>
              <a:gd name="connsiteY812" fmla="*/ 1147180 h 2432483"/>
              <a:gd name="connsiteX813" fmla="*/ 3887153 w 4744594"/>
              <a:gd name="connsiteY813" fmla="*/ 1112224 h 2432483"/>
              <a:gd name="connsiteX814" fmla="*/ 3880676 w 4744594"/>
              <a:gd name="connsiteY814" fmla="*/ 1112224 h 2432483"/>
              <a:gd name="connsiteX815" fmla="*/ 3880676 w 4744594"/>
              <a:gd name="connsiteY815" fmla="*/ 1105747 h 2432483"/>
              <a:gd name="connsiteX816" fmla="*/ 3546824 w 4744594"/>
              <a:gd name="connsiteY816" fmla="*/ 1099174 h 2432483"/>
              <a:gd name="connsiteX817" fmla="*/ 3546824 w 4744594"/>
              <a:gd name="connsiteY817" fmla="*/ 1105747 h 2432483"/>
              <a:gd name="connsiteX818" fmla="*/ 3540252 w 4744594"/>
              <a:gd name="connsiteY818" fmla="*/ 1105747 h 2432483"/>
              <a:gd name="connsiteX819" fmla="*/ 3543110 w 4744594"/>
              <a:gd name="connsiteY819" fmla="*/ 1123701 h 2432483"/>
              <a:gd name="connsiteX820" fmla="*/ 3545922 w 4744594"/>
              <a:gd name="connsiteY820" fmla="*/ 1147278 h 2432483"/>
              <a:gd name="connsiteX821" fmla="*/ 3546158 w 4744594"/>
              <a:gd name="connsiteY821" fmla="*/ 1147276 h 2432483"/>
              <a:gd name="connsiteX822" fmla="*/ 3548444 w 4744594"/>
              <a:gd name="connsiteY822" fmla="*/ 1203795 h 2432483"/>
              <a:gd name="connsiteX823" fmla="*/ 3540959 w 4744594"/>
              <a:gd name="connsiteY823" fmla="*/ 1252323 h 2432483"/>
              <a:gd name="connsiteX824" fmla="*/ 3571714 w 4744594"/>
              <a:gd name="connsiteY824" fmla="*/ 1258485 h 2432483"/>
              <a:gd name="connsiteX825" fmla="*/ 3567874 w 4744594"/>
              <a:gd name="connsiteY825" fmla="*/ 1256432 h 2432483"/>
              <a:gd name="connsiteX826" fmla="*/ 3586257 w 4744594"/>
              <a:gd name="connsiteY826" fmla="*/ 1256337 h 2432483"/>
              <a:gd name="connsiteX827" fmla="*/ 3586257 w 4744594"/>
              <a:gd name="connsiteY827" fmla="*/ 1262147 h 2432483"/>
              <a:gd name="connsiteX828" fmla="*/ 3575618 w 4744594"/>
              <a:gd name="connsiteY828" fmla="*/ 1260156 h 2432483"/>
              <a:gd name="connsiteX829" fmla="*/ 3599307 w 4744594"/>
              <a:gd name="connsiteY829" fmla="*/ 1277292 h 2432483"/>
              <a:gd name="connsiteX830" fmla="*/ 3604675 w 4744594"/>
              <a:gd name="connsiteY830" fmla="*/ 1291220 h 2432483"/>
              <a:gd name="connsiteX831" fmla="*/ 3605974 w 4744594"/>
              <a:gd name="connsiteY831" fmla="*/ 1287960 h 2432483"/>
              <a:gd name="connsiteX832" fmla="*/ 3628358 w 4744594"/>
              <a:gd name="connsiteY832" fmla="*/ 1255956 h 2432483"/>
              <a:gd name="connsiteX833" fmla="*/ 3628832 w 4744594"/>
              <a:gd name="connsiteY833" fmla="*/ 1255958 h 2432483"/>
              <a:gd name="connsiteX834" fmla="*/ 3669185 w 4744594"/>
              <a:gd name="connsiteY834" fmla="*/ 1223631 h 2432483"/>
              <a:gd name="connsiteX835" fmla="*/ 3697510 w 4744594"/>
              <a:gd name="connsiteY835" fmla="*/ 1177279 h 2432483"/>
              <a:gd name="connsiteX836" fmla="*/ 3681223 w 4744594"/>
              <a:gd name="connsiteY836" fmla="*/ 1147466 h 2432483"/>
              <a:gd name="connsiteX837" fmla="*/ 3681127 w 4744594"/>
              <a:gd name="connsiteY837" fmla="*/ 1147466 h 2432483"/>
              <a:gd name="connsiteX838" fmla="*/ 3671221 w 4744594"/>
              <a:gd name="connsiteY838" fmla="*/ 1138322 h 2432483"/>
              <a:gd name="connsiteX839" fmla="*/ 3546824 w 4744594"/>
              <a:gd name="connsiteY839" fmla="*/ 1099174 h 2432483"/>
              <a:gd name="connsiteX840" fmla="*/ 2990755 w 4744594"/>
              <a:gd name="connsiteY840" fmla="*/ 1085935 h 2432483"/>
              <a:gd name="connsiteX841" fmla="*/ 2990755 w 4744594"/>
              <a:gd name="connsiteY841" fmla="*/ 1098984 h 2432483"/>
              <a:gd name="connsiteX842" fmla="*/ 3010376 w 4744594"/>
              <a:gd name="connsiteY842" fmla="*/ 1098984 h 2432483"/>
              <a:gd name="connsiteX843" fmla="*/ 3010376 w 4744594"/>
              <a:gd name="connsiteY843" fmla="*/ 1092507 h 2432483"/>
              <a:gd name="connsiteX844" fmla="*/ 3226403 w 4744594"/>
              <a:gd name="connsiteY844" fmla="*/ 1079458 h 2432483"/>
              <a:gd name="connsiteX845" fmla="*/ 3226403 w 4744594"/>
              <a:gd name="connsiteY845" fmla="*/ 1112033 h 2432483"/>
              <a:gd name="connsiteX846" fmla="*/ 3193637 w 4744594"/>
              <a:gd name="connsiteY846" fmla="*/ 1118605 h 2432483"/>
              <a:gd name="connsiteX847" fmla="*/ 3187065 w 4744594"/>
              <a:gd name="connsiteY847" fmla="*/ 1105556 h 2432483"/>
              <a:gd name="connsiteX848" fmla="*/ 3187065 w 4744594"/>
              <a:gd name="connsiteY848" fmla="*/ 1092507 h 2432483"/>
              <a:gd name="connsiteX849" fmla="*/ 3226403 w 4744594"/>
              <a:gd name="connsiteY849" fmla="*/ 1079458 h 2432483"/>
              <a:gd name="connsiteX850" fmla="*/ 2009108 w 4744594"/>
              <a:gd name="connsiteY850" fmla="*/ 1072981 h 2432483"/>
              <a:gd name="connsiteX851" fmla="*/ 1989487 w 4744594"/>
              <a:gd name="connsiteY851" fmla="*/ 1125178 h 2432483"/>
              <a:gd name="connsiteX852" fmla="*/ 2022253 w 4744594"/>
              <a:gd name="connsiteY852" fmla="*/ 1147276 h 2432483"/>
              <a:gd name="connsiteX853" fmla="*/ 2022348 w 4744594"/>
              <a:gd name="connsiteY853" fmla="*/ 1147276 h 2432483"/>
              <a:gd name="connsiteX854" fmla="*/ 2048447 w 4744594"/>
              <a:gd name="connsiteY854" fmla="*/ 1151181 h 2432483"/>
              <a:gd name="connsiteX855" fmla="*/ 2052448 w 4744594"/>
              <a:gd name="connsiteY855" fmla="*/ 1147180 h 2432483"/>
              <a:gd name="connsiteX856" fmla="*/ 2052538 w 4744594"/>
              <a:gd name="connsiteY856" fmla="*/ 1147180 h 2432483"/>
              <a:gd name="connsiteX857" fmla="*/ 2068377 w 4744594"/>
              <a:gd name="connsiteY857" fmla="*/ 1130905 h 2432483"/>
              <a:gd name="connsiteX858" fmla="*/ 2074545 w 4744594"/>
              <a:gd name="connsiteY858" fmla="*/ 1099079 h 2432483"/>
              <a:gd name="connsiteX859" fmla="*/ 2054924 w 4744594"/>
              <a:gd name="connsiteY859" fmla="*/ 1072981 h 2432483"/>
              <a:gd name="connsiteX860" fmla="*/ 2683288 w 4744594"/>
              <a:gd name="connsiteY860" fmla="*/ 1066408 h 2432483"/>
              <a:gd name="connsiteX861" fmla="*/ 2691837 w 4744594"/>
              <a:gd name="connsiteY861" fmla="*/ 1098032 h 2432483"/>
              <a:gd name="connsiteX862" fmla="*/ 2692811 w 4744594"/>
              <a:gd name="connsiteY862" fmla="*/ 1147276 h 2432483"/>
              <a:gd name="connsiteX863" fmla="*/ 2692813 w 4744594"/>
              <a:gd name="connsiteY863" fmla="*/ 1147276 h 2432483"/>
              <a:gd name="connsiteX864" fmla="*/ 2692812 w 4744594"/>
              <a:gd name="connsiteY864" fmla="*/ 1147299 h 2432483"/>
              <a:gd name="connsiteX865" fmla="*/ 2692813 w 4744594"/>
              <a:gd name="connsiteY865" fmla="*/ 1147371 h 2432483"/>
              <a:gd name="connsiteX866" fmla="*/ 2692807 w 4744594"/>
              <a:gd name="connsiteY866" fmla="*/ 1147371 h 2432483"/>
              <a:gd name="connsiteX867" fmla="*/ 2689325 w 4744594"/>
              <a:gd name="connsiteY867" fmla="*/ 1204462 h 2432483"/>
              <a:gd name="connsiteX868" fmla="*/ 2684908 w 4744594"/>
              <a:gd name="connsiteY868" fmla="*/ 1256432 h 2432483"/>
              <a:gd name="connsiteX869" fmla="*/ 2684901 w 4744594"/>
              <a:gd name="connsiteY869" fmla="*/ 1256432 h 2432483"/>
              <a:gd name="connsiteX870" fmla="*/ 2683287 w 4744594"/>
              <a:gd name="connsiteY870" fmla="*/ 1281673 h 2432483"/>
              <a:gd name="connsiteX871" fmla="*/ 2696337 w 4744594"/>
              <a:gd name="connsiteY871" fmla="*/ 1281673 h 2432483"/>
              <a:gd name="connsiteX872" fmla="*/ 2696337 w 4744594"/>
              <a:gd name="connsiteY872" fmla="*/ 1275196 h 2432483"/>
              <a:gd name="connsiteX873" fmla="*/ 2710720 w 4744594"/>
              <a:gd name="connsiteY873" fmla="*/ 1256242 h 2432483"/>
              <a:gd name="connsiteX874" fmla="*/ 2710765 w 4744594"/>
              <a:gd name="connsiteY874" fmla="*/ 1256242 h 2432483"/>
              <a:gd name="connsiteX875" fmla="*/ 2735235 w 4744594"/>
              <a:gd name="connsiteY875" fmla="*/ 1204295 h 2432483"/>
              <a:gd name="connsiteX876" fmla="*/ 2754535 w 4744594"/>
              <a:gd name="connsiteY876" fmla="*/ 1147180 h 2432483"/>
              <a:gd name="connsiteX877" fmla="*/ 2754573 w 4744594"/>
              <a:gd name="connsiteY877" fmla="*/ 1147180 h 2432483"/>
              <a:gd name="connsiteX878" fmla="*/ 2768346 w 4744594"/>
              <a:gd name="connsiteY878" fmla="*/ 1112033 h 2432483"/>
              <a:gd name="connsiteX879" fmla="*/ 2774918 w 4744594"/>
              <a:gd name="connsiteY879" fmla="*/ 1112033 h 2432483"/>
              <a:gd name="connsiteX880" fmla="*/ 2774918 w 4744594"/>
              <a:gd name="connsiteY880" fmla="*/ 1118605 h 2432483"/>
              <a:gd name="connsiteX881" fmla="*/ 2781491 w 4744594"/>
              <a:gd name="connsiteY881" fmla="*/ 1144704 h 2432483"/>
              <a:gd name="connsiteX882" fmla="*/ 2779300 w 4744594"/>
              <a:gd name="connsiteY882" fmla="*/ 1147276 h 2432483"/>
              <a:gd name="connsiteX883" fmla="*/ 2779205 w 4744594"/>
              <a:gd name="connsiteY883" fmla="*/ 1147276 h 2432483"/>
              <a:gd name="connsiteX884" fmla="*/ 2729294 w 4744594"/>
              <a:gd name="connsiteY884" fmla="*/ 1256432 h 2432483"/>
              <a:gd name="connsiteX885" fmla="*/ 2729273 w 4744594"/>
              <a:gd name="connsiteY885" fmla="*/ 1256432 h 2432483"/>
              <a:gd name="connsiteX886" fmla="*/ 2715958 w 4744594"/>
              <a:gd name="connsiteY886" fmla="*/ 1320916 h 2432483"/>
              <a:gd name="connsiteX887" fmla="*/ 2729103 w 4744594"/>
              <a:gd name="connsiteY887" fmla="*/ 1320916 h 2432483"/>
              <a:gd name="connsiteX888" fmla="*/ 2761773 w 4744594"/>
              <a:gd name="connsiteY888" fmla="*/ 1301295 h 2432483"/>
              <a:gd name="connsiteX889" fmla="*/ 2761773 w 4744594"/>
              <a:gd name="connsiteY889" fmla="*/ 1314344 h 2432483"/>
              <a:gd name="connsiteX890" fmla="*/ 2741580 w 4744594"/>
              <a:gd name="connsiteY890" fmla="*/ 1365589 h 2432483"/>
              <a:gd name="connsiteX891" fmla="*/ 2741446 w 4744594"/>
              <a:gd name="connsiteY891" fmla="*/ 1365589 h 2432483"/>
              <a:gd name="connsiteX892" fmla="*/ 2735485 w 4744594"/>
              <a:gd name="connsiteY892" fmla="*/ 1379685 h 2432483"/>
              <a:gd name="connsiteX893" fmla="*/ 2663571 w 4744594"/>
              <a:gd name="connsiteY893" fmla="*/ 1431882 h 2432483"/>
              <a:gd name="connsiteX894" fmla="*/ 2650427 w 4744594"/>
              <a:gd name="connsiteY894" fmla="*/ 1425405 h 2432483"/>
              <a:gd name="connsiteX895" fmla="*/ 2637378 w 4744594"/>
              <a:gd name="connsiteY895" fmla="*/ 1412356 h 2432483"/>
              <a:gd name="connsiteX896" fmla="*/ 2645950 w 4744594"/>
              <a:gd name="connsiteY896" fmla="*/ 1365683 h 2432483"/>
              <a:gd name="connsiteX897" fmla="*/ 2717458 w 4744594"/>
              <a:gd name="connsiteY897" fmla="*/ 1365541 h 2432483"/>
              <a:gd name="connsiteX898" fmla="*/ 2646045 w 4744594"/>
              <a:gd name="connsiteY898" fmla="*/ 1365398 h 2432483"/>
              <a:gd name="connsiteX899" fmla="*/ 2661761 w 4744594"/>
              <a:gd name="connsiteY899" fmla="*/ 1256432 h 2432483"/>
              <a:gd name="connsiteX900" fmla="*/ 2673311 w 4744594"/>
              <a:gd name="connsiteY900" fmla="*/ 1256385 h 2432483"/>
              <a:gd name="connsiteX901" fmla="*/ 2661666 w 4744594"/>
              <a:gd name="connsiteY901" fmla="*/ 1256337 h 2432483"/>
              <a:gd name="connsiteX902" fmla="*/ 2674049 w 4744594"/>
              <a:gd name="connsiteY902" fmla="*/ 1147276 h 2432483"/>
              <a:gd name="connsiteX903" fmla="*/ 2683288 w 4744594"/>
              <a:gd name="connsiteY903" fmla="*/ 1066408 h 2432483"/>
              <a:gd name="connsiteX904" fmla="*/ 2971133 w 4744594"/>
              <a:gd name="connsiteY904" fmla="*/ 1053359 h 2432483"/>
              <a:gd name="connsiteX905" fmla="*/ 2951512 w 4744594"/>
              <a:gd name="connsiteY905" fmla="*/ 1072981 h 2432483"/>
              <a:gd name="connsiteX906" fmla="*/ 2958084 w 4744594"/>
              <a:gd name="connsiteY906" fmla="*/ 1072981 h 2432483"/>
              <a:gd name="connsiteX907" fmla="*/ 2958084 w 4744594"/>
              <a:gd name="connsiteY907" fmla="*/ 1079458 h 2432483"/>
              <a:gd name="connsiteX908" fmla="*/ 2971229 w 4744594"/>
              <a:gd name="connsiteY908" fmla="*/ 1072981 h 2432483"/>
              <a:gd name="connsiteX909" fmla="*/ 2990850 w 4744594"/>
              <a:gd name="connsiteY909" fmla="*/ 1053359 h 2432483"/>
              <a:gd name="connsiteX910" fmla="*/ 3147822 w 4744594"/>
              <a:gd name="connsiteY910" fmla="*/ 1040310 h 2432483"/>
              <a:gd name="connsiteX911" fmla="*/ 3167444 w 4744594"/>
              <a:gd name="connsiteY911" fmla="*/ 1046787 h 2432483"/>
              <a:gd name="connsiteX912" fmla="*/ 3180588 w 4744594"/>
              <a:gd name="connsiteY912" fmla="*/ 1059836 h 2432483"/>
              <a:gd name="connsiteX913" fmla="*/ 3174016 w 4744594"/>
              <a:gd name="connsiteY913" fmla="*/ 1072885 h 2432483"/>
              <a:gd name="connsiteX914" fmla="*/ 3147822 w 4744594"/>
              <a:gd name="connsiteY914" fmla="*/ 1079362 h 2432483"/>
              <a:gd name="connsiteX915" fmla="*/ 3134678 w 4744594"/>
              <a:gd name="connsiteY915" fmla="*/ 1072885 h 2432483"/>
              <a:gd name="connsiteX916" fmla="*/ 3134678 w 4744594"/>
              <a:gd name="connsiteY916" fmla="*/ 1059836 h 2432483"/>
              <a:gd name="connsiteX917" fmla="*/ 3147822 w 4744594"/>
              <a:gd name="connsiteY917" fmla="*/ 1040310 h 2432483"/>
              <a:gd name="connsiteX918" fmla="*/ 1446467 w 4744594"/>
              <a:gd name="connsiteY918" fmla="*/ 1040310 h 2432483"/>
              <a:gd name="connsiteX919" fmla="*/ 1459516 w 4744594"/>
              <a:gd name="connsiteY919" fmla="*/ 1040310 h 2432483"/>
              <a:gd name="connsiteX920" fmla="*/ 1481709 w 4744594"/>
              <a:gd name="connsiteY920" fmla="*/ 1147180 h 2432483"/>
              <a:gd name="connsiteX921" fmla="*/ 1458849 w 4744594"/>
              <a:gd name="connsiteY921" fmla="*/ 1147276 h 2432483"/>
              <a:gd name="connsiteX922" fmla="*/ 1446467 w 4744594"/>
              <a:gd name="connsiteY922" fmla="*/ 1040310 h 2432483"/>
              <a:gd name="connsiteX923" fmla="*/ 3610261 w 4744594"/>
              <a:gd name="connsiteY923" fmla="*/ 1038214 h 2432483"/>
              <a:gd name="connsiteX924" fmla="*/ 3808762 w 4744594"/>
              <a:gd name="connsiteY924" fmla="*/ 1105556 h 2432483"/>
              <a:gd name="connsiteX925" fmla="*/ 3887248 w 4744594"/>
              <a:gd name="connsiteY925" fmla="*/ 1046882 h 2432483"/>
              <a:gd name="connsiteX926" fmla="*/ 3889820 w 4744594"/>
              <a:gd name="connsiteY926" fmla="*/ 1038500 h 2432483"/>
              <a:gd name="connsiteX927" fmla="*/ 3939445 w 4744594"/>
              <a:gd name="connsiteY927" fmla="*/ 1038310 h 2432483"/>
              <a:gd name="connsiteX928" fmla="*/ 3959257 w 4744594"/>
              <a:gd name="connsiteY928" fmla="*/ 1079553 h 2432483"/>
              <a:gd name="connsiteX929" fmla="*/ 4002596 w 4744594"/>
              <a:gd name="connsiteY929" fmla="*/ 1038405 h 2432483"/>
              <a:gd name="connsiteX930" fmla="*/ 4055841 w 4744594"/>
              <a:gd name="connsiteY930" fmla="*/ 1038310 h 2432483"/>
              <a:gd name="connsiteX931" fmla="*/ 3959257 w 4744594"/>
              <a:gd name="connsiteY931" fmla="*/ 1131750 h 2432483"/>
              <a:gd name="connsiteX932" fmla="*/ 3955339 w 4744594"/>
              <a:gd name="connsiteY932" fmla="*/ 1138442 h 2432483"/>
              <a:gd name="connsiteX933" fmla="*/ 3953413 w 4744594"/>
              <a:gd name="connsiteY933" fmla="*/ 1147276 h 2432483"/>
              <a:gd name="connsiteX934" fmla="*/ 3953447 w 4744594"/>
              <a:gd name="connsiteY934" fmla="*/ 1147276 h 2432483"/>
              <a:gd name="connsiteX935" fmla="*/ 3952780 w 4744594"/>
              <a:gd name="connsiteY935" fmla="*/ 1151181 h 2432483"/>
              <a:gd name="connsiteX936" fmla="*/ 3933159 w 4744594"/>
              <a:gd name="connsiteY936" fmla="*/ 1151181 h 2432483"/>
              <a:gd name="connsiteX937" fmla="*/ 3956555 w 4744594"/>
              <a:gd name="connsiteY937" fmla="*/ 1205831 h 2432483"/>
              <a:gd name="connsiteX938" fmla="*/ 3991889 w 4744594"/>
              <a:gd name="connsiteY938" fmla="*/ 1256146 h 2432483"/>
              <a:gd name="connsiteX939" fmla="*/ 3992022 w 4744594"/>
              <a:gd name="connsiteY939" fmla="*/ 1256146 h 2432483"/>
              <a:gd name="connsiteX940" fmla="*/ 4011644 w 4744594"/>
              <a:gd name="connsiteY940" fmla="*/ 1288055 h 2432483"/>
              <a:gd name="connsiteX941" fmla="*/ 4024693 w 4744594"/>
              <a:gd name="connsiteY941" fmla="*/ 1281483 h 2432483"/>
              <a:gd name="connsiteX942" fmla="*/ 4050601 w 4744594"/>
              <a:gd name="connsiteY942" fmla="*/ 1256146 h 2432483"/>
              <a:gd name="connsiteX943" fmla="*/ 4050772 w 4744594"/>
              <a:gd name="connsiteY943" fmla="*/ 1256146 h 2432483"/>
              <a:gd name="connsiteX944" fmla="*/ 4151662 w 4744594"/>
              <a:gd name="connsiteY944" fmla="*/ 1147180 h 2432483"/>
              <a:gd name="connsiteX945" fmla="*/ 4151943 w 4744594"/>
              <a:gd name="connsiteY945" fmla="*/ 1147180 h 2432483"/>
              <a:gd name="connsiteX946" fmla="*/ 4207526 w 4744594"/>
              <a:gd name="connsiteY946" fmla="*/ 1090054 h 2432483"/>
              <a:gd name="connsiteX947" fmla="*/ 4267581 w 4744594"/>
              <a:gd name="connsiteY947" fmla="*/ 1038310 h 2432483"/>
              <a:gd name="connsiteX948" fmla="*/ 4416266 w 4744594"/>
              <a:gd name="connsiteY948" fmla="*/ 1038310 h 2432483"/>
              <a:gd name="connsiteX949" fmla="*/ 4416266 w 4744594"/>
              <a:gd name="connsiteY949" fmla="*/ 1038214 h 2432483"/>
              <a:gd name="connsiteX950" fmla="*/ 4489323 w 4744594"/>
              <a:gd name="connsiteY950" fmla="*/ 1092507 h 2432483"/>
              <a:gd name="connsiteX951" fmla="*/ 4550569 w 4744594"/>
              <a:gd name="connsiteY951" fmla="*/ 1147085 h 2432483"/>
              <a:gd name="connsiteX952" fmla="*/ 4367594 w 4744594"/>
              <a:gd name="connsiteY952" fmla="*/ 1147276 h 2432483"/>
              <a:gd name="connsiteX953" fmla="*/ 4410742 w 4744594"/>
              <a:gd name="connsiteY953" fmla="*/ 1092507 h 2432483"/>
              <a:gd name="connsiteX954" fmla="*/ 4351877 w 4744594"/>
              <a:gd name="connsiteY954" fmla="*/ 1059931 h 2432483"/>
              <a:gd name="connsiteX955" fmla="*/ 4273201 w 4744594"/>
              <a:gd name="connsiteY955" fmla="*/ 1147180 h 2432483"/>
              <a:gd name="connsiteX956" fmla="*/ 4232574 w 4744594"/>
              <a:gd name="connsiteY956" fmla="*/ 1147244 h 2432483"/>
              <a:gd name="connsiteX957" fmla="*/ 4273201 w 4744594"/>
              <a:gd name="connsiteY957" fmla="*/ 1147276 h 2432483"/>
              <a:gd name="connsiteX958" fmla="*/ 4227481 w 4744594"/>
              <a:gd name="connsiteY958" fmla="*/ 1196901 h 2432483"/>
              <a:gd name="connsiteX959" fmla="*/ 4186714 w 4744594"/>
              <a:gd name="connsiteY959" fmla="*/ 1256432 h 2432483"/>
              <a:gd name="connsiteX960" fmla="*/ 4186545 w 4744594"/>
              <a:gd name="connsiteY960" fmla="*/ 1256432 h 2432483"/>
              <a:gd name="connsiteX961" fmla="*/ 4155662 w 4744594"/>
              <a:gd name="connsiteY961" fmla="*/ 1301009 h 2432483"/>
              <a:gd name="connsiteX962" fmla="*/ 4083748 w 4744594"/>
              <a:gd name="connsiteY962" fmla="*/ 1359778 h 2432483"/>
              <a:gd name="connsiteX963" fmla="*/ 4078605 w 4744594"/>
              <a:gd name="connsiteY963" fmla="*/ 1365112 h 2432483"/>
              <a:gd name="connsiteX964" fmla="*/ 3688841 w 4744594"/>
              <a:gd name="connsiteY964" fmla="*/ 1365208 h 2432483"/>
              <a:gd name="connsiteX965" fmla="*/ 3710749 w 4744594"/>
              <a:gd name="connsiteY965" fmla="*/ 1294532 h 2432483"/>
              <a:gd name="connsiteX966" fmla="*/ 3697605 w 4744594"/>
              <a:gd name="connsiteY966" fmla="*/ 1294532 h 2432483"/>
              <a:gd name="connsiteX967" fmla="*/ 3632168 w 4744594"/>
              <a:gd name="connsiteY967" fmla="*/ 1294532 h 2432483"/>
              <a:gd name="connsiteX968" fmla="*/ 3617836 w 4744594"/>
              <a:gd name="connsiteY968" fmla="*/ 1314477 h 2432483"/>
              <a:gd name="connsiteX969" fmla="*/ 3614034 w 4744594"/>
              <a:gd name="connsiteY969" fmla="*/ 1315746 h 2432483"/>
              <a:gd name="connsiteX970" fmla="*/ 3625501 w 4744594"/>
              <a:gd name="connsiteY970" fmla="*/ 1355587 h 2432483"/>
              <a:gd name="connsiteX971" fmla="*/ 3672693 w 4744594"/>
              <a:gd name="connsiteY971" fmla="*/ 1445724 h 2432483"/>
              <a:gd name="connsiteX972" fmla="*/ 3675221 w 4744594"/>
              <a:gd name="connsiteY972" fmla="*/ 1408545 h 2432483"/>
              <a:gd name="connsiteX973" fmla="*/ 3688747 w 4744594"/>
              <a:gd name="connsiteY973" fmla="*/ 1365683 h 2432483"/>
              <a:gd name="connsiteX974" fmla="*/ 4078510 w 4744594"/>
              <a:gd name="connsiteY974" fmla="*/ 1365493 h 2432483"/>
              <a:gd name="connsiteX975" fmla="*/ 3988880 w 4744594"/>
              <a:gd name="connsiteY975" fmla="*/ 1474554 h 2432483"/>
              <a:gd name="connsiteX976" fmla="*/ 3988784 w 4744594"/>
              <a:gd name="connsiteY976" fmla="*/ 1474554 h 2432483"/>
              <a:gd name="connsiteX977" fmla="*/ 3939540 w 4744594"/>
              <a:gd name="connsiteY977" fmla="*/ 1510178 h 2432483"/>
              <a:gd name="connsiteX978" fmla="*/ 3703987 w 4744594"/>
              <a:gd name="connsiteY978" fmla="*/ 1510178 h 2432483"/>
              <a:gd name="connsiteX979" fmla="*/ 3690836 w 4744594"/>
              <a:gd name="connsiteY979" fmla="*/ 1491825 h 2432483"/>
              <a:gd name="connsiteX980" fmla="*/ 3717131 w 4744594"/>
              <a:gd name="connsiteY980" fmla="*/ 1564375 h 2432483"/>
              <a:gd name="connsiteX981" fmla="*/ 3710559 w 4744594"/>
              <a:gd name="connsiteY981" fmla="*/ 1564375 h 2432483"/>
              <a:gd name="connsiteX982" fmla="*/ 3710559 w 4744594"/>
              <a:gd name="connsiteY982" fmla="*/ 1551326 h 2432483"/>
              <a:gd name="connsiteX983" fmla="*/ 3615371 w 4744594"/>
              <a:gd name="connsiteY983" fmla="*/ 1340954 h 2432483"/>
              <a:gd name="connsiteX984" fmla="*/ 3601087 w 4744594"/>
              <a:gd name="connsiteY984" fmla="*/ 1320069 h 2432483"/>
              <a:gd name="connsiteX985" fmla="*/ 3599402 w 4744594"/>
              <a:gd name="connsiteY985" fmla="*/ 1320631 h 2432483"/>
              <a:gd name="connsiteX986" fmla="*/ 3599585 w 4744594"/>
              <a:gd name="connsiteY986" fmla="*/ 1317872 h 2432483"/>
              <a:gd name="connsiteX987" fmla="*/ 3590396 w 4744594"/>
              <a:gd name="connsiteY987" fmla="*/ 1304438 h 2432483"/>
              <a:gd name="connsiteX988" fmla="*/ 3520821 w 4744594"/>
              <a:gd name="connsiteY988" fmla="*/ 1270719 h 2432483"/>
              <a:gd name="connsiteX989" fmla="*/ 3448812 w 4744594"/>
              <a:gd name="connsiteY989" fmla="*/ 1244621 h 2432483"/>
              <a:gd name="connsiteX990" fmla="*/ 3488240 w 4744594"/>
              <a:gd name="connsiteY990" fmla="*/ 1247770 h 2432483"/>
              <a:gd name="connsiteX991" fmla="*/ 3529132 w 4744594"/>
              <a:gd name="connsiteY991" fmla="*/ 1250524 h 2432483"/>
              <a:gd name="connsiteX992" fmla="*/ 3527299 w 4744594"/>
              <a:gd name="connsiteY992" fmla="*/ 1249098 h 2432483"/>
              <a:gd name="connsiteX993" fmla="*/ 3520822 w 4744594"/>
              <a:gd name="connsiteY993" fmla="*/ 1216522 h 2432483"/>
              <a:gd name="connsiteX994" fmla="*/ 3530252 w 4744594"/>
              <a:gd name="connsiteY994" fmla="*/ 1187340 h 2432483"/>
              <a:gd name="connsiteX995" fmla="*/ 3533948 w 4744594"/>
              <a:gd name="connsiteY995" fmla="*/ 1147564 h 2432483"/>
              <a:gd name="connsiteX996" fmla="*/ 3533680 w 4744594"/>
              <a:gd name="connsiteY996" fmla="*/ 1147562 h 2432483"/>
              <a:gd name="connsiteX997" fmla="*/ 3533585 w 4744594"/>
              <a:gd name="connsiteY997" fmla="*/ 1079743 h 2432483"/>
              <a:gd name="connsiteX998" fmla="*/ 3448526 w 4744594"/>
              <a:gd name="connsiteY998" fmla="*/ 1053645 h 2432483"/>
              <a:gd name="connsiteX999" fmla="*/ 3448526 w 4744594"/>
              <a:gd name="connsiteY999" fmla="*/ 1066694 h 2432483"/>
              <a:gd name="connsiteX1000" fmla="*/ 3435477 w 4744594"/>
              <a:gd name="connsiteY1000" fmla="*/ 1101377 h 2432483"/>
              <a:gd name="connsiteX1001" fmla="*/ 3429893 w 4744594"/>
              <a:gd name="connsiteY1001" fmla="*/ 1147276 h 2432483"/>
              <a:gd name="connsiteX1002" fmla="*/ 3430144 w 4744594"/>
              <a:gd name="connsiteY1002" fmla="*/ 1147276 h 2432483"/>
              <a:gd name="connsiteX1003" fmla="*/ 3412522 w 4744594"/>
              <a:gd name="connsiteY1003" fmla="*/ 1256337 h 2432483"/>
              <a:gd name="connsiteX1004" fmla="*/ 3412521 w 4744594"/>
              <a:gd name="connsiteY1004" fmla="*/ 1256337 h 2432483"/>
              <a:gd name="connsiteX1005" fmla="*/ 3394352 w 4744594"/>
              <a:gd name="connsiteY1005" fmla="*/ 1256337 h 2432483"/>
              <a:gd name="connsiteX1006" fmla="*/ 3394343 w 4744594"/>
              <a:gd name="connsiteY1006" fmla="*/ 1256415 h 2432483"/>
              <a:gd name="connsiteX1007" fmla="*/ 3412521 w 4744594"/>
              <a:gd name="connsiteY1007" fmla="*/ 1256337 h 2432483"/>
              <a:gd name="connsiteX1008" fmla="*/ 3396424 w 4744594"/>
              <a:gd name="connsiteY1008" fmla="*/ 1275196 h 2432483"/>
              <a:gd name="connsiteX1009" fmla="*/ 3396424 w 4744594"/>
              <a:gd name="connsiteY1009" fmla="*/ 1268624 h 2432483"/>
              <a:gd name="connsiteX1010" fmla="*/ 3392793 w 4744594"/>
              <a:gd name="connsiteY1010" fmla="*/ 1263921 h 2432483"/>
              <a:gd name="connsiteX1011" fmla="*/ 3391501 w 4744594"/>
              <a:gd name="connsiteY1011" fmla="*/ 1260143 h 2432483"/>
              <a:gd name="connsiteX1012" fmla="*/ 3383375 w 4744594"/>
              <a:gd name="connsiteY1012" fmla="*/ 1264242 h 2432483"/>
              <a:gd name="connsiteX1013" fmla="*/ 3344132 w 4744594"/>
              <a:gd name="connsiteY1013" fmla="*/ 1264242 h 2432483"/>
              <a:gd name="connsiteX1014" fmla="*/ 3344132 w 4744594"/>
              <a:gd name="connsiteY1014" fmla="*/ 1277292 h 2432483"/>
              <a:gd name="connsiteX1015" fmla="*/ 3357276 w 4744594"/>
              <a:gd name="connsiteY1015" fmla="*/ 1277292 h 2432483"/>
              <a:gd name="connsiteX1016" fmla="*/ 3573208 w 4744594"/>
              <a:gd name="connsiteY1016" fmla="*/ 1349110 h 2432483"/>
              <a:gd name="connsiteX1017" fmla="*/ 3651694 w 4744594"/>
              <a:gd name="connsiteY1017" fmla="*/ 1525323 h 2432483"/>
              <a:gd name="connsiteX1018" fmla="*/ 3808762 w 4744594"/>
              <a:gd name="connsiteY1018" fmla="*/ 1858126 h 2432483"/>
              <a:gd name="connsiteX1019" fmla="*/ 3795617 w 4744594"/>
              <a:gd name="connsiteY1019" fmla="*/ 1858126 h 2432483"/>
              <a:gd name="connsiteX1020" fmla="*/ 3553491 w 4744594"/>
              <a:gd name="connsiteY1020" fmla="*/ 1805929 h 2432483"/>
              <a:gd name="connsiteX1021" fmla="*/ 3468433 w 4744594"/>
              <a:gd name="connsiteY1021" fmla="*/ 1818978 h 2432483"/>
              <a:gd name="connsiteX1022" fmla="*/ 3455289 w 4744594"/>
              <a:gd name="connsiteY1022" fmla="*/ 1799452 h 2432483"/>
              <a:gd name="connsiteX1023" fmla="*/ 3409473 w 4744594"/>
              <a:gd name="connsiteY1023" fmla="*/ 1792880 h 2432483"/>
              <a:gd name="connsiteX1024" fmla="*/ 3402901 w 4744594"/>
              <a:gd name="connsiteY1024" fmla="*/ 1773354 h 2432483"/>
              <a:gd name="connsiteX1025" fmla="*/ 3317843 w 4744594"/>
              <a:gd name="connsiteY1025" fmla="*/ 1747255 h 2432483"/>
              <a:gd name="connsiteX1026" fmla="*/ 3193446 w 4744594"/>
              <a:gd name="connsiteY1026" fmla="*/ 1623240 h 2432483"/>
              <a:gd name="connsiteX1027" fmla="*/ 3108388 w 4744594"/>
              <a:gd name="connsiteY1027" fmla="*/ 1636289 h 2432483"/>
              <a:gd name="connsiteX1028" fmla="*/ 3029902 w 4744594"/>
              <a:gd name="connsiteY1028" fmla="*/ 1649338 h 2432483"/>
              <a:gd name="connsiteX1029" fmla="*/ 2984087 w 4744594"/>
              <a:gd name="connsiteY1029" fmla="*/ 1766782 h 2432483"/>
              <a:gd name="connsiteX1030" fmla="*/ 2975574 w 4744594"/>
              <a:gd name="connsiteY1030" fmla="*/ 1865830 h 2432483"/>
              <a:gd name="connsiteX1031" fmla="*/ 2983677 w 4744594"/>
              <a:gd name="connsiteY1031" fmla="*/ 1889971 h 2432483"/>
              <a:gd name="connsiteX1032" fmla="*/ 2982793 w 4744594"/>
              <a:gd name="connsiteY1032" fmla="*/ 1869859 h 2432483"/>
              <a:gd name="connsiteX1033" fmla="*/ 3010091 w 4744594"/>
              <a:gd name="connsiteY1033" fmla="*/ 1829742 h 2432483"/>
              <a:gd name="connsiteX1034" fmla="*/ 3003518 w 4744594"/>
              <a:gd name="connsiteY1034" fmla="*/ 1731825 h 2432483"/>
              <a:gd name="connsiteX1035" fmla="*/ 3044666 w 4744594"/>
              <a:gd name="connsiteY1035" fmla="*/ 1692582 h 2432483"/>
              <a:gd name="connsiteX1036" fmla="*/ 3045112 w 4744594"/>
              <a:gd name="connsiteY1036" fmla="*/ 1692583 h 2432483"/>
              <a:gd name="connsiteX1037" fmla="*/ 3062764 w 4744594"/>
              <a:gd name="connsiteY1037" fmla="*/ 1666864 h 2432483"/>
              <a:gd name="connsiteX1038" fmla="*/ 3095435 w 4744594"/>
              <a:gd name="connsiteY1038" fmla="*/ 1666864 h 2432483"/>
              <a:gd name="connsiteX1039" fmla="*/ 3119914 w 4744594"/>
              <a:gd name="connsiteY1039" fmla="*/ 1692677 h 2432483"/>
              <a:gd name="connsiteX1040" fmla="*/ 3134678 w 4744594"/>
              <a:gd name="connsiteY1040" fmla="*/ 1705917 h 2432483"/>
              <a:gd name="connsiteX1041" fmla="*/ 3135630 w 4744594"/>
              <a:gd name="connsiteY1041" fmla="*/ 1692582 h 2432483"/>
              <a:gd name="connsiteX1042" fmla="*/ 3135658 w 4744594"/>
              <a:gd name="connsiteY1042" fmla="*/ 1692582 h 2432483"/>
              <a:gd name="connsiteX1043" fmla="*/ 3139118 w 4744594"/>
              <a:gd name="connsiteY1043" fmla="*/ 1680688 h 2432483"/>
              <a:gd name="connsiteX1044" fmla="*/ 3154394 w 4744594"/>
              <a:gd name="connsiteY1044" fmla="*/ 1673341 h 2432483"/>
              <a:gd name="connsiteX1045" fmla="*/ 3180588 w 4744594"/>
              <a:gd name="connsiteY1045" fmla="*/ 1666769 h 2432483"/>
              <a:gd name="connsiteX1046" fmla="*/ 3222879 w 4744594"/>
              <a:gd name="connsiteY1046" fmla="*/ 1692677 h 2432483"/>
              <a:gd name="connsiteX1047" fmla="*/ 3291840 w 4744594"/>
              <a:gd name="connsiteY1047" fmla="*/ 1777736 h 2432483"/>
              <a:gd name="connsiteX1048" fmla="*/ 3435763 w 4744594"/>
              <a:gd name="connsiteY1048" fmla="*/ 1836410 h 2432483"/>
              <a:gd name="connsiteX1049" fmla="*/ 3435763 w 4744594"/>
              <a:gd name="connsiteY1049" fmla="*/ 1842982 h 2432483"/>
              <a:gd name="connsiteX1050" fmla="*/ 3429191 w 4744594"/>
              <a:gd name="connsiteY1050" fmla="*/ 1842982 h 2432483"/>
              <a:gd name="connsiteX1051" fmla="*/ 3409569 w 4744594"/>
              <a:gd name="connsiteY1051" fmla="*/ 1856031 h 2432483"/>
              <a:gd name="connsiteX1052" fmla="*/ 3291745 w 4744594"/>
              <a:gd name="connsiteY1052" fmla="*/ 1810311 h 2432483"/>
              <a:gd name="connsiteX1053" fmla="*/ 3200114 w 4744594"/>
              <a:gd name="connsiteY1053" fmla="*/ 1718966 h 2432483"/>
              <a:gd name="connsiteX1054" fmla="*/ 3200114 w 4744594"/>
              <a:gd name="connsiteY1054" fmla="*/ 1725538 h 2432483"/>
              <a:gd name="connsiteX1055" fmla="*/ 3180493 w 4744594"/>
              <a:gd name="connsiteY1055" fmla="*/ 1758209 h 2432483"/>
              <a:gd name="connsiteX1056" fmla="*/ 3278600 w 4744594"/>
              <a:gd name="connsiteY1056" fmla="*/ 1901751 h 2432483"/>
              <a:gd name="connsiteX1057" fmla="*/ 3147727 w 4744594"/>
              <a:gd name="connsiteY1057" fmla="*/ 1777736 h 2432483"/>
              <a:gd name="connsiteX1058" fmla="*/ 3121533 w 4744594"/>
              <a:gd name="connsiteY1058" fmla="*/ 1732015 h 2432483"/>
              <a:gd name="connsiteX1059" fmla="*/ 3095339 w 4744594"/>
              <a:gd name="connsiteY1059" fmla="*/ 1738588 h 2432483"/>
              <a:gd name="connsiteX1060" fmla="*/ 3082195 w 4744594"/>
              <a:gd name="connsiteY1060" fmla="*/ 1699440 h 2432483"/>
              <a:gd name="connsiteX1061" fmla="*/ 3075718 w 4744594"/>
              <a:gd name="connsiteY1061" fmla="*/ 1699440 h 2432483"/>
              <a:gd name="connsiteX1062" fmla="*/ 3062573 w 4744594"/>
              <a:gd name="connsiteY1062" fmla="*/ 1705917 h 2432483"/>
              <a:gd name="connsiteX1063" fmla="*/ 3108389 w 4744594"/>
              <a:gd name="connsiteY1063" fmla="*/ 1842982 h 2432483"/>
              <a:gd name="connsiteX1064" fmla="*/ 3095244 w 4744594"/>
              <a:gd name="connsiteY1064" fmla="*/ 1842982 h 2432483"/>
              <a:gd name="connsiteX1065" fmla="*/ 3049429 w 4744594"/>
              <a:gd name="connsiteY1065" fmla="*/ 1784212 h 2432483"/>
              <a:gd name="connsiteX1066" fmla="*/ 3036284 w 4744594"/>
              <a:gd name="connsiteY1066" fmla="*/ 1836410 h 2432483"/>
              <a:gd name="connsiteX1067" fmla="*/ 3075623 w 4744594"/>
              <a:gd name="connsiteY1067" fmla="*/ 1908228 h 2432483"/>
              <a:gd name="connsiteX1068" fmla="*/ 3118676 w 4744594"/>
              <a:gd name="connsiteY1068" fmla="*/ 1910800 h 2432483"/>
              <a:gd name="connsiteX1069" fmla="*/ 3055429 w 4744594"/>
              <a:gd name="connsiteY1069" fmla="*/ 1910704 h 2432483"/>
              <a:gd name="connsiteX1070" fmla="*/ 3023235 w 4744594"/>
              <a:gd name="connsiteY1070" fmla="*/ 1895083 h 2432483"/>
              <a:gd name="connsiteX1071" fmla="*/ 3025045 w 4744594"/>
              <a:gd name="connsiteY1071" fmla="*/ 1910609 h 2432483"/>
              <a:gd name="connsiteX1072" fmla="*/ 2990603 w 4744594"/>
              <a:gd name="connsiteY1072" fmla="*/ 1910609 h 2432483"/>
              <a:gd name="connsiteX1073" fmla="*/ 2990606 w 4744594"/>
              <a:gd name="connsiteY1073" fmla="*/ 1910617 h 2432483"/>
              <a:gd name="connsiteX1074" fmla="*/ 3025331 w 4744594"/>
              <a:gd name="connsiteY1074" fmla="*/ 1910800 h 2432483"/>
              <a:gd name="connsiteX1075" fmla="*/ 3219831 w 4744594"/>
              <a:gd name="connsiteY1075" fmla="*/ 2110539 h 2432483"/>
              <a:gd name="connsiteX1076" fmla="*/ 3370326 w 4744594"/>
              <a:gd name="connsiteY1076" fmla="*/ 2117111 h 2432483"/>
              <a:gd name="connsiteX1077" fmla="*/ 3411950 w 4744594"/>
              <a:gd name="connsiteY1077" fmla="*/ 2129017 h 2432483"/>
              <a:gd name="connsiteX1078" fmla="*/ 3411951 w 4744594"/>
              <a:gd name="connsiteY1078" fmla="*/ 2129017 h 2432483"/>
              <a:gd name="connsiteX1079" fmla="*/ 3481579 w 4744594"/>
              <a:gd name="connsiteY1079" fmla="*/ 2149781 h 2432483"/>
              <a:gd name="connsiteX1080" fmla="*/ 3495199 w 4744594"/>
              <a:gd name="connsiteY1080" fmla="*/ 2129112 h 2432483"/>
              <a:gd name="connsiteX1081" fmla="*/ 4744594 w 4744594"/>
              <a:gd name="connsiteY1081" fmla="*/ 2129017 h 2432483"/>
              <a:gd name="connsiteX1082" fmla="*/ 4744594 w 4744594"/>
              <a:gd name="connsiteY1082" fmla="*/ 2228077 h 2432483"/>
              <a:gd name="connsiteX1083" fmla="*/ 4738022 w 4744594"/>
              <a:gd name="connsiteY1083" fmla="*/ 2312944 h 2432483"/>
              <a:gd name="connsiteX1084" fmla="*/ 4423887 w 4744594"/>
              <a:gd name="connsiteY1084" fmla="*/ 2319421 h 2432483"/>
              <a:gd name="connsiteX1085" fmla="*/ 4031266 w 4744594"/>
              <a:gd name="connsiteY1085" fmla="*/ 2319421 h 2432483"/>
              <a:gd name="connsiteX1086" fmla="*/ 3939636 w 4744594"/>
              <a:gd name="connsiteY1086" fmla="*/ 2312944 h 2432483"/>
              <a:gd name="connsiteX1087" fmla="*/ 3704082 w 4744594"/>
              <a:gd name="connsiteY1087" fmla="*/ 2319421 h 2432483"/>
              <a:gd name="connsiteX1088" fmla="*/ 3704082 w 4744594"/>
              <a:gd name="connsiteY1088" fmla="*/ 2286846 h 2432483"/>
              <a:gd name="connsiteX1089" fmla="*/ 3697510 w 4744594"/>
              <a:gd name="connsiteY1089" fmla="*/ 2286846 h 2432483"/>
              <a:gd name="connsiteX1090" fmla="*/ 3664840 w 4744594"/>
              <a:gd name="connsiteY1090" fmla="*/ 2319421 h 2432483"/>
              <a:gd name="connsiteX1091" fmla="*/ 3429191 w 4744594"/>
              <a:gd name="connsiteY1091" fmla="*/ 2260652 h 2432483"/>
              <a:gd name="connsiteX1092" fmla="*/ 3422714 w 4744594"/>
              <a:gd name="connsiteY1092" fmla="*/ 2227981 h 2432483"/>
              <a:gd name="connsiteX1093" fmla="*/ 3429191 w 4744594"/>
              <a:gd name="connsiteY1093" fmla="*/ 2195406 h 2432483"/>
              <a:gd name="connsiteX1094" fmla="*/ 3324511 w 4744594"/>
              <a:gd name="connsiteY1094" fmla="*/ 2162735 h 2432483"/>
              <a:gd name="connsiteX1095" fmla="*/ 3213259 w 4744594"/>
              <a:gd name="connsiteY1095" fmla="*/ 2149686 h 2432483"/>
              <a:gd name="connsiteX1096" fmla="*/ 3150779 w 4744594"/>
              <a:gd name="connsiteY1096" fmla="*/ 2128922 h 2432483"/>
              <a:gd name="connsiteX1097" fmla="*/ 3150584 w 4744594"/>
              <a:gd name="connsiteY1097" fmla="*/ 2128922 h 2432483"/>
              <a:gd name="connsiteX1098" fmla="*/ 3069336 w 4744594"/>
              <a:gd name="connsiteY1098" fmla="*/ 2077868 h 2432483"/>
              <a:gd name="connsiteX1099" fmla="*/ 3056192 w 4744594"/>
              <a:gd name="connsiteY1099" fmla="*/ 2084440 h 2432483"/>
              <a:gd name="connsiteX1100" fmla="*/ 3045333 w 4744594"/>
              <a:gd name="connsiteY1100" fmla="*/ 2128922 h 2432483"/>
              <a:gd name="connsiteX1101" fmla="*/ 3006090 w 4744594"/>
              <a:gd name="connsiteY1101" fmla="*/ 2128922 h 2432483"/>
              <a:gd name="connsiteX1102" fmla="*/ 3003709 w 4744594"/>
              <a:gd name="connsiteY1102" fmla="*/ 2038720 h 2432483"/>
              <a:gd name="connsiteX1103" fmla="*/ 3023330 w 4744594"/>
              <a:gd name="connsiteY1103" fmla="*/ 2006050 h 2432483"/>
              <a:gd name="connsiteX1104" fmla="*/ 3010424 w 4744594"/>
              <a:gd name="connsiteY1104" fmla="*/ 1957794 h 2432483"/>
              <a:gd name="connsiteX1105" fmla="*/ 2994660 w 4744594"/>
              <a:gd name="connsiteY1105" fmla="*/ 1922696 h 2432483"/>
              <a:gd name="connsiteX1106" fmla="*/ 2996021 w 4744594"/>
              <a:gd name="connsiteY1106" fmla="*/ 1926753 h 2432483"/>
              <a:gd name="connsiteX1107" fmla="*/ 3010281 w 4744594"/>
              <a:gd name="connsiteY1107" fmla="*/ 1975665 h 2432483"/>
              <a:gd name="connsiteX1108" fmla="*/ 2964465 w 4744594"/>
              <a:gd name="connsiteY1108" fmla="*/ 1988714 h 2432483"/>
              <a:gd name="connsiteX1109" fmla="*/ 2899029 w 4744594"/>
              <a:gd name="connsiteY1109" fmla="*/ 2008240 h 2432483"/>
              <a:gd name="connsiteX1110" fmla="*/ 2859786 w 4744594"/>
              <a:gd name="connsiteY1110" fmla="*/ 1897274 h 2432483"/>
              <a:gd name="connsiteX1111" fmla="*/ 2787777 w 4744594"/>
              <a:gd name="connsiteY1111" fmla="*/ 1675342 h 2432483"/>
              <a:gd name="connsiteX1112" fmla="*/ 2689574 w 4744594"/>
              <a:gd name="connsiteY1112" fmla="*/ 1427310 h 2432483"/>
              <a:gd name="connsiteX1113" fmla="*/ 2728912 w 4744594"/>
              <a:gd name="connsiteY1113" fmla="*/ 1394735 h 2432483"/>
              <a:gd name="connsiteX1114" fmla="*/ 2905601 w 4744594"/>
              <a:gd name="connsiteY1114" fmla="*/ 1368636 h 2432483"/>
              <a:gd name="connsiteX1115" fmla="*/ 3180492 w 4744594"/>
              <a:gd name="connsiteY1115" fmla="*/ 1401212 h 2432483"/>
              <a:gd name="connsiteX1116" fmla="*/ 3193542 w 4744594"/>
              <a:gd name="connsiteY1116" fmla="*/ 1375113 h 2432483"/>
              <a:gd name="connsiteX1117" fmla="*/ 3049619 w 4744594"/>
              <a:gd name="connsiteY1117" fmla="*/ 1342443 h 2432483"/>
              <a:gd name="connsiteX1118" fmla="*/ 3045987 w 4744594"/>
              <a:gd name="connsiteY1118" fmla="*/ 1337633 h 2432483"/>
              <a:gd name="connsiteX1119" fmla="*/ 3043480 w 4744594"/>
              <a:gd name="connsiteY1119" fmla="*/ 1330372 h 2432483"/>
              <a:gd name="connsiteX1120" fmla="*/ 3036474 w 4744594"/>
              <a:gd name="connsiteY1120" fmla="*/ 1333870 h 2432483"/>
              <a:gd name="connsiteX1121" fmla="*/ 2984087 w 4744594"/>
              <a:gd name="connsiteY1121" fmla="*/ 1346920 h 2432483"/>
              <a:gd name="connsiteX1122" fmla="*/ 2983621 w 4744594"/>
              <a:gd name="connsiteY1122" fmla="*/ 1343162 h 2432483"/>
              <a:gd name="connsiteX1123" fmla="*/ 2881396 w 4744594"/>
              <a:gd name="connsiteY1123" fmla="*/ 1352122 h 2432483"/>
              <a:gd name="connsiteX1124" fmla="*/ 2768251 w 4744594"/>
              <a:gd name="connsiteY1124" fmla="*/ 1375208 h 2432483"/>
              <a:gd name="connsiteX1125" fmla="*/ 2768251 w 4744594"/>
              <a:gd name="connsiteY1125" fmla="*/ 1355682 h 2432483"/>
              <a:gd name="connsiteX1126" fmla="*/ 2774823 w 4744594"/>
              <a:gd name="connsiteY1126" fmla="*/ 1355682 h 2432483"/>
              <a:gd name="connsiteX1127" fmla="*/ 2774823 w 4744594"/>
              <a:gd name="connsiteY1127" fmla="*/ 1349110 h 2432483"/>
              <a:gd name="connsiteX1128" fmla="*/ 2876860 w 4744594"/>
              <a:gd name="connsiteY1128" fmla="*/ 1333096 h 2432483"/>
              <a:gd name="connsiteX1129" fmla="*/ 2981228 w 4744594"/>
              <a:gd name="connsiteY1129" fmla="*/ 1323855 h 2432483"/>
              <a:gd name="connsiteX1130" fmla="*/ 2972847 w 4744594"/>
              <a:gd name="connsiteY1130" fmla="*/ 1256242 h 2432483"/>
              <a:gd name="connsiteX1131" fmla="*/ 2973085 w 4744594"/>
              <a:gd name="connsiteY1131" fmla="*/ 1256242 h 2432483"/>
              <a:gd name="connsiteX1132" fmla="*/ 2944011 w 4744594"/>
              <a:gd name="connsiteY1132" fmla="*/ 1198640 h 2432483"/>
              <a:gd name="connsiteX1133" fmla="*/ 2901792 w 4744594"/>
              <a:gd name="connsiteY1133" fmla="*/ 1147466 h 2432483"/>
              <a:gd name="connsiteX1134" fmla="*/ 2947416 w 4744594"/>
              <a:gd name="connsiteY1134" fmla="*/ 1147276 h 2432483"/>
              <a:gd name="connsiteX1135" fmla="*/ 2964657 w 4744594"/>
              <a:gd name="connsiteY1135" fmla="*/ 1170803 h 2432483"/>
              <a:gd name="connsiteX1136" fmla="*/ 2984278 w 4744594"/>
              <a:gd name="connsiteY1136" fmla="*/ 1164230 h 2432483"/>
              <a:gd name="connsiteX1137" fmla="*/ 2984278 w 4744594"/>
              <a:gd name="connsiteY1137" fmla="*/ 1151181 h 2432483"/>
              <a:gd name="connsiteX1138" fmla="*/ 2977801 w 4744594"/>
              <a:gd name="connsiteY1138" fmla="*/ 1151181 h 2432483"/>
              <a:gd name="connsiteX1139" fmla="*/ 2973801 w 4744594"/>
              <a:gd name="connsiteY1139" fmla="*/ 1147180 h 2432483"/>
              <a:gd name="connsiteX1140" fmla="*/ 3006281 w 4744594"/>
              <a:gd name="connsiteY1140" fmla="*/ 1147276 h 2432483"/>
              <a:gd name="connsiteX1141" fmla="*/ 3030284 w 4744594"/>
              <a:gd name="connsiteY1141" fmla="*/ 1196901 h 2432483"/>
              <a:gd name="connsiteX1142" fmla="*/ 3023712 w 4744594"/>
              <a:gd name="connsiteY1142" fmla="*/ 1196901 h 2432483"/>
              <a:gd name="connsiteX1143" fmla="*/ 3023712 w 4744594"/>
              <a:gd name="connsiteY1143" fmla="*/ 1203473 h 2432483"/>
              <a:gd name="connsiteX1144" fmla="*/ 3017140 w 4744594"/>
              <a:gd name="connsiteY1144" fmla="*/ 1203473 h 2432483"/>
              <a:gd name="connsiteX1145" fmla="*/ 3017140 w 4744594"/>
              <a:gd name="connsiteY1145" fmla="*/ 1183852 h 2432483"/>
              <a:gd name="connsiteX1146" fmla="*/ 2997518 w 4744594"/>
              <a:gd name="connsiteY1146" fmla="*/ 1177375 h 2432483"/>
              <a:gd name="connsiteX1147" fmla="*/ 2997518 w 4744594"/>
              <a:gd name="connsiteY1147" fmla="*/ 1249193 h 2432483"/>
              <a:gd name="connsiteX1148" fmla="*/ 3010663 w 4744594"/>
              <a:gd name="connsiteY1148" fmla="*/ 1249193 h 2432483"/>
              <a:gd name="connsiteX1149" fmla="*/ 3017235 w 4744594"/>
              <a:gd name="connsiteY1149" fmla="*/ 1242716 h 2432483"/>
              <a:gd name="connsiteX1150" fmla="*/ 3017235 w 4744594"/>
              <a:gd name="connsiteY1150" fmla="*/ 1255765 h 2432483"/>
              <a:gd name="connsiteX1151" fmla="*/ 3016663 w 4744594"/>
              <a:gd name="connsiteY1151" fmla="*/ 1256623 h 2432483"/>
              <a:gd name="connsiteX1152" fmla="*/ 3016275 w 4744594"/>
              <a:gd name="connsiteY1152" fmla="*/ 1256622 h 2432483"/>
              <a:gd name="connsiteX1153" fmla="*/ 3011698 w 4744594"/>
              <a:gd name="connsiteY1153" fmla="*/ 1269399 h 2432483"/>
              <a:gd name="connsiteX1154" fmla="*/ 3010376 w 4744594"/>
              <a:gd name="connsiteY1154" fmla="*/ 1288246 h 2432483"/>
              <a:gd name="connsiteX1155" fmla="*/ 3049619 w 4744594"/>
              <a:gd name="connsiteY1155" fmla="*/ 1314344 h 2432483"/>
              <a:gd name="connsiteX1156" fmla="*/ 3047154 w 4744594"/>
              <a:gd name="connsiteY1156" fmla="*/ 1328465 h 2432483"/>
              <a:gd name="connsiteX1157" fmla="*/ 3045398 w 4744594"/>
              <a:gd name="connsiteY1157" fmla="*/ 1329393 h 2432483"/>
              <a:gd name="connsiteX1158" fmla="*/ 3147822 w 4744594"/>
              <a:gd name="connsiteY1158" fmla="*/ 1329393 h 2432483"/>
              <a:gd name="connsiteX1159" fmla="*/ 3165086 w 4744594"/>
              <a:gd name="connsiteY1159" fmla="*/ 1301605 h 2432483"/>
              <a:gd name="connsiteX1160" fmla="*/ 3181380 w 4744594"/>
              <a:gd name="connsiteY1160" fmla="*/ 1296335 h 2432483"/>
              <a:gd name="connsiteX1161" fmla="*/ 3179248 w 4744594"/>
              <a:gd name="connsiteY1161" fmla="*/ 1295489 h 2432483"/>
              <a:gd name="connsiteX1162" fmla="*/ 3180588 w 4744594"/>
              <a:gd name="connsiteY1162" fmla="*/ 1275196 h 2432483"/>
              <a:gd name="connsiteX1163" fmla="*/ 3200209 w 4744594"/>
              <a:gd name="connsiteY1163" fmla="*/ 1281673 h 2432483"/>
              <a:gd name="connsiteX1164" fmla="*/ 3196971 w 4744594"/>
              <a:gd name="connsiteY1164" fmla="*/ 1291293 h 2432483"/>
              <a:gd name="connsiteX1165" fmla="*/ 3200209 w 4744594"/>
              <a:gd name="connsiteY1165" fmla="*/ 1290246 h 2432483"/>
              <a:gd name="connsiteX1166" fmla="*/ 3219831 w 4744594"/>
              <a:gd name="connsiteY1166" fmla="*/ 1296723 h 2432483"/>
              <a:gd name="connsiteX1167" fmla="*/ 3232880 w 4744594"/>
              <a:gd name="connsiteY1167" fmla="*/ 1264147 h 2432483"/>
              <a:gd name="connsiteX1168" fmla="*/ 3394253 w 4744594"/>
              <a:gd name="connsiteY1168" fmla="*/ 1244892 h 2432483"/>
              <a:gd name="connsiteX1169" fmla="*/ 3397702 w 4744594"/>
              <a:gd name="connsiteY1169" fmla="*/ 1236333 h 2432483"/>
              <a:gd name="connsiteX1170" fmla="*/ 3409570 w 4744594"/>
              <a:gd name="connsiteY1170" fmla="*/ 1164230 h 2432483"/>
              <a:gd name="connsiteX1171" fmla="*/ 3396425 w 4744594"/>
              <a:gd name="connsiteY1171" fmla="*/ 1164230 h 2432483"/>
              <a:gd name="connsiteX1172" fmla="*/ 3383281 w 4744594"/>
              <a:gd name="connsiteY1172" fmla="*/ 1229477 h 2432483"/>
              <a:gd name="connsiteX1173" fmla="*/ 3337465 w 4744594"/>
              <a:gd name="connsiteY1173" fmla="*/ 1242526 h 2432483"/>
              <a:gd name="connsiteX1174" fmla="*/ 3324416 w 4744594"/>
              <a:gd name="connsiteY1174" fmla="*/ 1222999 h 2432483"/>
              <a:gd name="connsiteX1175" fmla="*/ 3357087 w 4744594"/>
              <a:gd name="connsiteY1175" fmla="*/ 1209950 h 2432483"/>
              <a:gd name="connsiteX1176" fmla="*/ 3370231 w 4744594"/>
              <a:gd name="connsiteY1176" fmla="*/ 1216522 h 2432483"/>
              <a:gd name="connsiteX1177" fmla="*/ 3363183 w 4744594"/>
              <a:gd name="connsiteY1177" fmla="*/ 1147276 h 2432483"/>
              <a:gd name="connsiteX1178" fmla="*/ 3363278 w 4744594"/>
              <a:gd name="connsiteY1178" fmla="*/ 1147276 h 2432483"/>
              <a:gd name="connsiteX1179" fmla="*/ 3372232 w 4744594"/>
              <a:gd name="connsiteY1179" fmla="*/ 1147276 h 2432483"/>
              <a:gd name="connsiteX1180" fmla="*/ 3383376 w 4744594"/>
              <a:gd name="connsiteY1180" fmla="*/ 1157753 h 2432483"/>
              <a:gd name="connsiteX1181" fmla="*/ 3383376 w 4744594"/>
              <a:gd name="connsiteY1181" fmla="*/ 1147562 h 2432483"/>
              <a:gd name="connsiteX1182" fmla="*/ 3383090 w 4744594"/>
              <a:gd name="connsiteY1182" fmla="*/ 1147562 h 2432483"/>
              <a:gd name="connsiteX1183" fmla="*/ 3383090 w 4744594"/>
              <a:gd name="connsiteY1183" fmla="*/ 1144990 h 2432483"/>
              <a:gd name="connsiteX1184" fmla="*/ 3370041 w 4744594"/>
              <a:gd name="connsiteY1184" fmla="*/ 1131941 h 2432483"/>
              <a:gd name="connsiteX1185" fmla="*/ 3415856 w 4744594"/>
              <a:gd name="connsiteY1185" fmla="*/ 1066694 h 2432483"/>
              <a:gd name="connsiteX1186" fmla="*/ 3394329 w 4744594"/>
              <a:gd name="connsiteY1186" fmla="*/ 1038500 h 2432483"/>
              <a:gd name="connsiteX1187" fmla="*/ 3610261 w 4744594"/>
              <a:gd name="connsiteY1187" fmla="*/ 1038500 h 2432483"/>
              <a:gd name="connsiteX1188" fmla="*/ 3201734 w 4744594"/>
              <a:gd name="connsiteY1188" fmla="*/ 1038214 h 2432483"/>
              <a:gd name="connsiteX1189" fmla="*/ 3241262 w 4744594"/>
              <a:gd name="connsiteY1189" fmla="*/ 1038214 h 2432483"/>
              <a:gd name="connsiteX1190" fmla="*/ 3239453 w 4744594"/>
              <a:gd name="connsiteY1190" fmla="*/ 1040310 h 2432483"/>
              <a:gd name="connsiteX1191" fmla="*/ 3206782 w 4744594"/>
              <a:gd name="connsiteY1191" fmla="*/ 1053359 h 2432483"/>
              <a:gd name="connsiteX1192" fmla="*/ 2113598 w 4744594"/>
              <a:gd name="connsiteY1192" fmla="*/ 1038214 h 2432483"/>
              <a:gd name="connsiteX1193" fmla="*/ 2113598 w 4744594"/>
              <a:gd name="connsiteY1193" fmla="*/ 1038310 h 2432483"/>
              <a:gd name="connsiteX1194" fmla="*/ 2113570 w 4744594"/>
              <a:gd name="connsiteY1194" fmla="*/ 1038310 h 2432483"/>
              <a:gd name="connsiteX1195" fmla="*/ 3213259 w 4744594"/>
              <a:gd name="connsiteY1195" fmla="*/ 1014211 h 2432483"/>
              <a:gd name="connsiteX1196" fmla="*/ 3232880 w 4744594"/>
              <a:gd name="connsiteY1196" fmla="*/ 1014211 h 2432483"/>
              <a:gd name="connsiteX1197" fmla="*/ 3246025 w 4744594"/>
              <a:gd name="connsiteY1197" fmla="*/ 1027260 h 2432483"/>
              <a:gd name="connsiteX1198" fmla="*/ 3241262 w 4744594"/>
              <a:gd name="connsiteY1198" fmla="*/ 1038118 h 2432483"/>
              <a:gd name="connsiteX1199" fmla="*/ 3201638 w 4744594"/>
              <a:gd name="connsiteY1199" fmla="*/ 1038214 h 2432483"/>
              <a:gd name="connsiteX1200" fmla="*/ 3200114 w 4744594"/>
              <a:gd name="connsiteY1200" fmla="*/ 1033737 h 2432483"/>
              <a:gd name="connsiteX1201" fmla="*/ 3206686 w 4744594"/>
              <a:gd name="connsiteY1201" fmla="*/ 1033737 h 2432483"/>
              <a:gd name="connsiteX1202" fmla="*/ 3272218 w 4744594"/>
              <a:gd name="connsiteY1202" fmla="*/ 968491 h 2432483"/>
              <a:gd name="connsiteX1203" fmla="*/ 3291840 w 4744594"/>
              <a:gd name="connsiteY1203" fmla="*/ 975063 h 2432483"/>
              <a:gd name="connsiteX1204" fmla="*/ 3304984 w 4744594"/>
              <a:gd name="connsiteY1204" fmla="*/ 988112 h 2432483"/>
              <a:gd name="connsiteX1205" fmla="*/ 3298412 w 4744594"/>
              <a:gd name="connsiteY1205" fmla="*/ 1007734 h 2432483"/>
              <a:gd name="connsiteX1206" fmla="*/ 3272218 w 4744594"/>
              <a:gd name="connsiteY1206" fmla="*/ 1007734 h 2432483"/>
              <a:gd name="connsiteX1207" fmla="*/ 3259074 w 4744594"/>
              <a:gd name="connsiteY1207" fmla="*/ 975158 h 2432483"/>
              <a:gd name="connsiteX1208" fmla="*/ 3272218 w 4744594"/>
              <a:gd name="connsiteY1208" fmla="*/ 968491 h 2432483"/>
              <a:gd name="connsiteX1209" fmla="*/ 2866453 w 4744594"/>
              <a:gd name="connsiteY1209" fmla="*/ 968491 h 2432483"/>
              <a:gd name="connsiteX1210" fmla="*/ 2886075 w 4744594"/>
              <a:gd name="connsiteY1210" fmla="*/ 981540 h 2432483"/>
              <a:gd name="connsiteX1211" fmla="*/ 2886075 w 4744594"/>
              <a:gd name="connsiteY1211" fmla="*/ 968491 h 2432483"/>
              <a:gd name="connsiteX1212" fmla="*/ 1776222 w 4744594"/>
              <a:gd name="connsiteY1212" fmla="*/ 928962 h 2432483"/>
              <a:gd name="connsiteX1213" fmla="*/ 1773650 w 4744594"/>
              <a:gd name="connsiteY1213" fmla="*/ 942392 h 2432483"/>
              <a:gd name="connsiteX1214" fmla="*/ 1806035 w 4744594"/>
              <a:gd name="connsiteY1214" fmla="*/ 1038118 h 2432483"/>
              <a:gd name="connsiteX1215" fmla="*/ 1764220 w 4744594"/>
              <a:gd name="connsiteY1215" fmla="*/ 1038214 h 2432483"/>
              <a:gd name="connsiteX1216" fmla="*/ 1754028 w 4744594"/>
              <a:gd name="connsiteY1216" fmla="*/ 1001161 h 2432483"/>
              <a:gd name="connsiteX1217" fmla="*/ 1744694 w 4744594"/>
              <a:gd name="connsiteY1217" fmla="*/ 929152 h 2432483"/>
              <a:gd name="connsiteX1218" fmla="*/ 3272218 w 4744594"/>
              <a:gd name="connsiteY1218" fmla="*/ 922866 h 2432483"/>
              <a:gd name="connsiteX1219" fmla="*/ 3272218 w 4744594"/>
              <a:gd name="connsiteY1219" fmla="*/ 928867 h 2432483"/>
              <a:gd name="connsiteX1220" fmla="*/ 3272314 w 4744594"/>
              <a:gd name="connsiteY1220" fmla="*/ 928867 h 2432483"/>
              <a:gd name="connsiteX1221" fmla="*/ 3272314 w 4744594"/>
              <a:gd name="connsiteY1221" fmla="*/ 935725 h 2432483"/>
              <a:gd name="connsiteX1222" fmla="*/ 3285363 w 4744594"/>
              <a:gd name="connsiteY1222" fmla="*/ 935725 h 2432483"/>
              <a:gd name="connsiteX1223" fmla="*/ 3285363 w 4744594"/>
              <a:gd name="connsiteY1223" fmla="*/ 929058 h 2432483"/>
              <a:gd name="connsiteX1224" fmla="*/ 3285268 w 4744594"/>
              <a:gd name="connsiteY1224" fmla="*/ 929058 h 2432483"/>
              <a:gd name="connsiteX1225" fmla="*/ 3285268 w 4744594"/>
              <a:gd name="connsiteY1225" fmla="*/ 922866 h 2432483"/>
              <a:gd name="connsiteX1226" fmla="*/ 3906869 w 4744594"/>
              <a:gd name="connsiteY1226" fmla="*/ 922771 h 2432483"/>
              <a:gd name="connsiteX1227" fmla="*/ 3906869 w 4744594"/>
              <a:gd name="connsiteY1227" fmla="*/ 928962 h 2432483"/>
              <a:gd name="connsiteX1228" fmla="*/ 3906869 w 4744594"/>
              <a:gd name="connsiteY1228" fmla="*/ 935820 h 2432483"/>
              <a:gd name="connsiteX1229" fmla="*/ 3887248 w 4744594"/>
              <a:gd name="connsiteY1229" fmla="*/ 968491 h 2432483"/>
              <a:gd name="connsiteX1230" fmla="*/ 3939445 w 4744594"/>
              <a:gd name="connsiteY1230" fmla="*/ 1038214 h 2432483"/>
              <a:gd name="connsiteX1231" fmla="*/ 3889819 w 4744594"/>
              <a:gd name="connsiteY1231" fmla="*/ 1038118 h 2432483"/>
              <a:gd name="connsiteX1232" fmla="*/ 3828288 w 4744594"/>
              <a:gd name="connsiteY1232" fmla="*/ 988017 h 2432483"/>
              <a:gd name="connsiteX1233" fmla="*/ 3703987 w 4744594"/>
              <a:gd name="connsiteY1233" fmla="*/ 974968 h 2432483"/>
              <a:gd name="connsiteX1234" fmla="*/ 3668744 w 4744594"/>
              <a:gd name="connsiteY1234" fmla="*/ 928962 h 2432483"/>
              <a:gd name="connsiteX1235" fmla="*/ 3690937 w 4744594"/>
              <a:gd name="connsiteY1235" fmla="*/ 928962 h 2432483"/>
              <a:gd name="connsiteX1236" fmla="*/ 3690937 w 4744594"/>
              <a:gd name="connsiteY1236" fmla="*/ 929343 h 2432483"/>
              <a:gd name="connsiteX1237" fmla="*/ 3762946 w 4744594"/>
              <a:gd name="connsiteY1237" fmla="*/ 948964 h 2432483"/>
              <a:gd name="connsiteX1238" fmla="*/ 3887629 w 4744594"/>
              <a:gd name="connsiteY1238" fmla="*/ 928867 h 2432483"/>
              <a:gd name="connsiteX1239" fmla="*/ 3887920 w 4744594"/>
              <a:gd name="connsiteY1239" fmla="*/ 928869 h 2432483"/>
              <a:gd name="connsiteX1240" fmla="*/ 3298317 w 4744594"/>
              <a:gd name="connsiteY1240" fmla="*/ 890291 h 2432483"/>
              <a:gd name="connsiteX1241" fmla="*/ 3300326 w 4744594"/>
              <a:gd name="connsiteY1241" fmla="*/ 917214 h 2432483"/>
              <a:gd name="connsiteX1242" fmla="*/ 3303530 w 4744594"/>
              <a:gd name="connsiteY1242" fmla="*/ 928867 h 2432483"/>
              <a:gd name="connsiteX1243" fmla="*/ 3303651 w 4744594"/>
              <a:gd name="connsiteY1243" fmla="*/ 928867 h 2432483"/>
              <a:gd name="connsiteX1244" fmla="*/ 3304984 w 4744594"/>
              <a:gd name="connsiteY1244" fmla="*/ 935725 h 2432483"/>
              <a:gd name="connsiteX1245" fmla="*/ 3259169 w 4744594"/>
              <a:gd name="connsiteY1245" fmla="*/ 948774 h 2432483"/>
              <a:gd name="connsiteX1246" fmla="*/ 3252597 w 4744594"/>
              <a:gd name="connsiteY1246" fmla="*/ 929152 h 2432483"/>
              <a:gd name="connsiteX1247" fmla="*/ 3232975 w 4744594"/>
              <a:gd name="connsiteY1247" fmla="*/ 935629 h 2432483"/>
              <a:gd name="connsiteX1248" fmla="*/ 3213354 w 4744594"/>
              <a:gd name="connsiteY1248" fmla="*/ 994399 h 2432483"/>
              <a:gd name="connsiteX1249" fmla="*/ 3174111 w 4744594"/>
              <a:gd name="connsiteY1249" fmla="*/ 987826 h 2432483"/>
              <a:gd name="connsiteX1250" fmla="*/ 3125724 w 4744594"/>
              <a:gd name="connsiteY1250" fmla="*/ 1038023 h 2432483"/>
              <a:gd name="connsiteX1251" fmla="*/ 2958179 w 4744594"/>
              <a:gd name="connsiteY1251" fmla="*/ 1038023 h 2432483"/>
              <a:gd name="connsiteX1252" fmla="*/ 2958179 w 4744594"/>
              <a:gd name="connsiteY1252" fmla="*/ 1027069 h 2432483"/>
              <a:gd name="connsiteX1253" fmla="*/ 2945035 w 4744594"/>
              <a:gd name="connsiteY1253" fmla="*/ 1027069 h 2432483"/>
              <a:gd name="connsiteX1254" fmla="*/ 2945035 w 4744594"/>
              <a:gd name="connsiteY1254" fmla="*/ 1038023 h 2432483"/>
              <a:gd name="connsiteX1255" fmla="*/ 2904268 w 4744594"/>
              <a:gd name="connsiteY1255" fmla="*/ 1038023 h 2432483"/>
              <a:gd name="connsiteX1256" fmla="*/ 2931985 w 4744594"/>
              <a:gd name="connsiteY1256" fmla="*/ 994399 h 2432483"/>
              <a:gd name="connsiteX1257" fmla="*/ 2918936 w 4744594"/>
              <a:gd name="connsiteY1257" fmla="*/ 981349 h 2432483"/>
              <a:gd name="connsiteX1258" fmla="*/ 2840355 w 4744594"/>
              <a:gd name="connsiteY1258" fmla="*/ 955251 h 2432483"/>
              <a:gd name="connsiteX1259" fmla="*/ 2846927 w 4744594"/>
              <a:gd name="connsiteY1259" fmla="*/ 955251 h 2432483"/>
              <a:gd name="connsiteX1260" fmla="*/ 2846927 w 4744594"/>
              <a:gd name="connsiteY1260" fmla="*/ 948774 h 2432483"/>
              <a:gd name="connsiteX1261" fmla="*/ 2892742 w 4744594"/>
              <a:gd name="connsiteY1261" fmla="*/ 935725 h 2432483"/>
              <a:gd name="connsiteX1262" fmla="*/ 2888057 w 4744594"/>
              <a:gd name="connsiteY1262" fmla="*/ 929058 h 2432483"/>
              <a:gd name="connsiteX1263" fmla="*/ 2887694 w 4744594"/>
              <a:gd name="connsiteY1263" fmla="*/ 929058 h 2432483"/>
              <a:gd name="connsiteX1264" fmla="*/ 2879503 w 4744594"/>
              <a:gd name="connsiteY1264" fmla="*/ 916389 h 2432483"/>
              <a:gd name="connsiteX1265" fmla="*/ 2866358 w 4744594"/>
              <a:gd name="connsiteY1265" fmla="*/ 909912 h 2432483"/>
              <a:gd name="connsiteX1266" fmla="*/ 2842260 w 4744594"/>
              <a:gd name="connsiteY1266" fmla="*/ 928962 h 2432483"/>
              <a:gd name="connsiteX1267" fmla="*/ 2794349 w 4744594"/>
              <a:gd name="connsiteY1267" fmla="*/ 994589 h 2432483"/>
              <a:gd name="connsiteX1268" fmla="*/ 2840926 w 4744594"/>
              <a:gd name="connsiteY1268" fmla="*/ 1038023 h 2432483"/>
              <a:gd name="connsiteX1269" fmla="*/ 2774099 w 4744594"/>
              <a:gd name="connsiteY1269" fmla="*/ 1038151 h 2432483"/>
              <a:gd name="connsiteX1270" fmla="*/ 2841022 w 4744594"/>
              <a:gd name="connsiteY1270" fmla="*/ 1038214 h 2432483"/>
              <a:gd name="connsiteX1271" fmla="*/ 2866454 w 4744594"/>
              <a:gd name="connsiteY1271" fmla="*/ 1066408 h 2432483"/>
              <a:gd name="connsiteX1272" fmla="*/ 2873026 w 4744594"/>
              <a:gd name="connsiteY1272" fmla="*/ 1066408 h 2432483"/>
              <a:gd name="connsiteX1273" fmla="*/ 2873026 w 4744594"/>
              <a:gd name="connsiteY1273" fmla="*/ 1059836 h 2432483"/>
              <a:gd name="connsiteX1274" fmla="*/ 2904173 w 4744594"/>
              <a:gd name="connsiteY1274" fmla="*/ 1038119 h 2432483"/>
              <a:gd name="connsiteX1275" fmla="*/ 2944940 w 4744594"/>
              <a:gd name="connsiteY1275" fmla="*/ 1038214 h 2432483"/>
              <a:gd name="connsiteX1276" fmla="*/ 2944940 w 4744594"/>
              <a:gd name="connsiteY1276" fmla="*/ 1040310 h 2432483"/>
              <a:gd name="connsiteX1277" fmla="*/ 2958084 w 4744594"/>
              <a:gd name="connsiteY1277" fmla="*/ 1040310 h 2432483"/>
              <a:gd name="connsiteX1278" fmla="*/ 2958084 w 4744594"/>
              <a:gd name="connsiteY1278" fmla="*/ 1038214 h 2432483"/>
              <a:gd name="connsiteX1279" fmla="*/ 3125629 w 4744594"/>
              <a:gd name="connsiteY1279" fmla="*/ 1038214 h 2432483"/>
              <a:gd name="connsiteX1280" fmla="*/ 3108579 w 4744594"/>
              <a:gd name="connsiteY1280" fmla="*/ 1066408 h 2432483"/>
              <a:gd name="connsiteX1281" fmla="*/ 3171539 w 4744594"/>
              <a:gd name="connsiteY1281" fmla="*/ 1147276 h 2432483"/>
              <a:gd name="connsiteX1282" fmla="*/ 3171540 w 4744594"/>
              <a:gd name="connsiteY1282" fmla="*/ 1147276 h 2432483"/>
              <a:gd name="connsiteX1283" fmla="*/ 3174016 w 4744594"/>
              <a:gd name="connsiteY1283" fmla="*/ 1151181 h 2432483"/>
              <a:gd name="connsiteX1284" fmla="*/ 3180970 w 4744594"/>
              <a:gd name="connsiteY1284" fmla="*/ 1147276 h 2432483"/>
              <a:gd name="connsiteX1285" fmla="*/ 3181218 w 4744594"/>
              <a:gd name="connsiteY1285" fmla="*/ 1147276 h 2432483"/>
              <a:gd name="connsiteX1286" fmla="*/ 3198242 w 4744594"/>
              <a:gd name="connsiteY1286" fmla="*/ 1140772 h 2432483"/>
              <a:gd name="connsiteX1287" fmla="*/ 3232880 w 4744594"/>
              <a:gd name="connsiteY1287" fmla="*/ 1138227 h 2432483"/>
              <a:gd name="connsiteX1288" fmla="*/ 3272219 w 4744594"/>
              <a:gd name="connsiteY1288" fmla="*/ 1079458 h 2432483"/>
              <a:gd name="connsiteX1289" fmla="*/ 3259074 w 4744594"/>
              <a:gd name="connsiteY1289" fmla="*/ 1053359 h 2432483"/>
              <a:gd name="connsiteX1290" fmla="*/ 3291745 w 4744594"/>
              <a:gd name="connsiteY1290" fmla="*/ 1040310 h 2432483"/>
              <a:gd name="connsiteX1291" fmla="*/ 3317939 w 4744594"/>
              <a:gd name="connsiteY1291" fmla="*/ 1046787 h 2432483"/>
              <a:gd name="connsiteX1292" fmla="*/ 3320796 w 4744594"/>
              <a:gd name="connsiteY1292" fmla="*/ 1038024 h 2432483"/>
              <a:gd name="connsiteX1293" fmla="*/ 3320973 w 4744594"/>
              <a:gd name="connsiteY1293" fmla="*/ 1038025 h 2432483"/>
              <a:gd name="connsiteX1294" fmla="*/ 3326237 w 4744594"/>
              <a:gd name="connsiteY1294" fmla="*/ 1025855 h 2432483"/>
              <a:gd name="connsiteX1295" fmla="*/ 3331083 w 4744594"/>
              <a:gd name="connsiteY1295" fmla="*/ 1007638 h 2432483"/>
              <a:gd name="connsiteX1296" fmla="*/ 3337560 w 4744594"/>
              <a:gd name="connsiteY1296" fmla="*/ 975063 h 2432483"/>
              <a:gd name="connsiteX1297" fmla="*/ 3357181 w 4744594"/>
              <a:gd name="connsiteY1297" fmla="*/ 962014 h 2432483"/>
              <a:gd name="connsiteX1298" fmla="*/ 3332131 w 4744594"/>
              <a:gd name="connsiteY1298" fmla="*/ 929152 h 2432483"/>
              <a:gd name="connsiteX1299" fmla="*/ 3374066 w 4744594"/>
              <a:gd name="connsiteY1299" fmla="*/ 929058 h 2432483"/>
              <a:gd name="connsiteX1300" fmla="*/ 3332131 w 4744594"/>
              <a:gd name="connsiteY1300" fmla="*/ 929058 h 2432483"/>
              <a:gd name="connsiteX1301" fmla="*/ 3298317 w 4744594"/>
              <a:gd name="connsiteY1301" fmla="*/ 890291 h 2432483"/>
              <a:gd name="connsiteX1302" fmla="*/ 1865185 w 4744594"/>
              <a:gd name="connsiteY1302" fmla="*/ 879242 h 2432483"/>
              <a:gd name="connsiteX1303" fmla="*/ 1956816 w 4744594"/>
              <a:gd name="connsiteY1303" fmla="*/ 1029356 h 2432483"/>
              <a:gd name="connsiteX1304" fmla="*/ 1871757 w 4744594"/>
              <a:gd name="connsiteY1304" fmla="*/ 1133750 h 2432483"/>
              <a:gd name="connsiteX1305" fmla="*/ 1871757 w 4744594"/>
              <a:gd name="connsiteY1305" fmla="*/ 1127178 h 2432483"/>
              <a:gd name="connsiteX1306" fmla="*/ 1865185 w 4744594"/>
              <a:gd name="connsiteY1306" fmla="*/ 1127178 h 2432483"/>
              <a:gd name="connsiteX1307" fmla="*/ 1825942 w 4744594"/>
              <a:gd name="connsiteY1307" fmla="*/ 931439 h 2432483"/>
              <a:gd name="connsiteX1308" fmla="*/ 1865185 w 4744594"/>
              <a:gd name="connsiteY1308" fmla="*/ 879242 h 2432483"/>
              <a:gd name="connsiteX1309" fmla="*/ 3239452 w 4744594"/>
              <a:gd name="connsiteY1309" fmla="*/ 844571 h 2432483"/>
              <a:gd name="connsiteX1310" fmla="*/ 3082576 w 4744594"/>
              <a:gd name="connsiteY1310" fmla="*/ 929058 h 2432483"/>
              <a:gd name="connsiteX1311" fmla="*/ 3082453 w 4744594"/>
              <a:gd name="connsiteY1311" fmla="*/ 929058 h 2432483"/>
              <a:gd name="connsiteX1312" fmla="*/ 3023521 w 4744594"/>
              <a:gd name="connsiteY1312" fmla="*/ 975063 h 2432483"/>
              <a:gd name="connsiteX1313" fmla="*/ 3043142 w 4744594"/>
              <a:gd name="connsiteY1313" fmla="*/ 1033737 h 2432483"/>
              <a:gd name="connsiteX1314" fmla="*/ 3056287 w 4744594"/>
              <a:gd name="connsiteY1314" fmla="*/ 1033737 h 2432483"/>
              <a:gd name="connsiteX1315" fmla="*/ 3179350 w 4744594"/>
              <a:gd name="connsiteY1315" fmla="*/ 928962 h 2432483"/>
              <a:gd name="connsiteX1316" fmla="*/ 3179375 w 4744594"/>
              <a:gd name="connsiteY1316" fmla="*/ 928962 h 2432483"/>
              <a:gd name="connsiteX1317" fmla="*/ 3187065 w 4744594"/>
              <a:gd name="connsiteY1317" fmla="*/ 922866 h 2432483"/>
              <a:gd name="connsiteX1318" fmla="*/ 3239452 w 4744594"/>
              <a:gd name="connsiteY1318" fmla="*/ 864192 h 2432483"/>
              <a:gd name="connsiteX1319" fmla="*/ 1957483 w 4744594"/>
              <a:gd name="connsiteY1319" fmla="*/ 820092 h 2432483"/>
              <a:gd name="connsiteX1320" fmla="*/ 2163984 w 4744594"/>
              <a:gd name="connsiteY1320" fmla="*/ 928867 h 2432483"/>
              <a:gd name="connsiteX1321" fmla="*/ 2085308 w 4744594"/>
              <a:gd name="connsiteY1321" fmla="*/ 928962 h 2432483"/>
              <a:gd name="connsiteX1322" fmla="*/ 1995964 w 4744594"/>
              <a:gd name="connsiteY1322" fmla="*/ 890196 h 2432483"/>
              <a:gd name="connsiteX1323" fmla="*/ 1976342 w 4744594"/>
              <a:gd name="connsiteY1323" fmla="*/ 896768 h 2432483"/>
              <a:gd name="connsiteX1324" fmla="*/ 1969770 w 4744594"/>
              <a:gd name="connsiteY1324" fmla="*/ 909817 h 2432483"/>
              <a:gd name="connsiteX1325" fmla="*/ 1976342 w 4744594"/>
              <a:gd name="connsiteY1325" fmla="*/ 922866 h 2432483"/>
              <a:gd name="connsiteX1326" fmla="*/ 1978281 w 4744594"/>
              <a:gd name="connsiteY1326" fmla="*/ 928962 h 2432483"/>
              <a:gd name="connsiteX1327" fmla="*/ 1978438 w 4744594"/>
              <a:gd name="connsiteY1327" fmla="*/ 928962 h 2432483"/>
              <a:gd name="connsiteX1328" fmla="*/ 2041969 w 4744594"/>
              <a:gd name="connsiteY1328" fmla="*/ 1001161 h 2432483"/>
              <a:gd name="connsiteX1329" fmla="*/ 2074640 w 4744594"/>
              <a:gd name="connsiteY1329" fmla="*/ 1007734 h 2432483"/>
              <a:gd name="connsiteX1330" fmla="*/ 2113883 w 4744594"/>
              <a:gd name="connsiteY1330" fmla="*/ 962109 h 2432483"/>
              <a:gd name="connsiteX1331" fmla="*/ 2120455 w 4744594"/>
              <a:gd name="connsiteY1331" fmla="*/ 962109 h 2432483"/>
              <a:gd name="connsiteX1332" fmla="*/ 2113883 w 4744594"/>
              <a:gd name="connsiteY1332" fmla="*/ 955537 h 2432483"/>
              <a:gd name="connsiteX1333" fmla="*/ 2085403 w 4744594"/>
              <a:gd name="connsiteY1333" fmla="*/ 929057 h 2432483"/>
              <a:gd name="connsiteX1334" fmla="*/ 2164080 w 4744594"/>
              <a:gd name="connsiteY1334" fmla="*/ 929057 h 2432483"/>
              <a:gd name="connsiteX1335" fmla="*/ 2166271 w 4744594"/>
              <a:gd name="connsiteY1335" fmla="*/ 929438 h 2432483"/>
              <a:gd name="connsiteX1336" fmla="*/ 2218087 w 4744594"/>
              <a:gd name="connsiteY1336" fmla="*/ 928962 h 2432483"/>
              <a:gd name="connsiteX1337" fmla="*/ 2408396 w 4744594"/>
              <a:gd name="connsiteY1337" fmla="*/ 929057 h 2432483"/>
              <a:gd name="connsiteX1338" fmla="*/ 2408396 w 4744594"/>
              <a:gd name="connsiteY1338" fmla="*/ 929438 h 2432483"/>
              <a:gd name="connsiteX1339" fmla="*/ 2378868 w 4744594"/>
              <a:gd name="connsiteY1339" fmla="*/ 1038404 h 2432483"/>
              <a:gd name="connsiteX1340" fmla="*/ 2378705 w 4744594"/>
              <a:gd name="connsiteY1340" fmla="*/ 1038404 h 2432483"/>
              <a:gd name="connsiteX1341" fmla="*/ 2362581 w 4744594"/>
              <a:gd name="connsiteY1341" fmla="*/ 1066313 h 2432483"/>
              <a:gd name="connsiteX1342" fmla="*/ 2314956 w 4744594"/>
              <a:gd name="connsiteY1342" fmla="*/ 1147276 h 2432483"/>
              <a:gd name="connsiteX1343" fmla="*/ 2254473 w 4744594"/>
              <a:gd name="connsiteY1343" fmla="*/ 1256528 h 2432483"/>
              <a:gd name="connsiteX1344" fmla="*/ 2254399 w 4744594"/>
              <a:gd name="connsiteY1344" fmla="*/ 1256528 h 2432483"/>
              <a:gd name="connsiteX1345" fmla="*/ 2244756 w 4744594"/>
              <a:gd name="connsiteY1345" fmla="*/ 1281673 h 2432483"/>
              <a:gd name="connsiteX1346" fmla="*/ 2244756 w 4744594"/>
              <a:gd name="connsiteY1346" fmla="*/ 1340443 h 2432483"/>
              <a:gd name="connsiteX1347" fmla="*/ 2216943 w 4744594"/>
              <a:gd name="connsiteY1347" fmla="*/ 1365398 h 2432483"/>
              <a:gd name="connsiteX1348" fmla="*/ 2204296 w 4744594"/>
              <a:gd name="connsiteY1348" fmla="*/ 1365398 h 2432483"/>
              <a:gd name="connsiteX1349" fmla="*/ 2216944 w 4744594"/>
              <a:gd name="connsiteY1349" fmla="*/ 1365493 h 2432483"/>
              <a:gd name="connsiteX1350" fmla="*/ 2179320 w 4744594"/>
              <a:gd name="connsiteY1350" fmla="*/ 1399306 h 2432483"/>
              <a:gd name="connsiteX1351" fmla="*/ 2127695 w 4744594"/>
              <a:gd name="connsiteY1351" fmla="*/ 1474649 h 2432483"/>
              <a:gd name="connsiteX1352" fmla="*/ 2127547 w 4744594"/>
              <a:gd name="connsiteY1352" fmla="*/ 1474649 h 2432483"/>
              <a:gd name="connsiteX1353" fmla="*/ 2116187 w 4744594"/>
              <a:gd name="connsiteY1353" fmla="*/ 1481955 h 2432483"/>
              <a:gd name="connsiteX1354" fmla="*/ 2146269 w 4744594"/>
              <a:gd name="connsiteY1354" fmla="*/ 1486175 h 2432483"/>
              <a:gd name="connsiteX1355" fmla="*/ 2179035 w 4744594"/>
              <a:gd name="connsiteY1355" fmla="*/ 1447027 h 2432483"/>
              <a:gd name="connsiteX1356" fmla="*/ 2329529 w 4744594"/>
              <a:gd name="connsiteY1356" fmla="*/ 1427501 h 2432483"/>
              <a:gd name="connsiteX1357" fmla="*/ 2329529 w 4744594"/>
              <a:gd name="connsiteY1357" fmla="*/ 1407975 h 2432483"/>
              <a:gd name="connsiteX1358" fmla="*/ 2349151 w 4744594"/>
              <a:gd name="connsiteY1358" fmla="*/ 1407975 h 2432483"/>
              <a:gd name="connsiteX1359" fmla="*/ 2349151 w 4744594"/>
              <a:gd name="connsiteY1359" fmla="*/ 1394926 h 2432483"/>
              <a:gd name="connsiteX1360" fmla="*/ 2362295 w 4744594"/>
              <a:gd name="connsiteY1360" fmla="*/ 1336156 h 2432483"/>
              <a:gd name="connsiteX1361" fmla="*/ 2421160 w 4744594"/>
              <a:gd name="connsiteY1361" fmla="*/ 1303581 h 2432483"/>
              <a:gd name="connsiteX1362" fmla="*/ 2421160 w 4744594"/>
              <a:gd name="connsiteY1362" fmla="*/ 1310058 h 2432483"/>
              <a:gd name="connsiteX1363" fmla="*/ 2460689 w 4744594"/>
              <a:gd name="connsiteY1363" fmla="*/ 1342538 h 2432483"/>
              <a:gd name="connsiteX1364" fmla="*/ 2434495 w 4744594"/>
              <a:gd name="connsiteY1364" fmla="*/ 1407785 h 2432483"/>
              <a:gd name="connsiteX1365" fmla="*/ 2382108 w 4744594"/>
              <a:gd name="connsiteY1365" fmla="*/ 1401307 h 2432483"/>
              <a:gd name="connsiteX1366" fmla="*/ 2382108 w 4744594"/>
              <a:gd name="connsiteY1366" fmla="*/ 1414357 h 2432483"/>
              <a:gd name="connsiteX1367" fmla="*/ 2454021 w 4744594"/>
              <a:gd name="connsiteY1367" fmla="*/ 1440455 h 2432483"/>
              <a:gd name="connsiteX1368" fmla="*/ 2414778 w 4744594"/>
              <a:gd name="connsiteY1368" fmla="*/ 1446932 h 2432483"/>
              <a:gd name="connsiteX1369" fmla="*/ 2414778 w 4744594"/>
              <a:gd name="connsiteY1369" fmla="*/ 1453504 h 2432483"/>
              <a:gd name="connsiteX1370" fmla="*/ 2421351 w 4744594"/>
              <a:gd name="connsiteY1370" fmla="*/ 1453504 h 2432483"/>
              <a:gd name="connsiteX1371" fmla="*/ 2683097 w 4744594"/>
              <a:gd name="connsiteY1371" fmla="*/ 1505702 h 2432483"/>
              <a:gd name="connsiteX1372" fmla="*/ 2689575 w 4744594"/>
              <a:gd name="connsiteY1372" fmla="*/ 1766782 h 2432483"/>
              <a:gd name="connsiteX1373" fmla="*/ 2702954 w 4744594"/>
              <a:gd name="connsiteY1373" fmla="*/ 1856836 h 2432483"/>
              <a:gd name="connsiteX1374" fmla="*/ 2704607 w 4744594"/>
              <a:gd name="connsiteY1374" fmla="*/ 1885952 h 2432483"/>
              <a:gd name="connsiteX1375" fmla="*/ 2710339 w 4744594"/>
              <a:gd name="connsiteY1375" fmla="*/ 1879630 h 2432483"/>
              <a:gd name="connsiteX1376" fmla="*/ 2722436 w 4744594"/>
              <a:gd name="connsiteY1376" fmla="*/ 1862508 h 2432483"/>
              <a:gd name="connsiteX1377" fmla="*/ 2807494 w 4744594"/>
              <a:gd name="connsiteY1377" fmla="*/ 1869080 h 2432483"/>
              <a:gd name="connsiteX1378" fmla="*/ 2807494 w 4744594"/>
              <a:gd name="connsiteY1378" fmla="*/ 1882129 h 2432483"/>
              <a:gd name="connsiteX1379" fmla="*/ 2755106 w 4744594"/>
              <a:gd name="connsiteY1379" fmla="*/ 1888702 h 2432483"/>
              <a:gd name="connsiteX1380" fmla="*/ 2768251 w 4744594"/>
              <a:gd name="connsiteY1380" fmla="*/ 1895274 h 2432483"/>
              <a:gd name="connsiteX1381" fmla="*/ 2814066 w 4744594"/>
              <a:gd name="connsiteY1381" fmla="*/ 1908323 h 2432483"/>
              <a:gd name="connsiteX1382" fmla="*/ 2815718 w 4744594"/>
              <a:gd name="connsiteY1382" fmla="*/ 1910800 h 2432483"/>
              <a:gd name="connsiteX1383" fmla="*/ 2815876 w 4744594"/>
              <a:gd name="connsiteY1383" fmla="*/ 1910800 h 2432483"/>
              <a:gd name="connsiteX1384" fmla="*/ 2820638 w 4744594"/>
              <a:gd name="connsiteY1384" fmla="*/ 1927849 h 2432483"/>
              <a:gd name="connsiteX1385" fmla="*/ 2774823 w 4744594"/>
              <a:gd name="connsiteY1385" fmla="*/ 1940899 h 2432483"/>
              <a:gd name="connsiteX1386" fmla="*/ 2740843 w 4744594"/>
              <a:gd name="connsiteY1386" fmla="*/ 1926028 h 2432483"/>
              <a:gd name="connsiteX1387" fmla="*/ 2709204 w 4744594"/>
              <a:gd name="connsiteY1387" fmla="*/ 1910895 h 2432483"/>
              <a:gd name="connsiteX1388" fmla="*/ 2709005 w 4744594"/>
              <a:gd name="connsiteY1388" fmla="*/ 1910895 h 2432483"/>
              <a:gd name="connsiteX1389" fmla="*/ 2709005 w 4744594"/>
              <a:gd name="connsiteY1389" fmla="*/ 1910800 h 2432483"/>
              <a:gd name="connsiteX1390" fmla="*/ 2705794 w 4744594"/>
              <a:gd name="connsiteY1390" fmla="*/ 1906871 h 2432483"/>
              <a:gd name="connsiteX1391" fmla="*/ 2708458 w 4744594"/>
              <a:gd name="connsiteY1391" fmla="*/ 1953793 h 2432483"/>
              <a:gd name="connsiteX1392" fmla="*/ 2709196 w 4744594"/>
              <a:gd name="connsiteY1392" fmla="*/ 2151878 h 2432483"/>
              <a:gd name="connsiteX1393" fmla="*/ 2506313 w 4744594"/>
              <a:gd name="connsiteY1393" fmla="*/ 2086631 h 2432483"/>
              <a:gd name="connsiteX1394" fmla="*/ 2237994 w 4744594"/>
              <a:gd name="connsiteY1394" fmla="*/ 2086631 h 2432483"/>
              <a:gd name="connsiteX1395" fmla="*/ 2172558 w 4744594"/>
              <a:gd name="connsiteY1395" fmla="*/ 2001763 h 2432483"/>
              <a:gd name="connsiteX1396" fmla="*/ 2022062 w 4744594"/>
              <a:gd name="connsiteY1396" fmla="*/ 1838600 h 2432483"/>
              <a:gd name="connsiteX1397" fmla="*/ 1982819 w 4744594"/>
              <a:gd name="connsiteY1397" fmla="*/ 1851649 h 2432483"/>
              <a:gd name="connsiteX1398" fmla="*/ 1897666 w 4744594"/>
              <a:gd name="connsiteY1398" fmla="*/ 1818979 h 2432483"/>
              <a:gd name="connsiteX1399" fmla="*/ 1792986 w 4744594"/>
              <a:gd name="connsiteY1399" fmla="*/ 1871176 h 2432483"/>
              <a:gd name="connsiteX1400" fmla="*/ 1760220 w 4744594"/>
              <a:gd name="connsiteY1400" fmla="*/ 1949471 h 2432483"/>
              <a:gd name="connsiteX1401" fmla="*/ 1714405 w 4744594"/>
              <a:gd name="connsiteY1401" fmla="*/ 1988619 h 2432483"/>
              <a:gd name="connsiteX1402" fmla="*/ 1707833 w 4744594"/>
              <a:gd name="connsiteY1402" fmla="*/ 2138733 h 2432483"/>
              <a:gd name="connsiteX1403" fmla="*/ 1596581 w 4744594"/>
              <a:gd name="connsiteY1403" fmla="*/ 2217028 h 2432483"/>
              <a:gd name="connsiteX1404" fmla="*/ 1557243 w 4744594"/>
              <a:gd name="connsiteY1404" fmla="*/ 2275798 h 2432483"/>
              <a:gd name="connsiteX1405" fmla="*/ 1524572 w 4744594"/>
              <a:gd name="connsiteY1405" fmla="*/ 2275798 h 2432483"/>
              <a:gd name="connsiteX1406" fmla="*/ 1459135 w 4744594"/>
              <a:gd name="connsiteY1406" fmla="*/ 2210552 h 2432483"/>
              <a:gd name="connsiteX1407" fmla="*/ 1478756 w 4744594"/>
              <a:gd name="connsiteY1407" fmla="*/ 2067010 h 2432483"/>
              <a:gd name="connsiteX1408" fmla="*/ 1491901 w 4744594"/>
              <a:gd name="connsiteY1408" fmla="*/ 1838600 h 2432483"/>
              <a:gd name="connsiteX1409" fmla="*/ 1511523 w 4744594"/>
              <a:gd name="connsiteY1409" fmla="*/ 1571043 h 2432483"/>
              <a:gd name="connsiteX1410" fmla="*/ 1720977 w 4744594"/>
              <a:gd name="connsiteY1410" fmla="*/ 1460077 h 2432483"/>
              <a:gd name="connsiteX1411" fmla="*/ 1799463 w 4744594"/>
              <a:gd name="connsiteY1411" fmla="*/ 1440551 h 2432483"/>
              <a:gd name="connsiteX1412" fmla="*/ 1544289 w 4744594"/>
              <a:gd name="connsiteY1412" fmla="*/ 1512274 h 2432483"/>
              <a:gd name="connsiteX1413" fmla="*/ 1544289 w 4744594"/>
              <a:gd name="connsiteY1413" fmla="*/ 1499224 h 2432483"/>
              <a:gd name="connsiteX1414" fmla="*/ 1563910 w 4744594"/>
              <a:gd name="connsiteY1414" fmla="*/ 1492747 h 2432483"/>
              <a:gd name="connsiteX1415" fmla="*/ 1851851 w 4744594"/>
              <a:gd name="connsiteY1415" fmla="*/ 1420929 h 2432483"/>
              <a:gd name="connsiteX1416" fmla="*/ 1852643 w 4744594"/>
              <a:gd name="connsiteY1416" fmla="*/ 1425191 h 2432483"/>
              <a:gd name="connsiteX1417" fmla="*/ 1864316 w 4744594"/>
              <a:gd name="connsiteY1417" fmla="*/ 1403319 h 2432483"/>
              <a:gd name="connsiteX1418" fmla="*/ 1872711 w 4744594"/>
              <a:gd name="connsiteY1418" fmla="*/ 1365398 h 2432483"/>
              <a:gd name="connsiteX1419" fmla="*/ 1872710 w 4744594"/>
              <a:gd name="connsiteY1419" fmla="*/ 1365398 h 2432483"/>
              <a:gd name="connsiteX1420" fmla="*/ 1891379 w 4744594"/>
              <a:gd name="connsiteY1420" fmla="*/ 1268624 h 2432483"/>
              <a:gd name="connsiteX1421" fmla="*/ 1897284 w 4744594"/>
              <a:gd name="connsiteY1421" fmla="*/ 1256242 h 2432483"/>
              <a:gd name="connsiteX1422" fmla="*/ 1952720 w 4744594"/>
              <a:gd name="connsiteY1422" fmla="*/ 1256337 h 2432483"/>
              <a:gd name="connsiteX1423" fmla="*/ 1937289 w 4744594"/>
              <a:gd name="connsiteY1423" fmla="*/ 1268624 h 2432483"/>
              <a:gd name="connsiteX1424" fmla="*/ 1907476 w 4744594"/>
              <a:gd name="connsiteY1424" fmla="*/ 1365398 h 2432483"/>
              <a:gd name="connsiteX1425" fmla="*/ 1873071 w 4744594"/>
              <a:gd name="connsiteY1425" fmla="*/ 1365398 h 2432483"/>
              <a:gd name="connsiteX1426" fmla="*/ 1907477 w 4744594"/>
              <a:gd name="connsiteY1426" fmla="*/ 1365493 h 2432483"/>
              <a:gd name="connsiteX1427" fmla="*/ 1891475 w 4744594"/>
              <a:gd name="connsiteY1427" fmla="*/ 1451503 h 2432483"/>
              <a:gd name="connsiteX1428" fmla="*/ 1887458 w 4744594"/>
              <a:gd name="connsiteY1428" fmla="*/ 1451906 h 2432483"/>
              <a:gd name="connsiteX1429" fmla="*/ 1897571 w 4744594"/>
              <a:gd name="connsiteY1429" fmla="*/ 1453600 h 2432483"/>
              <a:gd name="connsiteX1430" fmla="*/ 1936909 w 4744594"/>
              <a:gd name="connsiteY1430" fmla="*/ 1433978 h 2432483"/>
              <a:gd name="connsiteX1431" fmla="*/ 2086419 w 4744594"/>
              <a:gd name="connsiteY1431" fmla="*/ 1477778 h 2432483"/>
              <a:gd name="connsiteX1432" fmla="*/ 2090173 w 4744594"/>
              <a:gd name="connsiteY1432" fmla="*/ 1478305 h 2432483"/>
              <a:gd name="connsiteX1433" fmla="*/ 2090928 w 4744594"/>
              <a:gd name="connsiteY1433" fmla="*/ 1474554 h 2432483"/>
              <a:gd name="connsiteX1434" fmla="*/ 2191512 w 4744594"/>
              <a:gd name="connsiteY1434" fmla="*/ 1365302 h 2432483"/>
              <a:gd name="connsiteX1435" fmla="*/ 2191597 w 4744594"/>
              <a:gd name="connsiteY1435" fmla="*/ 1365303 h 2432483"/>
              <a:gd name="connsiteX1436" fmla="*/ 2213466 w 4744594"/>
              <a:gd name="connsiteY1436" fmla="*/ 1340705 h 2432483"/>
              <a:gd name="connsiteX1437" fmla="*/ 2225135 w 4744594"/>
              <a:gd name="connsiteY1437" fmla="*/ 1307867 h 2432483"/>
              <a:gd name="connsiteX1438" fmla="*/ 2225135 w 4744594"/>
              <a:gd name="connsiteY1438" fmla="*/ 1275196 h 2432483"/>
              <a:gd name="connsiteX1439" fmla="*/ 2225135 w 4744594"/>
              <a:gd name="connsiteY1439" fmla="*/ 1268624 h 2432483"/>
              <a:gd name="connsiteX1440" fmla="*/ 2211990 w 4744594"/>
              <a:gd name="connsiteY1440" fmla="*/ 1268624 h 2432483"/>
              <a:gd name="connsiteX1441" fmla="*/ 2094166 w 4744594"/>
              <a:gd name="connsiteY1441" fmla="*/ 1340443 h 2432483"/>
              <a:gd name="connsiteX1442" fmla="*/ 2094166 w 4744594"/>
              <a:gd name="connsiteY1442" fmla="*/ 1333870 h 2432483"/>
              <a:gd name="connsiteX1443" fmla="*/ 2100738 w 4744594"/>
              <a:gd name="connsiteY1443" fmla="*/ 1333870 h 2432483"/>
              <a:gd name="connsiteX1444" fmla="*/ 2193131 w 4744594"/>
              <a:gd name="connsiteY1444" fmla="*/ 1256337 h 2432483"/>
              <a:gd name="connsiteX1445" fmla="*/ 2193227 w 4744594"/>
              <a:gd name="connsiteY1445" fmla="*/ 1256337 h 2432483"/>
              <a:gd name="connsiteX1446" fmla="*/ 2225231 w 4744594"/>
              <a:gd name="connsiteY1446" fmla="*/ 1216427 h 2432483"/>
              <a:gd name="connsiteX1447" fmla="*/ 2192465 w 4744594"/>
              <a:gd name="connsiteY1447" fmla="*/ 1183756 h 2432483"/>
              <a:gd name="connsiteX1448" fmla="*/ 2098834 w 4744594"/>
              <a:gd name="connsiteY1448" fmla="*/ 1256337 h 2432483"/>
              <a:gd name="connsiteX1449" fmla="*/ 2069116 w 4744594"/>
              <a:gd name="connsiteY1449" fmla="*/ 1256242 h 2432483"/>
              <a:gd name="connsiteX1450" fmla="*/ 2186940 w 4744594"/>
              <a:gd name="connsiteY1450" fmla="*/ 1146990 h 2432483"/>
              <a:gd name="connsiteX1451" fmla="*/ 2187089 w 4744594"/>
              <a:gd name="connsiteY1451" fmla="*/ 1146990 h 2432483"/>
              <a:gd name="connsiteX1452" fmla="*/ 2212086 w 4744594"/>
              <a:gd name="connsiteY1452" fmla="*/ 1098984 h 2432483"/>
              <a:gd name="connsiteX1453" fmla="*/ 2205514 w 4744594"/>
              <a:gd name="connsiteY1453" fmla="*/ 1098984 h 2432483"/>
              <a:gd name="connsiteX1454" fmla="*/ 2205514 w 4744594"/>
              <a:gd name="connsiteY1454" fmla="*/ 1092507 h 2432483"/>
              <a:gd name="connsiteX1455" fmla="*/ 2185892 w 4744594"/>
              <a:gd name="connsiteY1455" fmla="*/ 1092507 h 2432483"/>
              <a:gd name="connsiteX1456" fmla="*/ 2192369 w 4744594"/>
              <a:gd name="connsiteY1456" fmla="*/ 1118605 h 2432483"/>
              <a:gd name="connsiteX1457" fmla="*/ 2179320 w 4744594"/>
              <a:gd name="connsiteY1457" fmla="*/ 1118605 h 2432483"/>
              <a:gd name="connsiteX1458" fmla="*/ 2146554 w 4744594"/>
              <a:gd name="connsiteY1458" fmla="*/ 1105556 h 2432483"/>
              <a:gd name="connsiteX1459" fmla="*/ 2094643 w 4744594"/>
              <a:gd name="connsiteY1459" fmla="*/ 1147371 h 2432483"/>
              <a:gd name="connsiteX1460" fmla="*/ 2094361 w 4744594"/>
              <a:gd name="connsiteY1460" fmla="*/ 1147371 h 2432483"/>
              <a:gd name="connsiteX1461" fmla="*/ 2035398 w 4744594"/>
              <a:gd name="connsiteY1461" fmla="*/ 1177184 h 2432483"/>
              <a:gd name="connsiteX1462" fmla="*/ 2002727 w 4744594"/>
              <a:gd name="connsiteY1462" fmla="*/ 1216332 h 2432483"/>
              <a:gd name="connsiteX1463" fmla="*/ 1952721 w 4744594"/>
              <a:gd name="connsiteY1463" fmla="*/ 1256242 h 2432483"/>
              <a:gd name="connsiteX1464" fmla="*/ 1897381 w 4744594"/>
              <a:gd name="connsiteY1464" fmla="*/ 1256242 h 2432483"/>
              <a:gd name="connsiteX1465" fmla="*/ 1930718 w 4744594"/>
              <a:gd name="connsiteY1465" fmla="*/ 1196806 h 2432483"/>
              <a:gd name="connsiteX1466" fmla="*/ 1917573 w 4744594"/>
              <a:gd name="connsiteY1466" fmla="*/ 1196806 h 2432483"/>
              <a:gd name="connsiteX1467" fmla="*/ 1825943 w 4744594"/>
              <a:gd name="connsiteY1467" fmla="*/ 1242526 h 2432483"/>
              <a:gd name="connsiteX1468" fmla="*/ 1808905 w 4744594"/>
              <a:gd name="connsiteY1468" fmla="*/ 1197687 h 2432483"/>
              <a:gd name="connsiteX1469" fmla="*/ 1793368 w 4744594"/>
              <a:gd name="connsiteY1469" fmla="*/ 1147276 h 2432483"/>
              <a:gd name="connsiteX1470" fmla="*/ 1793367 w 4744594"/>
              <a:gd name="connsiteY1470" fmla="*/ 1147276 h 2432483"/>
              <a:gd name="connsiteX1471" fmla="*/ 1764221 w 4744594"/>
              <a:gd name="connsiteY1471" fmla="*/ 1038214 h 2432483"/>
              <a:gd name="connsiteX1472" fmla="*/ 1806035 w 4744594"/>
              <a:gd name="connsiteY1472" fmla="*/ 1038214 h 2432483"/>
              <a:gd name="connsiteX1473" fmla="*/ 1820096 w 4744594"/>
              <a:gd name="connsiteY1473" fmla="*/ 1095329 h 2432483"/>
              <a:gd name="connsiteX1474" fmla="*/ 1835915 w 4744594"/>
              <a:gd name="connsiteY1474" fmla="*/ 1147276 h 2432483"/>
              <a:gd name="connsiteX1475" fmla="*/ 1835944 w 4744594"/>
              <a:gd name="connsiteY1475" fmla="*/ 1147276 h 2432483"/>
              <a:gd name="connsiteX1476" fmla="*/ 1871758 w 4744594"/>
              <a:gd name="connsiteY1476" fmla="*/ 1196901 h 2432483"/>
              <a:gd name="connsiteX1477" fmla="*/ 1916345 w 4744594"/>
              <a:gd name="connsiteY1477" fmla="*/ 1147371 h 2432483"/>
              <a:gd name="connsiteX1478" fmla="*/ 1916335 w 4744594"/>
              <a:gd name="connsiteY1478" fmla="*/ 1147371 h 2432483"/>
              <a:gd name="connsiteX1479" fmla="*/ 1995964 w 4744594"/>
              <a:gd name="connsiteY1479" fmla="*/ 1046882 h 2432483"/>
              <a:gd name="connsiteX1480" fmla="*/ 1995964 w 4744594"/>
              <a:gd name="connsiteY1480" fmla="*/ 1038310 h 2432483"/>
              <a:gd name="connsiteX1481" fmla="*/ 2113570 w 4744594"/>
              <a:gd name="connsiteY1481" fmla="*/ 1038310 h 2432483"/>
              <a:gd name="connsiteX1482" fmla="*/ 2107406 w 4744594"/>
              <a:gd name="connsiteY1482" fmla="*/ 1059836 h 2432483"/>
              <a:gd name="connsiteX1483" fmla="*/ 2127028 w 4744594"/>
              <a:gd name="connsiteY1483" fmla="*/ 1092412 h 2432483"/>
              <a:gd name="connsiteX1484" fmla="*/ 2212086 w 4744594"/>
              <a:gd name="connsiteY1484" fmla="*/ 1059836 h 2432483"/>
              <a:gd name="connsiteX1485" fmla="*/ 2297144 w 4744594"/>
              <a:gd name="connsiteY1485" fmla="*/ 1098984 h 2432483"/>
              <a:gd name="connsiteX1486" fmla="*/ 2341150 w 4744594"/>
              <a:gd name="connsiteY1486" fmla="*/ 1038024 h 2432483"/>
              <a:gd name="connsiteX1487" fmla="*/ 2341245 w 4744594"/>
              <a:gd name="connsiteY1487" fmla="*/ 1038024 h 2432483"/>
              <a:gd name="connsiteX1488" fmla="*/ 2375630 w 4744594"/>
              <a:gd name="connsiteY1488" fmla="*/ 935915 h 2432483"/>
              <a:gd name="connsiteX1489" fmla="*/ 2362485 w 4744594"/>
              <a:gd name="connsiteY1489" fmla="*/ 935915 h 2432483"/>
              <a:gd name="connsiteX1490" fmla="*/ 2340400 w 4744594"/>
              <a:gd name="connsiteY1490" fmla="*/ 956489 h 2432483"/>
              <a:gd name="connsiteX1491" fmla="*/ 2321967 w 4744594"/>
              <a:gd name="connsiteY1491" fmla="*/ 970917 h 2432483"/>
              <a:gd name="connsiteX1492" fmla="*/ 2329910 w 4744594"/>
              <a:gd name="connsiteY1492" fmla="*/ 970586 h 2432483"/>
              <a:gd name="connsiteX1493" fmla="*/ 2323338 w 4744594"/>
              <a:gd name="connsiteY1493" fmla="*/ 990208 h 2432483"/>
              <a:gd name="connsiteX1494" fmla="*/ 2264473 w 4744594"/>
              <a:gd name="connsiteY1494" fmla="*/ 1048882 h 2432483"/>
              <a:gd name="connsiteX1495" fmla="*/ 2146649 w 4744594"/>
              <a:gd name="connsiteY1495" fmla="*/ 1035833 h 2432483"/>
              <a:gd name="connsiteX1496" fmla="*/ 2146649 w 4744594"/>
              <a:gd name="connsiteY1496" fmla="*/ 1016211 h 2432483"/>
              <a:gd name="connsiteX1497" fmla="*/ 2193347 w 4744594"/>
              <a:gd name="connsiteY1497" fmla="*/ 975457 h 2432483"/>
              <a:gd name="connsiteX1498" fmla="*/ 2166175 w 4744594"/>
              <a:gd name="connsiteY1498" fmla="*/ 975063 h 2432483"/>
              <a:gd name="connsiteX1499" fmla="*/ 2113502 w 4744594"/>
              <a:gd name="connsiteY1499" fmla="*/ 1038214 h 2432483"/>
              <a:gd name="connsiteX1500" fmla="*/ 1996059 w 4744594"/>
              <a:gd name="connsiteY1500" fmla="*/ 1038214 h 2432483"/>
              <a:gd name="connsiteX1501" fmla="*/ 1996059 w 4744594"/>
              <a:gd name="connsiteY1501" fmla="*/ 1033737 h 2432483"/>
              <a:gd name="connsiteX1502" fmla="*/ 1946743 w 4744594"/>
              <a:gd name="connsiteY1502" fmla="*/ 988315 h 2432483"/>
              <a:gd name="connsiteX1503" fmla="*/ 1905638 w 4744594"/>
              <a:gd name="connsiteY1503" fmla="*/ 929058 h 2432483"/>
              <a:gd name="connsiteX1504" fmla="*/ 1905571 w 4744594"/>
              <a:gd name="connsiteY1504" fmla="*/ 929058 h 2432483"/>
              <a:gd name="connsiteX1505" fmla="*/ 1852708 w 4744594"/>
              <a:gd name="connsiteY1505" fmla="*/ 820187 h 2432483"/>
              <a:gd name="connsiteX1506" fmla="*/ 1002220 w 4744594"/>
              <a:gd name="connsiteY1506" fmla="*/ 820092 h 2432483"/>
              <a:gd name="connsiteX1507" fmla="*/ 1002221 w 4744594"/>
              <a:gd name="connsiteY1507" fmla="*/ 820092 h 2432483"/>
              <a:gd name="connsiteX1508" fmla="*/ 1068038 w 4744594"/>
              <a:gd name="connsiteY1508" fmla="*/ 820092 h 2432483"/>
              <a:gd name="connsiteX1509" fmla="*/ 1086516 w 4744594"/>
              <a:gd name="connsiteY1509" fmla="*/ 824949 h 2432483"/>
              <a:gd name="connsiteX1510" fmla="*/ 1093374 w 4744594"/>
              <a:gd name="connsiteY1510" fmla="*/ 820092 h 2432483"/>
              <a:gd name="connsiteX1511" fmla="*/ 1093375 w 4744594"/>
              <a:gd name="connsiteY1511" fmla="*/ 820092 h 2432483"/>
              <a:gd name="connsiteX1512" fmla="*/ 1208056 w 4744594"/>
              <a:gd name="connsiteY1512" fmla="*/ 820092 h 2432483"/>
              <a:gd name="connsiteX1513" fmla="*/ 1119283 w 4744594"/>
              <a:gd name="connsiteY1513" fmla="*/ 837999 h 2432483"/>
              <a:gd name="connsiteX1514" fmla="*/ 1119283 w 4744594"/>
              <a:gd name="connsiteY1514" fmla="*/ 851048 h 2432483"/>
              <a:gd name="connsiteX1515" fmla="*/ 1158526 w 4744594"/>
              <a:gd name="connsiteY1515" fmla="*/ 851048 h 2432483"/>
              <a:gd name="connsiteX1516" fmla="*/ 1223962 w 4744594"/>
              <a:gd name="connsiteY1516" fmla="*/ 837999 h 2432483"/>
              <a:gd name="connsiteX1517" fmla="*/ 1230535 w 4744594"/>
              <a:gd name="connsiteY1517" fmla="*/ 824949 h 2432483"/>
              <a:gd name="connsiteX1518" fmla="*/ 1215961 w 4744594"/>
              <a:gd name="connsiteY1518" fmla="*/ 820092 h 2432483"/>
              <a:gd name="connsiteX1519" fmla="*/ 1273207 w 4744594"/>
              <a:gd name="connsiteY1519" fmla="*/ 820092 h 2432483"/>
              <a:gd name="connsiteX1520" fmla="*/ 1178147 w 4744594"/>
              <a:gd name="connsiteY1520" fmla="*/ 922866 h 2432483"/>
              <a:gd name="connsiteX1521" fmla="*/ 1156716 w 4744594"/>
              <a:gd name="connsiteY1521" fmla="*/ 928867 h 2432483"/>
              <a:gd name="connsiteX1522" fmla="*/ 1147667 w 4744594"/>
              <a:gd name="connsiteY1522" fmla="*/ 928915 h 2432483"/>
              <a:gd name="connsiteX1523" fmla="*/ 1156716 w 4744594"/>
              <a:gd name="connsiteY1523" fmla="*/ 928962 h 2432483"/>
              <a:gd name="connsiteX1524" fmla="*/ 1138904 w 4744594"/>
              <a:gd name="connsiteY1524" fmla="*/ 929343 h 2432483"/>
              <a:gd name="connsiteX1525" fmla="*/ 1138675 w 4744594"/>
              <a:gd name="connsiteY1525" fmla="*/ 928962 h 2432483"/>
              <a:gd name="connsiteX1526" fmla="*/ 1138618 w 4744594"/>
              <a:gd name="connsiteY1526" fmla="*/ 928962 h 2432483"/>
              <a:gd name="connsiteX1527" fmla="*/ 1125760 w 4744594"/>
              <a:gd name="connsiteY1527" fmla="*/ 903245 h 2432483"/>
              <a:gd name="connsiteX1528" fmla="*/ 1132332 w 4744594"/>
              <a:gd name="connsiteY1528" fmla="*/ 903245 h 2432483"/>
              <a:gd name="connsiteX1529" fmla="*/ 1132332 w 4744594"/>
              <a:gd name="connsiteY1529" fmla="*/ 896768 h 2432483"/>
              <a:gd name="connsiteX1530" fmla="*/ 1210818 w 4744594"/>
              <a:gd name="connsiteY1530" fmla="*/ 870669 h 2432483"/>
              <a:gd name="connsiteX1531" fmla="*/ 1151953 w 4744594"/>
              <a:gd name="connsiteY1531" fmla="*/ 870669 h 2432483"/>
              <a:gd name="connsiteX1532" fmla="*/ 1002220 w 4744594"/>
              <a:gd name="connsiteY1532" fmla="*/ 820092 h 2432483"/>
              <a:gd name="connsiteX1533" fmla="*/ 1093375 w 4744594"/>
              <a:gd name="connsiteY1533" fmla="*/ 819997 h 2432483"/>
              <a:gd name="connsiteX1534" fmla="*/ 1093605 w 4744594"/>
              <a:gd name="connsiteY1534" fmla="*/ 819997 h 2432483"/>
              <a:gd name="connsiteX1535" fmla="*/ 1093375 w 4744594"/>
              <a:gd name="connsiteY1535" fmla="*/ 820092 h 2432483"/>
              <a:gd name="connsiteX1536" fmla="*/ 1256633 w 4744594"/>
              <a:gd name="connsiteY1536" fmla="*/ 792279 h 2432483"/>
              <a:gd name="connsiteX1537" fmla="*/ 1276255 w 4744594"/>
              <a:gd name="connsiteY1537" fmla="*/ 811805 h 2432483"/>
              <a:gd name="connsiteX1538" fmla="*/ 1273112 w 4744594"/>
              <a:gd name="connsiteY1538" fmla="*/ 819901 h 2432483"/>
              <a:gd name="connsiteX1539" fmla="*/ 1215866 w 4744594"/>
              <a:gd name="connsiteY1539" fmla="*/ 819997 h 2432483"/>
              <a:gd name="connsiteX1540" fmla="*/ 1210723 w 4744594"/>
              <a:gd name="connsiteY1540" fmla="*/ 818282 h 2432483"/>
              <a:gd name="connsiteX1541" fmla="*/ 1207865 w 4744594"/>
              <a:gd name="connsiteY1541" fmla="*/ 819997 h 2432483"/>
              <a:gd name="connsiteX1542" fmla="*/ 1093605 w 4744594"/>
              <a:gd name="connsiteY1542" fmla="*/ 819997 h 2432483"/>
              <a:gd name="connsiteX1543" fmla="*/ 1129760 w 4744594"/>
              <a:gd name="connsiteY1543" fmla="*/ 805058 h 2432483"/>
              <a:gd name="connsiteX1544" fmla="*/ 1256633 w 4744594"/>
              <a:gd name="connsiteY1544" fmla="*/ 792279 h 2432483"/>
              <a:gd name="connsiteX1545" fmla="*/ 2977706 w 4744594"/>
              <a:gd name="connsiteY1545" fmla="*/ 753131 h 2432483"/>
              <a:gd name="connsiteX1546" fmla="*/ 3030093 w 4744594"/>
              <a:gd name="connsiteY1546" fmla="*/ 766180 h 2432483"/>
              <a:gd name="connsiteX1547" fmla="*/ 3030093 w 4744594"/>
              <a:gd name="connsiteY1547" fmla="*/ 785802 h 2432483"/>
              <a:gd name="connsiteX1548" fmla="*/ 2951512 w 4744594"/>
              <a:gd name="connsiteY1548" fmla="*/ 779230 h 2432483"/>
              <a:gd name="connsiteX1549" fmla="*/ 2944940 w 4744594"/>
              <a:gd name="connsiteY1549" fmla="*/ 759608 h 2432483"/>
              <a:gd name="connsiteX1550" fmla="*/ 2977706 w 4744594"/>
              <a:gd name="connsiteY1550" fmla="*/ 753131 h 2432483"/>
              <a:gd name="connsiteX1551" fmla="*/ 3376898 w 4744594"/>
              <a:gd name="connsiteY1551" fmla="*/ 711031 h 2432483"/>
              <a:gd name="connsiteX1552" fmla="*/ 3376898 w 4744594"/>
              <a:gd name="connsiteY1552" fmla="*/ 733605 h 2432483"/>
              <a:gd name="connsiteX1553" fmla="*/ 3396520 w 4744594"/>
              <a:gd name="connsiteY1553" fmla="*/ 733605 h 2432483"/>
              <a:gd name="connsiteX1554" fmla="*/ 3419951 w 4744594"/>
              <a:gd name="connsiteY1554" fmla="*/ 711126 h 2432483"/>
              <a:gd name="connsiteX1555" fmla="*/ 3491198 w 4744594"/>
              <a:gd name="connsiteY1555" fmla="*/ 711031 h 2432483"/>
              <a:gd name="connsiteX1556" fmla="*/ 3357277 w 4744594"/>
              <a:gd name="connsiteY1556" fmla="*/ 798851 h 2432483"/>
              <a:gd name="connsiteX1557" fmla="*/ 3359372 w 4744594"/>
              <a:gd name="connsiteY1557" fmla="*/ 820092 h 2432483"/>
              <a:gd name="connsiteX1558" fmla="*/ 3212973 w 4744594"/>
              <a:gd name="connsiteY1558" fmla="*/ 820092 h 2432483"/>
              <a:gd name="connsiteX1559" fmla="*/ 3321844 w 4744594"/>
              <a:gd name="connsiteY1559" fmla="*/ 711221 h 2432483"/>
              <a:gd name="connsiteX1560" fmla="*/ 2826068 w 4744594"/>
              <a:gd name="connsiteY1560" fmla="*/ 711031 h 2432483"/>
              <a:gd name="connsiteX1561" fmla="*/ 2826162 w 4744594"/>
              <a:gd name="connsiteY1561" fmla="*/ 711031 h 2432483"/>
              <a:gd name="connsiteX1562" fmla="*/ 2861882 w 4744594"/>
              <a:gd name="connsiteY1562" fmla="*/ 711031 h 2432483"/>
              <a:gd name="connsiteX1563" fmla="*/ 2886361 w 4744594"/>
              <a:gd name="connsiteY1563" fmla="*/ 769895 h 2432483"/>
              <a:gd name="connsiteX1564" fmla="*/ 2920206 w 4744594"/>
              <a:gd name="connsiteY1564" fmla="*/ 820092 h 2432483"/>
              <a:gd name="connsiteX1565" fmla="*/ 2920270 w 4744594"/>
              <a:gd name="connsiteY1565" fmla="*/ 820092 h 2432483"/>
              <a:gd name="connsiteX1566" fmla="*/ 3062764 w 4744594"/>
              <a:gd name="connsiteY1566" fmla="*/ 870669 h 2432483"/>
              <a:gd name="connsiteX1567" fmla="*/ 3212973 w 4744594"/>
              <a:gd name="connsiteY1567" fmla="*/ 820187 h 2432483"/>
              <a:gd name="connsiteX1568" fmla="*/ 3359372 w 4744594"/>
              <a:gd name="connsiteY1568" fmla="*/ 820187 h 2432483"/>
              <a:gd name="connsiteX1569" fmla="*/ 3363754 w 4744594"/>
              <a:gd name="connsiteY1569" fmla="*/ 864192 h 2432483"/>
              <a:gd name="connsiteX1570" fmla="*/ 3392043 w 4744594"/>
              <a:gd name="connsiteY1570" fmla="*/ 894339 h 2432483"/>
              <a:gd name="connsiteX1571" fmla="*/ 3416834 w 4744594"/>
              <a:gd name="connsiteY1571" fmla="*/ 928962 h 2432483"/>
              <a:gd name="connsiteX1572" fmla="*/ 3416903 w 4744594"/>
              <a:gd name="connsiteY1572" fmla="*/ 928962 h 2432483"/>
              <a:gd name="connsiteX1573" fmla="*/ 3442240 w 4744594"/>
              <a:gd name="connsiteY1573" fmla="*/ 955441 h 2432483"/>
              <a:gd name="connsiteX1574" fmla="*/ 3533870 w 4744594"/>
              <a:gd name="connsiteY1574" fmla="*/ 994589 h 2432483"/>
              <a:gd name="connsiteX1575" fmla="*/ 3610165 w 4744594"/>
              <a:gd name="connsiteY1575" fmla="*/ 1038404 h 2432483"/>
              <a:gd name="connsiteX1576" fmla="*/ 3394615 w 4744594"/>
              <a:gd name="connsiteY1576" fmla="*/ 1038214 h 2432483"/>
              <a:gd name="connsiteX1577" fmla="*/ 3389947 w 4744594"/>
              <a:gd name="connsiteY1577" fmla="*/ 1027260 h 2432483"/>
              <a:gd name="connsiteX1578" fmla="*/ 3376898 w 4744594"/>
              <a:gd name="connsiteY1578" fmla="*/ 1033737 h 2432483"/>
              <a:gd name="connsiteX1579" fmla="*/ 3372421 w 4744594"/>
              <a:gd name="connsiteY1579" fmla="*/ 1038118 h 2432483"/>
              <a:gd name="connsiteX1580" fmla="*/ 3355106 w 4744594"/>
              <a:gd name="connsiteY1580" fmla="*/ 1038150 h 2432483"/>
              <a:gd name="connsiteX1581" fmla="*/ 3372422 w 4744594"/>
              <a:gd name="connsiteY1581" fmla="*/ 1038214 h 2432483"/>
              <a:gd name="connsiteX1582" fmla="*/ 3363754 w 4744594"/>
              <a:gd name="connsiteY1582" fmla="*/ 1059836 h 2432483"/>
              <a:gd name="connsiteX1583" fmla="*/ 3383375 w 4744594"/>
              <a:gd name="connsiteY1583" fmla="*/ 1098984 h 2432483"/>
              <a:gd name="connsiteX1584" fmla="*/ 3376898 w 4744594"/>
              <a:gd name="connsiteY1584" fmla="*/ 1098984 h 2432483"/>
              <a:gd name="connsiteX1585" fmla="*/ 3376898 w 4744594"/>
              <a:gd name="connsiteY1585" fmla="*/ 1105556 h 2432483"/>
              <a:gd name="connsiteX1586" fmla="*/ 3337560 w 4744594"/>
              <a:gd name="connsiteY1586" fmla="*/ 1086030 h 2432483"/>
              <a:gd name="connsiteX1587" fmla="*/ 3293269 w 4744594"/>
              <a:gd name="connsiteY1587" fmla="*/ 1147371 h 2432483"/>
              <a:gd name="connsiteX1588" fmla="*/ 3293232 w 4744594"/>
              <a:gd name="connsiteY1588" fmla="*/ 1147371 h 2432483"/>
              <a:gd name="connsiteX1589" fmla="*/ 3291745 w 4744594"/>
              <a:gd name="connsiteY1589" fmla="*/ 1151181 h 2432483"/>
              <a:gd name="connsiteX1590" fmla="*/ 3308414 w 4744594"/>
              <a:gd name="connsiteY1590" fmla="*/ 1147466 h 2432483"/>
              <a:gd name="connsiteX1591" fmla="*/ 3312224 w 4744594"/>
              <a:gd name="connsiteY1591" fmla="*/ 1147371 h 2432483"/>
              <a:gd name="connsiteX1592" fmla="*/ 3316034 w 4744594"/>
              <a:gd name="connsiteY1592" fmla="*/ 1147276 h 2432483"/>
              <a:gd name="connsiteX1593" fmla="*/ 3324511 w 4744594"/>
              <a:gd name="connsiteY1593" fmla="*/ 1151181 h 2432483"/>
              <a:gd name="connsiteX1594" fmla="*/ 3331083 w 4744594"/>
              <a:gd name="connsiteY1594" fmla="*/ 1170803 h 2432483"/>
              <a:gd name="connsiteX1595" fmla="*/ 3291745 w 4744594"/>
              <a:gd name="connsiteY1595" fmla="*/ 1177279 h 2432483"/>
              <a:gd name="connsiteX1596" fmla="*/ 3278601 w 4744594"/>
              <a:gd name="connsiteY1596" fmla="*/ 1157753 h 2432483"/>
              <a:gd name="connsiteX1597" fmla="*/ 3278601 w 4744594"/>
              <a:gd name="connsiteY1597" fmla="*/ 1164230 h 2432483"/>
              <a:gd name="connsiteX1598" fmla="*/ 3200115 w 4744594"/>
              <a:gd name="connsiteY1598" fmla="*/ 1242526 h 2432483"/>
              <a:gd name="connsiteX1599" fmla="*/ 3180493 w 4744594"/>
              <a:gd name="connsiteY1599" fmla="*/ 1222999 h 2432483"/>
              <a:gd name="connsiteX1600" fmla="*/ 3166146 w 4744594"/>
              <a:gd name="connsiteY1600" fmla="*/ 1240764 h 2432483"/>
              <a:gd name="connsiteX1601" fmla="*/ 3141269 w 4744594"/>
              <a:gd name="connsiteY1601" fmla="*/ 1249060 h 2432483"/>
              <a:gd name="connsiteX1602" fmla="*/ 3141134 w 4744594"/>
              <a:gd name="connsiteY1602" fmla="*/ 1248992 h 2432483"/>
              <a:gd name="connsiteX1603" fmla="*/ 3138741 w 4744594"/>
              <a:gd name="connsiteY1603" fmla="*/ 1237150 h 2432483"/>
              <a:gd name="connsiteX1604" fmla="*/ 3128106 w 4744594"/>
              <a:gd name="connsiteY1604" fmla="*/ 1216522 h 2432483"/>
              <a:gd name="connsiteX1605" fmla="*/ 3147727 w 4744594"/>
              <a:gd name="connsiteY1605" fmla="*/ 1216522 h 2432483"/>
              <a:gd name="connsiteX1606" fmla="*/ 3167349 w 4744594"/>
              <a:gd name="connsiteY1606" fmla="*/ 1229572 h 2432483"/>
              <a:gd name="connsiteX1607" fmla="*/ 3173921 w 4744594"/>
              <a:gd name="connsiteY1607" fmla="*/ 1216522 h 2432483"/>
              <a:gd name="connsiteX1608" fmla="*/ 3173921 w 4744594"/>
              <a:gd name="connsiteY1608" fmla="*/ 1203473 h 2432483"/>
              <a:gd name="connsiteX1609" fmla="*/ 3121533 w 4744594"/>
              <a:gd name="connsiteY1609" fmla="*/ 1177375 h 2432483"/>
              <a:gd name="connsiteX1610" fmla="*/ 3082195 w 4744594"/>
              <a:gd name="connsiteY1610" fmla="*/ 1190424 h 2432483"/>
              <a:gd name="connsiteX1611" fmla="*/ 3075718 w 4744594"/>
              <a:gd name="connsiteY1611" fmla="*/ 1157848 h 2432483"/>
              <a:gd name="connsiteX1612" fmla="*/ 3056097 w 4744594"/>
              <a:gd name="connsiteY1612" fmla="*/ 1157848 h 2432483"/>
              <a:gd name="connsiteX1613" fmla="*/ 3057335 w 4744594"/>
              <a:gd name="connsiteY1613" fmla="*/ 1147276 h 2432483"/>
              <a:gd name="connsiteX1614" fmla="*/ 3057430 w 4744594"/>
              <a:gd name="connsiteY1614" fmla="*/ 1147276 h 2432483"/>
              <a:gd name="connsiteX1615" fmla="*/ 3095435 w 4744594"/>
              <a:gd name="connsiteY1615" fmla="*/ 1072885 h 2432483"/>
              <a:gd name="connsiteX1616" fmla="*/ 3088862 w 4744594"/>
              <a:gd name="connsiteY1616" fmla="*/ 1072885 h 2432483"/>
              <a:gd name="connsiteX1617" fmla="*/ 3036475 w 4744594"/>
              <a:gd name="connsiteY1617" fmla="*/ 1125082 h 2432483"/>
              <a:gd name="connsiteX1618" fmla="*/ 2997232 w 4744594"/>
              <a:gd name="connsiteY1618" fmla="*/ 1118510 h 2432483"/>
              <a:gd name="connsiteX1619" fmla="*/ 3005995 w 4744594"/>
              <a:gd name="connsiteY1619" fmla="*/ 1147085 h 2432483"/>
              <a:gd name="connsiteX1620" fmla="*/ 2973515 w 4744594"/>
              <a:gd name="connsiteY1620" fmla="*/ 1147180 h 2432483"/>
              <a:gd name="connsiteX1621" fmla="*/ 2944844 w 4744594"/>
              <a:gd name="connsiteY1621" fmla="*/ 1131559 h 2432483"/>
              <a:gd name="connsiteX1622" fmla="*/ 2944844 w 4744594"/>
              <a:gd name="connsiteY1622" fmla="*/ 1144609 h 2432483"/>
              <a:gd name="connsiteX1623" fmla="*/ 2947321 w 4744594"/>
              <a:gd name="connsiteY1623" fmla="*/ 1146990 h 2432483"/>
              <a:gd name="connsiteX1624" fmla="*/ 2901506 w 4744594"/>
              <a:gd name="connsiteY1624" fmla="*/ 1147180 h 2432483"/>
              <a:gd name="connsiteX1625" fmla="*/ 2824068 w 4744594"/>
              <a:gd name="connsiteY1625" fmla="*/ 1084506 h 2432483"/>
              <a:gd name="connsiteX1626" fmla="*/ 2741083 w 4744594"/>
              <a:gd name="connsiteY1626" fmla="*/ 1038214 h 2432483"/>
              <a:gd name="connsiteX1627" fmla="*/ 2740818 w 4744594"/>
              <a:gd name="connsiteY1627" fmla="*/ 1038214 h 2432483"/>
              <a:gd name="connsiteX1628" fmla="*/ 2715768 w 4744594"/>
              <a:gd name="connsiteY1628" fmla="*/ 1027260 h 2432483"/>
              <a:gd name="connsiteX1629" fmla="*/ 2578322 w 4744594"/>
              <a:gd name="connsiteY1629" fmla="*/ 994684 h 2432483"/>
              <a:gd name="connsiteX1630" fmla="*/ 2442972 w 4744594"/>
              <a:gd name="connsiteY1630" fmla="*/ 928962 h 2432483"/>
              <a:gd name="connsiteX1631" fmla="*/ 2443162 w 4744594"/>
              <a:gd name="connsiteY1631" fmla="*/ 928962 h 2432483"/>
              <a:gd name="connsiteX1632" fmla="*/ 2408301 w 4744594"/>
              <a:gd name="connsiteY1632" fmla="*/ 916294 h 2432483"/>
              <a:gd name="connsiteX1633" fmla="*/ 2408301 w 4744594"/>
              <a:gd name="connsiteY1633" fmla="*/ 928962 h 2432483"/>
              <a:gd name="connsiteX1634" fmla="*/ 2218087 w 4744594"/>
              <a:gd name="connsiteY1634" fmla="*/ 928962 h 2432483"/>
              <a:gd name="connsiteX1635" fmla="*/ 2217991 w 4744594"/>
              <a:gd name="connsiteY1635" fmla="*/ 928962 h 2432483"/>
              <a:gd name="connsiteX1636" fmla="*/ 2316670 w 4744594"/>
              <a:gd name="connsiteY1636" fmla="*/ 922771 h 2432483"/>
              <a:gd name="connsiteX1637" fmla="*/ 2375535 w 4744594"/>
              <a:gd name="connsiteY1637" fmla="*/ 857525 h 2432483"/>
              <a:gd name="connsiteX1638" fmla="*/ 2389346 w 4744594"/>
              <a:gd name="connsiteY1638" fmla="*/ 820187 h 2432483"/>
              <a:gd name="connsiteX1639" fmla="*/ 2414873 w 4744594"/>
              <a:gd name="connsiteY1639" fmla="*/ 820092 h 2432483"/>
              <a:gd name="connsiteX1640" fmla="*/ 2408301 w 4744594"/>
              <a:gd name="connsiteY1640" fmla="*/ 864097 h 2432483"/>
              <a:gd name="connsiteX1641" fmla="*/ 2460688 w 4744594"/>
              <a:gd name="connsiteY1641" fmla="*/ 890196 h 2432483"/>
              <a:gd name="connsiteX1642" fmla="*/ 2541651 w 4744594"/>
              <a:gd name="connsiteY1642" fmla="*/ 928962 h 2432483"/>
              <a:gd name="connsiteX1643" fmla="*/ 2722435 w 4744594"/>
              <a:gd name="connsiteY1643" fmla="*/ 988112 h 2432483"/>
              <a:gd name="connsiteX1644" fmla="*/ 2792825 w 4744594"/>
              <a:gd name="connsiteY1644" fmla="*/ 929057 h 2432483"/>
              <a:gd name="connsiteX1645" fmla="*/ 2792826 w 4744594"/>
              <a:gd name="connsiteY1645" fmla="*/ 929057 h 2432483"/>
              <a:gd name="connsiteX1646" fmla="*/ 2844665 w 4744594"/>
              <a:gd name="connsiteY1646" fmla="*/ 885648 h 2432483"/>
              <a:gd name="connsiteX1647" fmla="*/ 2872359 w 4744594"/>
              <a:gd name="connsiteY1647" fmla="*/ 820092 h 2432483"/>
              <a:gd name="connsiteX1648" fmla="*/ 2872931 w 4744594"/>
              <a:gd name="connsiteY1648" fmla="*/ 811900 h 2432483"/>
              <a:gd name="connsiteX1649" fmla="*/ 2826068 w 4744594"/>
              <a:gd name="connsiteY1649" fmla="*/ 711031 h 2432483"/>
              <a:gd name="connsiteX1650" fmla="*/ 2448973 w 4744594"/>
              <a:gd name="connsiteY1650" fmla="*/ 711031 h 2432483"/>
              <a:gd name="connsiteX1651" fmla="*/ 2414873 w 4744594"/>
              <a:gd name="connsiteY1651" fmla="*/ 820092 h 2432483"/>
              <a:gd name="connsiteX1652" fmla="*/ 2389442 w 4744594"/>
              <a:gd name="connsiteY1652" fmla="*/ 820092 h 2432483"/>
              <a:gd name="connsiteX1653" fmla="*/ 2401824 w 4744594"/>
              <a:gd name="connsiteY1653" fmla="*/ 759703 h 2432483"/>
              <a:gd name="connsiteX1654" fmla="*/ 2421731 w 4744594"/>
              <a:gd name="connsiteY1654" fmla="*/ 711126 h 2432483"/>
              <a:gd name="connsiteX1655" fmla="*/ 2971228 w 4744594"/>
              <a:gd name="connsiteY1655" fmla="*/ 700934 h 2432483"/>
              <a:gd name="connsiteX1656" fmla="*/ 2967799 w 4744594"/>
              <a:gd name="connsiteY1656" fmla="*/ 711031 h 2432483"/>
              <a:gd name="connsiteX1657" fmla="*/ 2967704 w 4744594"/>
              <a:gd name="connsiteY1657" fmla="*/ 711031 h 2432483"/>
              <a:gd name="connsiteX1658" fmla="*/ 2964561 w 4744594"/>
              <a:gd name="connsiteY1658" fmla="*/ 720556 h 2432483"/>
              <a:gd name="connsiteX1659" fmla="*/ 3029998 w 4744594"/>
              <a:gd name="connsiteY1659" fmla="*/ 727032 h 2432483"/>
              <a:gd name="connsiteX1660" fmla="*/ 3029998 w 4744594"/>
              <a:gd name="connsiteY1660" fmla="*/ 713983 h 2432483"/>
              <a:gd name="connsiteX1661" fmla="*/ 3023426 w 4744594"/>
              <a:gd name="connsiteY1661" fmla="*/ 713983 h 2432483"/>
              <a:gd name="connsiteX1662" fmla="*/ 3023426 w 4744594"/>
              <a:gd name="connsiteY1662" fmla="*/ 711031 h 2432483"/>
              <a:gd name="connsiteX1663" fmla="*/ 3023616 w 4744594"/>
              <a:gd name="connsiteY1663" fmla="*/ 711031 h 2432483"/>
              <a:gd name="connsiteX1664" fmla="*/ 3023616 w 4744594"/>
              <a:gd name="connsiteY1664" fmla="*/ 707506 h 2432483"/>
              <a:gd name="connsiteX1665" fmla="*/ 2971228 w 4744594"/>
              <a:gd name="connsiteY1665" fmla="*/ 700934 h 2432483"/>
              <a:gd name="connsiteX1666" fmla="*/ 3533870 w 4744594"/>
              <a:gd name="connsiteY1666" fmla="*/ 689980 h 2432483"/>
              <a:gd name="connsiteX1667" fmla="*/ 3605879 w 4744594"/>
              <a:gd name="connsiteY1667" fmla="*/ 761799 h 2432483"/>
              <a:gd name="connsiteX1668" fmla="*/ 3671316 w 4744594"/>
              <a:gd name="connsiteY1668" fmla="*/ 957537 h 2432483"/>
              <a:gd name="connsiteX1669" fmla="*/ 3802190 w 4744594"/>
              <a:gd name="connsiteY1669" fmla="*/ 983636 h 2432483"/>
              <a:gd name="connsiteX1670" fmla="*/ 3828383 w 4744594"/>
              <a:gd name="connsiteY1670" fmla="*/ 1022784 h 2432483"/>
              <a:gd name="connsiteX1671" fmla="*/ 3821906 w 4744594"/>
              <a:gd name="connsiteY1671" fmla="*/ 1022784 h 2432483"/>
              <a:gd name="connsiteX1672" fmla="*/ 3789141 w 4744594"/>
              <a:gd name="connsiteY1672" fmla="*/ 1048882 h 2432483"/>
              <a:gd name="connsiteX1673" fmla="*/ 3691033 w 4744594"/>
              <a:gd name="connsiteY1673" fmla="*/ 1016307 h 2432483"/>
              <a:gd name="connsiteX1674" fmla="*/ 3403092 w 4744594"/>
              <a:gd name="connsiteY1674" fmla="*/ 794374 h 2432483"/>
              <a:gd name="connsiteX1675" fmla="*/ 3533870 w 4744594"/>
              <a:gd name="connsiteY1675" fmla="*/ 689980 h 2432483"/>
              <a:gd name="connsiteX1676" fmla="*/ 1125759 w 4744594"/>
              <a:gd name="connsiteY1676" fmla="*/ 687885 h 2432483"/>
              <a:gd name="connsiteX1677" fmla="*/ 1125759 w 4744594"/>
              <a:gd name="connsiteY1677" fmla="*/ 694457 h 2432483"/>
              <a:gd name="connsiteX1678" fmla="*/ 1132332 w 4744594"/>
              <a:gd name="connsiteY1678" fmla="*/ 694457 h 2432483"/>
              <a:gd name="connsiteX1679" fmla="*/ 1132332 w 4744594"/>
              <a:gd name="connsiteY1679" fmla="*/ 707506 h 2432483"/>
              <a:gd name="connsiteX1680" fmla="*/ 1121664 w 4744594"/>
              <a:gd name="connsiteY1680" fmla="*/ 711031 h 2432483"/>
              <a:gd name="connsiteX1681" fmla="*/ 1076420 w 4744594"/>
              <a:gd name="connsiteY1681" fmla="*/ 711031 h 2432483"/>
              <a:gd name="connsiteX1682" fmla="*/ 1125759 w 4744594"/>
              <a:gd name="connsiteY1682" fmla="*/ 687885 h 2432483"/>
              <a:gd name="connsiteX1683" fmla="*/ 785526 w 4744594"/>
              <a:gd name="connsiteY1683" fmla="*/ 687885 h 2432483"/>
              <a:gd name="connsiteX1684" fmla="*/ 798671 w 4744594"/>
              <a:gd name="connsiteY1684" fmla="*/ 687885 h 2432483"/>
              <a:gd name="connsiteX1685" fmla="*/ 2323338 w 4744594"/>
              <a:gd name="connsiteY1685" fmla="*/ 674836 h 2432483"/>
              <a:gd name="connsiteX1686" fmla="*/ 2395251 w 4744594"/>
              <a:gd name="connsiteY1686" fmla="*/ 694457 h 2432483"/>
              <a:gd name="connsiteX1687" fmla="*/ 2414873 w 4744594"/>
              <a:gd name="connsiteY1687" fmla="*/ 674836 h 2432483"/>
              <a:gd name="connsiteX1688" fmla="*/ 2414873 w 4744594"/>
              <a:gd name="connsiteY1688" fmla="*/ 707506 h 2432483"/>
              <a:gd name="connsiteX1689" fmla="*/ 2411539 w 4744594"/>
              <a:gd name="connsiteY1689" fmla="*/ 711221 h 2432483"/>
              <a:gd name="connsiteX1690" fmla="*/ 2411499 w 4744594"/>
              <a:gd name="connsiteY1690" fmla="*/ 711221 h 2432483"/>
              <a:gd name="connsiteX1691" fmla="*/ 2391812 w 4744594"/>
              <a:gd name="connsiteY1691" fmla="*/ 738680 h 2432483"/>
              <a:gd name="connsiteX1692" fmla="*/ 2323433 w 4744594"/>
              <a:gd name="connsiteY1692" fmla="*/ 820092 h 2432483"/>
              <a:gd name="connsiteX1693" fmla="*/ 2284095 w 4744594"/>
              <a:gd name="connsiteY1693" fmla="*/ 831426 h 2432483"/>
              <a:gd name="connsiteX1694" fmla="*/ 2238280 w 4744594"/>
              <a:gd name="connsiteY1694" fmla="*/ 837903 h 2432483"/>
              <a:gd name="connsiteX1695" fmla="*/ 2225490 w 4744594"/>
              <a:gd name="connsiteY1695" fmla="*/ 820092 h 2432483"/>
              <a:gd name="connsiteX1696" fmla="*/ 2225421 w 4744594"/>
              <a:gd name="connsiteY1696" fmla="*/ 820092 h 2432483"/>
              <a:gd name="connsiteX1697" fmla="*/ 2218658 w 4744594"/>
              <a:gd name="connsiteY1697" fmla="*/ 805328 h 2432483"/>
              <a:gd name="connsiteX1698" fmla="*/ 2336483 w 4744594"/>
              <a:gd name="connsiteY1698" fmla="*/ 792279 h 2432483"/>
              <a:gd name="connsiteX1699" fmla="*/ 2336483 w 4744594"/>
              <a:gd name="connsiteY1699" fmla="*/ 772657 h 2432483"/>
              <a:gd name="connsiteX1700" fmla="*/ 2218658 w 4744594"/>
              <a:gd name="connsiteY1700" fmla="*/ 766180 h 2432483"/>
              <a:gd name="connsiteX1701" fmla="*/ 2153222 w 4744594"/>
              <a:gd name="connsiteY1701" fmla="*/ 733510 h 2432483"/>
              <a:gd name="connsiteX1702" fmla="*/ 2127028 w 4744594"/>
              <a:gd name="connsiteY1702" fmla="*/ 746559 h 2432483"/>
              <a:gd name="connsiteX1703" fmla="*/ 2136172 w 4744594"/>
              <a:gd name="connsiteY1703" fmla="*/ 711126 h 2432483"/>
              <a:gd name="connsiteX1704" fmla="*/ 2290191 w 4744594"/>
              <a:gd name="connsiteY1704" fmla="*/ 711031 h 2432483"/>
              <a:gd name="connsiteX1705" fmla="*/ 2212086 w 4744594"/>
              <a:gd name="connsiteY1705" fmla="*/ 727032 h 2432483"/>
              <a:gd name="connsiteX1706" fmla="*/ 2218658 w 4744594"/>
              <a:gd name="connsiteY1706" fmla="*/ 740082 h 2432483"/>
              <a:gd name="connsiteX1707" fmla="*/ 2297144 w 4744594"/>
              <a:gd name="connsiteY1707" fmla="*/ 746654 h 2432483"/>
              <a:gd name="connsiteX1708" fmla="*/ 2349532 w 4744594"/>
              <a:gd name="connsiteY1708" fmla="*/ 740082 h 2432483"/>
              <a:gd name="connsiteX1709" fmla="*/ 2349532 w 4744594"/>
              <a:gd name="connsiteY1709" fmla="*/ 720556 h 2432483"/>
              <a:gd name="connsiteX1710" fmla="*/ 2314385 w 4744594"/>
              <a:gd name="connsiteY1710" fmla="*/ 711221 h 2432483"/>
              <a:gd name="connsiteX1711" fmla="*/ 2362962 w 4744594"/>
              <a:gd name="connsiteY1711" fmla="*/ 711126 h 2432483"/>
              <a:gd name="connsiteX1712" fmla="*/ 2314289 w 4744594"/>
              <a:gd name="connsiteY1712" fmla="*/ 711031 h 2432483"/>
              <a:gd name="connsiteX1713" fmla="*/ 2297049 w 4744594"/>
              <a:gd name="connsiteY1713" fmla="*/ 707506 h 2432483"/>
              <a:gd name="connsiteX1714" fmla="*/ 2290095 w 4744594"/>
              <a:gd name="connsiteY1714" fmla="*/ 711031 h 2432483"/>
              <a:gd name="connsiteX1715" fmla="*/ 2136171 w 4744594"/>
              <a:gd name="connsiteY1715" fmla="*/ 711031 h 2432483"/>
              <a:gd name="connsiteX1716" fmla="*/ 2172843 w 4744594"/>
              <a:gd name="connsiteY1716" fmla="*/ 687885 h 2432483"/>
              <a:gd name="connsiteX1717" fmla="*/ 2323338 w 4744594"/>
              <a:gd name="connsiteY1717" fmla="*/ 674836 h 2432483"/>
              <a:gd name="connsiteX1718" fmla="*/ 2925413 w 4744594"/>
              <a:gd name="connsiteY1718" fmla="*/ 655309 h 2432483"/>
              <a:gd name="connsiteX1719" fmla="*/ 2925413 w 4744594"/>
              <a:gd name="connsiteY1719" fmla="*/ 674836 h 2432483"/>
              <a:gd name="connsiteX1720" fmla="*/ 3121723 w 4744594"/>
              <a:gd name="connsiteY1720" fmla="*/ 687885 h 2432483"/>
              <a:gd name="connsiteX1721" fmla="*/ 3126390 w 4744594"/>
              <a:gd name="connsiteY1721" fmla="*/ 711031 h 2432483"/>
              <a:gd name="connsiteX1722" fmla="*/ 3126200 w 4744594"/>
              <a:gd name="connsiteY1722" fmla="*/ 711031 h 2432483"/>
              <a:gd name="connsiteX1723" fmla="*/ 3128105 w 4744594"/>
              <a:gd name="connsiteY1723" fmla="*/ 720556 h 2432483"/>
              <a:gd name="connsiteX1724" fmla="*/ 2913031 w 4744594"/>
              <a:gd name="connsiteY1724" fmla="*/ 711031 h 2432483"/>
              <a:gd name="connsiteX1725" fmla="*/ 2913126 w 4744594"/>
              <a:gd name="connsiteY1725" fmla="*/ 711031 h 2432483"/>
              <a:gd name="connsiteX1726" fmla="*/ 2899219 w 4744594"/>
              <a:gd name="connsiteY1726" fmla="*/ 674836 h 2432483"/>
              <a:gd name="connsiteX1727" fmla="*/ 2925413 w 4744594"/>
              <a:gd name="connsiteY1727" fmla="*/ 655309 h 2432483"/>
              <a:gd name="connsiteX1728" fmla="*/ 2133504 w 4744594"/>
              <a:gd name="connsiteY1728" fmla="*/ 635688 h 2432483"/>
              <a:gd name="connsiteX1729" fmla="*/ 2146554 w 4744594"/>
              <a:gd name="connsiteY1729" fmla="*/ 635688 h 2432483"/>
              <a:gd name="connsiteX1730" fmla="*/ 2146554 w 4744594"/>
              <a:gd name="connsiteY1730" fmla="*/ 661786 h 2432483"/>
              <a:gd name="connsiteX1731" fmla="*/ 2125348 w 4744594"/>
              <a:gd name="connsiteY1731" fmla="*/ 691409 h 2432483"/>
              <a:gd name="connsiteX1732" fmla="*/ 2100643 w 4744594"/>
              <a:gd name="connsiteY1732" fmla="*/ 711031 h 2432483"/>
              <a:gd name="connsiteX1733" fmla="*/ 2100644 w 4744594"/>
              <a:gd name="connsiteY1733" fmla="*/ 711031 h 2432483"/>
              <a:gd name="connsiteX1734" fmla="*/ 2074640 w 4744594"/>
              <a:gd name="connsiteY1734" fmla="*/ 713983 h 2432483"/>
              <a:gd name="connsiteX1735" fmla="*/ 2073566 w 4744594"/>
              <a:gd name="connsiteY1735" fmla="*/ 711031 h 2432483"/>
              <a:gd name="connsiteX1736" fmla="*/ 2073497 w 4744594"/>
              <a:gd name="connsiteY1736" fmla="*/ 711031 h 2432483"/>
              <a:gd name="connsiteX1737" fmla="*/ 2068068 w 4744594"/>
              <a:gd name="connsiteY1737" fmla="*/ 681408 h 2432483"/>
              <a:gd name="connsiteX1738" fmla="*/ 2133504 w 4744594"/>
              <a:gd name="connsiteY1738" fmla="*/ 635688 h 2432483"/>
              <a:gd name="connsiteX1739" fmla="*/ 4024693 w 4744594"/>
              <a:gd name="connsiteY1739" fmla="*/ 622639 h 2432483"/>
              <a:gd name="connsiteX1740" fmla="*/ 4044315 w 4744594"/>
              <a:gd name="connsiteY1740" fmla="*/ 635688 h 2432483"/>
              <a:gd name="connsiteX1741" fmla="*/ 3991927 w 4744594"/>
              <a:gd name="connsiteY1741" fmla="*/ 700934 h 2432483"/>
              <a:gd name="connsiteX1742" fmla="*/ 3985355 w 4744594"/>
              <a:gd name="connsiteY1742" fmla="*/ 687885 h 2432483"/>
              <a:gd name="connsiteX1743" fmla="*/ 4024693 w 4744594"/>
              <a:gd name="connsiteY1743" fmla="*/ 622639 h 2432483"/>
              <a:gd name="connsiteX1744" fmla="*/ 4066984 w 4744594"/>
              <a:gd name="connsiteY1744" fmla="*/ 601969 h 2432483"/>
              <a:gd name="connsiteX1745" fmla="*/ 4083558 w 4744594"/>
              <a:gd name="connsiteY1745" fmla="*/ 661786 h 2432483"/>
              <a:gd name="connsiteX1746" fmla="*/ 4119778 w 4744594"/>
              <a:gd name="connsiteY1746" fmla="*/ 711031 h 2432483"/>
              <a:gd name="connsiteX1747" fmla="*/ 4119944 w 4744594"/>
              <a:gd name="connsiteY1747" fmla="*/ 711031 h 2432483"/>
              <a:gd name="connsiteX1748" fmla="*/ 4221671 w 4744594"/>
              <a:gd name="connsiteY1748" fmla="*/ 819901 h 2432483"/>
              <a:gd name="connsiteX1749" fmla="*/ 4176141 w 4744594"/>
              <a:gd name="connsiteY1749" fmla="*/ 820092 h 2432483"/>
              <a:gd name="connsiteX1750" fmla="*/ 4148995 w 4744594"/>
              <a:gd name="connsiteY1750" fmla="*/ 798851 h 2432483"/>
              <a:gd name="connsiteX1751" fmla="*/ 4161645 w 4744594"/>
              <a:gd name="connsiteY1751" fmla="*/ 820092 h 2432483"/>
              <a:gd name="connsiteX1752" fmla="*/ 4161758 w 4744594"/>
              <a:gd name="connsiteY1752" fmla="*/ 820092 h 2432483"/>
              <a:gd name="connsiteX1753" fmla="*/ 4194810 w 4744594"/>
              <a:gd name="connsiteY1753" fmla="*/ 864097 h 2432483"/>
              <a:gd name="connsiteX1754" fmla="*/ 4207954 w 4744594"/>
              <a:gd name="connsiteY1754" fmla="*/ 864097 h 2432483"/>
              <a:gd name="connsiteX1755" fmla="*/ 4207954 w 4744594"/>
              <a:gd name="connsiteY1755" fmla="*/ 851048 h 2432483"/>
              <a:gd name="connsiteX1756" fmla="*/ 4176236 w 4744594"/>
              <a:gd name="connsiteY1756" fmla="*/ 820282 h 2432483"/>
              <a:gd name="connsiteX1757" fmla="*/ 4221766 w 4744594"/>
              <a:gd name="connsiteY1757" fmla="*/ 820092 h 2432483"/>
              <a:gd name="connsiteX1758" fmla="*/ 4279964 w 4744594"/>
              <a:gd name="connsiteY1758" fmla="*/ 877146 h 2432483"/>
              <a:gd name="connsiteX1759" fmla="*/ 4371594 w 4744594"/>
              <a:gd name="connsiteY1759" fmla="*/ 851048 h 2432483"/>
              <a:gd name="connsiteX1760" fmla="*/ 4383119 w 4744594"/>
              <a:gd name="connsiteY1760" fmla="*/ 820187 h 2432483"/>
              <a:gd name="connsiteX1761" fmla="*/ 4411265 w 4744594"/>
              <a:gd name="connsiteY1761" fmla="*/ 820140 h 2432483"/>
              <a:gd name="connsiteX1762" fmla="*/ 4383119 w 4744594"/>
              <a:gd name="connsiteY1762" fmla="*/ 820092 h 2432483"/>
              <a:gd name="connsiteX1763" fmla="*/ 4378071 w 4744594"/>
              <a:gd name="connsiteY1763" fmla="*/ 740082 h 2432483"/>
              <a:gd name="connsiteX1764" fmla="*/ 4391216 w 4744594"/>
              <a:gd name="connsiteY1764" fmla="*/ 740082 h 2432483"/>
              <a:gd name="connsiteX1765" fmla="*/ 4404360 w 4744594"/>
              <a:gd name="connsiteY1765" fmla="*/ 766180 h 2432483"/>
              <a:gd name="connsiteX1766" fmla="*/ 4404360 w 4744594"/>
              <a:gd name="connsiteY1766" fmla="*/ 753131 h 2432483"/>
              <a:gd name="connsiteX1767" fmla="*/ 4413674 w 4744594"/>
              <a:gd name="connsiteY1767" fmla="*/ 711032 h 2432483"/>
              <a:gd name="connsiteX1768" fmla="*/ 4413504 w 4744594"/>
              <a:gd name="connsiteY1768" fmla="*/ 711031 h 2432483"/>
              <a:gd name="connsiteX1769" fmla="*/ 4393311 w 4744594"/>
              <a:gd name="connsiteY1769" fmla="*/ 601969 h 2432483"/>
              <a:gd name="connsiteX1770" fmla="*/ 4429886 w 4744594"/>
              <a:gd name="connsiteY1770" fmla="*/ 601969 h 2432483"/>
              <a:gd name="connsiteX1771" fmla="*/ 4445576 w 4744594"/>
              <a:gd name="connsiteY1771" fmla="*/ 711031 h 2432483"/>
              <a:gd name="connsiteX1772" fmla="*/ 4445699 w 4744594"/>
              <a:gd name="connsiteY1772" fmla="*/ 711031 h 2432483"/>
              <a:gd name="connsiteX1773" fmla="*/ 4439412 w 4744594"/>
              <a:gd name="connsiteY1773" fmla="*/ 820187 h 2432483"/>
              <a:gd name="connsiteX1774" fmla="*/ 4439371 w 4744594"/>
              <a:gd name="connsiteY1774" fmla="*/ 820187 h 2432483"/>
              <a:gd name="connsiteX1775" fmla="*/ 4417314 w 4744594"/>
              <a:gd name="connsiteY1775" fmla="*/ 870669 h 2432483"/>
              <a:gd name="connsiteX1776" fmla="*/ 4337114 w 4744594"/>
              <a:gd name="connsiteY1776" fmla="*/ 929058 h 2432483"/>
              <a:gd name="connsiteX1777" fmla="*/ 4336953 w 4744594"/>
              <a:gd name="connsiteY1777" fmla="*/ 929058 h 2432483"/>
              <a:gd name="connsiteX1778" fmla="*/ 4325683 w 4744594"/>
              <a:gd name="connsiteY1778" fmla="*/ 935820 h 2432483"/>
              <a:gd name="connsiteX1779" fmla="*/ 4416266 w 4744594"/>
              <a:gd name="connsiteY1779" fmla="*/ 1038023 h 2432483"/>
              <a:gd name="connsiteX1780" fmla="*/ 4267581 w 4744594"/>
              <a:gd name="connsiteY1780" fmla="*/ 1038214 h 2432483"/>
              <a:gd name="connsiteX1781" fmla="*/ 4312729 w 4744594"/>
              <a:gd name="connsiteY1781" fmla="*/ 1007638 h 2432483"/>
              <a:gd name="connsiteX1782" fmla="*/ 4306157 w 4744594"/>
              <a:gd name="connsiteY1782" fmla="*/ 1001066 h 2432483"/>
              <a:gd name="connsiteX1783" fmla="*/ 4240720 w 4744594"/>
              <a:gd name="connsiteY1783" fmla="*/ 929248 h 2432483"/>
              <a:gd name="connsiteX1784" fmla="*/ 4055935 w 4744594"/>
              <a:gd name="connsiteY1784" fmla="*/ 1038118 h 2432483"/>
              <a:gd name="connsiteX1785" fmla="*/ 4002691 w 4744594"/>
              <a:gd name="connsiteY1785" fmla="*/ 1038118 h 2432483"/>
              <a:gd name="connsiteX1786" fmla="*/ 4161568 w 4744594"/>
              <a:gd name="connsiteY1786" fmla="*/ 929057 h 2432483"/>
              <a:gd name="connsiteX1787" fmla="*/ 4248844 w 4744594"/>
              <a:gd name="connsiteY1787" fmla="*/ 929010 h 2432483"/>
              <a:gd name="connsiteX1788" fmla="*/ 4161473 w 4744594"/>
              <a:gd name="connsiteY1788" fmla="*/ 928962 h 2432483"/>
              <a:gd name="connsiteX1789" fmla="*/ 4194905 w 4744594"/>
              <a:gd name="connsiteY1789" fmla="*/ 890196 h 2432483"/>
              <a:gd name="connsiteX1790" fmla="*/ 4162187 w 4744594"/>
              <a:gd name="connsiteY1790" fmla="*/ 862002 h 2432483"/>
              <a:gd name="connsiteX1791" fmla="*/ 4142899 w 4744594"/>
              <a:gd name="connsiteY1791" fmla="*/ 820093 h 2432483"/>
              <a:gd name="connsiteX1792" fmla="*/ 4142804 w 4744594"/>
              <a:gd name="connsiteY1792" fmla="*/ 820092 h 2432483"/>
              <a:gd name="connsiteX1793" fmla="*/ 4142518 w 4744594"/>
              <a:gd name="connsiteY1793" fmla="*/ 818377 h 2432483"/>
              <a:gd name="connsiteX1794" fmla="*/ 4125659 w 4744594"/>
              <a:gd name="connsiteY1794" fmla="*/ 820092 h 2432483"/>
              <a:gd name="connsiteX1795" fmla="*/ 4125563 w 4744594"/>
              <a:gd name="connsiteY1795" fmla="*/ 820092 h 2432483"/>
              <a:gd name="connsiteX1796" fmla="*/ 4076986 w 4744594"/>
              <a:gd name="connsiteY1796" fmla="*/ 824949 h 2432483"/>
              <a:gd name="connsiteX1797" fmla="*/ 4074223 w 4744594"/>
              <a:gd name="connsiteY1797" fmla="*/ 820092 h 2432483"/>
              <a:gd name="connsiteX1798" fmla="*/ 4074319 w 4744594"/>
              <a:gd name="connsiteY1798" fmla="*/ 820092 h 2432483"/>
              <a:gd name="connsiteX1799" fmla="*/ 4050983 w 4744594"/>
              <a:gd name="connsiteY1799" fmla="*/ 779230 h 2432483"/>
              <a:gd name="connsiteX1800" fmla="*/ 4037838 w 4744594"/>
              <a:gd name="connsiteY1800" fmla="*/ 779230 h 2432483"/>
              <a:gd name="connsiteX1801" fmla="*/ 4027837 w 4744594"/>
              <a:gd name="connsiteY1801" fmla="*/ 820282 h 2432483"/>
              <a:gd name="connsiteX1802" fmla="*/ 4027501 w 4744594"/>
              <a:gd name="connsiteY1802" fmla="*/ 820281 h 2432483"/>
              <a:gd name="connsiteX1803" fmla="*/ 4010466 w 4744594"/>
              <a:gd name="connsiteY1803" fmla="*/ 829831 h 2432483"/>
              <a:gd name="connsiteX1804" fmla="*/ 3978878 w 4744594"/>
              <a:gd name="connsiteY1804" fmla="*/ 831426 h 2432483"/>
              <a:gd name="connsiteX1805" fmla="*/ 3980116 w 4744594"/>
              <a:gd name="connsiteY1805" fmla="*/ 820092 h 2432483"/>
              <a:gd name="connsiteX1806" fmla="*/ 3980212 w 4744594"/>
              <a:gd name="connsiteY1806" fmla="*/ 820092 h 2432483"/>
              <a:gd name="connsiteX1807" fmla="*/ 3985451 w 4744594"/>
              <a:gd name="connsiteY1807" fmla="*/ 772753 h 2432483"/>
              <a:gd name="connsiteX1808" fmla="*/ 4005072 w 4744594"/>
              <a:gd name="connsiteY1808" fmla="*/ 772753 h 2432483"/>
              <a:gd name="connsiteX1809" fmla="*/ 4046030 w 4744594"/>
              <a:gd name="connsiteY1809" fmla="*/ 711126 h 2432483"/>
              <a:gd name="connsiteX1810" fmla="*/ 4082939 w 4744594"/>
              <a:gd name="connsiteY1810" fmla="*/ 711079 h 2432483"/>
              <a:gd name="connsiteX1811" fmla="*/ 4045934 w 4744594"/>
              <a:gd name="connsiteY1811" fmla="*/ 711031 h 2432483"/>
              <a:gd name="connsiteX1812" fmla="*/ 4063841 w 4744594"/>
              <a:gd name="connsiteY1812" fmla="*/ 655309 h 2432483"/>
              <a:gd name="connsiteX1813" fmla="*/ 4044505 w 4744594"/>
              <a:gd name="connsiteY1813" fmla="*/ 602160 h 2432483"/>
              <a:gd name="connsiteX1814" fmla="*/ 2834545 w 4744594"/>
              <a:gd name="connsiteY1814" fmla="*/ 601969 h 2432483"/>
              <a:gd name="connsiteX1815" fmla="*/ 2840259 w 4744594"/>
              <a:gd name="connsiteY1815" fmla="*/ 635688 h 2432483"/>
              <a:gd name="connsiteX1816" fmla="*/ 2861881 w 4744594"/>
              <a:gd name="connsiteY1816" fmla="*/ 710935 h 2432483"/>
              <a:gd name="connsiteX1817" fmla="*/ 2826162 w 4744594"/>
              <a:gd name="connsiteY1817" fmla="*/ 711031 h 2432483"/>
              <a:gd name="connsiteX1818" fmla="*/ 2817685 w 4744594"/>
              <a:gd name="connsiteY1818" fmla="*/ 602160 h 2432483"/>
              <a:gd name="connsiteX1819" fmla="*/ 2186654 w 4744594"/>
              <a:gd name="connsiteY1819" fmla="*/ 601969 h 2432483"/>
              <a:gd name="connsiteX1820" fmla="*/ 2222277 w 4744594"/>
              <a:gd name="connsiteY1820" fmla="*/ 601969 h 2432483"/>
              <a:gd name="connsiteX1821" fmla="*/ 2212086 w 4744594"/>
              <a:gd name="connsiteY1821" fmla="*/ 609589 h 2432483"/>
              <a:gd name="connsiteX1822" fmla="*/ 2218658 w 4744594"/>
              <a:gd name="connsiteY1822" fmla="*/ 629211 h 2432483"/>
              <a:gd name="connsiteX1823" fmla="*/ 2251329 w 4744594"/>
              <a:gd name="connsiteY1823" fmla="*/ 629211 h 2432483"/>
              <a:gd name="connsiteX1824" fmla="*/ 2356008 w 4744594"/>
              <a:gd name="connsiteY1824" fmla="*/ 616162 h 2432483"/>
              <a:gd name="connsiteX1825" fmla="*/ 2356008 w 4744594"/>
              <a:gd name="connsiteY1825" fmla="*/ 601969 h 2432483"/>
              <a:gd name="connsiteX1826" fmla="*/ 2391632 w 4744594"/>
              <a:gd name="connsiteY1826" fmla="*/ 601969 h 2432483"/>
              <a:gd name="connsiteX1827" fmla="*/ 2388774 w 4744594"/>
              <a:gd name="connsiteY1827" fmla="*/ 629211 h 2432483"/>
              <a:gd name="connsiteX1828" fmla="*/ 2199036 w 4744594"/>
              <a:gd name="connsiteY1828" fmla="*/ 655309 h 2432483"/>
              <a:gd name="connsiteX1829" fmla="*/ 2199036 w 4744594"/>
              <a:gd name="connsiteY1829" fmla="*/ 648737 h 2432483"/>
              <a:gd name="connsiteX1830" fmla="*/ 2192464 w 4744594"/>
              <a:gd name="connsiteY1830" fmla="*/ 648737 h 2432483"/>
              <a:gd name="connsiteX1831" fmla="*/ 1269682 w 4744594"/>
              <a:gd name="connsiteY1831" fmla="*/ 601969 h 2432483"/>
              <a:gd name="connsiteX1832" fmla="*/ 1263300 w 4744594"/>
              <a:gd name="connsiteY1832" fmla="*/ 609589 h 2432483"/>
              <a:gd name="connsiteX1833" fmla="*/ 1223962 w 4744594"/>
              <a:gd name="connsiteY1833" fmla="*/ 616162 h 2432483"/>
              <a:gd name="connsiteX1834" fmla="*/ 1210818 w 4744594"/>
              <a:gd name="connsiteY1834" fmla="*/ 609589 h 2432483"/>
              <a:gd name="connsiteX1835" fmla="*/ 1210818 w 4744594"/>
              <a:gd name="connsiteY1835" fmla="*/ 629211 h 2432483"/>
              <a:gd name="connsiteX1836" fmla="*/ 1237011 w 4744594"/>
              <a:gd name="connsiteY1836" fmla="*/ 694457 h 2432483"/>
              <a:gd name="connsiteX1837" fmla="*/ 1249775 w 4744594"/>
              <a:gd name="connsiteY1837" fmla="*/ 711031 h 2432483"/>
              <a:gd name="connsiteX1838" fmla="*/ 1295876 w 4744594"/>
              <a:gd name="connsiteY1838" fmla="*/ 792374 h 2432483"/>
              <a:gd name="connsiteX1839" fmla="*/ 1282732 w 4744594"/>
              <a:gd name="connsiteY1839" fmla="*/ 792374 h 2432483"/>
              <a:gd name="connsiteX1840" fmla="*/ 1236917 w 4744594"/>
              <a:gd name="connsiteY1840" fmla="*/ 733605 h 2432483"/>
              <a:gd name="connsiteX1841" fmla="*/ 1236917 w 4744594"/>
              <a:gd name="connsiteY1841" fmla="*/ 753226 h 2432483"/>
              <a:gd name="connsiteX1842" fmla="*/ 1092994 w 4744594"/>
              <a:gd name="connsiteY1842" fmla="*/ 772753 h 2432483"/>
              <a:gd name="connsiteX1843" fmla="*/ 1079849 w 4744594"/>
              <a:gd name="connsiteY1843" fmla="*/ 746654 h 2432483"/>
              <a:gd name="connsiteX1844" fmla="*/ 1073277 w 4744594"/>
              <a:gd name="connsiteY1844" fmla="*/ 746654 h 2432483"/>
              <a:gd name="connsiteX1845" fmla="*/ 1073277 w 4744594"/>
              <a:gd name="connsiteY1845" fmla="*/ 753131 h 2432483"/>
              <a:gd name="connsiteX1846" fmla="*/ 1053656 w 4744594"/>
              <a:gd name="connsiteY1846" fmla="*/ 779230 h 2432483"/>
              <a:gd name="connsiteX1847" fmla="*/ 1047083 w 4744594"/>
              <a:gd name="connsiteY1847" fmla="*/ 811805 h 2432483"/>
              <a:gd name="connsiteX1848" fmla="*/ 1067848 w 4744594"/>
              <a:gd name="connsiteY1848" fmla="*/ 819997 h 2432483"/>
              <a:gd name="connsiteX1849" fmla="*/ 1002221 w 4744594"/>
              <a:gd name="connsiteY1849" fmla="*/ 820092 h 2432483"/>
              <a:gd name="connsiteX1850" fmla="*/ 981837 w 4744594"/>
              <a:gd name="connsiteY1850" fmla="*/ 785802 h 2432483"/>
              <a:gd name="connsiteX1851" fmla="*/ 1076420 w 4744594"/>
              <a:gd name="connsiteY1851" fmla="*/ 711126 h 2432483"/>
              <a:gd name="connsiteX1852" fmla="*/ 1121664 w 4744594"/>
              <a:gd name="connsiteY1852" fmla="*/ 711031 h 2432483"/>
              <a:gd name="connsiteX1853" fmla="*/ 1093089 w 4744594"/>
              <a:gd name="connsiteY1853" fmla="*/ 720556 h 2432483"/>
              <a:gd name="connsiteX1854" fmla="*/ 1093089 w 4744594"/>
              <a:gd name="connsiteY1854" fmla="*/ 733605 h 2432483"/>
              <a:gd name="connsiteX1855" fmla="*/ 1132332 w 4744594"/>
              <a:gd name="connsiteY1855" fmla="*/ 746654 h 2432483"/>
              <a:gd name="connsiteX1856" fmla="*/ 1210818 w 4744594"/>
              <a:gd name="connsiteY1856" fmla="*/ 740082 h 2432483"/>
              <a:gd name="connsiteX1857" fmla="*/ 1210249 w 4744594"/>
              <a:gd name="connsiteY1857" fmla="*/ 711126 h 2432483"/>
              <a:gd name="connsiteX1858" fmla="*/ 1210246 w 4744594"/>
              <a:gd name="connsiteY1858" fmla="*/ 711126 h 2432483"/>
              <a:gd name="connsiteX1859" fmla="*/ 1180909 w 4744594"/>
              <a:gd name="connsiteY1859" fmla="*/ 602255 h 2432483"/>
              <a:gd name="connsiteX1860" fmla="*/ 1091946 w 4744594"/>
              <a:gd name="connsiteY1860" fmla="*/ 601969 h 2432483"/>
              <a:gd name="connsiteX1861" fmla="*/ 1047273 w 4744594"/>
              <a:gd name="connsiteY1861" fmla="*/ 648737 h 2432483"/>
              <a:gd name="connsiteX1862" fmla="*/ 975264 w 4744594"/>
              <a:gd name="connsiteY1862" fmla="*/ 648737 h 2432483"/>
              <a:gd name="connsiteX1863" fmla="*/ 975264 w 4744594"/>
              <a:gd name="connsiteY1863" fmla="*/ 635688 h 2432483"/>
              <a:gd name="connsiteX1864" fmla="*/ 1014507 w 4744594"/>
              <a:gd name="connsiteY1864" fmla="*/ 622639 h 2432483"/>
              <a:gd name="connsiteX1865" fmla="*/ 988314 w 4744594"/>
              <a:gd name="connsiteY1865" fmla="*/ 622639 h 2432483"/>
              <a:gd name="connsiteX1866" fmla="*/ 916305 w 4744594"/>
              <a:gd name="connsiteY1866" fmla="*/ 609589 h 2432483"/>
              <a:gd name="connsiteX1867" fmla="*/ 940784 w 4744594"/>
              <a:gd name="connsiteY1867" fmla="*/ 602065 h 2432483"/>
              <a:gd name="connsiteX1868" fmla="*/ 731234 w 4744594"/>
              <a:gd name="connsiteY1868" fmla="*/ 601969 h 2432483"/>
              <a:gd name="connsiteX1869" fmla="*/ 855821 w 4744594"/>
              <a:gd name="connsiteY1869" fmla="*/ 601969 h 2432483"/>
              <a:gd name="connsiteX1870" fmla="*/ 842486 w 4744594"/>
              <a:gd name="connsiteY1870" fmla="*/ 711031 h 2432483"/>
              <a:gd name="connsiteX1871" fmla="*/ 844391 w 4744594"/>
              <a:gd name="connsiteY1871" fmla="*/ 727032 h 2432483"/>
              <a:gd name="connsiteX1872" fmla="*/ 870585 w 4744594"/>
              <a:gd name="connsiteY1872" fmla="*/ 792279 h 2432483"/>
              <a:gd name="connsiteX1873" fmla="*/ 857441 w 4744594"/>
              <a:gd name="connsiteY1873" fmla="*/ 792279 h 2432483"/>
              <a:gd name="connsiteX1874" fmla="*/ 792004 w 4744594"/>
              <a:gd name="connsiteY1874" fmla="*/ 753131 h 2432483"/>
              <a:gd name="connsiteX1875" fmla="*/ 777109 w 4744594"/>
              <a:gd name="connsiteY1875" fmla="*/ 734462 h 2432483"/>
              <a:gd name="connsiteX1876" fmla="*/ 768323 w 4744594"/>
              <a:gd name="connsiteY1876" fmla="*/ 711031 h 2432483"/>
              <a:gd name="connsiteX1877" fmla="*/ 768286 w 4744594"/>
              <a:gd name="connsiteY1877" fmla="*/ 711031 h 2432483"/>
              <a:gd name="connsiteX1878" fmla="*/ 765810 w 4744594"/>
              <a:gd name="connsiteY1878" fmla="*/ 694457 h 2432483"/>
              <a:gd name="connsiteX1879" fmla="*/ 765810 w 4744594"/>
              <a:gd name="connsiteY1879" fmla="*/ 642260 h 2432483"/>
              <a:gd name="connsiteX1880" fmla="*/ 792003 w 4744594"/>
              <a:gd name="connsiteY1880" fmla="*/ 629211 h 2432483"/>
              <a:gd name="connsiteX1881" fmla="*/ 752760 w 4744594"/>
              <a:gd name="connsiteY1881" fmla="*/ 629211 h 2432483"/>
              <a:gd name="connsiteX1882" fmla="*/ 752760 w 4744594"/>
              <a:gd name="connsiteY1882" fmla="*/ 635688 h 2432483"/>
              <a:gd name="connsiteX1883" fmla="*/ 746188 w 4744594"/>
              <a:gd name="connsiteY1883" fmla="*/ 635688 h 2432483"/>
              <a:gd name="connsiteX1884" fmla="*/ 745902 w 4744594"/>
              <a:gd name="connsiteY1884" fmla="*/ 710840 h 2432483"/>
              <a:gd name="connsiteX1885" fmla="*/ 714946 w 4744594"/>
              <a:gd name="connsiteY1885" fmla="*/ 711031 h 2432483"/>
              <a:gd name="connsiteX1886" fmla="*/ 713517 w 4744594"/>
              <a:gd name="connsiteY1886" fmla="*/ 674836 h 2432483"/>
              <a:gd name="connsiteX1887" fmla="*/ 713517 w 4744594"/>
              <a:gd name="connsiteY1887" fmla="*/ 616162 h 2432483"/>
              <a:gd name="connsiteX1888" fmla="*/ 3641407 w 4744594"/>
              <a:gd name="connsiteY1888" fmla="*/ 601874 h 2432483"/>
              <a:gd name="connsiteX1889" fmla="*/ 3680079 w 4744594"/>
              <a:gd name="connsiteY1889" fmla="*/ 601969 h 2432483"/>
              <a:gd name="connsiteX1890" fmla="*/ 3677793 w 4744594"/>
              <a:gd name="connsiteY1890" fmla="*/ 603017 h 2432483"/>
              <a:gd name="connsiteX1891" fmla="*/ 3612356 w 4744594"/>
              <a:gd name="connsiteY1891" fmla="*/ 700934 h 2432483"/>
              <a:gd name="connsiteX1892" fmla="*/ 3625405 w 4744594"/>
              <a:gd name="connsiteY1892" fmla="*/ 700934 h 2432483"/>
              <a:gd name="connsiteX1893" fmla="*/ 3641823 w 4744594"/>
              <a:gd name="connsiteY1893" fmla="*/ 711030 h 2432483"/>
              <a:gd name="connsiteX1894" fmla="*/ 3642075 w 4744594"/>
              <a:gd name="connsiteY1894" fmla="*/ 711031 h 2432483"/>
              <a:gd name="connsiteX1895" fmla="*/ 3658172 w 4744594"/>
              <a:gd name="connsiteY1895" fmla="*/ 713983 h 2432483"/>
              <a:gd name="connsiteX1896" fmla="*/ 3658172 w 4744594"/>
              <a:gd name="connsiteY1896" fmla="*/ 766180 h 2432483"/>
              <a:gd name="connsiteX1897" fmla="*/ 3717036 w 4744594"/>
              <a:gd name="connsiteY1897" fmla="*/ 759608 h 2432483"/>
              <a:gd name="connsiteX1898" fmla="*/ 3723608 w 4744594"/>
              <a:gd name="connsiteY1898" fmla="*/ 798756 h 2432483"/>
              <a:gd name="connsiteX1899" fmla="*/ 3684080 w 4744594"/>
              <a:gd name="connsiteY1899" fmla="*/ 819806 h 2432483"/>
              <a:gd name="connsiteX1900" fmla="*/ 3655850 w 4744594"/>
              <a:gd name="connsiteY1900" fmla="*/ 819949 h 2432483"/>
              <a:gd name="connsiteX1901" fmla="*/ 3684175 w 4744594"/>
              <a:gd name="connsiteY1901" fmla="*/ 820092 h 2432483"/>
              <a:gd name="connsiteX1902" fmla="*/ 3677793 w 4744594"/>
              <a:gd name="connsiteY1902" fmla="*/ 837999 h 2432483"/>
              <a:gd name="connsiteX1903" fmla="*/ 3684365 w 4744594"/>
              <a:gd name="connsiteY1903" fmla="*/ 837999 h 2432483"/>
              <a:gd name="connsiteX1904" fmla="*/ 3684365 w 4744594"/>
              <a:gd name="connsiteY1904" fmla="*/ 844476 h 2432483"/>
              <a:gd name="connsiteX1905" fmla="*/ 3703987 w 4744594"/>
              <a:gd name="connsiteY1905" fmla="*/ 844476 h 2432483"/>
              <a:gd name="connsiteX1906" fmla="*/ 3690842 w 4744594"/>
              <a:gd name="connsiteY1906" fmla="*/ 928772 h 2432483"/>
              <a:gd name="connsiteX1907" fmla="*/ 3668744 w 4744594"/>
              <a:gd name="connsiteY1907" fmla="*/ 928962 h 2432483"/>
              <a:gd name="connsiteX1908" fmla="*/ 3664744 w 4744594"/>
              <a:gd name="connsiteY1908" fmla="*/ 909722 h 2432483"/>
              <a:gd name="connsiteX1909" fmla="*/ 3655302 w 4744594"/>
              <a:gd name="connsiteY1909" fmla="*/ 870170 h 2432483"/>
              <a:gd name="connsiteX1910" fmla="*/ 3646377 w 4744594"/>
              <a:gd name="connsiteY1910" fmla="*/ 819997 h 2432483"/>
              <a:gd name="connsiteX1911" fmla="*/ 3646361 w 4744594"/>
              <a:gd name="connsiteY1911" fmla="*/ 819997 h 2432483"/>
              <a:gd name="connsiteX1912" fmla="*/ 3645122 w 4744594"/>
              <a:gd name="connsiteY1912" fmla="*/ 811805 h 2432483"/>
              <a:gd name="connsiteX1913" fmla="*/ 3664744 w 4744594"/>
              <a:gd name="connsiteY1913" fmla="*/ 785707 h 2432483"/>
              <a:gd name="connsiteX1914" fmla="*/ 3638550 w 4744594"/>
              <a:gd name="connsiteY1914" fmla="*/ 779134 h 2432483"/>
              <a:gd name="connsiteX1915" fmla="*/ 3638550 w 4744594"/>
              <a:gd name="connsiteY1915" fmla="*/ 739986 h 2432483"/>
              <a:gd name="connsiteX1916" fmla="*/ 3622429 w 4744594"/>
              <a:gd name="connsiteY1916" fmla="*/ 723985 h 2432483"/>
              <a:gd name="connsiteX1917" fmla="*/ 3599926 w 4744594"/>
              <a:gd name="connsiteY1917" fmla="*/ 711032 h 2432483"/>
              <a:gd name="connsiteX1918" fmla="*/ 3599497 w 4744594"/>
              <a:gd name="connsiteY1918" fmla="*/ 711031 h 2432483"/>
              <a:gd name="connsiteX1919" fmla="*/ 3579590 w 4744594"/>
              <a:gd name="connsiteY1919" fmla="*/ 694457 h 2432483"/>
              <a:gd name="connsiteX1920" fmla="*/ 3641407 w 4744594"/>
              <a:gd name="connsiteY1920" fmla="*/ 601874 h 2432483"/>
              <a:gd name="connsiteX1921" fmla="*/ 3488912 w 4744594"/>
              <a:gd name="connsiteY1921" fmla="*/ 601874 h 2432483"/>
              <a:gd name="connsiteX1922" fmla="*/ 3533203 w 4744594"/>
              <a:gd name="connsiteY1922" fmla="*/ 601969 h 2432483"/>
              <a:gd name="connsiteX1923" fmla="*/ 3514248 w 4744594"/>
              <a:gd name="connsiteY1923" fmla="*/ 681408 h 2432483"/>
              <a:gd name="connsiteX1924" fmla="*/ 3491103 w 4744594"/>
              <a:gd name="connsiteY1924" fmla="*/ 710935 h 2432483"/>
              <a:gd name="connsiteX1925" fmla="*/ 3419856 w 4744594"/>
              <a:gd name="connsiteY1925" fmla="*/ 711031 h 2432483"/>
              <a:gd name="connsiteX1926" fmla="*/ 3442239 w 4744594"/>
              <a:gd name="connsiteY1926" fmla="*/ 681408 h 2432483"/>
              <a:gd name="connsiteX1927" fmla="*/ 3409569 w 4744594"/>
              <a:gd name="connsiteY1927" fmla="*/ 674836 h 2432483"/>
              <a:gd name="connsiteX1928" fmla="*/ 3376898 w 4744594"/>
              <a:gd name="connsiteY1928" fmla="*/ 707506 h 2432483"/>
              <a:gd name="connsiteX1929" fmla="*/ 3376898 w 4744594"/>
              <a:gd name="connsiteY1929" fmla="*/ 711031 h 2432483"/>
              <a:gd name="connsiteX1930" fmla="*/ 3321939 w 4744594"/>
              <a:gd name="connsiteY1930" fmla="*/ 711031 h 2432483"/>
              <a:gd name="connsiteX1931" fmla="*/ 3324510 w 4744594"/>
              <a:gd name="connsiteY1931" fmla="*/ 707506 h 2432483"/>
              <a:gd name="connsiteX1932" fmla="*/ 3422618 w 4744594"/>
              <a:gd name="connsiteY1932" fmla="*/ 609589 h 2432483"/>
              <a:gd name="connsiteX1933" fmla="*/ 3409473 w 4744594"/>
              <a:gd name="connsiteY1933" fmla="*/ 609589 h 2432483"/>
              <a:gd name="connsiteX1934" fmla="*/ 3376803 w 4744594"/>
              <a:gd name="connsiteY1934" fmla="*/ 603017 h 2432483"/>
              <a:gd name="connsiteX1935" fmla="*/ 3363658 w 4744594"/>
              <a:gd name="connsiteY1935" fmla="*/ 635688 h 2432483"/>
              <a:gd name="connsiteX1936" fmla="*/ 3344037 w 4744594"/>
              <a:gd name="connsiteY1936" fmla="*/ 635688 h 2432483"/>
              <a:gd name="connsiteX1937" fmla="*/ 3343465 w 4744594"/>
              <a:gd name="connsiteY1937" fmla="*/ 602160 h 2432483"/>
              <a:gd name="connsiteX1938" fmla="*/ 3473767 w 4744594"/>
              <a:gd name="connsiteY1938" fmla="*/ 601969 h 2432483"/>
              <a:gd name="connsiteX1939" fmla="*/ 3475005 w 4744594"/>
              <a:gd name="connsiteY1939" fmla="*/ 609589 h 2432483"/>
              <a:gd name="connsiteX1940" fmla="*/ 3488055 w 4744594"/>
              <a:gd name="connsiteY1940" fmla="*/ 609589 h 2432483"/>
              <a:gd name="connsiteX1941" fmla="*/ 3488055 w 4744594"/>
              <a:gd name="connsiteY1941" fmla="*/ 603017 h 2432483"/>
              <a:gd name="connsiteX1942" fmla="*/ 3488912 w 4744594"/>
              <a:gd name="connsiteY1942" fmla="*/ 601874 h 2432483"/>
              <a:gd name="connsiteX1943" fmla="*/ 1812131 w 4744594"/>
              <a:gd name="connsiteY1943" fmla="*/ 601874 h 2432483"/>
              <a:gd name="connsiteX1944" fmla="*/ 1853279 w 4744594"/>
              <a:gd name="connsiteY1944" fmla="*/ 601969 h 2432483"/>
              <a:gd name="connsiteX1945" fmla="*/ 1852136 w 4744594"/>
              <a:gd name="connsiteY1945" fmla="*/ 629211 h 2432483"/>
              <a:gd name="connsiteX1946" fmla="*/ 1819370 w 4744594"/>
              <a:gd name="connsiteY1946" fmla="*/ 622734 h 2432483"/>
              <a:gd name="connsiteX1947" fmla="*/ 1812798 w 4744594"/>
              <a:gd name="connsiteY1947" fmla="*/ 603112 h 2432483"/>
              <a:gd name="connsiteX1948" fmla="*/ 1812131 w 4744594"/>
              <a:gd name="connsiteY1948" fmla="*/ 601874 h 2432483"/>
              <a:gd name="connsiteX1949" fmla="*/ 2264474 w 4744594"/>
              <a:gd name="connsiteY1949" fmla="*/ 570346 h 2432483"/>
              <a:gd name="connsiteX1950" fmla="*/ 2264474 w 4744594"/>
              <a:gd name="connsiteY1950" fmla="*/ 589968 h 2432483"/>
              <a:gd name="connsiteX1951" fmla="*/ 2238280 w 4744594"/>
              <a:gd name="connsiteY1951" fmla="*/ 589968 h 2432483"/>
              <a:gd name="connsiteX1952" fmla="*/ 2222278 w 4744594"/>
              <a:gd name="connsiteY1952" fmla="*/ 601874 h 2432483"/>
              <a:gd name="connsiteX1953" fmla="*/ 2186560 w 4744594"/>
              <a:gd name="connsiteY1953" fmla="*/ 601874 h 2432483"/>
              <a:gd name="connsiteX1954" fmla="*/ 2186560 w 4744594"/>
              <a:gd name="connsiteY1954" fmla="*/ 601969 h 2432483"/>
              <a:gd name="connsiteX1955" fmla="*/ 2185893 w 4744594"/>
              <a:gd name="connsiteY1955" fmla="*/ 596540 h 2432483"/>
              <a:gd name="connsiteX1956" fmla="*/ 2238280 w 4744594"/>
              <a:gd name="connsiteY1956" fmla="*/ 576918 h 2432483"/>
              <a:gd name="connsiteX1957" fmla="*/ 2264474 w 4744594"/>
              <a:gd name="connsiteY1957" fmla="*/ 570346 h 2432483"/>
              <a:gd name="connsiteX1958" fmla="*/ 975265 w 4744594"/>
              <a:gd name="connsiteY1958" fmla="*/ 518340 h 2432483"/>
              <a:gd name="connsiteX1959" fmla="*/ 1106139 w 4744594"/>
              <a:gd name="connsiteY1959" fmla="*/ 550915 h 2432483"/>
              <a:gd name="connsiteX1960" fmla="*/ 1112711 w 4744594"/>
              <a:gd name="connsiteY1960" fmla="*/ 583491 h 2432483"/>
              <a:gd name="connsiteX1961" fmla="*/ 1091947 w 4744594"/>
              <a:gd name="connsiteY1961" fmla="*/ 601874 h 2432483"/>
              <a:gd name="connsiteX1962" fmla="*/ 940880 w 4744594"/>
              <a:gd name="connsiteY1962" fmla="*/ 601969 h 2432483"/>
              <a:gd name="connsiteX1963" fmla="*/ 981838 w 4744594"/>
              <a:gd name="connsiteY1963" fmla="*/ 577014 h 2432483"/>
              <a:gd name="connsiteX1964" fmla="*/ 1047274 w 4744594"/>
              <a:gd name="connsiteY1964" fmla="*/ 570441 h 2432483"/>
              <a:gd name="connsiteX1965" fmla="*/ 1034130 w 4744594"/>
              <a:gd name="connsiteY1965" fmla="*/ 570441 h 2432483"/>
              <a:gd name="connsiteX1966" fmla="*/ 929450 w 4744594"/>
              <a:gd name="connsiteY1966" fmla="*/ 577014 h 2432483"/>
              <a:gd name="connsiteX1967" fmla="*/ 922878 w 4744594"/>
              <a:gd name="connsiteY1967" fmla="*/ 563964 h 2432483"/>
              <a:gd name="connsiteX1968" fmla="*/ 975265 w 4744594"/>
              <a:gd name="connsiteY1968" fmla="*/ 518340 h 2432483"/>
              <a:gd name="connsiteX1969" fmla="*/ 2185893 w 4744594"/>
              <a:gd name="connsiteY1969" fmla="*/ 498623 h 2432483"/>
              <a:gd name="connsiteX1970" fmla="*/ 2218564 w 4744594"/>
              <a:gd name="connsiteY1970" fmla="*/ 498623 h 2432483"/>
              <a:gd name="connsiteX1971" fmla="*/ 2218564 w 4744594"/>
              <a:gd name="connsiteY1971" fmla="*/ 505195 h 2432483"/>
              <a:gd name="connsiteX1972" fmla="*/ 2225136 w 4744594"/>
              <a:gd name="connsiteY1972" fmla="*/ 505195 h 2432483"/>
              <a:gd name="connsiteX1973" fmla="*/ 2218564 w 4744594"/>
              <a:gd name="connsiteY1973" fmla="*/ 518244 h 2432483"/>
              <a:gd name="connsiteX1974" fmla="*/ 2140078 w 4744594"/>
              <a:gd name="connsiteY1974" fmla="*/ 524817 h 2432483"/>
              <a:gd name="connsiteX1975" fmla="*/ 2133505 w 4744594"/>
              <a:gd name="connsiteY1975" fmla="*/ 511767 h 2432483"/>
              <a:gd name="connsiteX1976" fmla="*/ 2185893 w 4744594"/>
              <a:gd name="connsiteY1976" fmla="*/ 498623 h 2432483"/>
              <a:gd name="connsiteX1977" fmla="*/ 3811048 w 4744594"/>
              <a:gd name="connsiteY1977" fmla="*/ 492813 h 2432483"/>
              <a:gd name="connsiteX1978" fmla="*/ 4004311 w 4744594"/>
              <a:gd name="connsiteY1978" fmla="*/ 492813 h 2432483"/>
              <a:gd name="connsiteX1979" fmla="*/ 4031171 w 4744594"/>
              <a:gd name="connsiteY1979" fmla="*/ 570346 h 2432483"/>
              <a:gd name="connsiteX1980" fmla="*/ 4057365 w 4744594"/>
              <a:gd name="connsiteY1980" fmla="*/ 570346 h 2432483"/>
              <a:gd name="connsiteX1981" fmla="*/ 4066985 w 4744594"/>
              <a:gd name="connsiteY1981" fmla="*/ 601779 h 2432483"/>
              <a:gd name="connsiteX1982" fmla="*/ 4044601 w 4744594"/>
              <a:gd name="connsiteY1982" fmla="*/ 601874 h 2432483"/>
              <a:gd name="connsiteX1983" fmla="*/ 4011550 w 4744594"/>
              <a:gd name="connsiteY1983" fmla="*/ 589968 h 2432483"/>
              <a:gd name="connsiteX1984" fmla="*/ 3993738 w 4744594"/>
              <a:gd name="connsiteY1984" fmla="*/ 602064 h 2432483"/>
              <a:gd name="connsiteX1985" fmla="*/ 3993732 w 4744594"/>
              <a:gd name="connsiteY1985" fmla="*/ 602064 h 2432483"/>
              <a:gd name="connsiteX1986" fmla="*/ 3978878 w 4744594"/>
              <a:gd name="connsiteY1986" fmla="*/ 616162 h 2432483"/>
              <a:gd name="connsiteX1987" fmla="*/ 3968305 w 4744594"/>
              <a:gd name="connsiteY1987" fmla="*/ 711126 h 2432483"/>
              <a:gd name="connsiteX1988" fmla="*/ 3968281 w 4744594"/>
              <a:gd name="connsiteY1988" fmla="*/ 711126 h 2432483"/>
              <a:gd name="connsiteX1989" fmla="*/ 3965829 w 4744594"/>
              <a:gd name="connsiteY1989" fmla="*/ 720556 h 2432483"/>
              <a:gd name="connsiteX1990" fmla="*/ 3939635 w 4744594"/>
              <a:gd name="connsiteY1990" fmla="*/ 766276 h 2432483"/>
              <a:gd name="connsiteX1991" fmla="*/ 3926491 w 4744594"/>
              <a:gd name="connsiteY1991" fmla="*/ 759703 h 2432483"/>
              <a:gd name="connsiteX1992" fmla="*/ 3909727 w 4744594"/>
              <a:gd name="connsiteY1992" fmla="*/ 711126 h 2432483"/>
              <a:gd name="connsiteX1993" fmla="*/ 3939040 w 4744594"/>
              <a:gd name="connsiteY1993" fmla="*/ 711079 h 2432483"/>
              <a:gd name="connsiteX1994" fmla="*/ 3909822 w 4744594"/>
              <a:gd name="connsiteY1994" fmla="*/ 711031 h 2432483"/>
              <a:gd name="connsiteX1995" fmla="*/ 3887343 w 4744594"/>
              <a:gd name="connsiteY1995" fmla="*/ 635688 h 2432483"/>
              <a:gd name="connsiteX1996" fmla="*/ 3884295 w 4744594"/>
              <a:gd name="connsiteY1996" fmla="*/ 601969 h 2432483"/>
              <a:gd name="connsiteX1997" fmla="*/ 3938911 w 4744594"/>
              <a:gd name="connsiteY1997" fmla="*/ 601969 h 2432483"/>
              <a:gd name="connsiteX1998" fmla="*/ 3884105 w 4744594"/>
              <a:gd name="connsiteY1998" fmla="*/ 601874 h 2432483"/>
              <a:gd name="connsiteX1999" fmla="*/ 3880581 w 4744594"/>
              <a:gd name="connsiteY1999" fmla="*/ 563774 h 2432483"/>
              <a:gd name="connsiteX2000" fmla="*/ 3828193 w 4744594"/>
              <a:gd name="connsiteY2000" fmla="*/ 518149 h 2432483"/>
              <a:gd name="connsiteX2001" fmla="*/ 3811048 w 4744594"/>
              <a:gd name="connsiteY2001" fmla="*/ 492813 h 2432483"/>
              <a:gd name="connsiteX2002" fmla="*/ 3218117 w 4744594"/>
              <a:gd name="connsiteY2002" fmla="*/ 492813 h 2432483"/>
              <a:gd name="connsiteX2003" fmla="*/ 3219832 w 4744594"/>
              <a:gd name="connsiteY2003" fmla="*/ 498528 h 2432483"/>
              <a:gd name="connsiteX2004" fmla="*/ 3152680 w 4744594"/>
              <a:gd name="connsiteY2004" fmla="*/ 493003 h 2432483"/>
              <a:gd name="connsiteX2005" fmla="*/ 3147823 w 4744594"/>
              <a:gd name="connsiteY2005" fmla="*/ 492813 h 2432483"/>
              <a:gd name="connsiteX2006" fmla="*/ 3147823 w 4744594"/>
              <a:gd name="connsiteY2006" fmla="*/ 505100 h 2432483"/>
              <a:gd name="connsiteX2007" fmla="*/ 3157157 w 4744594"/>
              <a:gd name="connsiteY2007" fmla="*/ 508815 h 2432483"/>
              <a:gd name="connsiteX2008" fmla="*/ 3160872 w 4744594"/>
              <a:gd name="connsiteY2008" fmla="*/ 518149 h 2432483"/>
              <a:gd name="connsiteX2009" fmla="*/ 3115057 w 4744594"/>
              <a:gd name="connsiteY2009" fmla="*/ 518149 h 2432483"/>
              <a:gd name="connsiteX2010" fmla="*/ 3087625 w 4744594"/>
              <a:gd name="connsiteY2010" fmla="*/ 492908 h 2432483"/>
              <a:gd name="connsiteX2011" fmla="*/ 2843118 w 4744594"/>
              <a:gd name="connsiteY2011" fmla="*/ 492813 h 2432483"/>
              <a:gd name="connsiteX2012" fmla="*/ 2834545 w 4744594"/>
              <a:gd name="connsiteY2012" fmla="*/ 601874 h 2432483"/>
              <a:gd name="connsiteX2013" fmla="*/ 2817686 w 4744594"/>
              <a:gd name="connsiteY2013" fmla="*/ 601969 h 2432483"/>
              <a:gd name="connsiteX2014" fmla="*/ 2807590 w 4744594"/>
              <a:gd name="connsiteY2014" fmla="*/ 524817 h 2432483"/>
              <a:gd name="connsiteX2015" fmla="*/ 2801779 w 4744594"/>
              <a:gd name="connsiteY2015" fmla="*/ 493098 h 2432483"/>
              <a:gd name="connsiteX2016" fmla="*/ 2475167 w 4744594"/>
              <a:gd name="connsiteY2016" fmla="*/ 492813 h 2432483"/>
              <a:gd name="connsiteX2017" fmla="*/ 2486978 w 4744594"/>
              <a:gd name="connsiteY2017" fmla="*/ 589968 h 2432483"/>
              <a:gd name="connsiteX2018" fmla="*/ 2484216 w 4744594"/>
              <a:gd name="connsiteY2018" fmla="*/ 601779 h 2432483"/>
              <a:gd name="connsiteX2019" fmla="*/ 2467177 w 4744594"/>
              <a:gd name="connsiteY2019" fmla="*/ 601906 h 2432483"/>
              <a:gd name="connsiteX2020" fmla="*/ 2484215 w 4744594"/>
              <a:gd name="connsiteY2020" fmla="*/ 601969 h 2432483"/>
              <a:gd name="connsiteX2021" fmla="*/ 2448972 w 4744594"/>
              <a:gd name="connsiteY2021" fmla="*/ 710935 h 2432483"/>
              <a:gd name="connsiteX2022" fmla="*/ 2421636 w 4744594"/>
              <a:gd name="connsiteY2022" fmla="*/ 711031 h 2432483"/>
              <a:gd name="connsiteX2023" fmla="*/ 2458593 w 4744594"/>
              <a:gd name="connsiteY2023" fmla="*/ 601874 h 2432483"/>
              <a:gd name="connsiteX2024" fmla="*/ 2458685 w 4744594"/>
              <a:gd name="connsiteY2024" fmla="*/ 601875 h 2432483"/>
              <a:gd name="connsiteX2025" fmla="*/ 2454212 w 4744594"/>
              <a:gd name="connsiteY2025" fmla="*/ 505195 h 2432483"/>
              <a:gd name="connsiteX2026" fmla="*/ 2441163 w 4744594"/>
              <a:gd name="connsiteY2026" fmla="*/ 505195 h 2432483"/>
              <a:gd name="connsiteX2027" fmla="*/ 2395348 w 4744594"/>
              <a:gd name="connsiteY2027" fmla="*/ 524721 h 2432483"/>
              <a:gd name="connsiteX2028" fmla="*/ 2369154 w 4744594"/>
              <a:gd name="connsiteY2028" fmla="*/ 498623 h 2432483"/>
              <a:gd name="connsiteX2029" fmla="*/ 2388775 w 4744594"/>
              <a:gd name="connsiteY2029" fmla="*/ 498623 h 2432483"/>
              <a:gd name="connsiteX2030" fmla="*/ 2439067 w 4744594"/>
              <a:gd name="connsiteY2030" fmla="*/ 492908 h 2432483"/>
              <a:gd name="connsiteX2031" fmla="*/ 2475166 w 4744594"/>
              <a:gd name="connsiteY2031" fmla="*/ 492908 h 2432483"/>
              <a:gd name="connsiteX2032" fmla="*/ 2475167 w 4744594"/>
              <a:gd name="connsiteY2032" fmla="*/ 492908 h 2432483"/>
              <a:gd name="connsiteX2033" fmla="*/ 757905 w 4744594"/>
              <a:gd name="connsiteY2033" fmla="*/ 492813 h 2432483"/>
              <a:gd name="connsiteX2034" fmla="*/ 968788 w 4744594"/>
              <a:gd name="connsiteY2034" fmla="*/ 492813 h 2432483"/>
              <a:gd name="connsiteX2035" fmla="*/ 855822 w 4744594"/>
              <a:gd name="connsiteY2035" fmla="*/ 601969 h 2432483"/>
              <a:gd name="connsiteX2036" fmla="*/ 731235 w 4744594"/>
              <a:gd name="connsiteY2036" fmla="*/ 601874 h 2432483"/>
              <a:gd name="connsiteX2037" fmla="*/ 746284 w 4744594"/>
              <a:gd name="connsiteY2037" fmla="*/ 589968 h 2432483"/>
              <a:gd name="connsiteX2038" fmla="*/ 1786699 w 4744594"/>
              <a:gd name="connsiteY2038" fmla="*/ 485478 h 2432483"/>
              <a:gd name="connsiteX2039" fmla="*/ 1825942 w 4744594"/>
              <a:gd name="connsiteY2039" fmla="*/ 485478 h 2432483"/>
              <a:gd name="connsiteX2040" fmla="*/ 1832324 w 4744594"/>
              <a:gd name="connsiteY2040" fmla="*/ 492718 h 2432483"/>
              <a:gd name="connsiteX2041" fmla="*/ 1810981 w 4744594"/>
              <a:gd name="connsiteY2041" fmla="*/ 492765 h 2432483"/>
              <a:gd name="connsiteX2042" fmla="*/ 1832325 w 4744594"/>
              <a:gd name="connsiteY2042" fmla="*/ 492813 h 2432483"/>
              <a:gd name="connsiteX2043" fmla="*/ 1852137 w 4744594"/>
              <a:gd name="connsiteY2043" fmla="*/ 518149 h 2432483"/>
              <a:gd name="connsiteX2044" fmla="*/ 1853280 w 4744594"/>
              <a:gd name="connsiteY2044" fmla="*/ 601779 h 2432483"/>
              <a:gd name="connsiteX2045" fmla="*/ 1812227 w 4744594"/>
              <a:gd name="connsiteY2045" fmla="*/ 601874 h 2432483"/>
              <a:gd name="connsiteX2046" fmla="*/ 1825943 w 4744594"/>
              <a:gd name="connsiteY2046" fmla="*/ 518149 h 2432483"/>
              <a:gd name="connsiteX2047" fmla="*/ 1789367 w 4744594"/>
              <a:gd name="connsiteY2047" fmla="*/ 492717 h 2432483"/>
              <a:gd name="connsiteX2048" fmla="*/ 1789426 w 4744594"/>
              <a:gd name="connsiteY2048" fmla="*/ 492717 h 2432483"/>
              <a:gd name="connsiteX2049" fmla="*/ 990523 w 4744594"/>
              <a:gd name="connsiteY2049" fmla="*/ 483679 h 2432483"/>
              <a:gd name="connsiteX2050" fmla="*/ 988409 w 4744594"/>
              <a:gd name="connsiteY2050" fmla="*/ 485478 h 2432483"/>
              <a:gd name="connsiteX2051" fmla="*/ 986139 w 4744594"/>
              <a:gd name="connsiteY2051" fmla="*/ 485478 h 2432483"/>
              <a:gd name="connsiteX2052" fmla="*/ 942594 w 4744594"/>
              <a:gd name="connsiteY2052" fmla="*/ 459475 h 2432483"/>
              <a:gd name="connsiteX2053" fmla="*/ 929449 w 4744594"/>
              <a:gd name="connsiteY2053" fmla="*/ 485574 h 2432483"/>
              <a:gd name="connsiteX2054" fmla="*/ 942594 w 4744594"/>
              <a:gd name="connsiteY2054" fmla="*/ 485574 h 2432483"/>
              <a:gd name="connsiteX2055" fmla="*/ 955738 w 4744594"/>
              <a:gd name="connsiteY2055" fmla="*/ 459475 h 2432483"/>
              <a:gd name="connsiteX2056" fmla="*/ 909828 w 4744594"/>
              <a:gd name="connsiteY2056" fmla="*/ 452903 h 2432483"/>
              <a:gd name="connsiteX2057" fmla="*/ 909828 w 4744594"/>
              <a:gd name="connsiteY2057" fmla="*/ 465952 h 2432483"/>
              <a:gd name="connsiteX2058" fmla="*/ 916400 w 4744594"/>
              <a:gd name="connsiteY2058" fmla="*/ 465952 h 2432483"/>
              <a:gd name="connsiteX2059" fmla="*/ 916400 w 4744594"/>
              <a:gd name="connsiteY2059" fmla="*/ 452903 h 2432483"/>
              <a:gd name="connsiteX2060" fmla="*/ 1649254 w 4744594"/>
              <a:gd name="connsiteY2060" fmla="*/ 441949 h 2432483"/>
              <a:gd name="connsiteX2061" fmla="*/ 1668875 w 4744594"/>
              <a:gd name="connsiteY2061" fmla="*/ 441949 h 2432483"/>
              <a:gd name="connsiteX2062" fmla="*/ 1668875 w 4744594"/>
              <a:gd name="connsiteY2062" fmla="*/ 461570 h 2432483"/>
              <a:gd name="connsiteX2063" fmla="*/ 1649254 w 4744594"/>
              <a:gd name="connsiteY2063" fmla="*/ 461570 h 2432483"/>
              <a:gd name="connsiteX2064" fmla="*/ 1649254 w 4744594"/>
              <a:gd name="connsiteY2064" fmla="*/ 441949 h 2432483"/>
              <a:gd name="connsiteX2065" fmla="*/ 2866453 w 4744594"/>
              <a:gd name="connsiteY2065" fmla="*/ 413755 h 2432483"/>
              <a:gd name="connsiteX2066" fmla="*/ 2879598 w 4744594"/>
              <a:gd name="connsiteY2066" fmla="*/ 433282 h 2432483"/>
              <a:gd name="connsiteX2067" fmla="*/ 2925413 w 4744594"/>
              <a:gd name="connsiteY2067" fmla="*/ 420232 h 2432483"/>
              <a:gd name="connsiteX2068" fmla="*/ 2918841 w 4744594"/>
              <a:gd name="connsiteY2068" fmla="*/ 420232 h 2432483"/>
              <a:gd name="connsiteX2069" fmla="*/ 2918841 w 4744594"/>
              <a:gd name="connsiteY2069" fmla="*/ 413755 h 2432483"/>
              <a:gd name="connsiteX2070" fmla="*/ 2447639 w 4744594"/>
              <a:gd name="connsiteY2070" fmla="*/ 407183 h 2432483"/>
              <a:gd name="connsiteX2071" fmla="*/ 2375725 w 4744594"/>
              <a:gd name="connsiteY2071" fmla="*/ 420232 h 2432483"/>
              <a:gd name="connsiteX2072" fmla="*/ 2362581 w 4744594"/>
              <a:gd name="connsiteY2072" fmla="*/ 446331 h 2432483"/>
              <a:gd name="connsiteX2073" fmla="*/ 2382202 w 4744594"/>
              <a:gd name="connsiteY2073" fmla="*/ 446331 h 2432483"/>
              <a:gd name="connsiteX2074" fmla="*/ 2447639 w 4744594"/>
              <a:gd name="connsiteY2074" fmla="*/ 439854 h 2432483"/>
              <a:gd name="connsiteX2075" fmla="*/ 3111177 w 4744594"/>
              <a:gd name="connsiteY2075" fmla="*/ 394075 h 2432483"/>
              <a:gd name="connsiteX2076" fmla="*/ 3232880 w 4744594"/>
              <a:gd name="connsiteY2076" fmla="*/ 400611 h 2432483"/>
              <a:gd name="connsiteX2077" fmla="*/ 3272218 w 4744594"/>
              <a:gd name="connsiteY2077" fmla="*/ 452808 h 2432483"/>
              <a:gd name="connsiteX2078" fmla="*/ 3259074 w 4744594"/>
              <a:gd name="connsiteY2078" fmla="*/ 452808 h 2432483"/>
              <a:gd name="connsiteX2079" fmla="*/ 3128200 w 4744594"/>
              <a:gd name="connsiteY2079" fmla="*/ 439759 h 2432483"/>
              <a:gd name="connsiteX2080" fmla="*/ 3128200 w 4744594"/>
              <a:gd name="connsiteY2080" fmla="*/ 452808 h 2432483"/>
              <a:gd name="connsiteX2081" fmla="*/ 3218116 w 4744594"/>
              <a:gd name="connsiteY2081" fmla="*/ 492718 h 2432483"/>
              <a:gd name="connsiteX2082" fmla="*/ 3152680 w 4744594"/>
              <a:gd name="connsiteY2082" fmla="*/ 492718 h 2432483"/>
              <a:gd name="connsiteX2083" fmla="*/ 3147822 w 4744594"/>
              <a:gd name="connsiteY2083" fmla="*/ 491956 h 2432483"/>
              <a:gd name="connsiteX2084" fmla="*/ 3147822 w 4744594"/>
              <a:gd name="connsiteY2084" fmla="*/ 492718 h 2432483"/>
              <a:gd name="connsiteX2085" fmla="*/ 3087624 w 4744594"/>
              <a:gd name="connsiteY2085" fmla="*/ 492718 h 2432483"/>
              <a:gd name="connsiteX2086" fmla="*/ 3087624 w 4744594"/>
              <a:gd name="connsiteY2086" fmla="*/ 492813 h 2432483"/>
              <a:gd name="connsiteX2087" fmla="*/ 3082385 w 4744594"/>
              <a:gd name="connsiteY2087" fmla="*/ 472429 h 2432483"/>
              <a:gd name="connsiteX2088" fmla="*/ 3069336 w 4744594"/>
              <a:gd name="connsiteY2088" fmla="*/ 400611 h 2432483"/>
              <a:gd name="connsiteX2089" fmla="*/ 3082385 w 4744594"/>
              <a:gd name="connsiteY2089" fmla="*/ 400611 h 2432483"/>
              <a:gd name="connsiteX2090" fmla="*/ 3111177 w 4744594"/>
              <a:gd name="connsiteY2090" fmla="*/ 394075 h 2432483"/>
              <a:gd name="connsiteX2091" fmla="*/ 3749897 w 4744594"/>
              <a:gd name="connsiteY2091" fmla="*/ 387657 h 2432483"/>
              <a:gd name="connsiteX2092" fmla="*/ 3749897 w 4744594"/>
              <a:gd name="connsiteY2092" fmla="*/ 413755 h 2432483"/>
              <a:gd name="connsiteX2093" fmla="*/ 3776091 w 4744594"/>
              <a:gd name="connsiteY2093" fmla="*/ 426805 h 2432483"/>
              <a:gd name="connsiteX2094" fmla="*/ 3776091 w 4744594"/>
              <a:gd name="connsiteY2094" fmla="*/ 413755 h 2432483"/>
              <a:gd name="connsiteX2095" fmla="*/ 3749897 w 4744594"/>
              <a:gd name="connsiteY2095" fmla="*/ 387657 h 2432483"/>
              <a:gd name="connsiteX2096" fmla="*/ 4257580 w 4744594"/>
              <a:gd name="connsiteY2096" fmla="*/ 383752 h 2432483"/>
              <a:gd name="connsiteX2097" fmla="*/ 4201382 w 4744594"/>
              <a:gd name="connsiteY2097" fmla="*/ 420328 h 2432483"/>
              <a:gd name="connsiteX2098" fmla="*/ 4162139 w 4744594"/>
              <a:gd name="connsiteY2098" fmla="*/ 413851 h 2432483"/>
              <a:gd name="connsiteX2099" fmla="*/ 4162139 w 4744594"/>
              <a:gd name="connsiteY2099" fmla="*/ 394229 h 2432483"/>
              <a:gd name="connsiteX2100" fmla="*/ 4235767 w 4744594"/>
              <a:gd name="connsiteY2100" fmla="*/ 383942 h 2432483"/>
              <a:gd name="connsiteX2101" fmla="*/ 3630739 w 4744594"/>
              <a:gd name="connsiteY2101" fmla="*/ 383752 h 2432483"/>
              <a:gd name="connsiteX2102" fmla="*/ 3937921 w 4744594"/>
              <a:gd name="connsiteY2102" fmla="*/ 383752 h 2432483"/>
              <a:gd name="connsiteX2103" fmla="*/ 3939540 w 4744594"/>
              <a:gd name="connsiteY2103" fmla="*/ 387657 h 2432483"/>
              <a:gd name="connsiteX2104" fmla="*/ 4004215 w 4744594"/>
              <a:gd name="connsiteY2104" fmla="*/ 492718 h 2432483"/>
              <a:gd name="connsiteX2105" fmla="*/ 3811048 w 4744594"/>
              <a:gd name="connsiteY2105" fmla="*/ 492813 h 2432483"/>
              <a:gd name="connsiteX2106" fmla="*/ 3710464 w 4744594"/>
              <a:gd name="connsiteY2106" fmla="*/ 426805 h 2432483"/>
              <a:gd name="connsiteX2107" fmla="*/ 3684270 w 4744594"/>
              <a:gd name="connsiteY2107" fmla="*/ 459380 h 2432483"/>
              <a:gd name="connsiteX2108" fmla="*/ 3677698 w 4744594"/>
              <a:gd name="connsiteY2108" fmla="*/ 472429 h 2432483"/>
              <a:gd name="connsiteX2109" fmla="*/ 3717036 w 4744594"/>
              <a:gd name="connsiteY2109" fmla="*/ 472429 h 2432483"/>
              <a:gd name="connsiteX2110" fmla="*/ 3749707 w 4744594"/>
              <a:gd name="connsiteY2110" fmla="*/ 459380 h 2432483"/>
              <a:gd name="connsiteX2111" fmla="*/ 3766911 w 4744594"/>
              <a:gd name="connsiteY2111" fmla="*/ 477275 h 2432483"/>
              <a:gd name="connsiteX2112" fmla="*/ 3784187 w 4744594"/>
              <a:gd name="connsiteY2112" fmla="*/ 492813 h 2432483"/>
              <a:gd name="connsiteX2113" fmla="*/ 3784283 w 4744594"/>
              <a:gd name="connsiteY2113" fmla="*/ 492813 h 2432483"/>
              <a:gd name="connsiteX2114" fmla="*/ 3795618 w 4744594"/>
              <a:gd name="connsiteY2114" fmla="*/ 511672 h 2432483"/>
              <a:gd name="connsiteX2115" fmla="*/ 3789046 w 4744594"/>
              <a:gd name="connsiteY2115" fmla="*/ 511672 h 2432483"/>
              <a:gd name="connsiteX2116" fmla="*/ 3697415 w 4744594"/>
              <a:gd name="connsiteY2116" fmla="*/ 511672 h 2432483"/>
              <a:gd name="connsiteX2117" fmla="*/ 3697415 w 4744594"/>
              <a:gd name="connsiteY2117" fmla="*/ 518149 h 2432483"/>
              <a:gd name="connsiteX2118" fmla="*/ 3703987 w 4744594"/>
              <a:gd name="connsiteY2118" fmla="*/ 518149 h 2432483"/>
              <a:gd name="connsiteX2119" fmla="*/ 3769424 w 4744594"/>
              <a:gd name="connsiteY2119" fmla="*/ 563774 h 2432483"/>
              <a:gd name="connsiteX2120" fmla="*/ 3762852 w 4744594"/>
              <a:gd name="connsiteY2120" fmla="*/ 563774 h 2432483"/>
              <a:gd name="connsiteX2121" fmla="*/ 3710464 w 4744594"/>
              <a:gd name="connsiteY2121" fmla="*/ 583300 h 2432483"/>
              <a:gd name="connsiteX2122" fmla="*/ 3730086 w 4744594"/>
              <a:gd name="connsiteY2122" fmla="*/ 596349 h 2432483"/>
              <a:gd name="connsiteX2123" fmla="*/ 3717037 w 4744594"/>
              <a:gd name="connsiteY2123" fmla="*/ 596349 h 2432483"/>
              <a:gd name="connsiteX2124" fmla="*/ 3679984 w 4744594"/>
              <a:gd name="connsiteY2124" fmla="*/ 601779 h 2432483"/>
              <a:gd name="connsiteX2125" fmla="*/ 3641408 w 4744594"/>
              <a:gd name="connsiteY2125" fmla="*/ 601779 h 2432483"/>
              <a:gd name="connsiteX2126" fmla="*/ 3658172 w 4744594"/>
              <a:gd name="connsiteY2126" fmla="*/ 550629 h 2432483"/>
              <a:gd name="connsiteX2127" fmla="*/ 3643646 w 4744594"/>
              <a:gd name="connsiteY2127" fmla="*/ 520947 h 2432483"/>
              <a:gd name="connsiteX2128" fmla="*/ 3647100 w 4744594"/>
              <a:gd name="connsiteY2128" fmla="*/ 492813 h 2432483"/>
              <a:gd name="connsiteX2129" fmla="*/ 3647027 w 4744594"/>
              <a:gd name="connsiteY2129" fmla="*/ 492813 h 2432483"/>
              <a:gd name="connsiteX2130" fmla="*/ 3658076 w 4744594"/>
              <a:gd name="connsiteY2130" fmla="*/ 420232 h 2432483"/>
              <a:gd name="connsiteX2131" fmla="*/ 3631882 w 4744594"/>
              <a:gd name="connsiteY2131" fmla="*/ 387561 h 2432483"/>
              <a:gd name="connsiteX2132" fmla="*/ 3630739 w 4744594"/>
              <a:gd name="connsiteY2132" fmla="*/ 383752 h 2432483"/>
              <a:gd name="connsiteX2133" fmla="*/ 3566255 w 4744594"/>
              <a:gd name="connsiteY2133" fmla="*/ 383752 h 2432483"/>
              <a:gd name="connsiteX2134" fmla="*/ 3559873 w 4744594"/>
              <a:gd name="connsiteY2134" fmla="*/ 492813 h 2432483"/>
              <a:gd name="connsiteX2135" fmla="*/ 3507581 w 4744594"/>
              <a:gd name="connsiteY2135" fmla="*/ 492813 h 2432483"/>
              <a:gd name="connsiteX2136" fmla="*/ 3505295 w 4744594"/>
              <a:gd name="connsiteY2136" fmla="*/ 383847 h 2432483"/>
              <a:gd name="connsiteX2137" fmla="*/ 2942463 w 4744594"/>
              <a:gd name="connsiteY2137" fmla="*/ 383752 h 2432483"/>
              <a:gd name="connsiteX2138" fmla="*/ 2997327 w 4744594"/>
              <a:gd name="connsiteY2138" fmla="*/ 472524 h 2432483"/>
              <a:gd name="connsiteX2139" fmla="*/ 2998548 w 4744594"/>
              <a:gd name="connsiteY2139" fmla="*/ 492813 h 2432483"/>
              <a:gd name="connsiteX2140" fmla="*/ 2998566 w 4744594"/>
              <a:gd name="connsiteY2140" fmla="*/ 492813 h 2432483"/>
              <a:gd name="connsiteX2141" fmla="*/ 2998550 w 4744594"/>
              <a:gd name="connsiteY2141" fmla="*/ 492851 h 2432483"/>
              <a:gd name="connsiteX2142" fmla="*/ 2998565 w 4744594"/>
              <a:gd name="connsiteY2142" fmla="*/ 493099 h 2432483"/>
              <a:gd name="connsiteX2143" fmla="*/ 2998447 w 4744594"/>
              <a:gd name="connsiteY2143" fmla="*/ 493098 h 2432483"/>
              <a:gd name="connsiteX2144" fmla="*/ 2977754 w 4744594"/>
              <a:gd name="connsiteY2144" fmla="*/ 542843 h 2432483"/>
              <a:gd name="connsiteX2145" fmla="*/ 2958085 w 4744594"/>
              <a:gd name="connsiteY2145" fmla="*/ 596445 h 2432483"/>
              <a:gd name="connsiteX2146" fmla="*/ 2970658 w 4744594"/>
              <a:gd name="connsiteY2146" fmla="*/ 601969 h 2432483"/>
              <a:gd name="connsiteX2147" fmla="*/ 2970309 w 4744594"/>
              <a:gd name="connsiteY2147" fmla="*/ 601968 h 2432483"/>
              <a:gd name="connsiteX2148" fmla="*/ 2970657 w 4744594"/>
              <a:gd name="connsiteY2148" fmla="*/ 601969 h 2432483"/>
              <a:gd name="connsiteX2149" fmla="*/ 3043142 w 4744594"/>
              <a:gd name="connsiteY2149" fmla="*/ 609589 h 2432483"/>
              <a:gd name="connsiteX2150" fmla="*/ 3045714 w 4744594"/>
              <a:gd name="connsiteY2150" fmla="*/ 601970 h 2432483"/>
              <a:gd name="connsiteX2151" fmla="*/ 3045619 w 4744594"/>
              <a:gd name="connsiteY2151" fmla="*/ 601969 h 2432483"/>
              <a:gd name="connsiteX2152" fmla="*/ 3049620 w 4744594"/>
              <a:gd name="connsiteY2152" fmla="*/ 590063 h 2432483"/>
              <a:gd name="connsiteX2153" fmla="*/ 3043048 w 4744594"/>
              <a:gd name="connsiteY2153" fmla="*/ 590063 h 2432483"/>
              <a:gd name="connsiteX2154" fmla="*/ 3043048 w 4744594"/>
              <a:gd name="connsiteY2154" fmla="*/ 583491 h 2432483"/>
              <a:gd name="connsiteX2155" fmla="*/ 3029998 w 4744594"/>
              <a:gd name="connsiteY2155" fmla="*/ 590063 h 2432483"/>
              <a:gd name="connsiteX2156" fmla="*/ 3029998 w 4744594"/>
              <a:gd name="connsiteY2156" fmla="*/ 583491 h 2432483"/>
              <a:gd name="connsiteX2157" fmla="*/ 3023426 w 4744594"/>
              <a:gd name="connsiteY2157" fmla="*/ 583491 h 2432483"/>
              <a:gd name="connsiteX2158" fmla="*/ 3023426 w 4744594"/>
              <a:gd name="connsiteY2158" fmla="*/ 577014 h 2432483"/>
              <a:gd name="connsiteX2159" fmla="*/ 3069241 w 4744594"/>
              <a:gd name="connsiteY2159" fmla="*/ 570441 h 2432483"/>
              <a:gd name="connsiteX2160" fmla="*/ 3075814 w 4744594"/>
              <a:gd name="connsiteY2160" fmla="*/ 596540 h 2432483"/>
              <a:gd name="connsiteX2161" fmla="*/ 3074066 w 4744594"/>
              <a:gd name="connsiteY2161" fmla="*/ 601969 h 2432483"/>
              <a:gd name="connsiteX2162" fmla="*/ 3074098 w 4744594"/>
              <a:gd name="connsiteY2162" fmla="*/ 601969 h 2432483"/>
              <a:gd name="connsiteX2163" fmla="*/ 3075908 w 4744594"/>
              <a:gd name="connsiteY2163" fmla="*/ 629211 h 2432483"/>
              <a:gd name="connsiteX2164" fmla="*/ 3056287 w 4744594"/>
              <a:gd name="connsiteY2164" fmla="*/ 635688 h 2432483"/>
              <a:gd name="connsiteX2165" fmla="*/ 2977800 w 4744594"/>
              <a:gd name="connsiteY2165" fmla="*/ 648737 h 2432483"/>
              <a:gd name="connsiteX2166" fmla="*/ 2954191 w 4744594"/>
              <a:gd name="connsiteY2166" fmla="*/ 624877 h 2432483"/>
              <a:gd name="connsiteX2167" fmla="*/ 2937224 w 4744594"/>
              <a:gd name="connsiteY2167" fmla="*/ 601874 h 2432483"/>
              <a:gd name="connsiteX2168" fmla="*/ 2937130 w 4744594"/>
              <a:gd name="connsiteY2168" fmla="*/ 601874 h 2432483"/>
              <a:gd name="connsiteX2169" fmla="*/ 2931891 w 4744594"/>
              <a:gd name="connsiteY2169" fmla="*/ 563774 h 2432483"/>
              <a:gd name="connsiteX2170" fmla="*/ 2973991 w 4744594"/>
              <a:gd name="connsiteY2170" fmla="*/ 492813 h 2432483"/>
              <a:gd name="connsiteX2171" fmla="*/ 2974017 w 4744594"/>
              <a:gd name="connsiteY2171" fmla="*/ 492813 h 2432483"/>
              <a:gd name="connsiteX2172" fmla="*/ 2977706 w 4744594"/>
              <a:gd name="connsiteY2172" fmla="*/ 479097 h 2432483"/>
              <a:gd name="connsiteX2173" fmla="*/ 2964561 w 4744594"/>
              <a:gd name="connsiteY2173" fmla="*/ 479097 h 2432483"/>
              <a:gd name="connsiteX2174" fmla="*/ 2925318 w 4744594"/>
              <a:gd name="connsiteY2174" fmla="*/ 472524 h 2432483"/>
              <a:gd name="connsiteX2175" fmla="*/ 2925318 w 4744594"/>
              <a:gd name="connsiteY2175" fmla="*/ 479097 h 2432483"/>
              <a:gd name="connsiteX2176" fmla="*/ 2938367 w 4744594"/>
              <a:gd name="connsiteY2176" fmla="*/ 492146 h 2432483"/>
              <a:gd name="connsiteX2177" fmla="*/ 2937034 w 4744594"/>
              <a:gd name="connsiteY2177" fmla="*/ 493003 h 2432483"/>
              <a:gd name="connsiteX2178" fmla="*/ 2936582 w 4744594"/>
              <a:gd name="connsiteY2178" fmla="*/ 493002 h 2432483"/>
              <a:gd name="connsiteX2179" fmla="*/ 2927390 w 4744594"/>
              <a:gd name="connsiteY2179" fmla="*/ 496849 h 2432483"/>
              <a:gd name="connsiteX2180" fmla="*/ 2912174 w 4744594"/>
              <a:gd name="connsiteY2180" fmla="*/ 498528 h 2432483"/>
              <a:gd name="connsiteX2181" fmla="*/ 2893911 w 4744594"/>
              <a:gd name="connsiteY2181" fmla="*/ 492909 h 2432483"/>
              <a:gd name="connsiteX2182" fmla="*/ 2893600 w 4744594"/>
              <a:gd name="connsiteY2182" fmla="*/ 492908 h 2432483"/>
              <a:gd name="connsiteX2183" fmla="*/ 2879503 w 4744594"/>
              <a:gd name="connsiteY2183" fmla="*/ 485574 h 2432483"/>
              <a:gd name="connsiteX2184" fmla="*/ 2872931 w 4744594"/>
              <a:gd name="connsiteY2184" fmla="*/ 485574 h 2432483"/>
              <a:gd name="connsiteX2185" fmla="*/ 2872931 w 4744594"/>
              <a:gd name="connsiteY2185" fmla="*/ 465952 h 2432483"/>
              <a:gd name="connsiteX2186" fmla="*/ 2853309 w 4744594"/>
              <a:gd name="connsiteY2186" fmla="*/ 472524 h 2432483"/>
              <a:gd name="connsiteX2187" fmla="*/ 2843117 w 4744594"/>
              <a:gd name="connsiteY2187" fmla="*/ 492718 h 2432483"/>
              <a:gd name="connsiteX2188" fmla="*/ 2801683 w 4744594"/>
              <a:gd name="connsiteY2188" fmla="*/ 492813 h 2432483"/>
              <a:gd name="connsiteX2189" fmla="*/ 2787586 w 4744594"/>
              <a:gd name="connsiteY2189" fmla="*/ 383942 h 2432483"/>
              <a:gd name="connsiteX2190" fmla="*/ 2456116 w 4744594"/>
              <a:gd name="connsiteY2190" fmla="*/ 383752 h 2432483"/>
              <a:gd name="connsiteX2191" fmla="*/ 2475166 w 4744594"/>
              <a:gd name="connsiteY2191" fmla="*/ 492908 h 2432483"/>
              <a:gd name="connsiteX2192" fmla="*/ 2439067 w 4744594"/>
              <a:gd name="connsiteY2192" fmla="*/ 492813 h 2432483"/>
              <a:gd name="connsiteX2193" fmla="*/ 2441162 w 4744594"/>
              <a:gd name="connsiteY2193" fmla="*/ 492051 h 2432483"/>
              <a:gd name="connsiteX2194" fmla="*/ 2428017 w 4744594"/>
              <a:gd name="connsiteY2194" fmla="*/ 485574 h 2432483"/>
              <a:gd name="connsiteX2195" fmla="*/ 2362581 w 4744594"/>
              <a:gd name="connsiteY2195" fmla="*/ 479097 h 2432483"/>
              <a:gd name="connsiteX2196" fmla="*/ 2358961 w 4744594"/>
              <a:gd name="connsiteY2196" fmla="*/ 493099 h 2432483"/>
              <a:gd name="connsiteX2197" fmla="*/ 2358940 w 4744594"/>
              <a:gd name="connsiteY2197" fmla="*/ 493099 h 2432483"/>
              <a:gd name="connsiteX2198" fmla="*/ 2356009 w 4744594"/>
              <a:gd name="connsiteY2198" fmla="*/ 531198 h 2432483"/>
              <a:gd name="connsiteX2199" fmla="*/ 2391633 w 4744594"/>
              <a:gd name="connsiteY2199" fmla="*/ 601969 h 2432483"/>
              <a:gd name="connsiteX2200" fmla="*/ 2356009 w 4744594"/>
              <a:gd name="connsiteY2200" fmla="*/ 601874 h 2432483"/>
              <a:gd name="connsiteX2201" fmla="*/ 2356009 w 4744594"/>
              <a:gd name="connsiteY2201" fmla="*/ 589968 h 2432483"/>
              <a:gd name="connsiteX2202" fmla="*/ 2330792 w 4744594"/>
              <a:gd name="connsiteY2202" fmla="*/ 548784 h 2432483"/>
              <a:gd name="connsiteX2203" fmla="*/ 2316029 w 4744594"/>
              <a:gd name="connsiteY2203" fmla="*/ 492908 h 2432483"/>
              <a:gd name="connsiteX2204" fmla="*/ 2316004 w 4744594"/>
              <a:gd name="connsiteY2204" fmla="*/ 492908 h 2432483"/>
              <a:gd name="connsiteX2205" fmla="*/ 2316005 w 4744594"/>
              <a:gd name="connsiteY2205" fmla="*/ 492815 h 2432483"/>
              <a:gd name="connsiteX2206" fmla="*/ 2316004 w 4744594"/>
              <a:gd name="connsiteY2206" fmla="*/ 492813 h 2432483"/>
              <a:gd name="connsiteX2207" fmla="*/ 2316005 w 4744594"/>
              <a:gd name="connsiteY2207" fmla="*/ 492813 h 2432483"/>
              <a:gd name="connsiteX2208" fmla="*/ 2316373 w 4744594"/>
              <a:gd name="connsiteY2208" fmla="*/ 435651 h 2432483"/>
              <a:gd name="connsiteX2209" fmla="*/ 2336387 w 4744594"/>
              <a:gd name="connsiteY2209" fmla="*/ 387752 h 2432483"/>
              <a:gd name="connsiteX2210" fmla="*/ 2339626 w 4744594"/>
              <a:gd name="connsiteY2210" fmla="*/ 384037 h 2432483"/>
              <a:gd name="connsiteX2211" fmla="*/ 4090131 w 4744594"/>
              <a:gd name="connsiteY2211" fmla="*/ 309266 h 2432483"/>
              <a:gd name="connsiteX2212" fmla="*/ 4162140 w 4744594"/>
              <a:gd name="connsiteY2212" fmla="*/ 309266 h 2432483"/>
              <a:gd name="connsiteX2213" fmla="*/ 4286441 w 4744594"/>
              <a:gd name="connsiteY2213" fmla="*/ 368035 h 2432483"/>
              <a:gd name="connsiteX2214" fmla="*/ 4257580 w 4744594"/>
              <a:gd name="connsiteY2214" fmla="*/ 383561 h 2432483"/>
              <a:gd name="connsiteX2215" fmla="*/ 4235768 w 4744594"/>
              <a:gd name="connsiteY2215" fmla="*/ 383752 h 2432483"/>
              <a:gd name="connsiteX2216" fmla="*/ 4247198 w 4744594"/>
              <a:gd name="connsiteY2216" fmla="*/ 381085 h 2432483"/>
              <a:gd name="connsiteX2217" fmla="*/ 4247198 w 4744594"/>
              <a:gd name="connsiteY2217" fmla="*/ 368035 h 2432483"/>
              <a:gd name="connsiteX2218" fmla="*/ 4227577 w 4744594"/>
              <a:gd name="connsiteY2218" fmla="*/ 348414 h 2432483"/>
              <a:gd name="connsiteX2219" fmla="*/ 4090131 w 4744594"/>
              <a:gd name="connsiteY2219" fmla="*/ 309266 h 2432483"/>
              <a:gd name="connsiteX2220" fmla="*/ 3141250 w 4744594"/>
              <a:gd name="connsiteY2220" fmla="*/ 302789 h 2432483"/>
              <a:gd name="connsiteX2221" fmla="*/ 3141250 w 4744594"/>
              <a:gd name="connsiteY2221" fmla="*/ 315838 h 2432483"/>
              <a:gd name="connsiteX2222" fmla="*/ 3154395 w 4744594"/>
              <a:gd name="connsiteY2222" fmla="*/ 315838 h 2432483"/>
              <a:gd name="connsiteX2223" fmla="*/ 3154395 w 4744594"/>
              <a:gd name="connsiteY2223" fmla="*/ 309266 h 2432483"/>
              <a:gd name="connsiteX2224" fmla="*/ 3539586 w 4744594"/>
              <a:gd name="connsiteY2224" fmla="*/ 274691 h 2432483"/>
              <a:gd name="connsiteX2225" fmla="*/ 3566256 w 4744594"/>
              <a:gd name="connsiteY2225" fmla="*/ 383561 h 2432483"/>
              <a:gd name="connsiteX2226" fmla="*/ 3505296 w 4744594"/>
              <a:gd name="connsiteY2226" fmla="*/ 383752 h 2432483"/>
              <a:gd name="connsiteX2227" fmla="*/ 3483388 w 4744594"/>
              <a:gd name="connsiteY2227" fmla="*/ 274881 h 2432483"/>
              <a:gd name="connsiteX2228" fmla="*/ 784194 w 4744594"/>
              <a:gd name="connsiteY2228" fmla="*/ 274691 h 2432483"/>
              <a:gd name="connsiteX2229" fmla="*/ 726663 w 4744594"/>
              <a:gd name="connsiteY2229" fmla="*/ 383942 h 2432483"/>
              <a:gd name="connsiteX2230" fmla="*/ 726635 w 4744594"/>
              <a:gd name="connsiteY2230" fmla="*/ 383942 h 2432483"/>
              <a:gd name="connsiteX2231" fmla="*/ 720090 w 4744594"/>
              <a:gd name="connsiteY2231" fmla="*/ 394134 h 2432483"/>
              <a:gd name="connsiteX2232" fmla="*/ 674275 w 4744594"/>
              <a:gd name="connsiteY2232" fmla="*/ 439854 h 2432483"/>
              <a:gd name="connsiteX2233" fmla="*/ 663607 w 4744594"/>
              <a:gd name="connsiteY2233" fmla="*/ 492908 h 2432483"/>
              <a:gd name="connsiteX2234" fmla="*/ 663505 w 4744594"/>
              <a:gd name="connsiteY2234" fmla="*/ 492908 h 2432483"/>
              <a:gd name="connsiteX2235" fmla="*/ 659988 w 4744594"/>
              <a:gd name="connsiteY2235" fmla="*/ 544974 h 2432483"/>
              <a:gd name="connsiteX2236" fmla="*/ 659607 w 4744594"/>
              <a:gd name="connsiteY2236" fmla="*/ 602000 h 2432483"/>
              <a:gd name="connsiteX2237" fmla="*/ 662296 w 4744594"/>
              <a:gd name="connsiteY2237" fmla="*/ 660691 h 2432483"/>
              <a:gd name="connsiteX2238" fmla="*/ 667977 w 4744594"/>
              <a:gd name="connsiteY2238" fmla="*/ 711031 h 2432483"/>
              <a:gd name="connsiteX2239" fmla="*/ 667988 w 4744594"/>
              <a:gd name="connsiteY2239" fmla="*/ 711031 h 2432483"/>
              <a:gd name="connsiteX2240" fmla="*/ 674275 w 4744594"/>
              <a:gd name="connsiteY2240" fmla="*/ 740082 h 2432483"/>
              <a:gd name="connsiteX2241" fmla="*/ 692206 w 4744594"/>
              <a:gd name="connsiteY2241" fmla="*/ 770669 h 2432483"/>
              <a:gd name="connsiteX2242" fmla="*/ 725995 w 4744594"/>
              <a:gd name="connsiteY2242" fmla="*/ 820186 h 2432483"/>
              <a:gd name="connsiteX2243" fmla="*/ 725995 w 4744594"/>
              <a:gd name="connsiteY2243" fmla="*/ 820092 h 2432483"/>
              <a:gd name="connsiteX2244" fmla="*/ 765905 w 4744594"/>
              <a:gd name="connsiteY2244" fmla="*/ 870669 h 2432483"/>
              <a:gd name="connsiteX2245" fmla="*/ 818293 w 4744594"/>
              <a:gd name="connsiteY2245" fmla="*/ 870669 h 2432483"/>
              <a:gd name="connsiteX2246" fmla="*/ 818293 w 4744594"/>
              <a:gd name="connsiteY2246" fmla="*/ 857620 h 2432483"/>
              <a:gd name="connsiteX2247" fmla="*/ 774779 w 4744594"/>
              <a:gd name="connsiteY2247" fmla="*/ 820092 h 2432483"/>
              <a:gd name="connsiteX2248" fmla="*/ 774573 w 4744594"/>
              <a:gd name="connsiteY2248" fmla="*/ 820092 h 2432483"/>
              <a:gd name="connsiteX2249" fmla="*/ 714947 w 4744594"/>
              <a:gd name="connsiteY2249" fmla="*/ 711031 h 2432483"/>
              <a:gd name="connsiteX2250" fmla="*/ 745903 w 4744594"/>
              <a:gd name="connsiteY2250" fmla="*/ 711031 h 2432483"/>
              <a:gd name="connsiteX2251" fmla="*/ 746189 w 4744594"/>
              <a:gd name="connsiteY2251" fmla="*/ 727032 h 2432483"/>
              <a:gd name="connsiteX2252" fmla="*/ 857345 w 4744594"/>
              <a:gd name="connsiteY2252" fmla="*/ 811900 h 2432483"/>
              <a:gd name="connsiteX2253" fmla="*/ 858107 w 4744594"/>
              <a:gd name="connsiteY2253" fmla="*/ 819997 h 2432483"/>
              <a:gd name="connsiteX2254" fmla="*/ 802721 w 4744594"/>
              <a:gd name="connsiteY2254" fmla="*/ 820060 h 2432483"/>
              <a:gd name="connsiteX2255" fmla="*/ 858393 w 4744594"/>
              <a:gd name="connsiteY2255" fmla="*/ 820187 h 2432483"/>
              <a:gd name="connsiteX2256" fmla="*/ 881586 w 4744594"/>
              <a:gd name="connsiteY2256" fmla="*/ 878956 h 2432483"/>
              <a:gd name="connsiteX2257" fmla="*/ 929457 w 4744594"/>
              <a:gd name="connsiteY2257" fmla="*/ 928962 h 2432483"/>
              <a:gd name="connsiteX2258" fmla="*/ 929544 w 4744594"/>
              <a:gd name="connsiteY2258" fmla="*/ 928962 h 2432483"/>
              <a:gd name="connsiteX2259" fmla="*/ 1223962 w 4744594"/>
              <a:gd name="connsiteY2259" fmla="*/ 968491 h 2432483"/>
              <a:gd name="connsiteX2260" fmla="*/ 1247525 w 4744594"/>
              <a:gd name="connsiteY2260" fmla="*/ 952120 h 2432483"/>
              <a:gd name="connsiteX2261" fmla="*/ 1270443 w 4744594"/>
              <a:gd name="connsiteY2261" fmla="*/ 928963 h 2432483"/>
              <a:gd name="connsiteX2262" fmla="*/ 1270349 w 4744594"/>
              <a:gd name="connsiteY2262" fmla="*/ 928962 h 2432483"/>
              <a:gd name="connsiteX2263" fmla="*/ 1332928 w 4744594"/>
              <a:gd name="connsiteY2263" fmla="*/ 819996 h 2432483"/>
              <a:gd name="connsiteX2264" fmla="*/ 1332973 w 4744594"/>
              <a:gd name="connsiteY2264" fmla="*/ 819996 h 2432483"/>
              <a:gd name="connsiteX2265" fmla="*/ 1357979 w 4744594"/>
              <a:gd name="connsiteY2265" fmla="*/ 710935 h 2432483"/>
              <a:gd name="connsiteX2266" fmla="*/ 1358069 w 4744594"/>
              <a:gd name="connsiteY2266" fmla="*/ 710935 h 2432483"/>
              <a:gd name="connsiteX2267" fmla="*/ 1354823 w 4744594"/>
              <a:gd name="connsiteY2267" fmla="*/ 652345 h 2432483"/>
              <a:gd name="connsiteX2268" fmla="*/ 1335214 w 4744594"/>
              <a:gd name="connsiteY2268" fmla="*/ 603017 h 2432483"/>
              <a:gd name="connsiteX2269" fmla="*/ 1335500 w 4744594"/>
              <a:gd name="connsiteY2269" fmla="*/ 601969 h 2432483"/>
              <a:gd name="connsiteX2270" fmla="*/ 1399222 w 4744594"/>
              <a:gd name="connsiteY2270" fmla="*/ 601969 h 2432483"/>
              <a:gd name="connsiteX2271" fmla="*/ 1394460 w 4744594"/>
              <a:gd name="connsiteY2271" fmla="*/ 711031 h 2432483"/>
              <a:gd name="connsiteX2272" fmla="*/ 1394079 w 4744594"/>
              <a:gd name="connsiteY2272" fmla="*/ 720556 h 2432483"/>
              <a:gd name="connsiteX2273" fmla="*/ 1356931 w 4744594"/>
              <a:gd name="connsiteY2273" fmla="*/ 820282 h 2432483"/>
              <a:gd name="connsiteX2274" fmla="*/ 1356859 w 4744594"/>
              <a:gd name="connsiteY2274" fmla="*/ 820282 h 2432483"/>
              <a:gd name="connsiteX2275" fmla="*/ 1315951 w 4744594"/>
              <a:gd name="connsiteY2275" fmla="*/ 928962 h 2432483"/>
              <a:gd name="connsiteX2276" fmla="*/ 1315974 w 4744594"/>
              <a:gd name="connsiteY2276" fmla="*/ 928962 h 2432483"/>
              <a:gd name="connsiteX2277" fmla="*/ 1309116 w 4744594"/>
              <a:gd name="connsiteY2277" fmla="*/ 968491 h 2432483"/>
              <a:gd name="connsiteX2278" fmla="*/ 1361503 w 4744594"/>
              <a:gd name="connsiteY2278" fmla="*/ 994589 h 2432483"/>
              <a:gd name="connsiteX2279" fmla="*/ 1492377 w 4744594"/>
              <a:gd name="connsiteY2279" fmla="*/ 955441 h 2432483"/>
              <a:gd name="connsiteX2280" fmla="*/ 1558671 w 4744594"/>
              <a:gd name="connsiteY2280" fmla="*/ 928867 h 2432483"/>
              <a:gd name="connsiteX2281" fmla="*/ 1558747 w 4744594"/>
              <a:gd name="connsiteY2281" fmla="*/ 928867 h 2432483"/>
              <a:gd name="connsiteX2282" fmla="*/ 1658136 w 4744594"/>
              <a:gd name="connsiteY2282" fmla="*/ 893529 h 2432483"/>
              <a:gd name="connsiteX2283" fmla="*/ 1767078 w 4744594"/>
              <a:gd name="connsiteY2283" fmla="*/ 864097 h 2432483"/>
              <a:gd name="connsiteX2284" fmla="*/ 1790986 w 4744594"/>
              <a:gd name="connsiteY2284" fmla="*/ 820092 h 2432483"/>
              <a:gd name="connsiteX2285" fmla="*/ 1831753 w 4744594"/>
              <a:gd name="connsiteY2285" fmla="*/ 820092 h 2432483"/>
              <a:gd name="connsiteX2286" fmla="*/ 1776222 w 4744594"/>
              <a:gd name="connsiteY2286" fmla="*/ 928772 h 2432483"/>
              <a:gd name="connsiteX2287" fmla="*/ 1744599 w 4744594"/>
              <a:gd name="connsiteY2287" fmla="*/ 928962 h 2432483"/>
              <a:gd name="connsiteX2288" fmla="*/ 1734407 w 4744594"/>
              <a:gd name="connsiteY2288" fmla="*/ 903245 h 2432483"/>
              <a:gd name="connsiteX2289" fmla="*/ 1699581 w 4744594"/>
              <a:gd name="connsiteY2289" fmla="*/ 918747 h 2432483"/>
              <a:gd name="connsiteX2290" fmla="*/ 1661255 w 4744594"/>
              <a:gd name="connsiteY2290" fmla="*/ 928962 h 2432483"/>
              <a:gd name="connsiteX2291" fmla="*/ 1661445 w 4744594"/>
              <a:gd name="connsiteY2291" fmla="*/ 928962 h 2432483"/>
              <a:gd name="connsiteX2292" fmla="*/ 1642967 w 4744594"/>
              <a:gd name="connsiteY2292" fmla="*/ 935820 h 2432483"/>
              <a:gd name="connsiteX2293" fmla="*/ 1603629 w 4744594"/>
              <a:gd name="connsiteY2293" fmla="*/ 968491 h 2432483"/>
              <a:gd name="connsiteX2294" fmla="*/ 1525143 w 4744594"/>
              <a:gd name="connsiteY2294" fmla="*/ 981540 h 2432483"/>
              <a:gd name="connsiteX2295" fmla="*/ 1369695 w 4744594"/>
              <a:gd name="connsiteY2295" fmla="*/ 1038309 h 2432483"/>
              <a:gd name="connsiteX2296" fmla="*/ 1369333 w 4744594"/>
              <a:gd name="connsiteY2296" fmla="*/ 1038309 h 2432483"/>
              <a:gd name="connsiteX2297" fmla="*/ 1282827 w 4744594"/>
              <a:gd name="connsiteY2297" fmla="*/ 1085935 h 2432483"/>
              <a:gd name="connsiteX2298" fmla="*/ 1259741 w 4744594"/>
              <a:gd name="connsiteY2298" fmla="*/ 1110569 h 2432483"/>
              <a:gd name="connsiteX2299" fmla="*/ 1238727 w 4744594"/>
              <a:gd name="connsiteY2299" fmla="*/ 1147274 h 2432483"/>
              <a:gd name="connsiteX2300" fmla="*/ 1238727 w 4744594"/>
              <a:gd name="connsiteY2300" fmla="*/ 1147276 h 2432483"/>
              <a:gd name="connsiteX2301" fmla="*/ 1195293 w 4744594"/>
              <a:gd name="connsiteY2301" fmla="*/ 1256242 h 2432483"/>
              <a:gd name="connsiteX2302" fmla="*/ 1067848 w 4744594"/>
              <a:gd name="connsiteY2302" fmla="*/ 1256337 h 2432483"/>
              <a:gd name="connsiteX2303" fmla="*/ 1158431 w 4744594"/>
              <a:gd name="connsiteY2303" fmla="*/ 1203378 h 2432483"/>
              <a:gd name="connsiteX2304" fmla="*/ 1178052 w 4744594"/>
              <a:gd name="connsiteY2304" fmla="*/ 1209855 h 2432483"/>
              <a:gd name="connsiteX2305" fmla="*/ 1207485 w 4744594"/>
              <a:gd name="connsiteY2305" fmla="*/ 1147180 h 2432483"/>
              <a:gd name="connsiteX2306" fmla="*/ 1207652 w 4744594"/>
              <a:gd name="connsiteY2306" fmla="*/ 1147180 h 2432483"/>
              <a:gd name="connsiteX2307" fmla="*/ 1246394 w 4744594"/>
              <a:gd name="connsiteY2307" fmla="*/ 1095734 h 2432483"/>
              <a:gd name="connsiteX2308" fmla="*/ 1279493 w 4744594"/>
              <a:gd name="connsiteY2308" fmla="*/ 1038405 h 2432483"/>
              <a:gd name="connsiteX2309" fmla="*/ 1339672 w 4744594"/>
              <a:gd name="connsiteY2309" fmla="*/ 1038277 h 2432483"/>
              <a:gd name="connsiteX2310" fmla="*/ 1279683 w 4744594"/>
              <a:gd name="connsiteY2310" fmla="*/ 1038214 h 2432483"/>
              <a:gd name="connsiteX2311" fmla="*/ 1289494 w 4744594"/>
              <a:gd name="connsiteY2311" fmla="*/ 1001161 h 2432483"/>
              <a:gd name="connsiteX2312" fmla="*/ 1269873 w 4744594"/>
              <a:gd name="connsiteY2312" fmla="*/ 994589 h 2432483"/>
              <a:gd name="connsiteX2313" fmla="*/ 1239488 w 4744594"/>
              <a:gd name="connsiteY2313" fmla="*/ 1038309 h 2432483"/>
              <a:gd name="connsiteX2314" fmla="*/ 1239206 w 4744594"/>
              <a:gd name="connsiteY2314" fmla="*/ 1038309 h 2432483"/>
              <a:gd name="connsiteX2315" fmla="*/ 1186041 w 4744594"/>
              <a:gd name="connsiteY2315" fmla="*/ 1093340 h 2432483"/>
              <a:gd name="connsiteX2316" fmla="*/ 1125284 w 4744594"/>
              <a:gd name="connsiteY2316" fmla="*/ 1147466 h 2432483"/>
              <a:gd name="connsiteX2317" fmla="*/ 1125004 w 4744594"/>
              <a:gd name="connsiteY2317" fmla="*/ 1147466 h 2432483"/>
              <a:gd name="connsiteX2318" fmla="*/ 1018699 w 4744594"/>
              <a:gd name="connsiteY2318" fmla="*/ 1256242 h 2432483"/>
              <a:gd name="connsiteX2319" fmla="*/ 991028 w 4744594"/>
              <a:gd name="connsiteY2319" fmla="*/ 1256289 h 2432483"/>
              <a:gd name="connsiteX2320" fmla="*/ 1018889 w 4744594"/>
              <a:gd name="connsiteY2320" fmla="*/ 1256337 h 2432483"/>
              <a:gd name="connsiteX2321" fmla="*/ 975359 w 4744594"/>
              <a:gd name="connsiteY2321" fmla="*/ 1340443 h 2432483"/>
              <a:gd name="connsiteX2322" fmla="*/ 988504 w 4744594"/>
              <a:gd name="connsiteY2322" fmla="*/ 1340443 h 2432483"/>
              <a:gd name="connsiteX2323" fmla="*/ 1068038 w 4744594"/>
              <a:gd name="connsiteY2323" fmla="*/ 1256432 h 2432483"/>
              <a:gd name="connsiteX2324" fmla="*/ 1195482 w 4744594"/>
              <a:gd name="connsiteY2324" fmla="*/ 1256242 h 2432483"/>
              <a:gd name="connsiteX2325" fmla="*/ 1178242 w 4744594"/>
              <a:gd name="connsiteY2325" fmla="*/ 1301200 h 2432483"/>
              <a:gd name="connsiteX2326" fmla="*/ 1151763 w 4744594"/>
              <a:gd name="connsiteY2326" fmla="*/ 1365303 h 2432483"/>
              <a:gd name="connsiteX2327" fmla="*/ 700563 w 4744594"/>
              <a:gd name="connsiteY2327" fmla="*/ 1365303 h 2432483"/>
              <a:gd name="connsiteX2328" fmla="*/ 700563 w 4744594"/>
              <a:gd name="connsiteY2328" fmla="*/ 1275101 h 2432483"/>
              <a:gd name="connsiteX2329" fmla="*/ 648176 w 4744594"/>
              <a:gd name="connsiteY2329" fmla="*/ 1307772 h 2432483"/>
              <a:gd name="connsiteX2330" fmla="*/ 595788 w 4744594"/>
              <a:gd name="connsiteY2330" fmla="*/ 1275101 h 2432483"/>
              <a:gd name="connsiteX2331" fmla="*/ 591669 w 4744594"/>
              <a:gd name="connsiteY2331" fmla="*/ 1267850 h 2432483"/>
              <a:gd name="connsiteX2332" fmla="*/ 589425 w 4744594"/>
              <a:gd name="connsiteY2332" fmla="*/ 1256337 h 2432483"/>
              <a:gd name="connsiteX2333" fmla="*/ 589407 w 4744594"/>
              <a:gd name="connsiteY2333" fmla="*/ 1256337 h 2432483"/>
              <a:gd name="connsiteX2334" fmla="*/ 589217 w 4744594"/>
              <a:gd name="connsiteY2334" fmla="*/ 1255575 h 2432483"/>
              <a:gd name="connsiteX2335" fmla="*/ 641605 w 4744594"/>
              <a:gd name="connsiteY2335" fmla="*/ 1177279 h 2432483"/>
              <a:gd name="connsiteX2336" fmla="*/ 621983 w 4744594"/>
              <a:gd name="connsiteY2336" fmla="*/ 1177279 h 2432483"/>
              <a:gd name="connsiteX2337" fmla="*/ 589312 w 4744594"/>
              <a:gd name="connsiteY2337" fmla="*/ 1203378 h 2432483"/>
              <a:gd name="connsiteX2338" fmla="*/ 578739 w 4744594"/>
              <a:gd name="connsiteY2338" fmla="*/ 1256146 h 2432483"/>
              <a:gd name="connsiteX2339" fmla="*/ 377000 w 4744594"/>
              <a:gd name="connsiteY2339" fmla="*/ 1256337 h 2432483"/>
              <a:gd name="connsiteX2340" fmla="*/ 399574 w 4744594"/>
              <a:gd name="connsiteY2340" fmla="*/ 1242526 h 2432483"/>
              <a:gd name="connsiteX2341" fmla="*/ 465011 w 4744594"/>
              <a:gd name="connsiteY2341" fmla="*/ 1229477 h 2432483"/>
              <a:gd name="connsiteX2342" fmla="*/ 556641 w 4744594"/>
              <a:gd name="connsiteY2342" fmla="*/ 1170707 h 2432483"/>
              <a:gd name="connsiteX2343" fmla="*/ 556641 w 4744594"/>
              <a:gd name="connsiteY2343" fmla="*/ 1157658 h 2432483"/>
              <a:gd name="connsiteX2344" fmla="*/ 570929 w 4744594"/>
              <a:gd name="connsiteY2344" fmla="*/ 1147085 h 2432483"/>
              <a:gd name="connsiteX2345" fmla="*/ 571173 w 4744594"/>
              <a:gd name="connsiteY2345" fmla="*/ 1147086 h 2432483"/>
              <a:gd name="connsiteX2346" fmla="*/ 602623 w 4744594"/>
              <a:gd name="connsiteY2346" fmla="*/ 1133298 h 2432483"/>
              <a:gd name="connsiteX2347" fmla="*/ 634936 w 4744594"/>
              <a:gd name="connsiteY2347" fmla="*/ 1118605 h 2432483"/>
              <a:gd name="connsiteX2348" fmla="*/ 732663 w 4744594"/>
              <a:gd name="connsiteY2348" fmla="*/ 1038310 h 2432483"/>
              <a:gd name="connsiteX2349" fmla="*/ 785336 w 4744594"/>
              <a:gd name="connsiteY2349" fmla="*/ 1038214 h 2432483"/>
              <a:gd name="connsiteX2350" fmla="*/ 699707 w 4744594"/>
              <a:gd name="connsiteY2350" fmla="*/ 1147180 h 2432483"/>
              <a:gd name="connsiteX2351" fmla="*/ 656611 w 4744594"/>
              <a:gd name="connsiteY2351" fmla="*/ 1147212 h 2432483"/>
              <a:gd name="connsiteX2352" fmla="*/ 699707 w 4744594"/>
              <a:gd name="connsiteY2352" fmla="*/ 1147276 h 2432483"/>
              <a:gd name="connsiteX2353" fmla="*/ 648082 w 4744594"/>
              <a:gd name="connsiteY2353" fmla="*/ 1249098 h 2432483"/>
              <a:gd name="connsiteX2354" fmla="*/ 654654 w 4744594"/>
              <a:gd name="connsiteY2354" fmla="*/ 1249098 h 2432483"/>
              <a:gd name="connsiteX2355" fmla="*/ 805149 w 4744594"/>
              <a:gd name="connsiteY2355" fmla="*/ 1177279 h 2432483"/>
              <a:gd name="connsiteX2356" fmla="*/ 855048 w 4744594"/>
              <a:gd name="connsiteY2356" fmla="*/ 1208426 h 2432483"/>
              <a:gd name="connsiteX2357" fmla="*/ 915899 w 4744594"/>
              <a:gd name="connsiteY2357" fmla="*/ 1256337 h 2432483"/>
              <a:gd name="connsiteX2358" fmla="*/ 916019 w 4744594"/>
              <a:gd name="connsiteY2358" fmla="*/ 1256337 h 2432483"/>
              <a:gd name="connsiteX2359" fmla="*/ 962215 w 4744594"/>
              <a:gd name="connsiteY2359" fmla="*/ 1288246 h 2432483"/>
              <a:gd name="connsiteX2360" fmla="*/ 968692 w 4744594"/>
              <a:gd name="connsiteY2360" fmla="*/ 1262147 h 2432483"/>
              <a:gd name="connsiteX2361" fmla="*/ 963443 w 4744594"/>
              <a:gd name="connsiteY2361" fmla="*/ 1256337 h 2432483"/>
              <a:gd name="connsiteX2362" fmla="*/ 963168 w 4744594"/>
              <a:gd name="connsiteY2362" fmla="*/ 1256337 h 2432483"/>
              <a:gd name="connsiteX2363" fmla="*/ 906209 w 4744594"/>
              <a:gd name="connsiteY2363" fmla="*/ 1147371 h 2432483"/>
              <a:gd name="connsiteX2364" fmla="*/ 948786 w 4744594"/>
              <a:gd name="connsiteY2364" fmla="*/ 1147276 h 2432483"/>
              <a:gd name="connsiteX2365" fmla="*/ 1001459 w 4744594"/>
              <a:gd name="connsiteY2365" fmla="*/ 1203378 h 2432483"/>
              <a:gd name="connsiteX2366" fmla="*/ 1014508 w 4744594"/>
              <a:gd name="connsiteY2366" fmla="*/ 1196806 h 2432483"/>
              <a:gd name="connsiteX2367" fmla="*/ 1077945 w 4744594"/>
              <a:gd name="connsiteY2367" fmla="*/ 1147085 h 2432483"/>
              <a:gd name="connsiteX2368" fmla="*/ 1078319 w 4744594"/>
              <a:gd name="connsiteY2368" fmla="*/ 1147087 h 2432483"/>
              <a:gd name="connsiteX2369" fmla="*/ 1112806 w 4744594"/>
              <a:gd name="connsiteY2369" fmla="*/ 1112128 h 2432483"/>
              <a:gd name="connsiteX2370" fmla="*/ 1112806 w 4744594"/>
              <a:gd name="connsiteY2370" fmla="*/ 1099079 h 2432483"/>
              <a:gd name="connsiteX2371" fmla="*/ 1040892 w 4744594"/>
              <a:gd name="connsiteY2371" fmla="*/ 1038310 h 2432483"/>
              <a:gd name="connsiteX2372" fmla="*/ 1140700 w 4744594"/>
              <a:gd name="connsiteY2372" fmla="*/ 1038262 h 2432483"/>
              <a:gd name="connsiteX2373" fmla="*/ 1040987 w 4744594"/>
              <a:gd name="connsiteY2373" fmla="*/ 1038214 h 2432483"/>
              <a:gd name="connsiteX2374" fmla="*/ 1034319 w 4744594"/>
              <a:gd name="connsiteY2374" fmla="*/ 1027260 h 2432483"/>
              <a:gd name="connsiteX2375" fmla="*/ 877252 w 4744594"/>
              <a:gd name="connsiteY2375" fmla="*/ 935915 h 2432483"/>
              <a:gd name="connsiteX2376" fmla="*/ 891921 w 4744594"/>
              <a:gd name="connsiteY2376" fmla="*/ 1038214 h 2432483"/>
              <a:gd name="connsiteX2377" fmla="*/ 891826 w 4744594"/>
              <a:gd name="connsiteY2377" fmla="*/ 1038214 h 2432483"/>
              <a:gd name="connsiteX2378" fmla="*/ 915269 w 4744594"/>
              <a:gd name="connsiteY2378" fmla="*/ 1097615 h 2432483"/>
              <a:gd name="connsiteX2379" fmla="*/ 948785 w 4744594"/>
              <a:gd name="connsiteY2379" fmla="*/ 1147085 h 2432483"/>
              <a:gd name="connsiteX2380" fmla="*/ 906399 w 4744594"/>
              <a:gd name="connsiteY2380" fmla="*/ 1147276 h 2432483"/>
              <a:gd name="connsiteX2381" fmla="*/ 890206 w 4744594"/>
              <a:gd name="connsiteY2381" fmla="*/ 1118605 h 2432483"/>
              <a:gd name="connsiteX2382" fmla="*/ 844391 w 4744594"/>
              <a:gd name="connsiteY2382" fmla="*/ 1066408 h 2432483"/>
              <a:gd name="connsiteX2383" fmla="*/ 843820 w 4744594"/>
              <a:gd name="connsiteY2383" fmla="*/ 1038214 h 2432483"/>
              <a:gd name="connsiteX2384" fmla="*/ 843916 w 4744594"/>
              <a:gd name="connsiteY2384" fmla="*/ 1038214 h 2432483"/>
              <a:gd name="connsiteX2385" fmla="*/ 844307 w 4744594"/>
              <a:gd name="connsiteY2385" fmla="*/ 1011580 h 2432483"/>
              <a:gd name="connsiteX2386" fmla="*/ 837914 w 4744594"/>
              <a:gd name="connsiteY2386" fmla="*/ 988207 h 2432483"/>
              <a:gd name="connsiteX2387" fmla="*/ 824769 w 4744594"/>
              <a:gd name="connsiteY2387" fmla="*/ 981730 h 2432483"/>
              <a:gd name="connsiteX2388" fmla="*/ 818197 w 4744594"/>
              <a:gd name="connsiteY2388" fmla="*/ 1014306 h 2432483"/>
              <a:gd name="connsiteX2389" fmla="*/ 785336 w 4744594"/>
              <a:gd name="connsiteY2389" fmla="*/ 1038118 h 2432483"/>
              <a:gd name="connsiteX2390" fmla="*/ 732758 w 4744594"/>
              <a:gd name="connsiteY2390" fmla="*/ 1038309 h 2432483"/>
              <a:gd name="connsiteX2391" fmla="*/ 785527 w 4744594"/>
              <a:gd name="connsiteY2391" fmla="*/ 949059 h 2432483"/>
              <a:gd name="connsiteX2392" fmla="*/ 753770 w 4744594"/>
              <a:gd name="connsiteY2392" fmla="*/ 929058 h 2432483"/>
              <a:gd name="connsiteX2393" fmla="*/ 753713 w 4744594"/>
              <a:gd name="connsiteY2393" fmla="*/ 929058 h 2432483"/>
              <a:gd name="connsiteX2394" fmla="*/ 753644 w 4744594"/>
              <a:gd name="connsiteY2394" fmla="*/ 928979 h 2432483"/>
              <a:gd name="connsiteX2395" fmla="*/ 753618 w 4744594"/>
              <a:gd name="connsiteY2395" fmla="*/ 928962 h 2432483"/>
              <a:gd name="connsiteX2396" fmla="*/ 753630 w 4744594"/>
              <a:gd name="connsiteY2396" fmla="*/ 928962 h 2432483"/>
              <a:gd name="connsiteX2397" fmla="*/ 733948 w 4744594"/>
              <a:gd name="connsiteY2397" fmla="*/ 906150 h 2432483"/>
              <a:gd name="connsiteX2398" fmla="*/ 713613 w 4744594"/>
              <a:gd name="connsiteY2398" fmla="*/ 877242 h 2432483"/>
              <a:gd name="connsiteX2399" fmla="*/ 661321 w 4744594"/>
              <a:gd name="connsiteY2399" fmla="*/ 838094 h 2432483"/>
              <a:gd name="connsiteX2400" fmla="*/ 657701 w 4744594"/>
              <a:gd name="connsiteY2400" fmla="*/ 820187 h 2432483"/>
              <a:gd name="connsiteX2401" fmla="*/ 725995 w 4744594"/>
              <a:gd name="connsiteY2401" fmla="*/ 820187 h 2432483"/>
              <a:gd name="connsiteX2402" fmla="*/ 657606 w 4744594"/>
              <a:gd name="connsiteY2402" fmla="*/ 820092 h 2432483"/>
              <a:gd name="connsiteX2403" fmla="*/ 654653 w 4744594"/>
              <a:gd name="connsiteY2403" fmla="*/ 805328 h 2432483"/>
              <a:gd name="connsiteX2404" fmla="*/ 639115 w 4744594"/>
              <a:gd name="connsiteY2404" fmla="*/ 764121 h 2432483"/>
              <a:gd name="connsiteX2405" fmla="*/ 624132 w 4744594"/>
              <a:gd name="connsiteY2405" fmla="*/ 711031 h 2432483"/>
              <a:gd name="connsiteX2406" fmla="*/ 624078 w 4744594"/>
              <a:gd name="connsiteY2406" fmla="*/ 711031 h 2432483"/>
              <a:gd name="connsiteX2407" fmla="*/ 621982 w 4744594"/>
              <a:gd name="connsiteY2407" fmla="*/ 629211 h 2432483"/>
              <a:gd name="connsiteX2408" fmla="*/ 629983 w 4744594"/>
              <a:gd name="connsiteY2408" fmla="*/ 601969 h 2432483"/>
              <a:gd name="connsiteX2409" fmla="*/ 629984 w 4744594"/>
              <a:gd name="connsiteY2409" fmla="*/ 601969 h 2432483"/>
              <a:gd name="connsiteX2410" fmla="*/ 635032 w 4744594"/>
              <a:gd name="connsiteY2410" fmla="*/ 577014 h 2432483"/>
              <a:gd name="connsiteX2411" fmla="*/ 641700 w 4744594"/>
              <a:gd name="connsiteY2411" fmla="*/ 492813 h 2432483"/>
              <a:gd name="connsiteX2412" fmla="*/ 641699 w 4744594"/>
              <a:gd name="connsiteY2412" fmla="*/ 492813 h 2432483"/>
              <a:gd name="connsiteX2413" fmla="*/ 672411 w 4744594"/>
              <a:gd name="connsiteY2413" fmla="*/ 383752 h 2432483"/>
              <a:gd name="connsiteX2414" fmla="*/ 672370 w 4744594"/>
              <a:gd name="connsiteY2414" fmla="*/ 383752 h 2432483"/>
              <a:gd name="connsiteX2415" fmla="*/ 672446 w 4744594"/>
              <a:gd name="connsiteY2415" fmla="*/ 383627 h 2432483"/>
              <a:gd name="connsiteX2416" fmla="*/ 672465 w 4744594"/>
              <a:gd name="connsiteY2416" fmla="*/ 383561 h 2432483"/>
              <a:gd name="connsiteX2417" fmla="*/ 672486 w 4744594"/>
              <a:gd name="connsiteY2417" fmla="*/ 383561 h 2432483"/>
              <a:gd name="connsiteX2418" fmla="*/ 738855 w 4744594"/>
              <a:gd name="connsiteY2418" fmla="*/ 274786 h 2432483"/>
              <a:gd name="connsiteX2419" fmla="*/ 1707833 w 4744594"/>
              <a:gd name="connsiteY2419" fmla="*/ 274595 h 2432483"/>
              <a:gd name="connsiteX2420" fmla="*/ 1707852 w 4744594"/>
              <a:gd name="connsiteY2420" fmla="*/ 274595 h 2432483"/>
              <a:gd name="connsiteX2421" fmla="*/ 1707833 w 4744594"/>
              <a:gd name="connsiteY2421" fmla="*/ 274691 h 2432483"/>
              <a:gd name="connsiteX2422" fmla="*/ 3016758 w 4744594"/>
              <a:gd name="connsiteY2422" fmla="*/ 270214 h 2432483"/>
              <a:gd name="connsiteX2423" fmla="*/ 3012949 w 4744594"/>
              <a:gd name="connsiteY2423" fmla="*/ 274595 h 2432483"/>
              <a:gd name="connsiteX2424" fmla="*/ 3013234 w 4744594"/>
              <a:gd name="connsiteY2424" fmla="*/ 274595 h 2432483"/>
              <a:gd name="connsiteX2425" fmla="*/ 2971229 w 4744594"/>
              <a:gd name="connsiteY2425" fmla="*/ 309266 h 2432483"/>
              <a:gd name="connsiteX2426" fmla="*/ 2984278 w 4744594"/>
              <a:gd name="connsiteY2426" fmla="*/ 309266 h 2432483"/>
              <a:gd name="connsiteX2427" fmla="*/ 3014697 w 4744594"/>
              <a:gd name="connsiteY2427" fmla="*/ 287018 h 2432483"/>
              <a:gd name="connsiteX2428" fmla="*/ 3021792 w 4744594"/>
              <a:gd name="connsiteY2428" fmla="*/ 274691 h 2432483"/>
              <a:gd name="connsiteX2429" fmla="*/ 3021616 w 4744594"/>
              <a:gd name="connsiteY2429" fmla="*/ 274691 h 2432483"/>
              <a:gd name="connsiteX2430" fmla="*/ 3023331 w 4744594"/>
              <a:gd name="connsiteY2430" fmla="*/ 270214 h 2432483"/>
              <a:gd name="connsiteX2431" fmla="*/ 1125760 w 4744594"/>
              <a:gd name="connsiteY2431" fmla="*/ 218017 h 2432483"/>
              <a:gd name="connsiteX2432" fmla="*/ 1151954 w 4744594"/>
              <a:gd name="connsiteY2432" fmla="*/ 231066 h 2432483"/>
              <a:gd name="connsiteX2433" fmla="*/ 1171575 w 4744594"/>
              <a:gd name="connsiteY2433" fmla="*/ 263737 h 2432483"/>
              <a:gd name="connsiteX2434" fmla="*/ 1209496 w 4744594"/>
              <a:gd name="connsiteY2434" fmla="*/ 271524 h 2432483"/>
              <a:gd name="connsiteX2435" fmla="*/ 1241570 w 4744594"/>
              <a:gd name="connsiteY2435" fmla="*/ 274692 h 2432483"/>
              <a:gd name="connsiteX2436" fmla="*/ 1243489 w 4744594"/>
              <a:gd name="connsiteY2436" fmla="*/ 274691 h 2432483"/>
              <a:gd name="connsiteX2437" fmla="*/ 1269778 w 4744594"/>
              <a:gd name="connsiteY2437" fmla="*/ 289740 h 2432483"/>
              <a:gd name="connsiteX2438" fmla="*/ 1331310 w 4744594"/>
              <a:gd name="connsiteY2438" fmla="*/ 383752 h 2432483"/>
              <a:gd name="connsiteX2439" fmla="*/ 1331309 w 4744594"/>
              <a:gd name="connsiteY2439" fmla="*/ 383752 h 2432483"/>
              <a:gd name="connsiteX2440" fmla="*/ 1361313 w 4744594"/>
              <a:gd name="connsiteY2440" fmla="*/ 413755 h 2432483"/>
              <a:gd name="connsiteX2441" fmla="*/ 1361313 w 4744594"/>
              <a:gd name="connsiteY2441" fmla="*/ 400706 h 2432483"/>
              <a:gd name="connsiteX2442" fmla="*/ 1348549 w 4744594"/>
              <a:gd name="connsiteY2442" fmla="*/ 383752 h 2432483"/>
              <a:gd name="connsiteX2443" fmla="*/ 1348550 w 4744594"/>
              <a:gd name="connsiteY2443" fmla="*/ 383752 h 2432483"/>
              <a:gd name="connsiteX2444" fmla="*/ 1375315 w 4744594"/>
              <a:gd name="connsiteY2444" fmla="*/ 383752 h 2432483"/>
              <a:gd name="connsiteX2445" fmla="*/ 1387411 w 4744594"/>
              <a:gd name="connsiteY2445" fmla="*/ 426805 h 2432483"/>
              <a:gd name="connsiteX2446" fmla="*/ 1402534 w 4744594"/>
              <a:gd name="connsiteY2446" fmla="*/ 492813 h 2432483"/>
              <a:gd name="connsiteX2447" fmla="*/ 1402652 w 4744594"/>
              <a:gd name="connsiteY2447" fmla="*/ 492813 h 2432483"/>
              <a:gd name="connsiteX2448" fmla="*/ 1400652 w 4744594"/>
              <a:gd name="connsiteY2448" fmla="*/ 570346 h 2432483"/>
              <a:gd name="connsiteX2449" fmla="*/ 1399223 w 4744594"/>
              <a:gd name="connsiteY2449" fmla="*/ 601874 h 2432483"/>
              <a:gd name="connsiteX2450" fmla="*/ 1335406 w 4744594"/>
              <a:gd name="connsiteY2450" fmla="*/ 601874 h 2432483"/>
              <a:gd name="connsiteX2451" fmla="*/ 1341692 w 4744594"/>
              <a:gd name="connsiteY2451" fmla="*/ 557297 h 2432483"/>
              <a:gd name="connsiteX2452" fmla="*/ 1263206 w 4744594"/>
              <a:gd name="connsiteY2452" fmla="*/ 544247 h 2432483"/>
              <a:gd name="connsiteX2453" fmla="*/ 1250062 w 4744594"/>
              <a:gd name="connsiteY2453" fmla="*/ 550725 h 2432483"/>
              <a:gd name="connsiteX2454" fmla="*/ 1263206 w 4744594"/>
              <a:gd name="connsiteY2454" fmla="*/ 557201 h 2432483"/>
              <a:gd name="connsiteX2455" fmla="*/ 1315498 w 4744594"/>
              <a:gd name="connsiteY2455" fmla="*/ 570251 h 2432483"/>
              <a:gd name="connsiteX2456" fmla="*/ 1322071 w 4744594"/>
              <a:gd name="connsiteY2456" fmla="*/ 589872 h 2432483"/>
              <a:gd name="connsiteX2457" fmla="*/ 1269588 w 4744594"/>
              <a:gd name="connsiteY2457" fmla="*/ 601874 h 2432483"/>
              <a:gd name="connsiteX2458" fmla="*/ 1180815 w 4744594"/>
              <a:gd name="connsiteY2458" fmla="*/ 601874 h 2432483"/>
              <a:gd name="connsiteX2459" fmla="*/ 1171480 w 4744594"/>
              <a:gd name="connsiteY2459" fmla="*/ 563774 h 2432483"/>
              <a:gd name="connsiteX2460" fmla="*/ 1302354 w 4744594"/>
              <a:gd name="connsiteY2460" fmla="*/ 511577 h 2432483"/>
              <a:gd name="connsiteX2461" fmla="*/ 1314736 w 4744594"/>
              <a:gd name="connsiteY2461" fmla="*/ 492908 h 2432483"/>
              <a:gd name="connsiteX2462" fmla="*/ 1358670 w 4744594"/>
              <a:gd name="connsiteY2462" fmla="*/ 492861 h 2432483"/>
              <a:gd name="connsiteX2463" fmla="*/ 1314736 w 4744594"/>
              <a:gd name="connsiteY2463" fmla="*/ 492813 h 2432483"/>
              <a:gd name="connsiteX2464" fmla="*/ 1315402 w 4744594"/>
              <a:gd name="connsiteY2464" fmla="*/ 485478 h 2432483"/>
              <a:gd name="connsiteX2465" fmla="*/ 1302258 w 4744594"/>
              <a:gd name="connsiteY2465" fmla="*/ 465857 h 2432483"/>
              <a:gd name="connsiteX2466" fmla="*/ 1197578 w 4744594"/>
              <a:gd name="connsiteY2466" fmla="*/ 400611 h 2432483"/>
              <a:gd name="connsiteX2467" fmla="*/ 1033939 w 4744594"/>
              <a:gd name="connsiteY2467" fmla="*/ 465857 h 2432483"/>
              <a:gd name="connsiteX2468" fmla="*/ 990523 w 4744594"/>
              <a:gd name="connsiteY2468" fmla="*/ 483679 h 2432483"/>
              <a:gd name="connsiteX2469" fmla="*/ 1027438 w 4744594"/>
              <a:gd name="connsiteY2469" fmla="*/ 452260 h 2432483"/>
              <a:gd name="connsiteX2470" fmla="*/ 1060323 w 4744594"/>
              <a:gd name="connsiteY2470" fmla="*/ 413755 h 2432483"/>
              <a:gd name="connsiteX2471" fmla="*/ 1040701 w 4744594"/>
              <a:gd name="connsiteY2471" fmla="*/ 413755 h 2432483"/>
              <a:gd name="connsiteX2472" fmla="*/ 975265 w 4744594"/>
              <a:gd name="connsiteY2472" fmla="*/ 485478 h 2432483"/>
              <a:gd name="connsiteX2473" fmla="*/ 986139 w 4744594"/>
              <a:gd name="connsiteY2473" fmla="*/ 485478 h 2432483"/>
              <a:gd name="connsiteX2474" fmla="*/ 968502 w 4744594"/>
              <a:gd name="connsiteY2474" fmla="*/ 492718 h 2432483"/>
              <a:gd name="connsiteX2475" fmla="*/ 757618 w 4744594"/>
              <a:gd name="connsiteY2475" fmla="*/ 492718 h 2432483"/>
              <a:gd name="connsiteX2476" fmla="*/ 765524 w 4744594"/>
              <a:gd name="connsiteY2476" fmla="*/ 426709 h 2432483"/>
              <a:gd name="connsiteX2477" fmla="*/ 791337 w 4744594"/>
              <a:gd name="connsiteY2477" fmla="*/ 383561 h 2432483"/>
              <a:gd name="connsiteX2478" fmla="*/ 791873 w 4744594"/>
              <a:gd name="connsiteY2478" fmla="*/ 383561 h 2432483"/>
              <a:gd name="connsiteX2479" fmla="*/ 840820 w 4744594"/>
              <a:gd name="connsiteY2479" fmla="*/ 323197 h 2432483"/>
              <a:gd name="connsiteX2480" fmla="*/ 891921 w 4744594"/>
              <a:gd name="connsiteY2480" fmla="*/ 274786 h 2432483"/>
              <a:gd name="connsiteX2481" fmla="*/ 1009068 w 4744594"/>
              <a:gd name="connsiteY2481" fmla="*/ 274755 h 2432483"/>
              <a:gd name="connsiteX2482" fmla="*/ 891826 w 4744594"/>
              <a:gd name="connsiteY2482" fmla="*/ 274691 h 2432483"/>
              <a:gd name="connsiteX2483" fmla="*/ 909733 w 4744594"/>
              <a:gd name="connsiteY2483" fmla="*/ 263641 h 2432483"/>
              <a:gd name="connsiteX2484" fmla="*/ 1034130 w 4744594"/>
              <a:gd name="connsiteY2484" fmla="*/ 244115 h 2432483"/>
              <a:gd name="connsiteX2485" fmla="*/ 1125760 w 4744594"/>
              <a:gd name="connsiteY2485" fmla="*/ 218017 h 2432483"/>
              <a:gd name="connsiteX2486" fmla="*/ 2198942 w 4744594"/>
              <a:gd name="connsiteY2486" fmla="*/ 178774 h 2432483"/>
              <a:gd name="connsiteX2487" fmla="*/ 2198942 w 4744594"/>
              <a:gd name="connsiteY2487" fmla="*/ 185251 h 2432483"/>
              <a:gd name="connsiteX2488" fmla="*/ 2185893 w 4744594"/>
              <a:gd name="connsiteY2488" fmla="*/ 185251 h 2432483"/>
              <a:gd name="connsiteX2489" fmla="*/ 2041970 w 4744594"/>
              <a:gd name="connsiteY2489" fmla="*/ 224399 h 2432483"/>
              <a:gd name="connsiteX2490" fmla="*/ 1969199 w 4744594"/>
              <a:gd name="connsiteY2490" fmla="*/ 274500 h 2432483"/>
              <a:gd name="connsiteX2491" fmla="*/ 1887093 w 4744594"/>
              <a:gd name="connsiteY2491" fmla="*/ 274691 h 2432483"/>
              <a:gd name="connsiteX2492" fmla="*/ 1904524 w 4744594"/>
              <a:gd name="connsiteY2492" fmla="*/ 250592 h 2432483"/>
              <a:gd name="connsiteX2493" fmla="*/ 1930718 w 4744594"/>
              <a:gd name="connsiteY2493" fmla="*/ 270118 h 2432483"/>
              <a:gd name="connsiteX2494" fmla="*/ 1969961 w 4744594"/>
              <a:gd name="connsiteY2494" fmla="*/ 244020 h 2432483"/>
              <a:gd name="connsiteX2495" fmla="*/ 2198942 w 4744594"/>
              <a:gd name="connsiteY2495" fmla="*/ 178774 h 2432483"/>
              <a:gd name="connsiteX2496" fmla="*/ 1059252 w 4744594"/>
              <a:gd name="connsiteY2496" fmla="*/ 132227 h 2432483"/>
              <a:gd name="connsiteX2497" fmla="*/ 1099662 w 4744594"/>
              <a:gd name="connsiteY2497" fmla="*/ 133149 h 2432483"/>
              <a:gd name="connsiteX2498" fmla="*/ 1329976 w 4744594"/>
              <a:gd name="connsiteY2498" fmla="*/ 274691 h 2432483"/>
              <a:gd name="connsiteX2499" fmla="*/ 1329881 w 4744594"/>
              <a:gd name="connsiteY2499" fmla="*/ 274691 h 2432483"/>
              <a:gd name="connsiteX2500" fmla="*/ 1375315 w 4744594"/>
              <a:gd name="connsiteY2500" fmla="*/ 383656 h 2432483"/>
              <a:gd name="connsiteX2501" fmla="*/ 1348550 w 4744594"/>
              <a:gd name="connsiteY2501" fmla="*/ 383752 h 2432483"/>
              <a:gd name="connsiteX2502" fmla="*/ 1271493 w 4744594"/>
              <a:gd name="connsiteY2502" fmla="*/ 274691 h 2432483"/>
              <a:gd name="connsiteX2503" fmla="*/ 1271683 w 4744594"/>
              <a:gd name="connsiteY2503" fmla="*/ 274691 h 2432483"/>
              <a:gd name="connsiteX2504" fmla="*/ 1040797 w 4744594"/>
              <a:gd name="connsiteY2504" fmla="*/ 185346 h 2432483"/>
              <a:gd name="connsiteX2505" fmla="*/ 968788 w 4744594"/>
              <a:gd name="connsiteY2505" fmla="*/ 198395 h 2432483"/>
              <a:gd name="connsiteX2506" fmla="*/ 909924 w 4744594"/>
              <a:gd name="connsiteY2506" fmla="*/ 204967 h 2432483"/>
              <a:gd name="connsiteX2507" fmla="*/ 798767 w 4744594"/>
              <a:gd name="connsiteY2507" fmla="*/ 250687 h 2432483"/>
              <a:gd name="connsiteX2508" fmla="*/ 784384 w 4744594"/>
              <a:gd name="connsiteY2508" fmla="*/ 274691 h 2432483"/>
              <a:gd name="connsiteX2509" fmla="*/ 784194 w 4744594"/>
              <a:gd name="connsiteY2509" fmla="*/ 274691 h 2432483"/>
              <a:gd name="connsiteX2510" fmla="*/ 738950 w 4744594"/>
              <a:gd name="connsiteY2510" fmla="*/ 274691 h 2432483"/>
              <a:gd name="connsiteX2511" fmla="*/ 752761 w 4744594"/>
              <a:gd name="connsiteY2511" fmla="*/ 257164 h 2432483"/>
              <a:gd name="connsiteX2512" fmla="*/ 772383 w 4744594"/>
              <a:gd name="connsiteY2512" fmla="*/ 218017 h 2432483"/>
              <a:gd name="connsiteX2513" fmla="*/ 936022 w 4744594"/>
              <a:gd name="connsiteY2513" fmla="*/ 165820 h 2432483"/>
              <a:gd name="connsiteX2514" fmla="*/ 1059252 w 4744594"/>
              <a:gd name="connsiteY2514" fmla="*/ 132227 h 2432483"/>
              <a:gd name="connsiteX2515" fmla="*/ 4090036 w 4744594"/>
              <a:gd name="connsiteY2515" fmla="*/ 87524 h 2432483"/>
              <a:gd name="connsiteX2516" fmla="*/ 4220909 w 4744594"/>
              <a:gd name="connsiteY2516" fmla="*/ 191918 h 2432483"/>
              <a:gd name="connsiteX2517" fmla="*/ 4310920 w 4744594"/>
              <a:gd name="connsiteY2517" fmla="*/ 274691 h 2432483"/>
              <a:gd name="connsiteX2518" fmla="*/ 4311015 w 4744594"/>
              <a:gd name="connsiteY2518" fmla="*/ 274691 h 2432483"/>
              <a:gd name="connsiteX2519" fmla="*/ 4384548 w 4744594"/>
              <a:gd name="connsiteY2519" fmla="*/ 368035 h 2432483"/>
              <a:gd name="connsiteX2520" fmla="*/ 4390383 w 4744594"/>
              <a:gd name="connsiteY2520" fmla="*/ 383752 h 2432483"/>
              <a:gd name="connsiteX2521" fmla="*/ 4390549 w 4744594"/>
              <a:gd name="connsiteY2521" fmla="*/ 383752 h 2432483"/>
              <a:gd name="connsiteX2522" fmla="*/ 4404265 w 4744594"/>
              <a:gd name="connsiteY2522" fmla="*/ 492051 h 2432483"/>
              <a:gd name="connsiteX2523" fmla="*/ 4404417 w 4744594"/>
              <a:gd name="connsiteY2523" fmla="*/ 492813 h 2432483"/>
              <a:gd name="connsiteX2524" fmla="*/ 4404456 w 4744594"/>
              <a:gd name="connsiteY2524" fmla="*/ 492813 h 2432483"/>
              <a:gd name="connsiteX2525" fmla="*/ 4429887 w 4744594"/>
              <a:gd name="connsiteY2525" fmla="*/ 601779 h 2432483"/>
              <a:gd name="connsiteX2526" fmla="*/ 4393407 w 4744594"/>
              <a:gd name="connsiteY2526" fmla="*/ 601874 h 2432483"/>
              <a:gd name="connsiteX2527" fmla="*/ 4384549 w 4744594"/>
              <a:gd name="connsiteY2527" fmla="*/ 570346 h 2432483"/>
              <a:gd name="connsiteX2528" fmla="*/ 4375024 w 4744594"/>
              <a:gd name="connsiteY2528" fmla="*/ 492908 h 2432483"/>
              <a:gd name="connsiteX2529" fmla="*/ 4384876 w 4744594"/>
              <a:gd name="connsiteY2529" fmla="*/ 492876 h 2432483"/>
              <a:gd name="connsiteX2530" fmla="*/ 4375118 w 4744594"/>
              <a:gd name="connsiteY2530" fmla="*/ 492813 h 2432483"/>
              <a:gd name="connsiteX2531" fmla="*/ 4358449 w 4744594"/>
              <a:gd name="connsiteY2531" fmla="*/ 400706 h 2432483"/>
              <a:gd name="connsiteX2532" fmla="*/ 4349972 w 4744594"/>
              <a:gd name="connsiteY2532" fmla="*/ 383753 h 2432483"/>
              <a:gd name="connsiteX2533" fmla="*/ 4349877 w 4744594"/>
              <a:gd name="connsiteY2533" fmla="*/ 383752 h 2432483"/>
              <a:gd name="connsiteX2534" fmla="*/ 4264533 w 4744594"/>
              <a:gd name="connsiteY2534" fmla="*/ 274691 h 2432483"/>
              <a:gd name="connsiteX2535" fmla="*/ 4264438 w 4744594"/>
              <a:gd name="connsiteY2535" fmla="*/ 274691 h 2432483"/>
              <a:gd name="connsiteX2536" fmla="*/ 4109657 w 4744594"/>
              <a:gd name="connsiteY2536" fmla="*/ 133149 h 2432483"/>
              <a:gd name="connsiteX2537" fmla="*/ 3972211 w 4744594"/>
              <a:gd name="connsiteY2537" fmla="*/ 152770 h 2432483"/>
              <a:gd name="connsiteX2538" fmla="*/ 3972211 w 4744594"/>
              <a:gd name="connsiteY2538" fmla="*/ 204967 h 2432483"/>
              <a:gd name="connsiteX2539" fmla="*/ 4011264 w 4744594"/>
              <a:gd name="connsiteY2539" fmla="*/ 274691 h 2432483"/>
              <a:gd name="connsiteX2540" fmla="*/ 4011454 w 4744594"/>
              <a:gd name="connsiteY2540" fmla="*/ 274691 h 2432483"/>
              <a:gd name="connsiteX2541" fmla="*/ 4011645 w 4744594"/>
              <a:gd name="connsiteY2541" fmla="*/ 276691 h 2432483"/>
              <a:gd name="connsiteX2542" fmla="*/ 4018217 w 4744594"/>
              <a:gd name="connsiteY2542" fmla="*/ 289740 h 2432483"/>
              <a:gd name="connsiteX2543" fmla="*/ 4011645 w 4744594"/>
              <a:gd name="connsiteY2543" fmla="*/ 289740 h 2432483"/>
              <a:gd name="connsiteX2544" fmla="*/ 3998500 w 4744594"/>
              <a:gd name="connsiteY2544" fmla="*/ 302789 h 2432483"/>
              <a:gd name="connsiteX2545" fmla="*/ 3989482 w 4744594"/>
              <a:gd name="connsiteY2545" fmla="*/ 274786 h 2432483"/>
              <a:gd name="connsiteX2546" fmla="*/ 3989356 w 4744594"/>
              <a:gd name="connsiteY2546" fmla="*/ 274786 h 2432483"/>
              <a:gd name="connsiteX2547" fmla="*/ 3939541 w 4744594"/>
              <a:gd name="connsiteY2547" fmla="*/ 165820 h 2432483"/>
              <a:gd name="connsiteX2548" fmla="*/ 3900298 w 4744594"/>
              <a:gd name="connsiteY2548" fmla="*/ 257164 h 2432483"/>
              <a:gd name="connsiteX2549" fmla="*/ 3909156 w 4744594"/>
              <a:gd name="connsiteY2549" fmla="*/ 274595 h 2432483"/>
              <a:gd name="connsiteX2550" fmla="*/ 3909251 w 4744594"/>
              <a:gd name="connsiteY2550" fmla="*/ 274595 h 2432483"/>
              <a:gd name="connsiteX2551" fmla="*/ 3937921 w 4744594"/>
              <a:gd name="connsiteY2551" fmla="*/ 383656 h 2432483"/>
              <a:gd name="connsiteX2552" fmla="*/ 3630930 w 4744594"/>
              <a:gd name="connsiteY2552" fmla="*/ 383656 h 2432483"/>
              <a:gd name="connsiteX2553" fmla="*/ 3661029 w 4744594"/>
              <a:gd name="connsiteY2553" fmla="*/ 274691 h 2432483"/>
              <a:gd name="connsiteX2554" fmla="*/ 3661030 w 4744594"/>
              <a:gd name="connsiteY2554" fmla="*/ 274691 h 2432483"/>
              <a:gd name="connsiteX2555" fmla="*/ 3867912 w 4744594"/>
              <a:gd name="connsiteY2555" fmla="*/ 274691 h 2432483"/>
              <a:gd name="connsiteX2556" fmla="*/ 3887248 w 4744594"/>
              <a:gd name="connsiteY2556" fmla="*/ 341937 h 2432483"/>
              <a:gd name="connsiteX2557" fmla="*/ 3900393 w 4744594"/>
              <a:gd name="connsiteY2557" fmla="*/ 341937 h 2432483"/>
              <a:gd name="connsiteX2558" fmla="*/ 3900393 w 4744594"/>
              <a:gd name="connsiteY2558" fmla="*/ 328888 h 2432483"/>
              <a:gd name="connsiteX2559" fmla="*/ 3893571 w 4744594"/>
              <a:gd name="connsiteY2559" fmla="*/ 307731 h 2432483"/>
              <a:gd name="connsiteX2560" fmla="*/ 3887853 w 4744594"/>
              <a:gd name="connsiteY2560" fmla="*/ 274691 h 2432483"/>
              <a:gd name="connsiteX2561" fmla="*/ 3887724 w 4744594"/>
              <a:gd name="connsiteY2561" fmla="*/ 274691 h 2432483"/>
              <a:gd name="connsiteX2562" fmla="*/ 3880676 w 4744594"/>
              <a:gd name="connsiteY2562" fmla="*/ 211445 h 2432483"/>
              <a:gd name="connsiteX2563" fmla="*/ 3861055 w 4744594"/>
              <a:gd name="connsiteY2563" fmla="*/ 211445 h 2432483"/>
              <a:gd name="connsiteX2564" fmla="*/ 3867913 w 4744594"/>
              <a:gd name="connsiteY2564" fmla="*/ 274595 h 2432483"/>
              <a:gd name="connsiteX2565" fmla="*/ 3661030 w 4744594"/>
              <a:gd name="connsiteY2565" fmla="*/ 274691 h 2432483"/>
              <a:gd name="connsiteX2566" fmla="*/ 3671316 w 4744594"/>
              <a:gd name="connsiteY2566" fmla="*/ 263641 h 2432483"/>
              <a:gd name="connsiteX2567" fmla="*/ 3730181 w 4744594"/>
              <a:gd name="connsiteY2567" fmla="*/ 244115 h 2432483"/>
              <a:gd name="connsiteX2568" fmla="*/ 3762947 w 4744594"/>
              <a:gd name="connsiteY2568" fmla="*/ 198395 h 2432483"/>
              <a:gd name="connsiteX2569" fmla="*/ 3834861 w 4744594"/>
              <a:gd name="connsiteY2569" fmla="*/ 178869 h 2432483"/>
              <a:gd name="connsiteX2570" fmla="*/ 3933064 w 4744594"/>
              <a:gd name="connsiteY2570" fmla="*/ 133149 h 2432483"/>
              <a:gd name="connsiteX2571" fmla="*/ 4090036 w 4744594"/>
              <a:gd name="connsiteY2571" fmla="*/ 87524 h 2432483"/>
              <a:gd name="connsiteX2572" fmla="*/ 2022253 w 4744594"/>
              <a:gd name="connsiteY2572" fmla="*/ 74380 h 2432483"/>
              <a:gd name="connsiteX2573" fmla="*/ 2035398 w 4744594"/>
              <a:gd name="connsiteY2573" fmla="*/ 93906 h 2432483"/>
              <a:gd name="connsiteX2574" fmla="*/ 1930718 w 4744594"/>
              <a:gd name="connsiteY2574" fmla="*/ 126481 h 2432483"/>
              <a:gd name="connsiteX2575" fmla="*/ 1930718 w 4744594"/>
              <a:gd name="connsiteY2575" fmla="*/ 119909 h 2432483"/>
              <a:gd name="connsiteX2576" fmla="*/ 1937290 w 4744594"/>
              <a:gd name="connsiteY2576" fmla="*/ 119909 h 2432483"/>
              <a:gd name="connsiteX2577" fmla="*/ 2022253 w 4744594"/>
              <a:gd name="connsiteY2577" fmla="*/ 74380 h 2432483"/>
              <a:gd name="connsiteX2578" fmla="*/ 2290572 w 4744594"/>
              <a:gd name="connsiteY2578" fmla="*/ 50376 h 2432483"/>
              <a:gd name="connsiteX2579" fmla="*/ 2336387 w 4744594"/>
              <a:gd name="connsiteY2579" fmla="*/ 69997 h 2432483"/>
              <a:gd name="connsiteX2580" fmla="*/ 2323242 w 4744594"/>
              <a:gd name="connsiteY2580" fmla="*/ 135244 h 2432483"/>
              <a:gd name="connsiteX2581" fmla="*/ 2251233 w 4744594"/>
              <a:gd name="connsiteY2581" fmla="*/ 141721 h 2432483"/>
              <a:gd name="connsiteX2582" fmla="*/ 2231612 w 4744594"/>
              <a:gd name="connsiteY2582" fmla="*/ 76474 h 2432483"/>
              <a:gd name="connsiteX2583" fmla="*/ 2257806 w 4744594"/>
              <a:gd name="connsiteY2583" fmla="*/ 76474 h 2432483"/>
              <a:gd name="connsiteX2584" fmla="*/ 2290572 w 4744594"/>
              <a:gd name="connsiteY2584" fmla="*/ 50376 h 2432483"/>
              <a:gd name="connsiteX2585" fmla="*/ 3135968 w 4744594"/>
              <a:gd name="connsiteY2585" fmla="*/ 5037 h 2432483"/>
              <a:gd name="connsiteX2586" fmla="*/ 3193542 w 4744594"/>
              <a:gd name="connsiteY2586" fmla="*/ 9133 h 2432483"/>
              <a:gd name="connsiteX2587" fmla="*/ 3539491 w 4744594"/>
              <a:gd name="connsiteY2587" fmla="*/ 274595 h 2432483"/>
              <a:gd name="connsiteX2588" fmla="*/ 3483293 w 4744594"/>
              <a:gd name="connsiteY2588" fmla="*/ 274691 h 2432483"/>
              <a:gd name="connsiteX2589" fmla="*/ 3350610 w 4744594"/>
              <a:gd name="connsiteY2589" fmla="*/ 94001 h 2432483"/>
              <a:gd name="connsiteX2590" fmla="*/ 2850738 w 4744594"/>
              <a:gd name="connsiteY2590" fmla="*/ 274595 h 2432483"/>
              <a:gd name="connsiteX2591" fmla="*/ 2827830 w 4744594"/>
              <a:gd name="connsiteY2591" fmla="*/ 274643 h 2432483"/>
              <a:gd name="connsiteX2592" fmla="*/ 2850833 w 4744594"/>
              <a:gd name="connsiteY2592" fmla="*/ 274691 h 2432483"/>
              <a:gd name="connsiteX2593" fmla="*/ 2840260 w 4744594"/>
              <a:gd name="connsiteY2593" fmla="*/ 368035 h 2432483"/>
              <a:gd name="connsiteX2594" fmla="*/ 2846832 w 4744594"/>
              <a:gd name="connsiteY2594" fmla="*/ 368035 h 2432483"/>
              <a:gd name="connsiteX2595" fmla="*/ 2846832 w 4744594"/>
              <a:gd name="connsiteY2595" fmla="*/ 361463 h 2432483"/>
              <a:gd name="connsiteX2596" fmla="*/ 2879598 w 4744594"/>
              <a:gd name="connsiteY2596" fmla="*/ 283168 h 2432483"/>
              <a:gd name="connsiteX2597" fmla="*/ 2859977 w 4744594"/>
              <a:gd name="connsiteY2597" fmla="*/ 283168 h 2432483"/>
              <a:gd name="connsiteX2598" fmla="*/ 2861390 w 4744594"/>
              <a:gd name="connsiteY2598" fmla="*/ 274691 h 2432483"/>
              <a:gd name="connsiteX2599" fmla="*/ 2861311 w 4744594"/>
              <a:gd name="connsiteY2599" fmla="*/ 274691 h 2432483"/>
              <a:gd name="connsiteX2600" fmla="*/ 3003805 w 4744594"/>
              <a:gd name="connsiteY2600" fmla="*/ 100478 h 2432483"/>
              <a:gd name="connsiteX2601" fmla="*/ 3128201 w 4744594"/>
              <a:gd name="connsiteY2601" fmla="*/ 113528 h 2432483"/>
              <a:gd name="connsiteX2602" fmla="*/ 3272124 w 4744594"/>
              <a:gd name="connsiteY2602" fmla="*/ 107050 h 2432483"/>
              <a:gd name="connsiteX2603" fmla="*/ 3416047 w 4744594"/>
              <a:gd name="connsiteY2603" fmla="*/ 231066 h 2432483"/>
              <a:gd name="connsiteX2604" fmla="*/ 3416047 w 4744594"/>
              <a:gd name="connsiteY2604" fmla="*/ 244115 h 2432483"/>
              <a:gd name="connsiteX2605" fmla="*/ 3409474 w 4744594"/>
              <a:gd name="connsiteY2605" fmla="*/ 244115 h 2432483"/>
              <a:gd name="connsiteX2606" fmla="*/ 3324416 w 4744594"/>
              <a:gd name="connsiteY2606" fmla="*/ 178869 h 2432483"/>
              <a:gd name="connsiteX2607" fmla="*/ 3324416 w 4744594"/>
              <a:gd name="connsiteY2607" fmla="*/ 185346 h 2432483"/>
              <a:gd name="connsiteX2608" fmla="*/ 3411951 w 4744594"/>
              <a:gd name="connsiteY2608" fmla="*/ 274691 h 2432483"/>
              <a:gd name="connsiteX2609" fmla="*/ 3412046 w 4744594"/>
              <a:gd name="connsiteY2609" fmla="*/ 274691 h 2432483"/>
              <a:gd name="connsiteX2610" fmla="*/ 3450527 w 4744594"/>
              <a:gd name="connsiteY2610" fmla="*/ 383561 h 2432483"/>
              <a:gd name="connsiteX2611" fmla="*/ 3346669 w 4744594"/>
              <a:gd name="connsiteY2611" fmla="*/ 383688 h 2432483"/>
              <a:gd name="connsiteX2612" fmla="*/ 3450622 w 4744594"/>
              <a:gd name="connsiteY2612" fmla="*/ 383752 h 2432483"/>
              <a:gd name="connsiteX2613" fmla="*/ 3471862 w 4744594"/>
              <a:gd name="connsiteY2613" fmla="*/ 492718 h 2432483"/>
              <a:gd name="connsiteX2614" fmla="*/ 3424355 w 4744594"/>
              <a:gd name="connsiteY2614" fmla="*/ 492750 h 2432483"/>
              <a:gd name="connsiteX2615" fmla="*/ 3471768 w 4744594"/>
              <a:gd name="connsiteY2615" fmla="*/ 492813 h 2432483"/>
              <a:gd name="connsiteX2616" fmla="*/ 3488056 w 4744594"/>
              <a:gd name="connsiteY2616" fmla="*/ 563869 h 2432483"/>
              <a:gd name="connsiteX2617" fmla="*/ 3501200 w 4744594"/>
              <a:gd name="connsiteY2617" fmla="*/ 563869 h 2432483"/>
              <a:gd name="connsiteX2618" fmla="*/ 3507677 w 4744594"/>
              <a:gd name="connsiteY2618" fmla="*/ 492908 h 2432483"/>
              <a:gd name="connsiteX2619" fmla="*/ 3559969 w 4744594"/>
              <a:gd name="connsiteY2619" fmla="*/ 492813 h 2432483"/>
              <a:gd name="connsiteX2620" fmla="*/ 3547015 w 4744594"/>
              <a:gd name="connsiteY2620" fmla="*/ 544247 h 2432483"/>
              <a:gd name="connsiteX2621" fmla="*/ 3533299 w 4744594"/>
              <a:gd name="connsiteY2621" fmla="*/ 601874 h 2432483"/>
              <a:gd name="connsiteX2622" fmla="*/ 3489008 w 4744594"/>
              <a:gd name="connsiteY2622" fmla="*/ 601874 h 2432483"/>
              <a:gd name="connsiteX2623" fmla="*/ 3494723 w 4744594"/>
              <a:gd name="connsiteY2623" fmla="*/ 583395 h 2432483"/>
              <a:gd name="connsiteX2624" fmla="*/ 3468529 w 4744594"/>
              <a:gd name="connsiteY2624" fmla="*/ 570346 h 2432483"/>
              <a:gd name="connsiteX2625" fmla="*/ 3473768 w 4744594"/>
              <a:gd name="connsiteY2625" fmla="*/ 601874 h 2432483"/>
              <a:gd name="connsiteX2626" fmla="*/ 3343561 w 4744594"/>
              <a:gd name="connsiteY2626" fmla="*/ 601874 h 2432483"/>
              <a:gd name="connsiteX2627" fmla="*/ 3337704 w 4744594"/>
              <a:gd name="connsiteY2627" fmla="*/ 543855 h 2432483"/>
              <a:gd name="connsiteX2628" fmla="*/ 3329021 w 4744594"/>
              <a:gd name="connsiteY2628" fmla="*/ 492813 h 2432483"/>
              <a:gd name="connsiteX2629" fmla="*/ 3328987 w 4744594"/>
              <a:gd name="connsiteY2629" fmla="*/ 492813 h 2432483"/>
              <a:gd name="connsiteX2630" fmla="*/ 3318034 w 4744594"/>
              <a:gd name="connsiteY2630" fmla="*/ 400706 h 2432483"/>
              <a:gd name="connsiteX2631" fmla="*/ 3294639 w 4744594"/>
              <a:gd name="connsiteY2631" fmla="*/ 383752 h 2432483"/>
              <a:gd name="connsiteX2632" fmla="*/ 3294412 w 4744594"/>
              <a:gd name="connsiteY2632" fmla="*/ 383752 h 2432483"/>
              <a:gd name="connsiteX2633" fmla="*/ 3180493 w 4744594"/>
              <a:gd name="connsiteY2633" fmla="*/ 302789 h 2432483"/>
              <a:gd name="connsiteX2634" fmla="*/ 3180493 w 4744594"/>
              <a:gd name="connsiteY2634" fmla="*/ 315838 h 2432483"/>
              <a:gd name="connsiteX2635" fmla="*/ 3206687 w 4744594"/>
              <a:gd name="connsiteY2635" fmla="*/ 348509 h 2432483"/>
              <a:gd name="connsiteX2636" fmla="*/ 3187065 w 4744594"/>
              <a:gd name="connsiteY2636" fmla="*/ 348509 h 2432483"/>
              <a:gd name="connsiteX2637" fmla="*/ 3147822 w 4744594"/>
              <a:gd name="connsiteY2637" fmla="*/ 342032 h 2432483"/>
              <a:gd name="connsiteX2638" fmla="*/ 3087815 w 4744594"/>
              <a:gd name="connsiteY2638" fmla="*/ 274691 h 2432483"/>
              <a:gd name="connsiteX2639" fmla="*/ 3087624 w 4744594"/>
              <a:gd name="connsiteY2639" fmla="*/ 274691 h 2432483"/>
              <a:gd name="connsiteX2640" fmla="*/ 3082195 w 4744594"/>
              <a:gd name="connsiteY2640" fmla="*/ 263641 h 2432483"/>
              <a:gd name="connsiteX2641" fmla="*/ 3064670 w 4744594"/>
              <a:gd name="connsiteY2641" fmla="*/ 274595 h 2432483"/>
              <a:gd name="connsiteX2642" fmla="*/ 3064955 w 4744594"/>
              <a:gd name="connsiteY2642" fmla="*/ 274595 h 2432483"/>
              <a:gd name="connsiteX2643" fmla="*/ 2951607 w 4744594"/>
              <a:gd name="connsiteY2643" fmla="*/ 322316 h 2432483"/>
              <a:gd name="connsiteX2644" fmla="*/ 2951607 w 4744594"/>
              <a:gd name="connsiteY2644" fmla="*/ 309266 h 2432483"/>
              <a:gd name="connsiteX2645" fmla="*/ 2958180 w 4744594"/>
              <a:gd name="connsiteY2645" fmla="*/ 296217 h 2432483"/>
              <a:gd name="connsiteX2646" fmla="*/ 2931986 w 4744594"/>
              <a:gd name="connsiteY2646" fmla="*/ 296217 h 2432483"/>
              <a:gd name="connsiteX2647" fmla="*/ 2886171 w 4744594"/>
              <a:gd name="connsiteY2647" fmla="*/ 381085 h 2432483"/>
              <a:gd name="connsiteX2648" fmla="*/ 2942559 w 4744594"/>
              <a:gd name="connsiteY2648" fmla="*/ 383752 h 2432483"/>
              <a:gd name="connsiteX2649" fmla="*/ 2942463 w 4744594"/>
              <a:gd name="connsiteY2649" fmla="*/ 383752 h 2432483"/>
              <a:gd name="connsiteX2650" fmla="*/ 2787682 w 4744594"/>
              <a:gd name="connsiteY2650" fmla="*/ 383752 h 2432483"/>
              <a:gd name="connsiteX2651" fmla="*/ 2787968 w 4744594"/>
              <a:gd name="connsiteY2651" fmla="*/ 328888 h 2432483"/>
              <a:gd name="connsiteX2652" fmla="*/ 2794659 w 4744594"/>
              <a:gd name="connsiteY2652" fmla="*/ 305528 h 2432483"/>
              <a:gd name="connsiteX2653" fmla="*/ 2804890 w 4744594"/>
              <a:gd name="connsiteY2653" fmla="*/ 274691 h 2432483"/>
              <a:gd name="connsiteX2654" fmla="*/ 2804827 w 4744594"/>
              <a:gd name="connsiteY2654" fmla="*/ 274691 h 2432483"/>
              <a:gd name="connsiteX2655" fmla="*/ 2892648 w 4744594"/>
              <a:gd name="connsiteY2655" fmla="*/ 100478 h 2432483"/>
              <a:gd name="connsiteX2656" fmla="*/ 3003805 w 4744594"/>
              <a:gd name="connsiteY2656" fmla="*/ 54758 h 2432483"/>
              <a:gd name="connsiteX2657" fmla="*/ 3135968 w 4744594"/>
              <a:gd name="connsiteY2657" fmla="*/ 5037 h 2432483"/>
              <a:gd name="connsiteX2658" fmla="*/ 2099786 w 4744594"/>
              <a:gd name="connsiteY2658" fmla="*/ 969 h 2432483"/>
              <a:gd name="connsiteX2659" fmla="*/ 2388680 w 4744594"/>
              <a:gd name="connsiteY2659" fmla="*/ 35232 h 2432483"/>
              <a:gd name="connsiteX2660" fmla="*/ 2460689 w 4744594"/>
              <a:gd name="connsiteY2660" fmla="*/ 165724 h 2432483"/>
              <a:gd name="connsiteX2661" fmla="*/ 2460689 w 4744594"/>
              <a:gd name="connsiteY2661" fmla="*/ 230971 h 2432483"/>
              <a:gd name="connsiteX2662" fmla="*/ 2484752 w 4744594"/>
              <a:gd name="connsiteY2662" fmla="*/ 256486 h 2432483"/>
              <a:gd name="connsiteX2663" fmla="*/ 2513877 w 4744594"/>
              <a:gd name="connsiteY2663" fmla="*/ 274691 h 2432483"/>
              <a:gd name="connsiteX2664" fmla="*/ 2513934 w 4744594"/>
              <a:gd name="connsiteY2664" fmla="*/ 274691 h 2432483"/>
              <a:gd name="connsiteX2665" fmla="*/ 2514001 w 4744594"/>
              <a:gd name="connsiteY2665" fmla="*/ 274769 h 2432483"/>
              <a:gd name="connsiteX2666" fmla="*/ 2514029 w 4744594"/>
              <a:gd name="connsiteY2666" fmla="*/ 274786 h 2432483"/>
              <a:gd name="connsiteX2667" fmla="*/ 2514016 w 4744594"/>
              <a:gd name="connsiteY2667" fmla="*/ 274786 h 2432483"/>
              <a:gd name="connsiteX2668" fmla="*/ 2532603 w 4744594"/>
              <a:gd name="connsiteY2668" fmla="*/ 296312 h 2432483"/>
              <a:gd name="connsiteX2669" fmla="*/ 2539080 w 4744594"/>
              <a:gd name="connsiteY2669" fmla="*/ 322411 h 2432483"/>
              <a:gd name="connsiteX2670" fmla="*/ 2467166 w 4744594"/>
              <a:gd name="connsiteY2670" fmla="*/ 348509 h 2432483"/>
              <a:gd name="connsiteX2671" fmla="*/ 2456022 w 4744594"/>
              <a:gd name="connsiteY2671" fmla="*/ 383752 h 2432483"/>
              <a:gd name="connsiteX2672" fmla="*/ 2339531 w 4744594"/>
              <a:gd name="connsiteY2672" fmla="*/ 383847 h 2432483"/>
              <a:gd name="connsiteX2673" fmla="*/ 2427923 w 4744594"/>
              <a:gd name="connsiteY2673" fmla="*/ 328983 h 2432483"/>
              <a:gd name="connsiteX2674" fmla="*/ 2414778 w 4744594"/>
              <a:gd name="connsiteY2674" fmla="*/ 328983 h 2432483"/>
              <a:gd name="connsiteX2675" fmla="*/ 2113788 w 4744594"/>
              <a:gd name="connsiteY2675" fmla="*/ 322506 h 2432483"/>
              <a:gd name="connsiteX2676" fmla="*/ 2120361 w 4744594"/>
              <a:gd name="connsiteY2676" fmla="*/ 335555 h 2432483"/>
              <a:gd name="connsiteX2677" fmla="*/ 2218468 w 4744594"/>
              <a:gd name="connsiteY2677" fmla="*/ 368131 h 2432483"/>
              <a:gd name="connsiteX2678" fmla="*/ 2236280 w 4744594"/>
              <a:gd name="connsiteY2678" fmla="*/ 383656 h 2432483"/>
              <a:gd name="connsiteX2679" fmla="*/ 2133100 w 4744594"/>
              <a:gd name="connsiteY2679" fmla="*/ 383704 h 2432483"/>
              <a:gd name="connsiteX2680" fmla="*/ 2236375 w 4744594"/>
              <a:gd name="connsiteY2680" fmla="*/ 383752 h 2432483"/>
              <a:gd name="connsiteX2681" fmla="*/ 2270950 w 4744594"/>
              <a:gd name="connsiteY2681" fmla="*/ 420328 h 2432483"/>
              <a:gd name="connsiteX2682" fmla="*/ 2270950 w 4744594"/>
              <a:gd name="connsiteY2682" fmla="*/ 426805 h 2432483"/>
              <a:gd name="connsiteX2683" fmla="*/ 2264378 w 4744594"/>
              <a:gd name="connsiteY2683" fmla="*/ 426805 h 2432483"/>
              <a:gd name="connsiteX2684" fmla="*/ 2238184 w 4744594"/>
              <a:gd name="connsiteY2684" fmla="*/ 452903 h 2432483"/>
              <a:gd name="connsiteX2685" fmla="*/ 2238184 w 4744594"/>
              <a:gd name="connsiteY2685" fmla="*/ 479002 h 2432483"/>
              <a:gd name="connsiteX2686" fmla="*/ 2048351 w 4744594"/>
              <a:gd name="connsiteY2686" fmla="*/ 472429 h 2432483"/>
              <a:gd name="connsiteX2687" fmla="*/ 2048351 w 4744594"/>
              <a:gd name="connsiteY2687" fmla="*/ 452903 h 2432483"/>
              <a:gd name="connsiteX2688" fmla="*/ 2205418 w 4744594"/>
              <a:gd name="connsiteY2688" fmla="*/ 439854 h 2432483"/>
              <a:gd name="connsiteX2689" fmla="*/ 2211991 w 4744594"/>
              <a:gd name="connsiteY2689" fmla="*/ 413755 h 2432483"/>
              <a:gd name="connsiteX2690" fmla="*/ 2198846 w 4744594"/>
              <a:gd name="connsiteY2690" fmla="*/ 413755 h 2432483"/>
              <a:gd name="connsiteX2691" fmla="*/ 2022157 w 4744594"/>
              <a:gd name="connsiteY2691" fmla="*/ 413755 h 2432483"/>
              <a:gd name="connsiteX2692" fmla="*/ 2012823 w 4744594"/>
              <a:gd name="connsiteY2692" fmla="*/ 410040 h 2432483"/>
              <a:gd name="connsiteX2693" fmla="*/ 2009108 w 4744594"/>
              <a:gd name="connsiteY2693" fmla="*/ 400706 h 2432483"/>
              <a:gd name="connsiteX2694" fmla="*/ 2029873 w 4744594"/>
              <a:gd name="connsiteY2694" fmla="*/ 383656 h 2432483"/>
              <a:gd name="connsiteX2695" fmla="*/ 2029934 w 4744594"/>
              <a:gd name="connsiteY2695" fmla="*/ 383656 h 2432483"/>
              <a:gd name="connsiteX2696" fmla="*/ 2048352 w 4744594"/>
              <a:gd name="connsiteY2696" fmla="*/ 354986 h 2432483"/>
              <a:gd name="connsiteX2697" fmla="*/ 2022158 w 4744594"/>
              <a:gd name="connsiteY2697" fmla="*/ 354986 h 2432483"/>
              <a:gd name="connsiteX2698" fmla="*/ 1979486 w 4744594"/>
              <a:gd name="connsiteY2698" fmla="*/ 383656 h 2432483"/>
              <a:gd name="connsiteX2699" fmla="*/ 1959245 w 4744594"/>
              <a:gd name="connsiteY2699" fmla="*/ 383704 h 2432483"/>
              <a:gd name="connsiteX2700" fmla="*/ 1979581 w 4744594"/>
              <a:gd name="connsiteY2700" fmla="*/ 383752 h 2432483"/>
              <a:gd name="connsiteX2701" fmla="*/ 1963388 w 4744594"/>
              <a:gd name="connsiteY2701" fmla="*/ 400706 h 2432483"/>
              <a:gd name="connsiteX2702" fmla="*/ 1969960 w 4744594"/>
              <a:gd name="connsiteY2702" fmla="*/ 433377 h 2432483"/>
              <a:gd name="connsiteX2703" fmla="*/ 1930717 w 4744594"/>
              <a:gd name="connsiteY2703" fmla="*/ 465952 h 2432483"/>
              <a:gd name="connsiteX2704" fmla="*/ 1921859 w 4744594"/>
              <a:gd name="connsiteY2704" fmla="*/ 492813 h 2432483"/>
              <a:gd name="connsiteX2705" fmla="*/ 1921765 w 4744594"/>
              <a:gd name="connsiteY2705" fmla="*/ 492813 h 2432483"/>
              <a:gd name="connsiteX2706" fmla="*/ 1918609 w 4744594"/>
              <a:gd name="connsiteY2706" fmla="*/ 524138 h 2432483"/>
              <a:gd name="connsiteX2707" fmla="*/ 1891380 w 4744594"/>
              <a:gd name="connsiteY2707" fmla="*/ 544247 h 2432483"/>
              <a:gd name="connsiteX2708" fmla="*/ 1865568 w 4744594"/>
              <a:gd name="connsiteY2708" fmla="*/ 492908 h 2432483"/>
              <a:gd name="connsiteX2709" fmla="*/ 1865566 w 4744594"/>
              <a:gd name="connsiteY2709" fmla="*/ 492908 h 2432483"/>
              <a:gd name="connsiteX2710" fmla="*/ 1780222 w 4744594"/>
              <a:gd name="connsiteY2710" fmla="*/ 459475 h 2432483"/>
              <a:gd name="connsiteX2711" fmla="*/ 1773650 w 4744594"/>
              <a:gd name="connsiteY2711" fmla="*/ 472524 h 2432483"/>
              <a:gd name="connsiteX2712" fmla="*/ 1763363 w 4744594"/>
              <a:gd name="connsiteY2712" fmla="*/ 492813 h 2432483"/>
              <a:gd name="connsiteX2713" fmla="*/ 1763269 w 4744594"/>
              <a:gd name="connsiteY2713" fmla="*/ 492813 h 2432483"/>
              <a:gd name="connsiteX2714" fmla="*/ 1761482 w 4744594"/>
              <a:gd name="connsiteY2714" fmla="*/ 546153 h 2432483"/>
              <a:gd name="connsiteX2715" fmla="*/ 1777529 w 4744594"/>
              <a:gd name="connsiteY2715" fmla="*/ 601969 h 2432483"/>
              <a:gd name="connsiteX2716" fmla="*/ 1777650 w 4744594"/>
              <a:gd name="connsiteY2716" fmla="*/ 601969 h 2432483"/>
              <a:gd name="connsiteX2717" fmla="*/ 1812893 w 4744594"/>
              <a:gd name="connsiteY2717" fmla="*/ 648737 h 2432483"/>
              <a:gd name="connsiteX2718" fmla="*/ 1845564 w 4744594"/>
              <a:gd name="connsiteY2718" fmla="*/ 661786 h 2432483"/>
              <a:gd name="connsiteX2719" fmla="*/ 1865185 w 4744594"/>
              <a:gd name="connsiteY2719" fmla="*/ 648737 h 2432483"/>
              <a:gd name="connsiteX2720" fmla="*/ 1882140 w 4744594"/>
              <a:gd name="connsiteY2720" fmla="*/ 710935 h 2432483"/>
              <a:gd name="connsiteX2721" fmla="*/ 1860566 w 4744594"/>
              <a:gd name="connsiteY2721" fmla="*/ 710983 h 2432483"/>
              <a:gd name="connsiteX2722" fmla="*/ 1882235 w 4744594"/>
              <a:gd name="connsiteY2722" fmla="*/ 711031 h 2432483"/>
              <a:gd name="connsiteX2723" fmla="*/ 1904524 w 4744594"/>
              <a:gd name="connsiteY2723" fmla="*/ 772753 h 2432483"/>
              <a:gd name="connsiteX2724" fmla="*/ 1957578 w 4744594"/>
              <a:gd name="connsiteY2724" fmla="*/ 820092 h 2432483"/>
              <a:gd name="connsiteX2725" fmla="*/ 1957483 w 4744594"/>
              <a:gd name="connsiteY2725" fmla="*/ 820092 h 2432483"/>
              <a:gd name="connsiteX2726" fmla="*/ 1852803 w 4744594"/>
              <a:gd name="connsiteY2726" fmla="*/ 820092 h 2432483"/>
              <a:gd name="connsiteX2727" fmla="*/ 1852136 w 4744594"/>
              <a:gd name="connsiteY2727" fmla="*/ 818377 h 2432483"/>
              <a:gd name="connsiteX2728" fmla="*/ 1832515 w 4744594"/>
              <a:gd name="connsiteY2728" fmla="*/ 818377 h 2432483"/>
              <a:gd name="connsiteX2729" fmla="*/ 1831753 w 4744594"/>
              <a:gd name="connsiteY2729" fmla="*/ 819997 h 2432483"/>
              <a:gd name="connsiteX2730" fmla="*/ 1790986 w 4744594"/>
              <a:gd name="connsiteY2730" fmla="*/ 820092 h 2432483"/>
              <a:gd name="connsiteX2731" fmla="*/ 1833567 w 4744594"/>
              <a:gd name="connsiteY2731" fmla="*/ 749221 h 2432483"/>
              <a:gd name="connsiteX2732" fmla="*/ 1838978 w 4744594"/>
              <a:gd name="connsiteY2732" fmla="*/ 711031 h 2432483"/>
              <a:gd name="connsiteX2733" fmla="*/ 1838896 w 4744594"/>
              <a:gd name="connsiteY2733" fmla="*/ 711031 h 2432483"/>
              <a:gd name="connsiteX2734" fmla="*/ 1838991 w 4744594"/>
              <a:gd name="connsiteY2734" fmla="*/ 707506 h 2432483"/>
              <a:gd name="connsiteX2735" fmla="*/ 1739265 w 4744594"/>
              <a:gd name="connsiteY2735" fmla="*/ 602065 h 2432483"/>
              <a:gd name="connsiteX2736" fmla="*/ 1764877 w 4744594"/>
              <a:gd name="connsiteY2736" fmla="*/ 602001 h 2432483"/>
              <a:gd name="connsiteX2737" fmla="*/ 1739361 w 4744594"/>
              <a:gd name="connsiteY2737" fmla="*/ 601874 h 2432483"/>
              <a:gd name="connsiteX2738" fmla="*/ 1727836 w 4744594"/>
              <a:gd name="connsiteY2738" fmla="*/ 563774 h 2432483"/>
              <a:gd name="connsiteX2739" fmla="*/ 1717060 w 4744594"/>
              <a:gd name="connsiteY2739" fmla="*/ 532234 h 2432483"/>
              <a:gd name="connsiteX2740" fmla="*/ 1713101 w 4744594"/>
              <a:gd name="connsiteY2740" fmla="*/ 492908 h 2432483"/>
              <a:gd name="connsiteX2741" fmla="*/ 1713071 w 4744594"/>
              <a:gd name="connsiteY2741" fmla="*/ 492908 h 2432483"/>
              <a:gd name="connsiteX2742" fmla="*/ 1713092 w 4744594"/>
              <a:gd name="connsiteY2742" fmla="*/ 492819 h 2432483"/>
              <a:gd name="connsiteX2743" fmla="*/ 1713072 w 4744594"/>
              <a:gd name="connsiteY2743" fmla="*/ 492622 h 2432483"/>
              <a:gd name="connsiteX2744" fmla="*/ 1713138 w 4744594"/>
              <a:gd name="connsiteY2744" fmla="*/ 492622 h 2432483"/>
              <a:gd name="connsiteX2745" fmla="*/ 1714786 w 4744594"/>
              <a:gd name="connsiteY2745" fmla="*/ 485574 h 2432483"/>
              <a:gd name="connsiteX2746" fmla="*/ 1734407 w 4744594"/>
              <a:gd name="connsiteY2746" fmla="*/ 433377 h 2432483"/>
              <a:gd name="connsiteX2747" fmla="*/ 1708359 w 4744594"/>
              <a:gd name="connsiteY2747" fmla="*/ 383753 h 2432483"/>
              <a:gd name="connsiteX2748" fmla="*/ 1708214 w 4744594"/>
              <a:gd name="connsiteY2748" fmla="*/ 383752 h 2432483"/>
              <a:gd name="connsiteX2749" fmla="*/ 1694974 w 4744594"/>
              <a:gd name="connsiteY2749" fmla="*/ 348509 h 2432483"/>
              <a:gd name="connsiteX2750" fmla="*/ 1707738 w 4744594"/>
              <a:gd name="connsiteY2750" fmla="*/ 274786 h 2432483"/>
              <a:gd name="connsiteX2751" fmla="*/ 1753934 w 4744594"/>
              <a:gd name="connsiteY2751" fmla="*/ 274691 h 2432483"/>
              <a:gd name="connsiteX2752" fmla="*/ 1753934 w 4744594"/>
              <a:gd name="connsiteY2752" fmla="*/ 309362 h 2432483"/>
              <a:gd name="connsiteX2753" fmla="*/ 1753934 w 4744594"/>
              <a:gd name="connsiteY2753" fmla="*/ 374608 h 2432483"/>
              <a:gd name="connsiteX2754" fmla="*/ 1769795 w 4744594"/>
              <a:gd name="connsiteY2754" fmla="*/ 383752 h 2432483"/>
              <a:gd name="connsiteX2755" fmla="*/ 1770126 w 4744594"/>
              <a:gd name="connsiteY2755" fmla="*/ 383752 h 2432483"/>
              <a:gd name="connsiteX2756" fmla="*/ 1780127 w 4744594"/>
              <a:gd name="connsiteY2756" fmla="*/ 387657 h 2432483"/>
              <a:gd name="connsiteX2757" fmla="*/ 1783270 w 4744594"/>
              <a:gd name="connsiteY2757" fmla="*/ 383847 h 2432483"/>
              <a:gd name="connsiteX2758" fmla="*/ 1810131 w 4744594"/>
              <a:gd name="connsiteY2758" fmla="*/ 383815 h 2432483"/>
              <a:gd name="connsiteX2759" fmla="*/ 1783271 w 4744594"/>
              <a:gd name="connsiteY2759" fmla="*/ 383752 h 2432483"/>
              <a:gd name="connsiteX2760" fmla="*/ 1838992 w 4744594"/>
              <a:gd name="connsiteY2760" fmla="*/ 315838 h 2432483"/>
              <a:gd name="connsiteX2761" fmla="*/ 1858614 w 4744594"/>
              <a:gd name="connsiteY2761" fmla="*/ 315838 h 2432483"/>
              <a:gd name="connsiteX2762" fmla="*/ 1886998 w 4744594"/>
              <a:gd name="connsiteY2762" fmla="*/ 274691 h 2432483"/>
              <a:gd name="connsiteX2763" fmla="*/ 1887093 w 4744594"/>
              <a:gd name="connsiteY2763" fmla="*/ 274691 h 2432483"/>
              <a:gd name="connsiteX2764" fmla="*/ 1969104 w 4744594"/>
              <a:gd name="connsiteY2764" fmla="*/ 274691 h 2432483"/>
              <a:gd name="connsiteX2765" fmla="*/ 1863852 w 4744594"/>
              <a:gd name="connsiteY2765" fmla="*/ 383942 h 2432483"/>
              <a:gd name="connsiteX2766" fmla="*/ 1863757 w 4744594"/>
              <a:gd name="connsiteY2766" fmla="*/ 383942 h 2432483"/>
              <a:gd name="connsiteX2767" fmla="*/ 1832515 w 4744594"/>
              <a:gd name="connsiteY2767" fmla="*/ 446426 h 2432483"/>
              <a:gd name="connsiteX2768" fmla="*/ 1858708 w 4744594"/>
              <a:gd name="connsiteY2768" fmla="*/ 452903 h 2432483"/>
              <a:gd name="connsiteX2769" fmla="*/ 1939004 w 4744594"/>
              <a:gd name="connsiteY2769" fmla="*/ 383656 h 2432483"/>
              <a:gd name="connsiteX2770" fmla="*/ 1939077 w 4744594"/>
              <a:gd name="connsiteY2770" fmla="*/ 383656 h 2432483"/>
              <a:gd name="connsiteX2771" fmla="*/ 2057055 w 4744594"/>
              <a:gd name="connsiteY2771" fmla="*/ 316351 h 2432483"/>
              <a:gd name="connsiteX2772" fmla="*/ 2192274 w 4744594"/>
              <a:gd name="connsiteY2772" fmla="*/ 274595 h 2432483"/>
              <a:gd name="connsiteX2773" fmla="*/ 2193361 w 4744594"/>
              <a:gd name="connsiteY2773" fmla="*/ 274596 h 2432483"/>
              <a:gd name="connsiteX2774" fmla="*/ 2313325 w 4744594"/>
              <a:gd name="connsiteY2774" fmla="*/ 263023 h 2432483"/>
              <a:gd name="connsiteX2775" fmla="*/ 2440315 w 4744594"/>
              <a:gd name="connsiteY2775" fmla="*/ 274691 h 2432483"/>
              <a:gd name="connsiteX2776" fmla="*/ 2441353 w 4744594"/>
              <a:gd name="connsiteY2776" fmla="*/ 274691 h 2432483"/>
              <a:gd name="connsiteX2777" fmla="*/ 2480310 w 4744594"/>
              <a:gd name="connsiteY2777" fmla="*/ 283263 h 2432483"/>
              <a:gd name="connsiteX2778" fmla="*/ 2480310 w 4744594"/>
              <a:gd name="connsiteY2778" fmla="*/ 274691 h 2432483"/>
              <a:gd name="connsiteX2779" fmla="*/ 2497307 w 4744594"/>
              <a:gd name="connsiteY2779" fmla="*/ 274691 h 2432483"/>
              <a:gd name="connsiteX2780" fmla="*/ 2480406 w 4744594"/>
              <a:gd name="connsiteY2780" fmla="*/ 274595 h 2432483"/>
              <a:gd name="connsiteX2781" fmla="*/ 2480406 w 4744594"/>
              <a:gd name="connsiteY2781" fmla="*/ 270118 h 2432483"/>
              <a:gd name="connsiteX2782" fmla="*/ 2460784 w 4744594"/>
              <a:gd name="connsiteY2782" fmla="*/ 257069 h 2432483"/>
              <a:gd name="connsiteX2783" fmla="*/ 2159794 w 4744594"/>
              <a:gd name="connsiteY2783" fmla="*/ 250592 h 2432483"/>
              <a:gd name="connsiteX2784" fmla="*/ 2085975 w 4744594"/>
              <a:gd name="connsiteY2784" fmla="*/ 274691 h 2432483"/>
              <a:gd name="connsiteX2785" fmla="*/ 2085880 w 4744594"/>
              <a:gd name="connsiteY2785" fmla="*/ 274691 h 2432483"/>
              <a:gd name="connsiteX2786" fmla="*/ 1989582 w 4744594"/>
              <a:gd name="connsiteY2786" fmla="*/ 322411 h 2432483"/>
              <a:gd name="connsiteX2787" fmla="*/ 1922717 w 4744594"/>
              <a:gd name="connsiteY2787" fmla="*/ 383752 h 2432483"/>
              <a:gd name="connsiteX2788" fmla="*/ 1922716 w 4744594"/>
              <a:gd name="connsiteY2788" fmla="*/ 383752 h 2432483"/>
              <a:gd name="connsiteX2789" fmla="*/ 1871758 w 4744594"/>
              <a:gd name="connsiteY2789" fmla="*/ 413755 h 2432483"/>
              <a:gd name="connsiteX2790" fmla="*/ 1871758 w 4744594"/>
              <a:gd name="connsiteY2790" fmla="*/ 407183 h 2432483"/>
              <a:gd name="connsiteX2791" fmla="*/ 1878330 w 4744594"/>
              <a:gd name="connsiteY2791" fmla="*/ 407183 h 2432483"/>
              <a:gd name="connsiteX2792" fmla="*/ 1897475 w 4744594"/>
              <a:gd name="connsiteY2792" fmla="*/ 383561 h 2432483"/>
              <a:gd name="connsiteX2793" fmla="*/ 1897586 w 4744594"/>
              <a:gd name="connsiteY2793" fmla="*/ 383562 h 2432483"/>
              <a:gd name="connsiteX2794" fmla="*/ 1956661 w 4744594"/>
              <a:gd name="connsiteY2794" fmla="*/ 329174 h 2432483"/>
              <a:gd name="connsiteX2795" fmla="*/ 2031873 w 4744594"/>
              <a:gd name="connsiteY2795" fmla="*/ 274595 h 2432483"/>
              <a:gd name="connsiteX2796" fmla="*/ 2032232 w 4744594"/>
              <a:gd name="connsiteY2796" fmla="*/ 274596 h 2432483"/>
              <a:gd name="connsiteX2797" fmla="*/ 2097262 w 4744594"/>
              <a:gd name="connsiteY2797" fmla="*/ 237626 h 2432483"/>
              <a:gd name="connsiteX2798" fmla="*/ 2153317 w 4744594"/>
              <a:gd name="connsiteY2798" fmla="*/ 217921 h 2432483"/>
              <a:gd name="connsiteX2799" fmla="*/ 2185988 w 4744594"/>
              <a:gd name="connsiteY2799" fmla="*/ 230971 h 2432483"/>
              <a:gd name="connsiteX2800" fmla="*/ 2218659 w 4744594"/>
              <a:gd name="connsiteY2800" fmla="*/ 217921 h 2432483"/>
              <a:gd name="connsiteX2801" fmla="*/ 2271046 w 4744594"/>
              <a:gd name="connsiteY2801" fmla="*/ 224494 h 2432483"/>
              <a:gd name="connsiteX2802" fmla="*/ 2414969 w 4744594"/>
              <a:gd name="connsiteY2802" fmla="*/ 217921 h 2432483"/>
              <a:gd name="connsiteX2803" fmla="*/ 2414969 w 4744594"/>
              <a:gd name="connsiteY2803" fmla="*/ 204872 h 2432483"/>
              <a:gd name="connsiteX2804" fmla="*/ 2395348 w 4744594"/>
              <a:gd name="connsiteY2804" fmla="*/ 198300 h 2432483"/>
              <a:gd name="connsiteX2805" fmla="*/ 2316862 w 4744594"/>
              <a:gd name="connsiteY2805" fmla="*/ 185251 h 2432483"/>
              <a:gd name="connsiteX2806" fmla="*/ 2316862 w 4744594"/>
              <a:gd name="connsiteY2806" fmla="*/ 172201 h 2432483"/>
              <a:gd name="connsiteX2807" fmla="*/ 2421541 w 4744594"/>
              <a:gd name="connsiteY2807" fmla="*/ 172201 h 2432483"/>
              <a:gd name="connsiteX2808" fmla="*/ 2257902 w 4744594"/>
              <a:gd name="connsiteY2808" fmla="*/ 41709 h 2432483"/>
              <a:gd name="connsiteX2809" fmla="*/ 2172844 w 4744594"/>
              <a:gd name="connsiteY2809" fmla="*/ 48281 h 2432483"/>
              <a:gd name="connsiteX2810" fmla="*/ 1780223 w 4744594"/>
              <a:gd name="connsiteY2810" fmla="*/ 230971 h 2432483"/>
              <a:gd name="connsiteX2811" fmla="*/ 1793368 w 4744594"/>
              <a:gd name="connsiteY2811" fmla="*/ 230971 h 2432483"/>
              <a:gd name="connsiteX2812" fmla="*/ 1898047 w 4744594"/>
              <a:gd name="connsiteY2812" fmla="*/ 139626 h 2432483"/>
              <a:gd name="connsiteX2813" fmla="*/ 1898047 w 4744594"/>
              <a:gd name="connsiteY2813" fmla="*/ 152675 h 2432483"/>
              <a:gd name="connsiteX2814" fmla="*/ 1754125 w 4744594"/>
              <a:gd name="connsiteY2814" fmla="*/ 270118 h 2432483"/>
              <a:gd name="connsiteX2815" fmla="*/ 1754125 w 4744594"/>
              <a:gd name="connsiteY2815" fmla="*/ 274595 h 2432483"/>
              <a:gd name="connsiteX2816" fmla="*/ 1707852 w 4744594"/>
              <a:gd name="connsiteY2816" fmla="*/ 274595 h 2432483"/>
              <a:gd name="connsiteX2817" fmla="*/ 1716512 w 4744594"/>
              <a:gd name="connsiteY2817" fmla="*/ 231745 h 2432483"/>
              <a:gd name="connsiteX2818" fmla="*/ 1721263 w 4744594"/>
              <a:gd name="connsiteY2818" fmla="*/ 211445 h 2432483"/>
              <a:gd name="connsiteX2819" fmla="*/ 1767079 w 4744594"/>
              <a:gd name="connsiteY2819" fmla="*/ 178869 h 2432483"/>
              <a:gd name="connsiteX2820" fmla="*/ 1767079 w 4744594"/>
              <a:gd name="connsiteY2820" fmla="*/ 152770 h 2432483"/>
              <a:gd name="connsiteX2821" fmla="*/ 1917573 w 4744594"/>
              <a:gd name="connsiteY2821" fmla="*/ 28755 h 2432483"/>
              <a:gd name="connsiteX2822" fmla="*/ 2002632 w 4744594"/>
              <a:gd name="connsiteY2822" fmla="*/ 15706 h 2432483"/>
              <a:gd name="connsiteX2823" fmla="*/ 2099786 w 4744594"/>
              <a:gd name="connsiteY2823" fmla="*/ 969 h 243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</a:cxnLst>
            <a:rect l="l" t="t" r="r" b="b"/>
            <a:pathLst>
              <a:path w="4744594" h="2432483">
                <a:moveTo>
                  <a:pt x="477869" y="2406385"/>
                </a:moveTo>
                <a:cubicBezTo>
                  <a:pt x="482251" y="2406385"/>
                  <a:pt x="486632" y="2406385"/>
                  <a:pt x="491014" y="2406385"/>
                </a:cubicBezTo>
                <a:cubicBezTo>
                  <a:pt x="491014" y="2415053"/>
                  <a:pt x="491014" y="2423816"/>
                  <a:pt x="491014" y="2432483"/>
                </a:cubicBezTo>
                <a:cubicBezTo>
                  <a:pt x="482251" y="2432483"/>
                  <a:pt x="473583" y="2432483"/>
                  <a:pt x="464820" y="2432483"/>
                </a:cubicBezTo>
                <a:cubicBezTo>
                  <a:pt x="464820" y="2425911"/>
                  <a:pt x="464820" y="2419339"/>
                  <a:pt x="464725" y="2412957"/>
                </a:cubicBezTo>
                <a:cubicBezTo>
                  <a:pt x="476155" y="2408671"/>
                  <a:pt x="471202" y="2411624"/>
                  <a:pt x="477869" y="2406385"/>
                </a:cubicBezTo>
                <a:close/>
                <a:moveTo>
                  <a:pt x="818197" y="2399813"/>
                </a:moveTo>
                <a:cubicBezTo>
                  <a:pt x="826960" y="2406290"/>
                  <a:pt x="835723" y="2412862"/>
                  <a:pt x="844391" y="2419339"/>
                </a:cubicBezTo>
                <a:cubicBezTo>
                  <a:pt x="844391" y="2421530"/>
                  <a:pt x="844391" y="2423721"/>
                  <a:pt x="844391" y="2425911"/>
                </a:cubicBezTo>
                <a:cubicBezTo>
                  <a:pt x="831342" y="2425911"/>
                  <a:pt x="818197" y="2425911"/>
                  <a:pt x="805148" y="2425911"/>
                </a:cubicBezTo>
                <a:cubicBezTo>
                  <a:pt x="809434" y="2417244"/>
                  <a:pt x="813816" y="2408481"/>
                  <a:pt x="818197" y="2399813"/>
                </a:cubicBezTo>
                <a:close/>
                <a:moveTo>
                  <a:pt x="4515517" y="2393241"/>
                </a:moveTo>
                <a:cubicBezTo>
                  <a:pt x="4519803" y="2393241"/>
                  <a:pt x="4524184" y="2393241"/>
                  <a:pt x="4528566" y="2393241"/>
                </a:cubicBezTo>
                <a:cubicBezTo>
                  <a:pt x="4528566" y="2397622"/>
                  <a:pt x="4528566" y="2401909"/>
                  <a:pt x="4528566" y="2406290"/>
                </a:cubicBezTo>
                <a:cubicBezTo>
                  <a:pt x="4524184" y="2406290"/>
                  <a:pt x="4519803" y="2406290"/>
                  <a:pt x="4515517" y="2406290"/>
                </a:cubicBezTo>
                <a:cubicBezTo>
                  <a:pt x="4515517" y="2401909"/>
                  <a:pt x="4515517" y="2397622"/>
                  <a:pt x="4515517" y="2393241"/>
                </a:cubicBezTo>
                <a:close/>
                <a:moveTo>
                  <a:pt x="3913442" y="2393241"/>
                </a:moveTo>
                <a:cubicBezTo>
                  <a:pt x="3931063" y="2399242"/>
                  <a:pt x="3932587" y="2404480"/>
                  <a:pt x="3946113" y="2412862"/>
                </a:cubicBezTo>
                <a:cubicBezTo>
                  <a:pt x="3946113" y="2417149"/>
                  <a:pt x="3946113" y="2421530"/>
                  <a:pt x="3946113" y="2425912"/>
                </a:cubicBezTo>
                <a:cubicBezTo>
                  <a:pt x="3932206" y="2422578"/>
                  <a:pt x="3922491" y="2420102"/>
                  <a:pt x="3913442" y="2412862"/>
                </a:cubicBezTo>
                <a:cubicBezTo>
                  <a:pt x="3907060" y="2402290"/>
                  <a:pt x="3913061" y="2412196"/>
                  <a:pt x="3913442" y="2393241"/>
                </a:cubicBezTo>
                <a:close/>
                <a:moveTo>
                  <a:pt x="2918841" y="2393241"/>
                </a:moveTo>
                <a:cubicBezTo>
                  <a:pt x="2933986" y="2394765"/>
                  <a:pt x="2937225" y="2394574"/>
                  <a:pt x="2945035" y="2399718"/>
                </a:cubicBezTo>
                <a:cubicBezTo>
                  <a:pt x="2945130" y="2399813"/>
                  <a:pt x="2958085" y="2399718"/>
                  <a:pt x="2951607" y="2406290"/>
                </a:cubicBezTo>
                <a:cubicBezTo>
                  <a:pt x="2949417" y="2406290"/>
                  <a:pt x="2947226" y="2406290"/>
                  <a:pt x="2945035" y="2406290"/>
                </a:cubicBezTo>
                <a:cubicBezTo>
                  <a:pt x="2945035" y="2410672"/>
                  <a:pt x="2945035" y="2414958"/>
                  <a:pt x="2945035" y="2419339"/>
                </a:cubicBezTo>
                <a:cubicBezTo>
                  <a:pt x="2929795" y="2417911"/>
                  <a:pt x="2926557" y="2418101"/>
                  <a:pt x="2918841" y="2412862"/>
                </a:cubicBezTo>
                <a:cubicBezTo>
                  <a:pt x="2912841" y="2400289"/>
                  <a:pt x="2916270" y="2408005"/>
                  <a:pt x="2918841" y="2393241"/>
                </a:cubicBezTo>
                <a:close/>
                <a:moveTo>
                  <a:pt x="2814066" y="2393241"/>
                </a:moveTo>
                <a:cubicBezTo>
                  <a:pt x="2825020" y="2393241"/>
                  <a:pt x="2835974" y="2393241"/>
                  <a:pt x="2846737" y="2393241"/>
                </a:cubicBezTo>
                <a:cubicBezTo>
                  <a:pt x="2846737" y="2402004"/>
                  <a:pt x="2846737" y="2410672"/>
                  <a:pt x="2846737" y="2419339"/>
                </a:cubicBezTo>
                <a:cubicBezTo>
                  <a:pt x="2835878" y="2419339"/>
                  <a:pt x="2825020" y="2419339"/>
                  <a:pt x="2814066" y="2419339"/>
                </a:cubicBezTo>
                <a:cubicBezTo>
                  <a:pt x="2814066" y="2410672"/>
                  <a:pt x="2814066" y="2401909"/>
                  <a:pt x="2814066" y="2393241"/>
                </a:cubicBezTo>
                <a:close/>
                <a:moveTo>
                  <a:pt x="4659439" y="2386764"/>
                </a:moveTo>
                <a:cubicBezTo>
                  <a:pt x="4663820" y="2386764"/>
                  <a:pt x="4668107" y="2386764"/>
                  <a:pt x="4672584" y="2386764"/>
                </a:cubicBezTo>
                <a:cubicBezTo>
                  <a:pt x="4671726" y="2388288"/>
                  <a:pt x="4660011" y="2413243"/>
                  <a:pt x="4659439" y="2406290"/>
                </a:cubicBezTo>
                <a:cubicBezTo>
                  <a:pt x="4646675" y="2398956"/>
                  <a:pt x="4660201" y="2395051"/>
                  <a:pt x="4659439" y="2386764"/>
                </a:cubicBezTo>
                <a:close/>
                <a:moveTo>
                  <a:pt x="4345305" y="2380191"/>
                </a:moveTo>
                <a:cubicBezTo>
                  <a:pt x="4349686" y="2380191"/>
                  <a:pt x="4354068" y="2380191"/>
                  <a:pt x="4358450" y="2380191"/>
                </a:cubicBezTo>
                <a:cubicBezTo>
                  <a:pt x="4358450" y="2386668"/>
                  <a:pt x="4358450" y="2393240"/>
                  <a:pt x="4358450" y="2399717"/>
                </a:cubicBezTo>
                <a:cubicBezTo>
                  <a:pt x="4342162" y="2390192"/>
                  <a:pt x="4350734" y="2401337"/>
                  <a:pt x="4345305" y="2380191"/>
                </a:cubicBezTo>
                <a:close/>
                <a:moveTo>
                  <a:pt x="1871758" y="2360665"/>
                </a:moveTo>
                <a:cubicBezTo>
                  <a:pt x="1892904" y="2369047"/>
                  <a:pt x="1894332" y="2381430"/>
                  <a:pt x="1911096" y="2393241"/>
                </a:cubicBezTo>
                <a:cubicBezTo>
                  <a:pt x="1911096" y="2397622"/>
                  <a:pt x="1911096" y="2401908"/>
                  <a:pt x="1911096" y="2406290"/>
                </a:cubicBezTo>
                <a:cubicBezTo>
                  <a:pt x="1892523" y="2403813"/>
                  <a:pt x="1897380" y="2400194"/>
                  <a:pt x="1884903" y="2406290"/>
                </a:cubicBezTo>
                <a:cubicBezTo>
                  <a:pt x="1880521" y="2406290"/>
                  <a:pt x="1876140" y="2406290"/>
                  <a:pt x="1871758" y="2406290"/>
                </a:cubicBezTo>
                <a:cubicBezTo>
                  <a:pt x="1871758" y="2391145"/>
                  <a:pt x="1871758" y="2375905"/>
                  <a:pt x="1871758" y="2360665"/>
                </a:cubicBezTo>
                <a:close/>
                <a:moveTo>
                  <a:pt x="4129373" y="2334567"/>
                </a:moveTo>
                <a:cubicBezTo>
                  <a:pt x="4174045" y="2333900"/>
                  <a:pt x="4225385" y="2334091"/>
                  <a:pt x="4260247" y="2341139"/>
                </a:cubicBezTo>
                <a:cubicBezTo>
                  <a:pt x="4260247" y="2351997"/>
                  <a:pt x="4260247" y="2362856"/>
                  <a:pt x="4260247" y="2373810"/>
                </a:cubicBezTo>
                <a:cubicBezTo>
                  <a:pt x="4231672" y="2383525"/>
                  <a:pt x="4181189" y="2380763"/>
                  <a:pt x="4142423" y="2380287"/>
                </a:cubicBezTo>
                <a:cubicBezTo>
                  <a:pt x="4135755" y="2375048"/>
                  <a:pt x="4140613" y="2378001"/>
                  <a:pt x="4129278" y="2373810"/>
                </a:cubicBezTo>
                <a:cubicBezTo>
                  <a:pt x="4129373" y="2360665"/>
                  <a:pt x="4129373" y="2347616"/>
                  <a:pt x="4129373" y="2334567"/>
                </a:cubicBezTo>
                <a:close/>
                <a:moveTo>
                  <a:pt x="1767079" y="2175880"/>
                </a:moveTo>
                <a:lnTo>
                  <a:pt x="1806322" y="2175880"/>
                </a:lnTo>
                <a:lnTo>
                  <a:pt x="1806322" y="2188929"/>
                </a:lnTo>
                <a:lnTo>
                  <a:pt x="1793272" y="2188929"/>
                </a:lnTo>
                <a:cubicBezTo>
                  <a:pt x="1786033" y="2194453"/>
                  <a:pt x="1780794" y="2193501"/>
                  <a:pt x="1773651" y="2188929"/>
                </a:cubicBezTo>
                <a:cubicBezTo>
                  <a:pt x="1768317" y="2182261"/>
                  <a:pt x="1771365" y="2187119"/>
                  <a:pt x="1767079" y="2175880"/>
                </a:cubicBezTo>
                <a:close/>
                <a:moveTo>
                  <a:pt x="3045429" y="2129017"/>
                </a:moveTo>
                <a:cubicBezTo>
                  <a:pt x="3043810" y="2160925"/>
                  <a:pt x="3049048" y="2198359"/>
                  <a:pt x="3049715" y="2221600"/>
                </a:cubicBezTo>
                <a:cubicBezTo>
                  <a:pt x="2993232" y="2268081"/>
                  <a:pt x="3010282" y="2334185"/>
                  <a:pt x="2899220" y="2332566"/>
                </a:cubicBezTo>
                <a:lnTo>
                  <a:pt x="2899220" y="2313039"/>
                </a:lnTo>
                <a:cubicBezTo>
                  <a:pt x="2951417" y="2278559"/>
                  <a:pt x="2987612" y="2212932"/>
                  <a:pt x="3003900" y="2143399"/>
                </a:cubicBezTo>
                <a:cubicBezTo>
                  <a:pt x="3005043" y="2138637"/>
                  <a:pt x="3005805" y="2133874"/>
                  <a:pt x="3006281" y="2129112"/>
                </a:cubicBezTo>
                <a:lnTo>
                  <a:pt x="3045429" y="2129112"/>
                </a:lnTo>
                <a:close/>
                <a:moveTo>
                  <a:pt x="2215515" y="2129017"/>
                </a:moveTo>
                <a:cubicBezTo>
                  <a:pt x="2216944" y="2133589"/>
                  <a:pt x="2217992" y="2138256"/>
                  <a:pt x="2218564" y="2143304"/>
                </a:cubicBezTo>
                <a:cubicBezTo>
                  <a:pt x="2209039" y="2155401"/>
                  <a:pt x="2213896" y="2160830"/>
                  <a:pt x="2198942" y="2169403"/>
                </a:cubicBezTo>
                <a:lnTo>
                  <a:pt x="2198942" y="2156353"/>
                </a:lnTo>
                <a:cubicBezTo>
                  <a:pt x="2191036" y="2147686"/>
                  <a:pt x="2183321" y="2138637"/>
                  <a:pt x="2175701" y="2129112"/>
                </a:cubicBezTo>
                <a:close/>
                <a:moveTo>
                  <a:pt x="2037589" y="2129017"/>
                </a:moveTo>
                <a:lnTo>
                  <a:pt x="2037874" y="2129017"/>
                </a:lnTo>
                <a:lnTo>
                  <a:pt x="2061306" y="2129017"/>
                </a:lnTo>
                <a:cubicBezTo>
                  <a:pt x="2072260" y="2146733"/>
                  <a:pt x="2083594" y="2165116"/>
                  <a:pt x="2087785" y="2188929"/>
                </a:cubicBezTo>
                <a:lnTo>
                  <a:pt x="2055019" y="2188929"/>
                </a:lnTo>
                <a:lnTo>
                  <a:pt x="2055019" y="2182452"/>
                </a:lnTo>
                <a:lnTo>
                  <a:pt x="2048447" y="2182452"/>
                </a:lnTo>
                <a:cubicBezTo>
                  <a:pt x="2048638" y="2173594"/>
                  <a:pt x="2044447" y="2153686"/>
                  <a:pt x="2037589" y="2129017"/>
                </a:cubicBezTo>
                <a:close/>
                <a:moveTo>
                  <a:pt x="1989011" y="2129017"/>
                </a:moveTo>
                <a:lnTo>
                  <a:pt x="1989106" y="2129017"/>
                </a:lnTo>
                <a:lnTo>
                  <a:pt x="2022253" y="2129017"/>
                </a:lnTo>
                <a:lnTo>
                  <a:pt x="2022253" y="2130160"/>
                </a:lnTo>
                <a:lnTo>
                  <a:pt x="1989582" y="2130160"/>
                </a:lnTo>
                <a:cubicBezTo>
                  <a:pt x="1989392" y="2129779"/>
                  <a:pt x="1989297" y="2129397"/>
                  <a:pt x="1989011" y="2129017"/>
                </a:cubicBezTo>
                <a:close/>
                <a:moveTo>
                  <a:pt x="38767" y="2129017"/>
                </a:moveTo>
                <a:lnTo>
                  <a:pt x="38862" y="2129017"/>
                </a:lnTo>
                <a:lnTo>
                  <a:pt x="242412" y="2129017"/>
                </a:lnTo>
                <a:cubicBezTo>
                  <a:pt x="276987" y="2166164"/>
                  <a:pt x="317088" y="2201216"/>
                  <a:pt x="327470" y="2260747"/>
                </a:cubicBezTo>
                <a:cubicBezTo>
                  <a:pt x="319469" y="2263700"/>
                  <a:pt x="293466" y="2261319"/>
                  <a:pt x="281655" y="2267224"/>
                </a:cubicBezTo>
                <a:lnTo>
                  <a:pt x="268510" y="2293323"/>
                </a:lnTo>
                <a:cubicBezTo>
                  <a:pt x="245841" y="2304277"/>
                  <a:pt x="205264" y="2287989"/>
                  <a:pt x="190024" y="2286846"/>
                </a:cubicBezTo>
                <a:cubicBezTo>
                  <a:pt x="135351" y="2282655"/>
                  <a:pt x="67247" y="2297514"/>
                  <a:pt x="13335" y="2286846"/>
                </a:cubicBezTo>
                <a:cubicBezTo>
                  <a:pt x="4668" y="2261700"/>
                  <a:pt x="6287" y="2217504"/>
                  <a:pt x="6763" y="2182452"/>
                </a:cubicBezTo>
                <a:cubicBezTo>
                  <a:pt x="16955" y="2171593"/>
                  <a:pt x="28004" y="2152448"/>
                  <a:pt x="38767" y="2129017"/>
                </a:cubicBezTo>
                <a:close/>
                <a:moveTo>
                  <a:pt x="1996154" y="2097489"/>
                </a:moveTo>
                <a:cubicBezTo>
                  <a:pt x="2007203" y="2105776"/>
                  <a:pt x="2011299" y="2115301"/>
                  <a:pt x="2022348" y="2123588"/>
                </a:cubicBezTo>
                <a:lnTo>
                  <a:pt x="2022348" y="2128922"/>
                </a:lnTo>
                <a:lnTo>
                  <a:pt x="1989106" y="2128922"/>
                </a:lnTo>
                <a:lnTo>
                  <a:pt x="1989106" y="2129017"/>
                </a:lnTo>
                <a:cubicBezTo>
                  <a:pt x="1982724" y="2115111"/>
                  <a:pt x="1978152" y="2115778"/>
                  <a:pt x="1969961" y="2104062"/>
                </a:cubicBezTo>
                <a:cubicBezTo>
                  <a:pt x="1985201" y="2102824"/>
                  <a:pt x="1988439" y="2102824"/>
                  <a:pt x="1996154" y="2097489"/>
                </a:cubicBezTo>
                <a:close/>
                <a:moveTo>
                  <a:pt x="2094262" y="2091013"/>
                </a:moveTo>
                <a:lnTo>
                  <a:pt x="2120456" y="2091013"/>
                </a:lnTo>
                <a:lnTo>
                  <a:pt x="2120456" y="2104062"/>
                </a:lnTo>
                <a:lnTo>
                  <a:pt x="2094262" y="2104062"/>
                </a:lnTo>
                <a:close/>
                <a:moveTo>
                  <a:pt x="3232880" y="2051865"/>
                </a:moveTo>
                <a:cubicBezTo>
                  <a:pt x="3240881" y="2056056"/>
                  <a:pt x="3242120" y="2055389"/>
                  <a:pt x="3242215" y="2055580"/>
                </a:cubicBezTo>
                <a:cubicBezTo>
                  <a:pt x="3242405" y="2055770"/>
                  <a:pt x="3241643" y="2056913"/>
                  <a:pt x="3245929" y="2064914"/>
                </a:cubicBezTo>
                <a:lnTo>
                  <a:pt x="3239358" y="2064914"/>
                </a:lnTo>
                <a:lnTo>
                  <a:pt x="3239358" y="2071391"/>
                </a:lnTo>
                <a:cubicBezTo>
                  <a:pt x="3217545" y="2069581"/>
                  <a:pt x="3228499" y="2069010"/>
                  <a:pt x="3206687" y="2071391"/>
                </a:cubicBezTo>
                <a:lnTo>
                  <a:pt x="3206687" y="2064914"/>
                </a:lnTo>
                <a:lnTo>
                  <a:pt x="3213259" y="2064914"/>
                </a:lnTo>
                <a:cubicBezTo>
                  <a:pt x="3218307" y="2060437"/>
                  <a:pt x="3227832" y="2056342"/>
                  <a:pt x="3232880" y="2051865"/>
                </a:cubicBezTo>
                <a:close/>
                <a:moveTo>
                  <a:pt x="1760506" y="2019289"/>
                </a:moveTo>
                <a:cubicBezTo>
                  <a:pt x="1754886" y="2027100"/>
                  <a:pt x="1755172" y="2026624"/>
                  <a:pt x="1747361" y="2032338"/>
                </a:cubicBezTo>
                <a:lnTo>
                  <a:pt x="1747361" y="2064914"/>
                </a:lnTo>
                <a:lnTo>
                  <a:pt x="1747457" y="2064914"/>
                </a:lnTo>
                <a:cubicBezTo>
                  <a:pt x="1769269" y="2064343"/>
                  <a:pt x="1777079" y="2061771"/>
                  <a:pt x="1793272" y="2058342"/>
                </a:cubicBezTo>
                <a:lnTo>
                  <a:pt x="1793272" y="2038816"/>
                </a:lnTo>
                <a:cubicBezTo>
                  <a:pt x="1788033" y="2032148"/>
                  <a:pt x="1790891" y="2037006"/>
                  <a:pt x="1786700" y="2025766"/>
                </a:cubicBezTo>
                <a:cubicBezTo>
                  <a:pt x="1776698" y="2022242"/>
                  <a:pt x="1775651" y="2021385"/>
                  <a:pt x="1760506" y="2019289"/>
                </a:cubicBezTo>
                <a:close/>
                <a:moveTo>
                  <a:pt x="3317939" y="1980046"/>
                </a:moveTo>
                <a:lnTo>
                  <a:pt x="3331083" y="1980046"/>
                </a:lnTo>
                <a:cubicBezTo>
                  <a:pt x="3325368" y="1987857"/>
                  <a:pt x="3325654" y="1987380"/>
                  <a:pt x="3317939" y="1993096"/>
                </a:cubicBezTo>
                <a:lnTo>
                  <a:pt x="3317939" y="1999572"/>
                </a:lnTo>
                <a:lnTo>
                  <a:pt x="3311366" y="1999572"/>
                </a:lnTo>
                <a:close/>
                <a:moveTo>
                  <a:pt x="2035397" y="1960520"/>
                </a:moveTo>
                <a:cubicBezTo>
                  <a:pt x="2049209" y="1964139"/>
                  <a:pt x="2047303" y="1959377"/>
                  <a:pt x="2055019" y="1967092"/>
                </a:cubicBezTo>
                <a:cubicBezTo>
                  <a:pt x="2038922" y="1976046"/>
                  <a:pt x="2046637" y="1969474"/>
                  <a:pt x="2035397" y="1960520"/>
                </a:cubicBezTo>
                <a:close/>
                <a:moveTo>
                  <a:pt x="91916" y="1940994"/>
                </a:moveTo>
                <a:lnTo>
                  <a:pt x="111538" y="1940994"/>
                </a:lnTo>
                <a:cubicBezTo>
                  <a:pt x="122873" y="1958329"/>
                  <a:pt x="148209" y="1970236"/>
                  <a:pt x="157353" y="1986619"/>
                </a:cubicBezTo>
                <a:cubicBezTo>
                  <a:pt x="180118" y="2027767"/>
                  <a:pt x="190024" y="2061009"/>
                  <a:pt x="216217" y="2097585"/>
                </a:cubicBezTo>
                <a:cubicBezTo>
                  <a:pt x="224123" y="2108538"/>
                  <a:pt x="233077" y="2118826"/>
                  <a:pt x="242411" y="2128922"/>
                </a:cubicBezTo>
                <a:lnTo>
                  <a:pt x="38862" y="2129017"/>
                </a:lnTo>
                <a:cubicBezTo>
                  <a:pt x="65246" y="2071486"/>
                  <a:pt x="89344" y="1988619"/>
                  <a:pt x="91916" y="1940994"/>
                </a:cubicBezTo>
                <a:close/>
                <a:moveTo>
                  <a:pt x="414464" y="1938650"/>
                </a:moveTo>
                <a:lnTo>
                  <a:pt x="427029" y="1951495"/>
                </a:lnTo>
                <a:cubicBezTo>
                  <a:pt x="437007" y="1964878"/>
                  <a:pt x="446484" y="1978570"/>
                  <a:pt x="458248" y="1988333"/>
                </a:cubicBezTo>
                <a:lnTo>
                  <a:pt x="467971" y="1993056"/>
                </a:lnTo>
                <a:lnTo>
                  <a:pt x="459200" y="1975868"/>
                </a:lnTo>
                <a:cubicBezTo>
                  <a:pt x="456152" y="1967402"/>
                  <a:pt x="452770" y="1959235"/>
                  <a:pt x="445103" y="1953948"/>
                </a:cubicBezTo>
                <a:close/>
                <a:moveTo>
                  <a:pt x="543401" y="1927849"/>
                </a:moveTo>
                <a:cubicBezTo>
                  <a:pt x="551974" y="1946899"/>
                  <a:pt x="538544" y="1941756"/>
                  <a:pt x="536829" y="1953948"/>
                </a:cubicBezTo>
                <a:cubicBezTo>
                  <a:pt x="523780" y="1942137"/>
                  <a:pt x="539115" y="1939851"/>
                  <a:pt x="543401" y="1927849"/>
                </a:cubicBezTo>
                <a:close/>
                <a:moveTo>
                  <a:pt x="3180302" y="1910800"/>
                </a:moveTo>
                <a:cubicBezTo>
                  <a:pt x="3199448" y="1930516"/>
                  <a:pt x="3218593" y="1951186"/>
                  <a:pt x="3213259" y="1953948"/>
                </a:cubicBezTo>
                <a:cubicBezTo>
                  <a:pt x="3206210" y="1958901"/>
                  <a:pt x="3207068" y="1957853"/>
                  <a:pt x="3193637" y="1960520"/>
                </a:cubicBezTo>
                <a:cubicBezTo>
                  <a:pt x="3185827" y="1938136"/>
                  <a:pt x="3170873" y="1924325"/>
                  <a:pt x="3155633" y="1910990"/>
                </a:cubicBezTo>
                <a:close/>
                <a:moveTo>
                  <a:pt x="3118961" y="1910800"/>
                </a:moveTo>
                <a:cubicBezTo>
                  <a:pt x="3119819" y="1912038"/>
                  <a:pt x="3120771" y="1913371"/>
                  <a:pt x="3121724" y="1914800"/>
                </a:cubicBezTo>
                <a:lnTo>
                  <a:pt x="3128201" y="1914800"/>
                </a:lnTo>
                <a:cubicBezTo>
                  <a:pt x="3134678" y="1921372"/>
                  <a:pt x="3121724" y="1921277"/>
                  <a:pt x="3121628" y="1921277"/>
                </a:cubicBezTo>
                <a:cubicBezTo>
                  <a:pt x="3114580" y="1926230"/>
                  <a:pt x="3115437" y="1925182"/>
                  <a:pt x="3102007" y="1927849"/>
                </a:cubicBezTo>
                <a:cubicBezTo>
                  <a:pt x="3109817" y="1968902"/>
                  <a:pt x="3139250" y="1977094"/>
                  <a:pt x="3147822" y="2019194"/>
                </a:cubicBezTo>
                <a:lnTo>
                  <a:pt x="3141250" y="2019194"/>
                </a:lnTo>
                <a:cubicBezTo>
                  <a:pt x="3124105" y="1990714"/>
                  <a:pt x="3091529" y="1937755"/>
                  <a:pt x="3055716" y="1910895"/>
                </a:cubicBezTo>
                <a:close/>
                <a:moveTo>
                  <a:pt x="555022" y="1910609"/>
                </a:moveTo>
                <a:lnTo>
                  <a:pt x="622554" y="1910800"/>
                </a:lnTo>
                <a:cubicBezTo>
                  <a:pt x="627602" y="1912990"/>
                  <a:pt x="631793" y="1916419"/>
                  <a:pt x="634937" y="1921277"/>
                </a:cubicBezTo>
                <a:lnTo>
                  <a:pt x="589121" y="1921277"/>
                </a:lnTo>
                <a:cubicBezTo>
                  <a:pt x="587502" y="1920134"/>
                  <a:pt x="573786" y="1916038"/>
                  <a:pt x="555022" y="1910609"/>
                </a:cubicBezTo>
                <a:close/>
                <a:moveTo>
                  <a:pt x="2055019" y="1895179"/>
                </a:moveTo>
                <a:cubicBezTo>
                  <a:pt x="2061591" y="1900798"/>
                  <a:pt x="2070259" y="1905656"/>
                  <a:pt x="2078927" y="1910704"/>
                </a:cubicBezTo>
                <a:lnTo>
                  <a:pt x="1999488" y="1910800"/>
                </a:lnTo>
                <a:cubicBezTo>
                  <a:pt x="2012156" y="1897941"/>
                  <a:pt x="2027301" y="1895655"/>
                  <a:pt x="2055019" y="1895179"/>
                </a:cubicBezTo>
                <a:close/>
                <a:moveTo>
                  <a:pt x="1950244" y="1869080"/>
                </a:moveTo>
                <a:cubicBezTo>
                  <a:pt x="1959293" y="1883653"/>
                  <a:pt x="1973009" y="1900894"/>
                  <a:pt x="1988725" y="1910800"/>
                </a:cubicBezTo>
                <a:lnTo>
                  <a:pt x="1973514" y="1910800"/>
                </a:lnTo>
                <a:lnTo>
                  <a:pt x="1988915" y="1910895"/>
                </a:lnTo>
                <a:cubicBezTo>
                  <a:pt x="1991297" y="1912419"/>
                  <a:pt x="1993773" y="1913752"/>
                  <a:pt x="1996250" y="1914895"/>
                </a:cubicBezTo>
                <a:cubicBezTo>
                  <a:pt x="1997393" y="1913562"/>
                  <a:pt x="1998536" y="1912228"/>
                  <a:pt x="1999678" y="1911085"/>
                </a:cubicBezTo>
                <a:lnTo>
                  <a:pt x="2079117" y="1910895"/>
                </a:lnTo>
                <a:cubicBezTo>
                  <a:pt x="2090547" y="1917467"/>
                  <a:pt x="2101786" y="1924516"/>
                  <a:pt x="2107597" y="1934422"/>
                </a:cubicBezTo>
                <a:cubicBezTo>
                  <a:pt x="2125313" y="1964616"/>
                  <a:pt x="2123885" y="1995572"/>
                  <a:pt x="2140363" y="2025766"/>
                </a:cubicBezTo>
                <a:cubicBezTo>
                  <a:pt x="2159508" y="2060913"/>
                  <a:pt x="2202752" y="2087012"/>
                  <a:pt x="2215801" y="2129017"/>
                </a:cubicBezTo>
                <a:lnTo>
                  <a:pt x="2215515" y="2129017"/>
                </a:lnTo>
                <a:lnTo>
                  <a:pt x="2175986" y="2129017"/>
                </a:lnTo>
                <a:cubicBezTo>
                  <a:pt x="2144840" y="2089965"/>
                  <a:pt x="2116931" y="2044530"/>
                  <a:pt x="2094548" y="1999668"/>
                </a:cubicBezTo>
                <a:cubicBezTo>
                  <a:pt x="2082546" y="1975474"/>
                  <a:pt x="2082927" y="1934898"/>
                  <a:pt x="2061877" y="1921372"/>
                </a:cubicBezTo>
                <a:lnTo>
                  <a:pt x="2022634" y="1921372"/>
                </a:lnTo>
                <a:cubicBezTo>
                  <a:pt x="2014633" y="1936231"/>
                  <a:pt x="2011966" y="1936041"/>
                  <a:pt x="2009489" y="1960520"/>
                </a:cubicBezTo>
                <a:cubicBezTo>
                  <a:pt x="2034540" y="1997191"/>
                  <a:pt x="2026158" y="2043959"/>
                  <a:pt x="2042255" y="2091013"/>
                </a:cubicBezTo>
                <a:cubicBezTo>
                  <a:pt x="2046827" y="2104538"/>
                  <a:pt x="2054161" y="2116539"/>
                  <a:pt x="2061591" y="2128827"/>
                </a:cubicBezTo>
                <a:lnTo>
                  <a:pt x="2037874" y="2129017"/>
                </a:lnTo>
                <a:cubicBezTo>
                  <a:pt x="2019110" y="2061866"/>
                  <a:pt x="1980438" y="1960044"/>
                  <a:pt x="1957102" y="1953948"/>
                </a:cubicBezTo>
                <a:cubicBezTo>
                  <a:pt x="1937195" y="1968426"/>
                  <a:pt x="1923574" y="1963378"/>
                  <a:pt x="1898237" y="1960520"/>
                </a:cubicBezTo>
                <a:cubicBezTo>
                  <a:pt x="1897571" y="2027957"/>
                  <a:pt x="1919954" y="2076249"/>
                  <a:pt x="1938147" y="2129113"/>
                </a:cubicBezTo>
                <a:lnTo>
                  <a:pt x="1937887" y="2129113"/>
                </a:lnTo>
                <a:lnTo>
                  <a:pt x="1956817" y="2201978"/>
                </a:lnTo>
                <a:lnTo>
                  <a:pt x="1950244" y="2201978"/>
                </a:lnTo>
                <a:lnTo>
                  <a:pt x="1950244" y="2208455"/>
                </a:lnTo>
                <a:cubicBezTo>
                  <a:pt x="1938814" y="2204359"/>
                  <a:pt x="1943863" y="2207217"/>
                  <a:pt x="1937195" y="2201978"/>
                </a:cubicBezTo>
                <a:cubicBezTo>
                  <a:pt x="1930623" y="2191310"/>
                  <a:pt x="1922526" y="2149876"/>
                  <a:pt x="1917573" y="2130160"/>
                </a:cubicBezTo>
                <a:lnTo>
                  <a:pt x="1904429" y="2130160"/>
                </a:lnTo>
                <a:cubicBezTo>
                  <a:pt x="1899095" y="2151305"/>
                  <a:pt x="1907668" y="2140065"/>
                  <a:pt x="1891380" y="2149686"/>
                </a:cubicBezTo>
                <a:cubicBezTo>
                  <a:pt x="1881283" y="2154258"/>
                  <a:pt x="1890427" y="2150543"/>
                  <a:pt x="1871758" y="2149686"/>
                </a:cubicBezTo>
                <a:lnTo>
                  <a:pt x="1866519" y="2128921"/>
                </a:lnTo>
                <a:lnTo>
                  <a:pt x="1866781" y="2128921"/>
                </a:lnTo>
                <a:lnTo>
                  <a:pt x="1865471" y="2123683"/>
                </a:lnTo>
                <a:cubicBezTo>
                  <a:pt x="1878235" y="2125779"/>
                  <a:pt x="1886045" y="2124350"/>
                  <a:pt x="1911287" y="2123683"/>
                </a:cubicBezTo>
                <a:cubicBezTo>
                  <a:pt x="1908715" y="2079963"/>
                  <a:pt x="1894808" y="2026528"/>
                  <a:pt x="1885093" y="1986619"/>
                </a:cubicBezTo>
                <a:lnTo>
                  <a:pt x="1865471" y="1986619"/>
                </a:lnTo>
                <a:cubicBezTo>
                  <a:pt x="1856994" y="1992334"/>
                  <a:pt x="1849374" y="1992429"/>
                  <a:pt x="1832801" y="1993191"/>
                </a:cubicBezTo>
                <a:lnTo>
                  <a:pt x="1832801" y="1980142"/>
                </a:lnTo>
                <a:cubicBezTo>
                  <a:pt x="1862709" y="1978903"/>
                  <a:pt x="1865757" y="1980046"/>
                  <a:pt x="1872044" y="1954043"/>
                </a:cubicBezTo>
                <a:cubicBezTo>
                  <a:pt x="1867186" y="1947090"/>
                  <a:pt x="1868138" y="1947852"/>
                  <a:pt x="1865471" y="1934517"/>
                </a:cubicBezTo>
                <a:lnTo>
                  <a:pt x="1832801" y="1934517"/>
                </a:lnTo>
                <a:cubicBezTo>
                  <a:pt x="1826133" y="1944423"/>
                  <a:pt x="1822990" y="1947376"/>
                  <a:pt x="1813179" y="1954043"/>
                </a:cubicBezTo>
                <a:cubicBezTo>
                  <a:pt x="1820132" y="1979856"/>
                  <a:pt x="1807083" y="2014622"/>
                  <a:pt x="1813179" y="2045388"/>
                </a:cubicBezTo>
                <a:cubicBezTo>
                  <a:pt x="1818608" y="2072344"/>
                  <a:pt x="1828229" y="2100442"/>
                  <a:pt x="1836801" y="2129017"/>
                </a:cubicBezTo>
                <a:lnTo>
                  <a:pt x="1836516" y="2129017"/>
                </a:lnTo>
                <a:cubicBezTo>
                  <a:pt x="1843088" y="2150924"/>
                  <a:pt x="1849184" y="2173213"/>
                  <a:pt x="1852232" y="2195501"/>
                </a:cubicBezTo>
                <a:lnTo>
                  <a:pt x="1832610" y="2195501"/>
                </a:lnTo>
                <a:cubicBezTo>
                  <a:pt x="1824133" y="2179689"/>
                  <a:pt x="1820800" y="2177022"/>
                  <a:pt x="1819466" y="2149781"/>
                </a:cubicBezTo>
                <a:cubicBezTo>
                  <a:pt x="1815656" y="2144447"/>
                  <a:pt x="1812798" y="2137208"/>
                  <a:pt x="1810417" y="2129017"/>
                </a:cubicBezTo>
                <a:lnTo>
                  <a:pt x="1810798" y="2129017"/>
                </a:lnTo>
                <a:cubicBezTo>
                  <a:pt x="1805654" y="2110729"/>
                  <a:pt x="1803273" y="2087679"/>
                  <a:pt x="1800130" y="2071486"/>
                </a:cubicBezTo>
                <a:lnTo>
                  <a:pt x="1780508" y="2071486"/>
                </a:lnTo>
                <a:cubicBezTo>
                  <a:pt x="1773936" y="2076058"/>
                  <a:pt x="1754315" y="2079868"/>
                  <a:pt x="1747742" y="2084536"/>
                </a:cubicBezTo>
                <a:cubicBezTo>
                  <a:pt x="1742504" y="2092251"/>
                  <a:pt x="1742694" y="2095489"/>
                  <a:pt x="1741265" y="2110634"/>
                </a:cubicBezTo>
                <a:cubicBezTo>
                  <a:pt x="1742980" y="2115873"/>
                  <a:pt x="1744409" y="2122064"/>
                  <a:pt x="1745552" y="2129017"/>
                </a:cubicBezTo>
                <a:lnTo>
                  <a:pt x="1745266" y="2129017"/>
                </a:lnTo>
                <a:cubicBezTo>
                  <a:pt x="1748790" y="2150829"/>
                  <a:pt x="1749934" y="2179309"/>
                  <a:pt x="1754029" y="2201978"/>
                </a:cubicBezTo>
                <a:cubicBezTo>
                  <a:pt x="1775270" y="2209217"/>
                  <a:pt x="1783557" y="2227696"/>
                  <a:pt x="1799844" y="2234649"/>
                </a:cubicBezTo>
                <a:lnTo>
                  <a:pt x="1852232" y="2234649"/>
                </a:lnTo>
                <a:cubicBezTo>
                  <a:pt x="1862900" y="2238173"/>
                  <a:pt x="1880712" y="2257318"/>
                  <a:pt x="1891475" y="2260747"/>
                </a:cubicBezTo>
                <a:lnTo>
                  <a:pt x="2009204" y="2254175"/>
                </a:lnTo>
                <a:cubicBezTo>
                  <a:pt x="2073974" y="2270272"/>
                  <a:pt x="2073117" y="2264843"/>
                  <a:pt x="2140078" y="2247603"/>
                </a:cubicBezTo>
                <a:lnTo>
                  <a:pt x="2185893" y="2247603"/>
                </a:lnTo>
                <a:cubicBezTo>
                  <a:pt x="2227136" y="2231029"/>
                  <a:pt x="2250377" y="2166355"/>
                  <a:pt x="2289525" y="2129112"/>
                </a:cubicBezTo>
                <a:lnTo>
                  <a:pt x="2362520" y="2129017"/>
                </a:lnTo>
                <a:lnTo>
                  <a:pt x="2289524" y="2129017"/>
                </a:lnTo>
                <a:cubicBezTo>
                  <a:pt x="2310003" y="2109682"/>
                  <a:pt x="2334863" y="2097680"/>
                  <a:pt x="2369153" y="2104062"/>
                </a:cubicBezTo>
                <a:cubicBezTo>
                  <a:pt x="2379345" y="2105967"/>
                  <a:pt x="2390251" y="2109968"/>
                  <a:pt x="2401550" y="2114611"/>
                </a:cubicBezTo>
                <a:lnTo>
                  <a:pt x="2436073" y="2128922"/>
                </a:lnTo>
                <a:lnTo>
                  <a:pt x="2436305" y="2128921"/>
                </a:lnTo>
                <a:cubicBezTo>
                  <a:pt x="2444497" y="2132064"/>
                  <a:pt x="2452688" y="2134827"/>
                  <a:pt x="2460784" y="2136637"/>
                </a:cubicBezTo>
                <a:lnTo>
                  <a:pt x="2460784" y="2149686"/>
                </a:lnTo>
                <a:cubicBezTo>
                  <a:pt x="2430876" y="2190357"/>
                  <a:pt x="2450497" y="2267986"/>
                  <a:pt x="2421541" y="2312849"/>
                </a:cubicBezTo>
                <a:cubicBezTo>
                  <a:pt x="2396395" y="2329137"/>
                  <a:pt x="2321910" y="2320183"/>
                  <a:pt x="2284096" y="2319326"/>
                </a:cubicBezTo>
                <a:lnTo>
                  <a:pt x="2238280" y="2267129"/>
                </a:lnTo>
                <a:cubicBezTo>
                  <a:pt x="2180845" y="2269987"/>
                  <a:pt x="2136363" y="2289132"/>
                  <a:pt x="2087785" y="2299800"/>
                </a:cubicBezTo>
                <a:cubicBezTo>
                  <a:pt x="2051495" y="2307705"/>
                  <a:pt x="2021015" y="2280273"/>
                  <a:pt x="1989678" y="2280178"/>
                </a:cubicBezTo>
                <a:cubicBezTo>
                  <a:pt x="1977295" y="2280178"/>
                  <a:pt x="1956340" y="2303896"/>
                  <a:pt x="1943863" y="2306277"/>
                </a:cubicBezTo>
                <a:cubicBezTo>
                  <a:pt x="1921002" y="2310563"/>
                  <a:pt x="1881093" y="2279607"/>
                  <a:pt x="1865281" y="2273606"/>
                </a:cubicBezTo>
                <a:lnTo>
                  <a:pt x="1806417" y="2273606"/>
                </a:lnTo>
                <a:cubicBezTo>
                  <a:pt x="1773365" y="2262557"/>
                  <a:pt x="1739170" y="2230172"/>
                  <a:pt x="1714786" y="2208360"/>
                </a:cubicBezTo>
                <a:cubicBezTo>
                  <a:pt x="1721644" y="2186929"/>
                  <a:pt x="1725454" y="2158735"/>
                  <a:pt x="1728217" y="2128921"/>
                </a:cubicBezTo>
                <a:lnTo>
                  <a:pt x="1728509" y="2128923"/>
                </a:lnTo>
                <a:lnTo>
                  <a:pt x="1733919" y="2060128"/>
                </a:lnTo>
                <a:cubicBezTo>
                  <a:pt x="1735740" y="2037792"/>
                  <a:pt x="1737883" y="2016861"/>
                  <a:pt x="1741265" y="1999668"/>
                </a:cubicBezTo>
                <a:lnTo>
                  <a:pt x="1793653" y="1980142"/>
                </a:lnTo>
                <a:cubicBezTo>
                  <a:pt x="1794701" y="1948709"/>
                  <a:pt x="1804035" y="1925373"/>
                  <a:pt x="1826324" y="1914895"/>
                </a:cubicBezTo>
                <a:cubicBezTo>
                  <a:pt x="1828514" y="1913276"/>
                  <a:pt x="1830705" y="1912038"/>
                  <a:pt x="1832801" y="1911085"/>
                </a:cubicBezTo>
                <a:lnTo>
                  <a:pt x="1848357" y="1910915"/>
                </a:lnTo>
                <a:lnTo>
                  <a:pt x="1832515" y="1910800"/>
                </a:lnTo>
                <a:cubicBezTo>
                  <a:pt x="1837420" y="1908705"/>
                  <a:pt x="1841897" y="1908395"/>
                  <a:pt x="1846195" y="1908788"/>
                </a:cubicBezTo>
                <a:lnTo>
                  <a:pt x="1857780" y="1910811"/>
                </a:lnTo>
                <a:lnTo>
                  <a:pt x="1858804" y="1910800"/>
                </a:lnTo>
                <a:cubicBezTo>
                  <a:pt x="1862900" y="1911657"/>
                  <a:pt x="1866995" y="1912038"/>
                  <a:pt x="1871472" y="1910990"/>
                </a:cubicBezTo>
                <a:lnTo>
                  <a:pt x="1902714" y="1910800"/>
                </a:lnTo>
                <a:cubicBezTo>
                  <a:pt x="1900428" y="1921658"/>
                  <a:pt x="1898714" y="1930230"/>
                  <a:pt x="1897952" y="1947471"/>
                </a:cubicBezTo>
                <a:cubicBezTo>
                  <a:pt x="1911382" y="1952138"/>
                  <a:pt x="1928527" y="1953948"/>
                  <a:pt x="1950339" y="1953948"/>
                </a:cubicBezTo>
                <a:cubicBezTo>
                  <a:pt x="1957102" y="1948709"/>
                  <a:pt x="1952149" y="1951662"/>
                  <a:pt x="1963484" y="1947471"/>
                </a:cubicBezTo>
                <a:lnTo>
                  <a:pt x="1963484" y="1914800"/>
                </a:lnTo>
                <a:lnTo>
                  <a:pt x="1958088" y="1910800"/>
                </a:lnTo>
                <a:lnTo>
                  <a:pt x="1957769" y="1910800"/>
                </a:lnTo>
                <a:cubicBezTo>
                  <a:pt x="1955197" y="1908419"/>
                  <a:pt x="1954054" y="1906895"/>
                  <a:pt x="1950244" y="1901751"/>
                </a:cubicBezTo>
                <a:lnTo>
                  <a:pt x="1904429" y="1901751"/>
                </a:lnTo>
                <a:cubicBezTo>
                  <a:pt x="1903762" y="1905085"/>
                  <a:pt x="1903190" y="1908037"/>
                  <a:pt x="1902619" y="1910800"/>
                </a:cubicBezTo>
                <a:lnTo>
                  <a:pt x="1871377" y="1910800"/>
                </a:lnTo>
                <a:cubicBezTo>
                  <a:pt x="1873568" y="1910419"/>
                  <a:pt x="1875854" y="1909561"/>
                  <a:pt x="1878330" y="1908228"/>
                </a:cubicBezTo>
                <a:lnTo>
                  <a:pt x="1878330" y="1895179"/>
                </a:lnTo>
                <a:cubicBezTo>
                  <a:pt x="1896618" y="1878129"/>
                  <a:pt x="1916144" y="1871271"/>
                  <a:pt x="1950244" y="1869080"/>
                </a:cubicBezTo>
                <a:close/>
                <a:moveTo>
                  <a:pt x="3023521" y="1862603"/>
                </a:moveTo>
                <a:lnTo>
                  <a:pt x="3016949" y="1882129"/>
                </a:lnTo>
                <a:lnTo>
                  <a:pt x="3030093" y="1882129"/>
                </a:lnTo>
                <a:lnTo>
                  <a:pt x="3030093" y="1875653"/>
                </a:lnTo>
                <a:cubicBezTo>
                  <a:pt x="3035332" y="1868985"/>
                  <a:pt x="3032379" y="1873843"/>
                  <a:pt x="3036570" y="1862603"/>
                </a:cubicBezTo>
                <a:close/>
                <a:moveTo>
                  <a:pt x="576167" y="1862603"/>
                </a:moveTo>
                <a:lnTo>
                  <a:pt x="582740" y="1862603"/>
                </a:lnTo>
                <a:lnTo>
                  <a:pt x="582740" y="1869176"/>
                </a:lnTo>
                <a:cubicBezTo>
                  <a:pt x="587502" y="1876129"/>
                  <a:pt x="586550" y="1875271"/>
                  <a:pt x="589217" y="1888702"/>
                </a:cubicBezTo>
                <a:lnTo>
                  <a:pt x="569595" y="1888702"/>
                </a:lnTo>
                <a:cubicBezTo>
                  <a:pt x="571500" y="1873462"/>
                  <a:pt x="572548" y="1872509"/>
                  <a:pt x="576167" y="1862603"/>
                </a:cubicBezTo>
                <a:close/>
                <a:moveTo>
                  <a:pt x="3180588" y="1836410"/>
                </a:moveTo>
                <a:lnTo>
                  <a:pt x="3180588" y="1862508"/>
                </a:lnTo>
                <a:lnTo>
                  <a:pt x="3147822" y="1875557"/>
                </a:lnTo>
                <a:cubicBezTo>
                  <a:pt x="3152013" y="1881653"/>
                  <a:pt x="3166205" y="1895845"/>
                  <a:pt x="3180302" y="1910609"/>
                </a:cubicBezTo>
                <a:lnTo>
                  <a:pt x="3155633" y="1910800"/>
                </a:lnTo>
                <a:cubicBezTo>
                  <a:pt x="3135440" y="1893464"/>
                  <a:pt x="3114485" y="1876986"/>
                  <a:pt x="3108579" y="1842982"/>
                </a:cubicBezTo>
                <a:lnTo>
                  <a:pt x="3115151" y="1842982"/>
                </a:lnTo>
                <a:cubicBezTo>
                  <a:pt x="3130487" y="1865746"/>
                  <a:pt x="3151918" y="1842505"/>
                  <a:pt x="3180588" y="1836410"/>
                </a:cubicBezTo>
                <a:close/>
                <a:moveTo>
                  <a:pt x="3259074" y="1816883"/>
                </a:moveTo>
                <a:lnTo>
                  <a:pt x="3272219" y="1816883"/>
                </a:lnTo>
                <a:lnTo>
                  <a:pt x="3272219" y="1823455"/>
                </a:lnTo>
                <a:cubicBezTo>
                  <a:pt x="3260693" y="1819360"/>
                  <a:pt x="3265742" y="1822217"/>
                  <a:pt x="3259074" y="1816883"/>
                </a:cubicBezTo>
                <a:close/>
                <a:moveTo>
                  <a:pt x="595789" y="1816883"/>
                </a:moveTo>
                <a:cubicBezTo>
                  <a:pt x="631412" y="1818503"/>
                  <a:pt x="630174" y="1823932"/>
                  <a:pt x="654653" y="1823455"/>
                </a:cubicBezTo>
                <a:lnTo>
                  <a:pt x="654653" y="1836505"/>
                </a:lnTo>
                <a:lnTo>
                  <a:pt x="608838" y="1836505"/>
                </a:lnTo>
                <a:cubicBezTo>
                  <a:pt x="603218" y="1832219"/>
                  <a:pt x="588264" y="1827837"/>
                  <a:pt x="582644" y="1823455"/>
                </a:cubicBezTo>
                <a:cubicBezTo>
                  <a:pt x="594170" y="1819360"/>
                  <a:pt x="589026" y="1822217"/>
                  <a:pt x="595789" y="1816883"/>
                </a:cubicBezTo>
                <a:close/>
                <a:moveTo>
                  <a:pt x="608838" y="1790785"/>
                </a:moveTo>
                <a:lnTo>
                  <a:pt x="621887" y="1790785"/>
                </a:lnTo>
                <a:lnTo>
                  <a:pt x="621887" y="1797357"/>
                </a:lnTo>
                <a:cubicBezTo>
                  <a:pt x="610457" y="1793166"/>
                  <a:pt x="615601" y="1796023"/>
                  <a:pt x="608838" y="1790785"/>
                </a:cubicBezTo>
                <a:close/>
                <a:moveTo>
                  <a:pt x="3815334" y="1773258"/>
                </a:moveTo>
                <a:cubicBezTo>
                  <a:pt x="3820192" y="1780306"/>
                  <a:pt x="3819239" y="1779449"/>
                  <a:pt x="3821906" y="1792784"/>
                </a:cubicBezTo>
                <a:cubicBezTo>
                  <a:pt x="3817525" y="1792784"/>
                  <a:pt x="3813143" y="1792784"/>
                  <a:pt x="3808762" y="1792784"/>
                </a:cubicBezTo>
                <a:cubicBezTo>
                  <a:pt x="3810953" y="1786307"/>
                  <a:pt x="3813143" y="1779830"/>
                  <a:pt x="3815334" y="1773258"/>
                </a:cubicBezTo>
                <a:close/>
                <a:moveTo>
                  <a:pt x="1459516" y="1753732"/>
                </a:moveTo>
                <a:cubicBezTo>
                  <a:pt x="1477233" y="1781355"/>
                  <a:pt x="1460850" y="1832313"/>
                  <a:pt x="1459516" y="1864698"/>
                </a:cubicBezTo>
                <a:cubicBezTo>
                  <a:pt x="1455896" y="1953090"/>
                  <a:pt x="1441704" y="2036148"/>
                  <a:pt x="1439895" y="2132256"/>
                </a:cubicBezTo>
                <a:cubicBezTo>
                  <a:pt x="1435513" y="2132256"/>
                  <a:pt x="1431132" y="2132256"/>
                  <a:pt x="1426750" y="2132256"/>
                </a:cubicBezTo>
                <a:cubicBezTo>
                  <a:pt x="1426750" y="2110539"/>
                  <a:pt x="1426750" y="2088726"/>
                  <a:pt x="1426750" y="2067009"/>
                </a:cubicBezTo>
                <a:cubicBezTo>
                  <a:pt x="1451134" y="2027385"/>
                  <a:pt x="1447610" y="1815930"/>
                  <a:pt x="1459516" y="1753732"/>
                </a:cubicBezTo>
                <a:close/>
                <a:moveTo>
                  <a:pt x="3036570" y="1745160"/>
                </a:moveTo>
                <a:cubicBezTo>
                  <a:pt x="3030284" y="1756685"/>
                  <a:pt x="3028379" y="1756114"/>
                  <a:pt x="3023521" y="1771258"/>
                </a:cubicBezTo>
                <a:lnTo>
                  <a:pt x="3030093" y="1771258"/>
                </a:lnTo>
                <a:lnTo>
                  <a:pt x="3030093" y="1777831"/>
                </a:lnTo>
                <a:cubicBezTo>
                  <a:pt x="3041523" y="1773735"/>
                  <a:pt x="3036475" y="1776593"/>
                  <a:pt x="3043142" y="1771258"/>
                </a:cubicBezTo>
                <a:cubicBezTo>
                  <a:pt x="3048095" y="1764210"/>
                  <a:pt x="3047048" y="1765067"/>
                  <a:pt x="3049715" y="1751732"/>
                </a:cubicBezTo>
                <a:close/>
                <a:moveTo>
                  <a:pt x="3795617" y="1727633"/>
                </a:moveTo>
                <a:cubicBezTo>
                  <a:pt x="3807904" y="1740206"/>
                  <a:pt x="3812095" y="1750588"/>
                  <a:pt x="3815238" y="1773258"/>
                </a:cubicBezTo>
                <a:cubicBezTo>
                  <a:pt x="3813048" y="1773258"/>
                  <a:pt x="3810857" y="1773258"/>
                  <a:pt x="3808666" y="1773258"/>
                </a:cubicBezTo>
                <a:cubicBezTo>
                  <a:pt x="3808666" y="1768876"/>
                  <a:pt x="3808666" y="1764590"/>
                  <a:pt x="3808666" y="1760209"/>
                </a:cubicBezTo>
                <a:cubicBezTo>
                  <a:pt x="3798951" y="1749636"/>
                  <a:pt x="3798570" y="1747064"/>
                  <a:pt x="3795617" y="1727633"/>
                </a:cubicBezTo>
                <a:close/>
                <a:moveTo>
                  <a:pt x="3789140" y="1714584"/>
                </a:moveTo>
                <a:cubicBezTo>
                  <a:pt x="3794379" y="1721251"/>
                  <a:pt x="3791521" y="1716394"/>
                  <a:pt x="3795712" y="1727633"/>
                </a:cubicBezTo>
                <a:lnTo>
                  <a:pt x="3795617" y="1727633"/>
                </a:lnTo>
                <a:lnTo>
                  <a:pt x="3789140" y="1727633"/>
                </a:lnTo>
                <a:cubicBezTo>
                  <a:pt x="3789140" y="1723252"/>
                  <a:pt x="3789140" y="1718870"/>
                  <a:pt x="3789140" y="1714584"/>
                </a:cubicBezTo>
                <a:close/>
                <a:moveTo>
                  <a:pt x="3167444" y="1692868"/>
                </a:moveTo>
                <a:lnTo>
                  <a:pt x="3167444" y="1725538"/>
                </a:lnTo>
                <a:cubicBezTo>
                  <a:pt x="3181064" y="1723062"/>
                  <a:pt x="3180017" y="1723919"/>
                  <a:pt x="3187065" y="1718966"/>
                </a:cubicBezTo>
                <a:cubicBezTo>
                  <a:pt x="3192304" y="1712299"/>
                  <a:pt x="3189446" y="1717156"/>
                  <a:pt x="3193637" y="1705917"/>
                </a:cubicBezTo>
                <a:cubicBezTo>
                  <a:pt x="3182112" y="1699630"/>
                  <a:pt x="3182684" y="1697726"/>
                  <a:pt x="3167444" y="1692868"/>
                </a:cubicBezTo>
                <a:close/>
                <a:moveTo>
                  <a:pt x="1426845" y="1692868"/>
                </a:moveTo>
                <a:cubicBezTo>
                  <a:pt x="1450372" y="1700583"/>
                  <a:pt x="1450753" y="1702774"/>
                  <a:pt x="1453039" y="1732015"/>
                </a:cubicBezTo>
                <a:cubicBezTo>
                  <a:pt x="1447800" y="1738683"/>
                  <a:pt x="1450753" y="1733825"/>
                  <a:pt x="1446562" y="1745065"/>
                </a:cubicBezTo>
                <a:cubicBezTo>
                  <a:pt x="1373886" y="1785736"/>
                  <a:pt x="1314069" y="1842696"/>
                  <a:pt x="1243679" y="1882129"/>
                </a:cubicBezTo>
                <a:lnTo>
                  <a:pt x="1243679" y="1869080"/>
                </a:lnTo>
                <a:lnTo>
                  <a:pt x="1250251" y="1869080"/>
                </a:lnTo>
                <a:cubicBezTo>
                  <a:pt x="1271302" y="1819550"/>
                  <a:pt x="1330547" y="1805929"/>
                  <a:pt x="1348454" y="1758114"/>
                </a:cubicBezTo>
                <a:cubicBezTo>
                  <a:pt x="1274159" y="1750875"/>
                  <a:pt x="1236155" y="1788594"/>
                  <a:pt x="1165193" y="1797262"/>
                </a:cubicBezTo>
                <a:lnTo>
                  <a:pt x="1165193" y="1790689"/>
                </a:lnTo>
                <a:lnTo>
                  <a:pt x="1171766" y="1790689"/>
                </a:lnTo>
                <a:cubicBezTo>
                  <a:pt x="1196721" y="1756876"/>
                  <a:pt x="1258634" y="1724872"/>
                  <a:pt x="1302639" y="1712394"/>
                </a:cubicBezTo>
                <a:cubicBezTo>
                  <a:pt x="1357313" y="1696963"/>
                  <a:pt x="1393793" y="1715537"/>
                  <a:pt x="1426845" y="1692868"/>
                </a:cubicBezTo>
                <a:close/>
                <a:moveTo>
                  <a:pt x="3769519" y="1675341"/>
                </a:moveTo>
                <a:cubicBezTo>
                  <a:pt x="3774758" y="1682008"/>
                  <a:pt x="3771805" y="1677151"/>
                  <a:pt x="3775996" y="1688390"/>
                </a:cubicBezTo>
                <a:cubicBezTo>
                  <a:pt x="3773901" y="1688390"/>
                  <a:pt x="3771710" y="1688390"/>
                  <a:pt x="3769519" y="1688390"/>
                </a:cubicBezTo>
                <a:lnTo>
                  <a:pt x="3769519" y="1675436"/>
                </a:lnTo>
                <a:close/>
                <a:moveTo>
                  <a:pt x="3762947" y="1662387"/>
                </a:moveTo>
                <a:cubicBezTo>
                  <a:pt x="3768186" y="1669055"/>
                  <a:pt x="3765233" y="1664197"/>
                  <a:pt x="3769519" y="1675436"/>
                </a:cubicBezTo>
                <a:cubicBezTo>
                  <a:pt x="3767328" y="1675436"/>
                  <a:pt x="3765138" y="1675436"/>
                  <a:pt x="3762947" y="1675436"/>
                </a:cubicBezTo>
                <a:cubicBezTo>
                  <a:pt x="3762947" y="1671055"/>
                  <a:pt x="3762947" y="1666673"/>
                  <a:pt x="3762947" y="1662387"/>
                </a:cubicBezTo>
                <a:close/>
                <a:moveTo>
                  <a:pt x="3893820" y="1642766"/>
                </a:moveTo>
                <a:cubicBezTo>
                  <a:pt x="3913441" y="1644957"/>
                  <a:pt x="3933158" y="1647147"/>
                  <a:pt x="3952684" y="1649243"/>
                </a:cubicBezTo>
                <a:cubicBezTo>
                  <a:pt x="3968210" y="1673341"/>
                  <a:pt x="3982116" y="1682200"/>
                  <a:pt x="3985355" y="1721062"/>
                </a:cubicBezTo>
                <a:cubicBezTo>
                  <a:pt x="3971544" y="1739445"/>
                  <a:pt x="3971639" y="1759447"/>
                  <a:pt x="3952684" y="1773259"/>
                </a:cubicBezTo>
                <a:cubicBezTo>
                  <a:pt x="3937158" y="1785736"/>
                  <a:pt x="3916775" y="1786689"/>
                  <a:pt x="3887247" y="1786308"/>
                </a:cubicBezTo>
                <a:cubicBezTo>
                  <a:pt x="3818096" y="1720680"/>
                  <a:pt x="3811047" y="1700107"/>
                  <a:pt x="3893820" y="1642766"/>
                </a:cubicBezTo>
                <a:close/>
                <a:moveTo>
                  <a:pt x="3730181" y="1590569"/>
                </a:moveTo>
                <a:cubicBezTo>
                  <a:pt x="3739992" y="1601142"/>
                  <a:pt x="3740373" y="1603809"/>
                  <a:pt x="3743325" y="1623240"/>
                </a:cubicBezTo>
                <a:cubicBezTo>
                  <a:pt x="3741135" y="1623240"/>
                  <a:pt x="3738944" y="1623240"/>
                  <a:pt x="3736753" y="1623240"/>
                </a:cubicBezTo>
                <a:cubicBezTo>
                  <a:pt x="3736753" y="1618858"/>
                  <a:pt x="3736753" y="1614572"/>
                  <a:pt x="3736753" y="1610190"/>
                </a:cubicBezTo>
                <a:cubicBezTo>
                  <a:pt x="3731895" y="1603142"/>
                  <a:pt x="3732848" y="1603999"/>
                  <a:pt x="3730181" y="1590569"/>
                </a:cubicBezTo>
                <a:close/>
                <a:moveTo>
                  <a:pt x="3717131" y="1564470"/>
                </a:moveTo>
                <a:cubicBezTo>
                  <a:pt x="3729037" y="1574662"/>
                  <a:pt x="3726275" y="1570185"/>
                  <a:pt x="3730180" y="1590569"/>
                </a:cubicBezTo>
                <a:cubicBezTo>
                  <a:pt x="3727990" y="1590569"/>
                  <a:pt x="3725799" y="1590569"/>
                  <a:pt x="3723703" y="1590569"/>
                </a:cubicBezTo>
                <a:cubicBezTo>
                  <a:pt x="3723703" y="1588378"/>
                  <a:pt x="3723703" y="1586187"/>
                  <a:pt x="3723703" y="1583996"/>
                </a:cubicBezTo>
                <a:cubicBezTo>
                  <a:pt x="3718750" y="1577043"/>
                  <a:pt x="3719798" y="1577805"/>
                  <a:pt x="3717131" y="1564470"/>
                </a:cubicBezTo>
                <a:close/>
                <a:moveTo>
                  <a:pt x="1281017" y="1474554"/>
                </a:moveTo>
                <a:lnTo>
                  <a:pt x="1281018" y="1474554"/>
                </a:lnTo>
                <a:lnTo>
                  <a:pt x="1411605" y="1474554"/>
                </a:lnTo>
                <a:cubicBezTo>
                  <a:pt x="1414558" y="1475507"/>
                  <a:pt x="1417415" y="1476460"/>
                  <a:pt x="1420273" y="1477602"/>
                </a:cubicBezTo>
                <a:cubicBezTo>
                  <a:pt x="1416177" y="1489033"/>
                  <a:pt x="1419035" y="1483984"/>
                  <a:pt x="1413796" y="1490652"/>
                </a:cubicBezTo>
                <a:lnTo>
                  <a:pt x="1413796" y="1497224"/>
                </a:lnTo>
                <a:cubicBezTo>
                  <a:pt x="1377506" y="1491223"/>
                  <a:pt x="1325499" y="1485603"/>
                  <a:pt x="1281017" y="1474554"/>
                </a:cubicBezTo>
                <a:close/>
                <a:moveTo>
                  <a:pt x="1210914" y="1444931"/>
                </a:moveTo>
                <a:cubicBezTo>
                  <a:pt x="1278350" y="1443883"/>
                  <a:pt x="1349217" y="1452742"/>
                  <a:pt x="1411605" y="1474459"/>
                </a:cubicBezTo>
                <a:lnTo>
                  <a:pt x="1281018" y="1474554"/>
                </a:lnTo>
                <a:cubicBezTo>
                  <a:pt x="1252443" y="1467410"/>
                  <a:pt x="1227106" y="1458076"/>
                  <a:pt x="1210914" y="1444931"/>
                </a:cubicBezTo>
                <a:close/>
                <a:moveTo>
                  <a:pt x="2068068" y="1392734"/>
                </a:moveTo>
                <a:cubicBezTo>
                  <a:pt x="2078736" y="1401497"/>
                  <a:pt x="2075403" y="1396925"/>
                  <a:pt x="2081213" y="1412260"/>
                </a:cubicBezTo>
                <a:lnTo>
                  <a:pt x="2074641" y="1412260"/>
                </a:lnTo>
                <a:lnTo>
                  <a:pt x="2074641" y="1418737"/>
                </a:lnTo>
                <a:lnTo>
                  <a:pt x="2068068" y="1418737"/>
                </a:lnTo>
                <a:close/>
                <a:moveTo>
                  <a:pt x="2041970" y="1379685"/>
                </a:moveTo>
                <a:cubicBezTo>
                  <a:pt x="2046828" y="1386733"/>
                  <a:pt x="2045875" y="1385876"/>
                  <a:pt x="2048447" y="1399306"/>
                </a:cubicBezTo>
                <a:cubicBezTo>
                  <a:pt x="2035397" y="1409117"/>
                  <a:pt x="2024444" y="1424643"/>
                  <a:pt x="2015776" y="1438454"/>
                </a:cubicBezTo>
                <a:lnTo>
                  <a:pt x="1996154" y="1431882"/>
                </a:lnTo>
                <a:lnTo>
                  <a:pt x="1996154" y="1418832"/>
                </a:lnTo>
                <a:cubicBezTo>
                  <a:pt x="2018443" y="1411594"/>
                  <a:pt x="2030635" y="1397306"/>
                  <a:pt x="2041970" y="1379685"/>
                </a:cubicBezTo>
                <a:close/>
                <a:moveTo>
                  <a:pt x="286131" y="1365493"/>
                </a:moveTo>
                <a:lnTo>
                  <a:pt x="571691" y="1365493"/>
                </a:lnTo>
                <a:cubicBezTo>
                  <a:pt x="570072" y="1407974"/>
                  <a:pt x="569500" y="1446836"/>
                  <a:pt x="569500" y="1464553"/>
                </a:cubicBezTo>
                <a:lnTo>
                  <a:pt x="559435" y="1462659"/>
                </a:lnTo>
                <a:lnTo>
                  <a:pt x="566579" y="1468842"/>
                </a:lnTo>
                <a:cubicBezTo>
                  <a:pt x="596541" y="1501760"/>
                  <a:pt x="666569" y="1615041"/>
                  <a:pt x="687792" y="1663814"/>
                </a:cubicBezTo>
                <a:lnTo>
                  <a:pt x="688863" y="1666991"/>
                </a:lnTo>
                <a:lnTo>
                  <a:pt x="783741" y="1674794"/>
                </a:lnTo>
                <a:cubicBezTo>
                  <a:pt x="814483" y="1679509"/>
                  <a:pt x="843105" y="1685867"/>
                  <a:pt x="867442" y="1692582"/>
                </a:cubicBezTo>
                <a:lnTo>
                  <a:pt x="867442" y="1692677"/>
                </a:lnTo>
                <a:cubicBezTo>
                  <a:pt x="883730" y="1696963"/>
                  <a:pt x="898017" y="1701536"/>
                  <a:pt x="909828" y="1705917"/>
                </a:cubicBezTo>
                <a:cubicBezTo>
                  <a:pt x="931640" y="1714013"/>
                  <a:pt x="936689" y="1738111"/>
                  <a:pt x="968693" y="1745065"/>
                </a:cubicBezTo>
                <a:cubicBezTo>
                  <a:pt x="968883" y="1725538"/>
                  <a:pt x="971264" y="1708298"/>
                  <a:pt x="974979" y="1692582"/>
                </a:cubicBezTo>
                <a:lnTo>
                  <a:pt x="975140" y="1692582"/>
                </a:lnTo>
                <a:lnTo>
                  <a:pt x="1001339" y="1617465"/>
                </a:lnTo>
                <a:cubicBezTo>
                  <a:pt x="1010698" y="1593165"/>
                  <a:pt x="1018984" y="1567900"/>
                  <a:pt x="1021175" y="1536372"/>
                </a:cubicBezTo>
                <a:lnTo>
                  <a:pt x="949262" y="1529895"/>
                </a:lnTo>
                <a:cubicBezTo>
                  <a:pt x="930592" y="1533324"/>
                  <a:pt x="892588" y="1553612"/>
                  <a:pt x="864108" y="1542944"/>
                </a:cubicBezTo>
                <a:cubicBezTo>
                  <a:pt x="832199" y="1530943"/>
                  <a:pt x="785146" y="1507702"/>
                  <a:pt x="746379" y="1497319"/>
                </a:cubicBezTo>
                <a:cubicBezTo>
                  <a:pt x="744379" y="1489413"/>
                  <a:pt x="741521" y="1481984"/>
                  <a:pt x="738188" y="1474745"/>
                </a:cubicBezTo>
                <a:lnTo>
                  <a:pt x="924339" y="1474650"/>
                </a:lnTo>
                <a:lnTo>
                  <a:pt x="737997" y="1474554"/>
                </a:lnTo>
                <a:cubicBezTo>
                  <a:pt x="729806" y="1456837"/>
                  <a:pt x="718852" y="1440931"/>
                  <a:pt x="713423" y="1425405"/>
                </a:cubicBezTo>
                <a:cubicBezTo>
                  <a:pt x="705231" y="1402069"/>
                  <a:pt x="701802" y="1383400"/>
                  <a:pt x="700374" y="1365588"/>
                </a:cubicBezTo>
                <a:lnTo>
                  <a:pt x="1151573" y="1365493"/>
                </a:lnTo>
                <a:lnTo>
                  <a:pt x="1109641" y="1474554"/>
                </a:lnTo>
                <a:lnTo>
                  <a:pt x="1109663" y="1474554"/>
                </a:lnTo>
                <a:cubicBezTo>
                  <a:pt x="1084231" y="1545039"/>
                  <a:pt x="1061847" y="1616477"/>
                  <a:pt x="1043368" y="1692677"/>
                </a:cubicBezTo>
                <a:lnTo>
                  <a:pt x="1043273" y="1692677"/>
                </a:lnTo>
                <a:lnTo>
                  <a:pt x="1034129" y="1732015"/>
                </a:lnTo>
                <a:cubicBezTo>
                  <a:pt x="1021175" y="1790880"/>
                  <a:pt x="986028" y="1843744"/>
                  <a:pt x="973169" y="1910800"/>
                </a:cubicBezTo>
                <a:lnTo>
                  <a:pt x="973074" y="1910800"/>
                </a:lnTo>
                <a:lnTo>
                  <a:pt x="915162" y="1910800"/>
                </a:lnTo>
                <a:cubicBezTo>
                  <a:pt x="920401" y="1868699"/>
                  <a:pt x="951643" y="1818503"/>
                  <a:pt x="955739" y="1784212"/>
                </a:cubicBezTo>
                <a:cubicBezTo>
                  <a:pt x="920115" y="1762781"/>
                  <a:pt x="887825" y="1719157"/>
                  <a:pt x="851059" y="1705917"/>
                </a:cubicBezTo>
                <a:cubicBezTo>
                  <a:pt x="784574" y="1682009"/>
                  <a:pt x="747903" y="1704203"/>
                  <a:pt x="687419" y="1692868"/>
                </a:cubicBezTo>
                <a:lnTo>
                  <a:pt x="687419" y="1692677"/>
                </a:lnTo>
                <a:lnTo>
                  <a:pt x="687324" y="1692677"/>
                </a:lnTo>
                <a:lnTo>
                  <a:pt x="687324" y="1681913"/>
                </a:lnTo>
                <a:cubicBezTo>
                  <a:pt x="657178" y="1631693"/>
                  <a:pt x="611815" y="1576543"/>
                  <a:pt x="581132" y="1518715"/>
                </a:cubicBezTo>
                <a:lnTo>
                  <a:pt x="557375" y="1462271"/>
                </a:lnTo>
                <a:lnTo>
                  <a:pt x="557224" y="1462243"/>
                </a:lnTo>
                <a:cubicBezTo>
                  <a:pt x="554903" y="1461529"/>
                  <a:pt x="553402" y="1460505"/>
                  <a:pt x="549878" y="1458076"/>
                </a:cubicBezTo>
                <a:cubicBezTo>
                  <a:pt x="544640" y="1451408"/>
                  <a:pt x="547497" y="1456266"/>
                  <a:pt x="543306" y="1445026"/>
                </a:cubicBezTo>
                <a:lnTo>
                  <a:pt x="545391" y="1440454"/>
                </a:lnTo>
                <a:lnTo>
                  <a:pt x="543401" y="1440454"/>
                </a:lnTo>
                <a:cubicBezTo>
                  <a:pt x="538353" y="1435978"/>
                  <a:pt x="528828" y="1431882"/>
                  <a:pt x="523780" y="1427405"/>
                </a:cubicBezTo>
                <a:cubicBezTo>
                  <a:pt x="537305" y="1424929"/>
                  <a:pt x="536353" y="1425786"/>
                  <a:pt x="543401" y="1420833"/>
                </a:cubicBezTo>
                <a:cubicBezTo>
                  <a:pt x="545830" y="1424357"/>
                  <a:pt x="546806" y="1425905"/>
                  <a:pt x="547509" y="1428250"/>
                </a:cubicBezTo>
                <a:lnTo>
                  <a:pt x="548297" y="1432153"/>
                </a:lnTo>
                <a:lnTo>
                  <a:pt x="549878" y="1418928"/>
                </a:lnTo>
                <a:cubicBezTo>
                  <a:pt x="521970" y="1421690"/>
                  <a:pt x="473774" y="1448551"/>
                  <a:pt x="427959" y="1474554"/>
                </a:cubicBezTo>
                <a:lnTo>
                  <a:pt x="428053" y="1474554"/>
                </a:lnTo>
                <a:cubicBezTo>
                  <a:pt x="376428" y="1503701"/>
                  <a:pt x="327850" y="1531895"/>
                  <a:pt x="314325" y="1523227"/>
                </a:cubicBezTo>
                <a:lnTo>
                  <a:pt x="260709" y="1474649"/>
                </a:lnTo>
                <a:lnTo>
                  <a:pt x="260509" y="1474649"/>
                </a:lnTo>
                <a:cubicBezTo>
                  <a:pt x="252222" y="1466839"/>
                  <a:pt x="244031" y="1459123"/>
                  <a:pt x="235744" y="1451598"/>
                </a:cubicBezTo>
                <a:cubicBezTo>
                  <a:pt x="250222" y="1427024"/>
                  <a:pt x="267081" y="1396163"/>
                  <a:pt x="286131" y="1365493"/>
                </a:cubicBezTo>
                <a:close/>
                <a:moveTo>
                  <a:pt x="1322165" y="1360160"/>
                </a:moveTo>
                <a:lnTo>
                  <a:pt x="1335309" y="1360160"/>
                </a:lnTo>
                <a:lnTo>
                  <a:pt x="1347216" y="1365494"/>
                </a:lnTo>
                <a:lnTo>
                  <a:pt x="1347028" y="1365494"/>
                </a:lnTo>
                <a:lnTo>
                  <a:pt x="1407129" y="1392734"/>
                </a:lnTo>
                <a:cubicBezTo>
                  <a:pt x="1416654" y="1409498"/>
                  <a:pt x="1400271" y="1408831"/>
                  <a:pt x="1407129" y="1418832"/>
                </a:cubicBezTo>
                <a:cubicBezTo>
                  <a:pt x="1425607" y="1439597"/>
                  <a:pt x="1443038" y="1460838"/>
                  <a:pt x="1479137" y="1464457"/>
                </a:cubicBezTo>
                <a:cubicBezTo>
                  <a:pt x="1482757" y="1453980"/>
                  <a:pt x="1484376" y="1448741"/>
                  <a:pt x="1485710" y="1431882"/>
                </a:cubicBezTo>
                <a:cubicBezTo>
                  <a:pt x="1471803" y="1417499"/>
                  <a:pt x="1457706" y="1393972"/>
                  <a:pt x="1444657" y="1365493"/>
                </a:cubicBezTo>
                <a:lnTo>
                  <a:pt x="1516952" y="1365493"/>
                </a:lnTo>
                <a:cubicBezTo>
                  <a:pt x="1514380" y="1403593"/>
                  <a:pt x="1512951" y="1442645"/>
                  <a:pt x="1512189" y="1474649"/>
                </a:cubicBezTo>
                <a:lnTo>
                  <a:pt x="1512187" y="1474649"/>
                </a:lnTo>
                <a:lnTo>
                  <a:pt x="1511713" y="1505928"/>
                </a:lnTo>
                <a:cubicBezTo>
                  <a:pt x="1511665" y="1515250"/>
                  <a:pt x="1511713" y="1523323"/>
                  <a:pt x="1511808" y="1529800"/>
                </a:cubicBezTo>
                <a:lnTo>
                  <a:pt x="1474683" y="1560617"/>
                </a:lnTo>
                <a:lnTo>
                  <a:pt x="1483781" y="1572293"/>
                </a:lnTo>
                <a:cubicBezTo>
                  <a:pt x="1485305" y="1577520"/>
                  <a:pt x="1485281" y="1584473"/>
                  <a:pt x="1485710" y="1597046"/>
                </a:cubicBezTo>
                <a:cubicBezTo>
                  <a:pt x="1477899" y="1609524"/>
                  <a:pt x="1477232" y="1648386"/>
                  <a:pt x="1472565" y="1662292"/>
                </a:cubicBezTo>
                <a:cubicBezTo>
                  <a:pt x="1470374" y="1662292"/>
                  <a:pt x="1468184" y="1662292"/>
                  <a:pt x="1465993" y="1662292"/>
                </a:cubicBezTo>
                <a:cubicBezTo>
                  <a:pt x="1465993" y="1636194"/>
                  <a:pt x="1465993" y="1610095"/>
                  <a:pt x="1465993" y="1583997"/>
                </a:cubicBezTo>
                <a:cubicBezTo>
                  <a:pt x="1468660" y="1580139"/>
                  <a:pt x="1469946" y="1577401"/>
                  <a:pt x="1470743" y="1573734"/>
                </a:cubicBezTo>
                <a:lnTo>
                  <a:pt x="1472287" y="1560316"/>
                </a:lnTo>
                <a:lnTo>
                  <a:pt x="1465790" y="1512226"/>
                </a:lnTo>
                <a:cubicBezTo>
                  <a:pt x="1460920" y="1497867"/>
                  <a:pt x="1453705" y="1485604"/>
                  <a:pt x="1444943" y="1474650"/>
                </a:cubicBezTo>
                <a:lnTo>
                  <a:pt x="1478741" y="1474602"/>
                </a:lnTo>
                <a:lnTo>
                  <a:pt x="1444943" y="1474554"/>
                </a:lnTo>
                <a:cubicBezTo>
                  <a:pt x="1412748" y="1434358"/>
                  <a:pt x="1359694" y="1411403"/>
                  <a:pt x="1325880" y="1365588"/>
                </a:cubicBezTo>
                <a:lnTo>
                  <a:pt x="1346805" y="1365494"/>
                </a:lnTo>
                <a:lnTo>
                  <a:pt x="1325975" y="1365494"/>
                </a:lnTo>
                <a:cubicBezTo>
                  <a:pt x="1324737" y="1363779"/>
                  <a:pt x="1323403" y="1361969"/>
                  <a:pt x="1322165" y="1360160"/>
                </a:cubicBezTo>
                <a:close/>
                <a:moveTo>
                  <a:pt x="2087784" y="1340538"/>
                </a:moveTo>
                <a:cubicBezTo>
                  <a:pt x="2090070" y="1342538"/>
                  <a:pt x="2100834" y="1343967"/>
                  <a:pt x="2094261" y="1353587"/>
                </a:cubicBezTo>
                <a:cubicBezTo>
                  <a:pt x="2087022" y="1350349"/>
                  <a:pt x="2073878" y="1341967"/>
                  <a:pt x="2087784" y="1340538"/>
                </a:cubicBezTo>
                <a:close/>
                <a:moveTo>
                  <a:pt x="2185892" y="1307867"/>
                </a:moveTo>
                <a:lnTo>
                  <a:pt x="2198941" y="1307867"/>
                </a:lnTo>
                <a:lnTo>
                  <a:pt x="2198941" y="1320916"/>
                </a:lnTo>
                <a:lnTo>
                  <a:pt x="2185892" y="1320916"/>
                </a:lnTo>
                <a:close/>
                <a:moveTo>
                  <a:pt x="13335" y="1283864"/>
                </a:moveTo>
                <a:cubicBezTo>
                  <a:pt x="46291" y="1304628"/>
                  <a:pt x="68008" y="1339680"/>
                  <a:pt x="98393" y="1362160"/>
                </a:cubicBezTo>
                <a:cubicBezTo>
                  <a:pt x="153257" y="1402831"/>
                  <a:pt x="224409" y="1442169"/>
                  <a:pt x="262033" y="1499224"/>
                </a:cubicBezTo>
                <a:cubicBezTo>
                  <a:pt x="257651" y="1499224"/>
                  <a:pt x="253270" y="1499224"/>
                  <a:pt x="248888" y="1499224"/>
                </a:cubicBezTo>
                <a:cubicBezTo>
                  <a:pt x="206692" y="1444646"/>
                  <a:pt x="122015" y="1381305"/>
                  <a:pt x="59150" y="1349110"/>
                </a:cubicBezTo>
                <a:cubicBezTo>
                  <a:pt x="59150" y="1359969"/>
                  <a:pt x="59150" y="1370827"/>
                  <a:pt x="59150" y="1381686"/>
                </a:cubicBezTo>
                <a:cubicBezTo>
                  <a:pt x="101251" y="1444455"/>
                  <a:pt x="18955" y="1564947"/>
                  <a:pt x="6763" y="1603523"/>
                </a:cubicBezTo>
                <a:cubicBezTo>
                  <a:pt x="17621" y="1603523"/>
                  <a:pt x="28575" y="1603523"/>
                  <a:pt x="39433" y="1603523"/>
                </a:cubicBezTo>
                <a:cubicBezTo>
                  <a:pt x="108871" y="1557708"/>
                  <a:pt x="223838" y="1574567"/>
                  <a:pt x="281559" y="1518655"/>
                </a:cubicBezTo>
                <a:cubicBezTo>
                  <a:pt x="271558" y="1511988"/>
                  <a:pt x="268700" y="1508844"/>
                  <a:pt x="261938" y="1499034"/>
                </a:cubicBezTo>
                <a:cubicBezTo>
                  <a:pt x="266224" y="1499034"/>
                  <a:pt x="270605" y="1499034"/>
                  <a:pt x="274987" y="1499034"/>
                </a:cubicBezTo>
                <a:cubicBezTo>
                  <a:pt x="287846" y="1515512"/>
                  <a:pt x="309848" y="1514369"/>
                  <a:pt x="320802" y="1531609"/>
                </a:cubicBezTo>
                <a:cubicBezTo>
                  <a:pt x="316421" y="1531609"/>
                  <a:pt x="312039" y="1531609"/>
                  <a:pt x="307753" y="1531609"/>
                </a:cubicBezTo>
                <a:cubicBezTo>
                  <a:pt x="261747" y="1566376"/>
                  <a:pt x="171545" y="1581425"/>
                  <a:pt x="111442" y="1596855"/>
                </a:cubicBezTo>
                <a:cubicBezTo>
                  <a:pt x="111442" y="1601237"/>
                  <a:pt x="111442" y="1605523"/>
                  <a:pt x="111442" y="1609905"/>
                </a:cubicBezTo>
                <a:cubicBezTo>
                  <a:pt x="113633" y="1609905"/>
                  <a:pt x="115824" y="1609905"/>
                  <a:pt x="117919" y="1609905"/>
                </a:cubicBezTo>
                <a:cubicBezTo>
                  <a:pt x="124968" y="1614858"/>
                  <a:pt x="124111" y="1613810"/>
                  <a:pt x="137541" y="1616382"/>
                </a:cubicBezTo>
                <a:cubicBezTo>
                  <a:pt x="179451" y="1585711"/>
                  <a:pt x="254698" y="1588569"/>
                  <a:pt x="307657" y="1570757"/>
                </a:cubicBezTo>
                <a:cubicBezTo>
                  <a:pt x="379571" y="1546563"/>
                  <a:pt x="453104" y="1498748"/>
                  <a:pt x="530161" y="1485889"/>
                </a:cubicBezTo>
                <a:cubicBezTo>
                  <a:pt x="547783" y="1535514"/>
                  <a:pt x="670655" y="1648195"/>
                  <a:pt x="654558" y="1688200"/>
                </a:cubicBezTo>
                <a:cubicBezTo>
                  <a:pt x="586930" y="1734777"/>
                  <a:pt x="477774" y="1654768"/>
                  <a:pt x="412432" y="1694677"/>
                </a:cubicBezTo>
                <a:cubicBezTo>
                  <a:pt x="375571" y="1710775"/>
                  <a:pt x="320802" y="1744017"/>
                  <a:pt x="307753" y="1786022"/>
                </a:cubicBezTo>
                <a:cubicBezTo>
                  <a:pt x="326136" y="1809549"/>
                  <a:pt x="312325" y="1831647"/>
                  <a:pt x="327374" y="1864318"/>
                </a:cubicBezTo>
                <a:lnTo>
                  <a:pt x="353768" y="1892419"/>
                </a:lnTo>
                <a:lnTo>
                  <a:pt x="353234" y="1891595"/>
                </a:lnTo>
                <a:cubicBezTo>
                  <a:pt x="350043" y="1883749"/>
                  <a:pt x="347900" y="1874271"/>
                  <a:pt x="347091" y="1862603"/>
                </a:cubicBezTo>
                <a:cubicBezTo>
                  <a:pt x="356997" y="1855936"/>
                  <a:pt x="359950" y="1852793"/>
                  <a:pt x="366713" y="1843077"/>
                </a:cubicBezTo>
                <a:cubicBezTo>
                  <a:pt x="331756" y="1834981"/>
                  <a:pt x="331946" y="1829552"/>
                  <a:pt x="334042" y="1797357"/>
                </a:cubicBezTo>
                <a:cubicBezTo>
                  <a:pt x="380048" y="1762686"/>
                  <a:pt x="401384" y="1724967"/>
                  <a:pt x="484537" y="1725538"/>
                </a:cubicBezTo>
                <a:cubicBezTo>
                  <a:pt x="532828" y="1759543"/>
                  <a:pt x="662083" y="1729253"/>
                  <a:pt x="739711" y="1718966"/>
                </a:cubicBezTo>
                <a:lnTo>
                  <a:pt x="739711" y="1738493"/>
                </a:lnTo>
                <a:cubicBezTo>
                  <a:pt x="723900" y="1746970"/>
                  <a:pt x="721138" y="1750303"/>
                  <a:pt x="693896" y="1751542"/>
                </a:cubicBezTo>
                <a:cubicBezTo>
                  <a:pt x="644176" y="1784879"/>
                  <a:pt x="477679" y="1754780"/>
                  <a:pt x="425577" y="1751542"/>
                </a:cubicBezTo>
                <a:cubicBezTo>
                  <a:pt x="422053" y="1761448"/>
                  <a:pt x="421196" y="1762591"/>
                  <a:pt x="419005" y="1777640"/>
                </a:cubicBezTo>
                <a:cubicBezTo>
                  <a:pt x="454914" y="1788403"/>
                  <a:pt x="487680" y="1807168"/>
                  <a:pt x="530257" y="1816788"/>
                </a:cubicBezTo>
                <a:lnTo>
                  <a:pt x="530257" y="1823360"/>
                </a:lnTo>
                <a:lnTo>
                  <a:pt x="510635" y="1823360"/>
                </a:lnTo>
                <a:lnTo>
                  <a:pt x="412432" y="1790689"/>
                </a:lnTo>
                <a:cubicBezTo>
                  <a:pt x="407003" y="1811835"/>
                  <a:pt x="415671" y="1800595"/>
                  <a:pt x="399288" y="1810216"/>
                </a:cubicBezTo>
                <a:cubicBezTo>
                  <a:pt x="390811" y="1804501"/>
                  <a:pt x="383191" y="1804405"/>
                  <a:pt x="366522" y="1803644"/>
                </a:cubicBezTo>
                <a:cubicBezTo>
                  <a:pt x="363093" y="1813549"/>
                  <a:pt x="362140" y="1814693"/>
                  <a:pt x="360045" y="1829742"/>
                </a:cubicBezTo>
                <a:lnTo>
                  <a:pt x="373094" y="1829742"/>
                </a:lnTo>
                <a:cubicBezTo>
                  <a:pt x="387763" y="1838886"/>
                  <a:pt x="394526" y="1833361"/>
                  <a:pt x="412432" y="1829742"/>
                </a:cubicBezTo>
                <a:lnTo>
                  <a:pt x="412432" y="1855840"/>
                </a:lnTo>
                <a:cubicBezTo>
                  <a:pt x="456057" y="1861936"/>
                  <a:pt x="502063" y="1889559"/>
                  <a:pt x="543306" y="1901465"/>
                </a:cubicBezTo>
                <a:cubicBezTo>
                  <a:pt x="569214" y="1908990"/>
                  <a:pt x="602171" y="1900989"/>
                  <a:pt x="622459" y="1910419"/>
                </a:cubicBezTo>
                <a:lnTo>
                  <a:pt x="554926" y="1910514"/>
                </a:lnTo>
                <a:cubicBezTo>
                  <a:pt x="506921" y="1896703"/>
                  <a:pt x="425482" y="1875367"/>
                  <a:pt x="425482" y="1875367"/>
                </a:cubicBezTo>
                <a:cubicBezTo>
                  <a:pt x="414147" y="1880510"/>
                  <a:pt x="413480" y="1892512"/>
                  <a:pt x="405860" y="1881844"/>
                </a:cubicBezTo>
                <a:cubicBezTo>
                  <a:pt x="397669" y="1868509"/>
                  <a:pt x="403098" y="1861936"/>
                  <a:pt x="399288" y="1849268"/>
                </a:cubicBezTo>
                <a:lnTo>
                  <a:pt x="373094" y="1868795"/>
                </a:lnTo>
                <a:lnTo>
                  <a:pt x="379667" y="1888321"/>
                </a:lnTo>
                <a:cubicBezTo>
                  <a:pt x="395478" y="1892702"/>
                  <a:pt x="406432" y="1901275"/>
                  <a:pt x="416242" y="1910514"/>
                </a:cubicBezTo>
                <a:lnTo>
                  <a:pt x="383096" y="1910702"/>
                </a:lnTo>
                <a:lnTo>
                  <a:pt x="383156" y="1910738"/>
                </a:lnTo>
                <a:lnTo>
                  <a:pt x="416338" y="1910800"/>
                </a:lnTo>
                <a:cubicBezTo>
                  <a:pt x="427673" y="1921658"/>
                  <a:pt x="437578" y="1933279"/>
                  <a:pt x="451771" y="1940899"/>
                </a:cubicBezTo>
                <a:cubicBezTo>
                  <a:pt x="494157" y="1963378"/>
                  <a:pt x="559689" y="1957663"/>
                  <a:pt x="595694" y="1986523"/>
                </a:cubicBezTo>
                <a:cubicBezTo>
                  <a:pt x="563213" y="1985952"/>
                  <a:pt x="533972" y="1982332"/>
                  <a:pt x="517112" y="1986523"/>
                </a:cubicBezTo>
                <a:lnTo>
                  <a:pt x="517112" y="1993096"/>
                </a:lnTo>
                <a:lnTo>
                  <a:pt x="523684" y="1993096"/>
                </a:lnTo>
                <a:cubicBezTo>
                  <a:pt x="546830" y="2010812"/>
                  <a:pt x="608076" y="2031386"/>
                  <a:pt x="634937" y="2038816"/>
                </a:cubicBezTo>
                <a:cubicBezTo>
                  <a:pt x="693420" y="2054913"/>
                  <a:pt x="910114" y="2002239"/>
                  <a:pt x="922877" y="1953948"/>
                </a:cubicBezTo>
                <a:cubicBezTo>
                  <a:pt x="914781" y="1941565"/>
                  <a:pt x="913162" y="1926802"/>
                  <a:pt x="915067" y="1910990"/>
                </a:cubicBezTo>
                <a:lnTo>
                  <a:pt x="973074" y="1910800"/>
                </a:lnTo>
                <a:cubicBezTo>
                  <a:pt x="970883" y="1922515"/>
                  <a:pt x="969264" y="1934707"/>
                  <a:pt x="968597" y="1947471"/>
                </a:cubicBezTo>
                <a:lnTo>
                  <a:pt x="988219" y="1947471"/>
                </a:lnTo>
                <a:cubicBezTo>
                  <a:pt x="994981" y="1974570"/>
                  <a:pt x="1009864" y="2005121"/>
                  <a:pt x="1029093" y="2036328"/>
                </a:cubicBezTo>
                <a:lnTo>
                  <a:pt x="1095972" y="2129017"/>
                </a:lnTo>
                <a:lnTo>
                  <a:pt x="1096138" y="2129017"/>
                </a:lnTo>
                <a:cubicBezTo>
                  <a:pt x="1130237" y="2171212"/>
                  <a:pt x="1165575" y="2209027"/>
                  <a:pt x="1191197" y="2234649"/>
                </a:cubicBezTo>
                <a:cubicBezTo>
                  <a:pt x="1212533" y="2226838"/>
                  <a:pt x="1206056" y="2221123"/>
                  <a:pt x="1230440" y="2215122"/>
                </a:cubicBezTo>
                <a:cubicBezTo>
                  <a:pt x="1237774" y="2233887"/>
                  <a:pt x="1231583" y="2227124"/>
                  <a:pt x="1250062" y="2234649"/>
                </a:cubicBezTo>
                <a:cubicBezTo>
                  <a:pt x="1266159" y="2221695"/>
                  <a:pt x="1279494" y="2222552"/>
                  <a:pt x="1289305" y="2201978"/>
                </a:cubicBezTo>
                <a:lnTo>
                  <a:pt x="1263111" y="2201978"/>
                </a:lnTo>
                <a:cubicBezTo>
                  <a:pt x="1258729" y="2204169"/>
                  <a:pt x="1221487" y="2203788"/>
                  <a:pt x="1197674" y="2208455"/>
                </a:cubicBezTo>
                <a:lnTo>
                  <a:pt x="1197674" y="2195406"/>
                </a:lnTo>
                <a:cubicBezTo>
                  <a:pt x="1240346" y="2187024"/>
                  <a:pt x="1377411" y="2152257"/>
                  <a:pt x="1400556" y="2162735"/>
                </a:cubicBezTo>
                <a:cubicBezTo>
                  <a:pt x="1407891" y="2175689"/>
                  <a:pt x="1404462" y="2174546"/>
                  <a:pt x="1400556" y="2188834"/>
                </a:cubicBezTo>
                <a:lnTo>
                  <a:pt x="1420178" y="2188834"/>
                </a:lnTo>
                <a:lnTo>
                  <a:pt x="1420178" y="2234554"/>
                </a:lnTo>
                <a:cubicBezTo>
                  <a:pt x="1329595" y="2286751"/>
                  <a:pt x="1259491" y="2306372"/>
                  <a:pt x="1151954" y="2293228"/>
                </a:cubicBezTo>
                <a:cubicBezTo>
                  <a:pt x="1133142" y="2261938"/>
                  <a:pt x="1107401" y="2235340"/>
                  <a:pt x="1080909" y="2209324"/>
                </a:cubicBezTo>
                <a:lnTo>
                  <a:pt x="1005365" y="2128922"/>
                </a:lnTo>
                <a:lnTo>
                  <a:pt x="1005268" y="2128922"/>
                </a:lnTo>
                <a:cubicBezTo>
                  <a:pt x="1003935" y="2127112"/>
                  <a:pt x="1002601" y="2125398"/>
                  <a:pt x="1001363" y="2123588"/>
                </a:cubicBezTo>
                <a:cubicBezTo>
                  <a:pt x="977170" y="2089965"/>
                  <a:pt x="973169" y="2039292"/>
                  <a:pt x="929354" y="2025671"/>
                </a:cubicBezTo>
                <a:cubicBezTo>
                  <a:pt x="884872" y="2011860"/>
                  <a:pt x="756571" y="2070534"/>
                  <a:pt x="706850" y="2077868"/>
                </a:cubicBezTo>
                <a:cubicBezTo>
                  <a:pt x="697825" y="2079202"/>
                  <a:pt x="679686" y="2076094"/>
                  <a:pt x="657280" y="2070403"/>
                </a:cubicBezTo>
                <a:lnTo>
                  <a:pt x="621792" y="2059560"/>
                </a:lnTo>
                <a:lnTo>
                  <a:pt x="621792" y="2060056"/>
                </a:lnTo>
                <a:cubicBezTo>
                  <a:pt x="619601" y="2060056"/>
                  <a:pt x="617411" y="2060056"/>
                  <a:pt x="615220" y="2060056"/>
                </a:cubicBezTo>
                <a:cubicBezTo>
                  <a:pt x="566738" y="2103014"/>
                  <a:pt x="411194" y="2159783"/>
                  <a:pt x="327279" y="2164450"/>
                </a:cubicBezTo>
                <a:cubicBezTo>
                  <a:pt x="290322" y="2100919"/>
                  <a:pt x="224123" y="2050245"/>
                  <a:pt x="189833" y="1988238"/>
                </a:cubicBezTo>
                <a:cubicBezTo>
                  <a:pt x="189833" y="1979475"/>
                  <a:pt x="189833" y="1970807"/>
                  <a:pt x="189833" y="1962139"/>
                </a:cubicBezTo>
                <a:cubicBezTo>
                  <a:pt x="172402" y="1946899"/>
                  <a:pt x="154972" y="1931659"/>
                  <a:pt x="137446" y="1916514"/>
                </a:cubicBezTo>
                <a:cubicBezTo>
                  <a:pt x="90964" y="1854316"/>
                  <a:pt x="56293" y="1779545"/>
                  <a:pt x="0" y="1727253"/>
                </a:cubicBezTo>
                <a:cubicBezTo>
                  <a:pt x="0" y="1670674"/>
                  <a:pt x="0" y="1614096"/>
                  <a:pt x="0" y="1557612"/>
                </a:cubicBezTo>
                <a:cubicBezTo>
                  <a:pt x="8287" y="1536181"/>
                  <a:pt x="38195" y="1503415"/>
                  <a:pt x="45815" y="1479317"/>
                </a:cubicBezTo>
                <a:cubicBezTo>
                  <a:pt x="69532" y="1405022"/>
                  <a:pt x="25622" y="1329584"/>
                  <a:pt x="13335" y="1283864"/>
                </a:cubicBezTo>
                <a:close/>
                <a:moveTo>
                  <a:pt x="3082385" y="1275196"/>
                </a:moveTo>
                <a:cubicBezTo>
                  <a:pt x="3096006" y="1277578"/>
                  <a:pt x="3095053" y="1276816"/>
                  <a:pt x="3102006" y="1281673"/>
                </a:cubicBezTo>
                <a:cubicBezTo>
                  <a:pt x="3107721" y="1290151"/>
                  <a:pt x="3107912" y="1297771"/>
                  <a:pt x="3108579" y="1314344"/>
                </a:cubicBezTo>
                <a:lnTo>
                  <a:pt x="3082385" y="1320916"/>
                </a:lnTo>
                <a:lnTo>
                  <a:pt x="3082385" y="1307867"/>
                </a:lnTo>
                <a:cubicBezTo>
                  <a:pt x="3099054" y="1298342"/>
                  <a:pt x="3089814" y="1309296"/>
                  <a:pt x="3095529" y="1288246"/>
                </a:cubicBezTo>
                <a:cubicBezTo>
                  <a:pt x="3087528" y="1284055"/>
                  <a:pt x="3086385" y="1284721"/>
                  <a:pt x="3086195" y="1284531"/>
                </a:cubicBezTo>
                <a:cubicBezTo>
                  <a:pt x="3085909" y="1284340"/>
                  <a:pt x="3086766" y="1283197"/>
                  <a:pt x="3082385" y="1275196"/>
                </a:cubicBezTo>
                <a:close/>
                <a:moveTo>
                  <a:pt x="2098738" y="1256337"/>
                </a:moveTo>
                <a:cubicBezTo>
                  <a:pt x="2064448" y="1286722"/>
                  <a:pt x="2028253" y="1313487"/>
                  <a:pt x="1976437" y="1314344"/>
                </a:cubicBezTo>
                <a:lnTo>
                  <a:pt x="1976437" y="1301295"/>
                </a:lnTo>
                <a:cubicBezTo>
                  <a:pt x="2001583" y="1296628"/>
                  <a:pt x="2035111" y="1279578"/>
                  <a:pt x="2069020" y="1256432"/>
                </a:cubicBezTo>
                <a:close/>
                <a:moveTo>
                  <a:pt x="376904" y="1256337"/>
                </a:moveTo>
                <a:lnTo>
                  <a:pt x="377000" y="1256337"/>
                </a:lnTo>
                <a:lnTo>
                  <a:pt x="578643" y="1256337"/>
                </a:lnTo>
                <a:cubicBezTo>
                  <a:pt x="575405" y="1287484"/>
                  <a:pt x="573119" y="1327870"/>
                  <a:pt x="571785" y="1365303"/>
                </a:cubicBezTo>
                <a:lnTo>
                  <a:pt x="286321" y="1365398"/>
                </a:lnTo>
                <a:cubicBezTo>
                  <a:pt x="312515" y="1323202"/>
                  <a:pt x="342900" y="1281293"/>
                  <a:pt x="376904" y="1256337"/>
                </a:cubicBezTo>
                <a:close/>
                <a:moveTo>
                  <a:pt x="3874104" y="1242526"/>
                </a:moveTo>
                <a:cubicBezTo>
                  <a:pt x="3872008" y="1247383"/>
                  <a:pt x="3869913" y="1251955"/>
                  <a:pt x="3867722" y="1256242"/>
                </a:cubicBezTo>
                <a:lnTo>
                  <a:pt x="3795093" y="1256290"/>
                </a:lnTo>
                <a:lnTo>
                  <a:pt x="3867816" y="1256337"/>
                </a:lnTo>
                <a:cubicBezTo>
                  <a:pt x="3862768" y="1266148"/>
                  <a:pt x="3857148" y="1274720"/>
                  <a:pt x="3848100" y="1281673"/>
                </a:cubicBezTo>
                <a:cubicBezTo>
                  <a:pt x="3854005" y="1296056"/>
                  <a:pt x="3860863" y="1308724"/>
                  <a:pt x="3867721" y="1320821"/>
                </a:cubicBezTo>
                <a:lnTo>
                  <a:pt x="3874198" y="1320821"/>
                </a:lnTo>
                <a:lnTo>
                  <a:pt x="3874198" y="1314249"/>
                </a:lnTo>
                <a:cubicBezTo>
                  <a:pt x="3895153" y="1300723"/>
                  <a:pt x="3906202" y="1283674"/>
                  <a:pt x="3913251" y="1256242"/>
                </a:cubicBezTo>
                <a:lnTo>
                  <a:pt x="3913276" y="1256242"/>
                </a:lnTo>
                <a:lnTo>
                  <a:pt x="3913442" y="1255575"/>
                </a:lnTo>
                <a:cubicBezTo>
                  <a:pt x="3905632" y="1249860"/>
                  <a:pt x="3906013" y="1250146"/>
                  <a:pt x="3900298" y="1242526"/>
                </a:cubicBezTo>
                <a:close/>
                <a:moveTo>
                  <a:pt x="3115152" y="1236049"/>
                </a:moveTo>
                <a:lnTo>
                  <a:pt x="3141134" y="1248992"/>
                </a:lnTo>
                <a:lnTo>
                  <a:pt x="3141155" y="1249098"/>
                </a:lnTo>
                <a:lnTo>
                  <a:pt x="3141269" y="1249060"/>
                </a:lnTo>
                <a:lnTo>
                  <a:pt x="3141346" y="1249098"/>
                </a:lnTo>
                <a:lnTo>
                  <a:pt x="3141346" y="1255670"/>
                </a:lnTo>
                <a:lnTo>
                  <a:pt x="3121724" y="1255670"/>
                </a:lnTo>
                <a:lnTo>
                  <a:pt x="3121724" y="1249098"/>
                </a:lnTo>
                <a:cubicBezTo>
                  <a:pt x="3116390" y="1242526"/>
                  <a:pt x="3119343" y="1247383"/>
                  <a:pt x="3115152" y="1236049"/>
                </a:cubicBezTo>
                <a:close/>
                <a:moveTo>
                  <a:pt x="3560065" y="1235953"/>
                </a:moveTo>
                <a:lnTo>
                  <a:pt x="3586258" y="1235953"/>
                </a:lnTo>
                <a:lnTo>
                  <a:pt x="3586258" y="1256242"/>
                </a:lnTo>
                <a:lnTo>
                  <a:pt x="3567780" y="1256242"/>
                </a:lnTo>
                <a:lnTo>
                  <a:pt x="3567780" y="1256337"/>
                </a:lnTo>
                <a:cubicBezTo>
                  <a:pt x="3567399" y="1256146"/>
                  <a:pt x="3567018" y="1255956"/>
                  <a:pt x="3566637" y="1255575"/>
                </a:cubicBezTo>
                <a:lnTo>
                  <a:pt x="3560065" y="1255575"/>
                </a:lnTo>
                <a:close/>
                <a:moveTo>
                  <a:pt x="3252502" y="1216522"/>
                </a:moveTo>
                <a:lnTo>
                  <a:pt x="3278696" y="1216522"/>
                </a:lnTo>
                <a:lnTo>
                  <a:pt x="3285268" y="1236049"/>
                </a:lnTo>
                <a:lnTo>
                  <a:pt x="3291841" y="1236049"/>
                </a:lnTo>
                <a:cubicBezTo>
                  <a:pt x="3298317" y="1242621"/>
                  <a:pt x="3285364" y="1242526"/>
                  <a:pt x="3285268" y="1242621"/>
                </a:cubicBezTo>
                <a:cubicBezTo>
                  <a:pt x="3277553" y="1247860"/>
                  <a:pt x="3274315" y="1247669"/>
                  <a:pt x="3259074" y="1249098"/>
                </a:cubicBezTo>
                <a:cubicBezTo>
                  <a:pt x="3255360" y="1238620"/>
                  <a:pt x="3253836" y="1233477"/>
                  <a:pt x="3252502" y="1216522"/>
                </a:cubicBezTo>
                <a:close/>
                <a:moveTo>
                  <a:pt x="2055019" y="1216522"/>
                </a:moveTo>
                <a:cubicBezTo>
                  <a:pt x="2063020" y="1220713"/>
                  <a:pt x="2064163" y="1220047"/>
                  <a:pt x="2064354" y="1220237"/>
                </a:cubicBezTo>
                <a:cubicBezTo>
                  <a:pt x="2064544" y="1220428"/>
                  <a:pt x="2063687" y="1221571"/>
                  <a:pt x="2068069" y="1229572"/>
                </a:cubicBezTo>
                <a:lnTo>
                  <a:pt x="2074641" y="1229572"/>
                </a:lnTo>
                <a:cubicBezTo>
                  <a:pt x="2081118" y="1236144"/>
                  <a:pt x="2068164" y="1236049"/>
                  <a:pt x="2068069" y="1236049"/>
                </a:cubicBezTo>
                <a:cubicBezTo>
                  <a:pt x="2061020" y="1240906"/>
                  <a:pt x="2061877" y="1239954"/>
                  <a:pt x="2048447" y="1242621"/>
                </a:cubicBezTo>
                <a:lnTo>
                  <a:pt x="2041970" y="1223095"/>
                </a:lnTo>
                <a:cubicBezTo>
                  <a:pt x="2053400" y="1218904"/>
                  <a:pt x="2048256" y="1221761"/>
                  <a:pt x="2055019" y="1216522"/>
                </a:cubicBezTo>
                <a:close/>
                <a:moveTo>
                  <a:pt x="3043143" y="1216427"/>
                </a:moveTo>
                <a:cubicBezTo>
                  <a:pt x="3056764" y="1218808"/>
                  <a:pt x="3055811" y="1217951"/>
                  <a:pt x="3062764" y="1222999"/>
                </a:cubicBezTo>
                <a:cubicBezTo>
                  <a:pt x="3071051" y="1234429"/>
                  <a:pt x="3072575" y="1249765"/>
                  <a:pt x="3069337" y="1255575"/>
                </a:cubicBezTo>
                <a:cubicBezTo>
                  <a:pt x="3068956" y="1255861"/>
                  <a:pt x="3068574" y="1256051"/>
                  <a:pt x="3068194" y="1256337"/>
                </a:cubicBezTo>
                <a:lnTo>
                  <a:pt x="3068193" y="1256337"/>
                </a:lnTo>
                <a:cubicBezTo>
                  <a:pt x="3060191" y="1261385"/>
                  <a:pt x="3052381" y="1261480"/>
                  <a:pt x="3036570" y="1262147"/>
                </a:cubicBezTo>
                <a:lnTo>
                  <a:pt x="3036570" y="1256337"/>
                </a:lnTo>
                <a:lnTo>
                  <a:pt x="3036571" y="1256337"/>
                </a:lnTo>
                <a:lnTo>
                  <a:pt x="3036571" y="1255575"/>
                </a:lnTo>
                <a:cubicBezTo>
                  <a:pt x="3054097" y="1249765"/>
                  <a:pt x="3053525" y="1248812"/>
                  <a:pt x="3062764" y="1235953"/>
                </a:cubicBezTo>
                <a:cubicBezTo>
                  <a:pt x="3041047" y="1226238"/>
                  <a:pt x="3044191" y="1233096"/>
                  <a:pt x="3043143" y="1216427"/>
                </a:cubicBezTo>
                <a:close/>
                <a:moveTo>
                  <a:pt x="3638550" y="1170803"/>
                </a:moveTo>
                <a:lnTo>
                  <a:pt x="3651695" y="1170803"/>
                </a:lnTo>
                <a:cubicBezTo>
                  <a:pt x="3648838" y="1174517"/>
                  <a:pt x="3648742" y="1174327"/>
                  <a:pt x="3645123" y="1177279"/>
                </a:cubicBezTo>
                <a:lnTo>
                  <a:pt x="3645123" y="1183756"/>
                </a:lnTo>
                <a:cubicBezTo>
                  <a:pt x="3639884" y="1177184"/>
                  <a:pt x="3642837" y="1182042"/>
                  <a:pt x="3638550" y="1170803"/>
                </a:cubicBezTo>
                <a:close/>
                <a:moveTo>
                  <a:pt x="3088958" y="1164326"/>
                </a:moveTo>
                <a:lnTo>
                  <a:pt x="3088958" y="1177375"/>
                </a:lnTo>
                <a:lnTo>
                  <a:pt x="3102103" y="1177375"/>
                </a:lnTo>
                <a:lnTo>
                  <a:pt x="3102103" y="1164326"/>
                </a:lnTo>
                <a:close/>
                <a:moveTo>
                  <a:pt x="2212087" y="1164326"/>
                </a:moveTo>
                <a:lnTo>
                  <a:pt x="2212087" y="1190424"/>
                </a:lnTo>
                <a:lnTo>
                  <a:pt x="2244757" y="1190424"/>
                </a:lnTo>
                <a:lnTo>
                  <a:pt x="2244757" y="1177375"/>
                </a:lnTo>
                <a:cubicBezTo>
                  <a:pt x="2236947" y="1171660"/>
                  <a:pt x="2237423" y="1172041"/>
                  <a:pt x="2231708" y="1164326"/>
                </a:cubicBezTo>
                <a:close/>
                <a:moveTo>
                  <a:pt x="4367594" y="1147276"/>
                </a:moveTo>
                <a:lnTo>
                  <a:pt x="4550570" y="1147276"/>
                </a:lnTo>
                <a:cubicBezTo>
                  <a:pt x="4555522" y="1151753"/>
                  <a:pt x="4559332" y="1155562"/>
                  <a:pt x="4561333" y="1157753"/>
                </a:cubicBezTo>
                <a:lnTo>
                  <a:pt x="4574382" y="1196901"/>
                </a:lnTo>
                <a:lnTo>
                  <a:pt x="4626770" y="1216522"/>
                </a:lnTo>
                <a:lnTo>
                  <a:pt x="4646391" y="1249098"/>
                </a:lnTo>
                <a:lnTo>
                  <a:pt x="4654929" y="1256337"/>
                </a:lnTo>
                <a:lnTo>
                  <a:pt x="4655153" y="1256337"/>
                </a:lnTo>
                <a:cubicBezTo>
                  <a:pt x="4684109" y="1279197"/>
                  <a:pt x="4730972" y="1303390"/>
                  <a:pt x="4744498" y="1333966"/>
                </a:cubicBezTo>
                <a:lnTo>
                  <a:pt x="4744498" y="1365493"/>
                </a:lnTo>
                <a:lnTo>
                  <a:pt x="4744498" y="1365494"/>
                </a:lnTo>
                <a:lnTo>
                  <a:pt x="4744498" y="1474554"/>
                </a:lnTo>
                <a:lnTo>
                  <a:pt x="4744593" y="1474554"/>
                </a:lnTo>
                <a:lnTo>
                  <a:pt x="4744593" y="1692772"/>
                </a:lnTo>
                <a:lnTo>
                  <a:pt x="4744498" y="1692772"/>
                </a:lnTo>
                <a:lnTo>
                  <a:pt x="4744498" y="1910800"/>
                </a:lnTo>
                <a:lnTo>
                  <a:pt x="4744498" y="1910895"/>
                </a:lnTo>
                <a:lnTo>
                  <a:pt x="4744498" y="2128922"/>
                </a:lnTo>
                <a:lnTo>
                  <a:pt x="3495199" y="2128922"/>
                </a:lnTo>
                <a:cubicBezTo>
                  <a:pt x="3522059" y="2087869"/>
                  <a:pt x="3547777" y="2043578"/>
                  <a:pt x="3553587" y="1980046"/>
                </a:cubicBezTo>
                <a:cubicBezTo>
                  <a:pt x="3530632" y="1964711"/>
                  <a:pt x="3515868" y="1953376"/>
                  <a:pt x="3514344" y="1914800"/>
                </a:cubicBezTo>
                <a:cubicBezTo>
                  <a:pt x="3515011" y="1913562"/>
                  <a:pt x="3515583" y="1912228"/>
                  <a:pt x="3515963" y="1910704"/>
                </a:cubicBezTo>
                <a:lnTo>
                  <a:pt x="3515967" y="1910704"/>
                </a:lnTo>
                <a:lnTo>
                  <a:pt x="3517154" y="1881070"/>
                </a:lnTo>
                <a:cubicBezTo>
                  <a:pt x="3516321" y="1869152"/>
                  <a:pt x="3514821" y="1855841"/>
                  <a:pt x="3514344" y="1842982"/>
                </a:cubicBezTo>
                <a:cubicBezTo>
                  <a:pt x="3525774" y="1838886"/>
                  <a:pt x="3520726" y="1841744"/>
                  <a:pt x="3527393" y="1836410"/>
                </a:cubicBezTo>
                <a:cubicBezTo>
                  <a:pt x="3542824" y="1841077"/>
                  <a:pt x="3542062" y="1843172"/>
                  <a:pt x="3553587" y="1849459"/>
                </a:cubicBezTo>
                <a:cubicBezTo>
                  <a:pt x="3549777" y="1874510"/>
                  <a:pt x="3550349" y="1888226"/>
                  <a:pt x="3551968" y="1910609"/>
                </a:cubicBezTo>
                <a:lnTo>
                  <a:pt x="3528005" y="1910736"/>
                </a:lnTo>
                <a:lnTo>
                  <a:pt x="3551968" y="1910800"/>
                </a:lnTo>
                <a:cubicBezTo>
                  <a:pt x="3552444" y="1917562"/>
                  <a:pt x="3553016" y="1925278"/>
                  <a:pt x="3553587" y="1934326"/>
                </a:cubicBezTo>
                <a:cubicBezTo>
                  <a:pt x="3609975" y="1971283"/>
                  <a:pt x="3612642" y="1973760"/>
                  <a:pt x="3697510" y="1973474"/>
                </a:cubicBezTo>
                <a:cubicBezTo>
                  <a:pt x="3785807" y="1973188"/>
                  <a:pt x="3859054" y="2003954"/>
                  <a:pt x="3939635" y="1973474"/>
                </a:cubicBezTo>
                <a:cubicBezTo>
                  <a:pt x="3962876" y="1964711"/>
                  <a:pt x="3974497" y="1931278"/>
                  <a:pt x="3998500" y="1921277"/>
                </a:cubicBezTo>
                <a:cubicBezTo>
                  <a:pt x="4016693" y="1913752"/>
                  <a:pt x="4033933" y="1915657"/>
                  <a:pt x="4048506" y="1910990"/>
                </a:cubicBezTo>
                <a:lnTo>
                  <a:pt x="4396437" y="1910895"/>
                </a:lnTo>
                <a:lnTo>
                  <a:pt x="4048506" y="1910895"/>
                </a:lnTo>
                <a:cubicBezTo>
                  <a:pt x="4054126" y="1909276"/>
                  <a:pt x="4059269" y="1906513"/>
                  <a:pt x="4063937" y="1901846"/>
                </a:cubicBezTo>
                <a:cubicBezTo>
                  <a:pt x="4090987" y="1874986"/>
                  <a:pt x="4093654" y="1814788"/>
                  <a:pt x="4109752" y="1777831"/>
                </a:cubicBezTo>
                <a:cubicBezTo>
                  <a:pt x="4120610" y="1752780"/>
                  <a:pt x="4135850" y="1722395"/>
                  <a:pt x="4149852" y="1692582"/>
                </a:cubicBezTo>
                <a:lnTo>
                  <a:pt x="4150029" y="1692582"/>
                </a:lnTo>
                <a:lnTo>
                  <a:pt x="4175284" y="1634289"/>
                </a:lnTo>
                <a:cubicBezTo>
                  <a:pt x="4195667" y="1579996"/>
                  <a:pt x="4201192" y="1526180"/>
                  <a:pt x="4211193" y="1474650"/>
                </a:cubicBezTo>
                <a:lnTo>
                  <a:pt x="4402265" y="1474554"/>
                </a:lnTo>
                <a:cubicBezTo>
                  <a:pt x="4367403" y="1496462"/>
                  <a:pt x="4338637" y="1524942"/>
                  <a:pt x="4325684" y="1562375"/>
                </a:cubicBezTo>
                <a:lnTo>
                  <a:pt x="4338828" y="1562375"/>
                </a:lnTo>
                <a:cubicBezTo>
                  <a:pt x="4364450" y="1518465"/>
                  <a:pt x="4421791" y="1494938"/>
                  <a:pt x="4473226" y="1474364"/>
                </a:cubicBezTo>
                <a:lnTo>
                  <a:pt x="4473563" y="1474365"/>
                </a:lnTo>
                <a:lnTo>
                  <a:pt x="4531508" y="1448908"/>
                </a:lnTo>
                <a:cubicBezTo>
                  <a:pt x="4548188" y="1440049"/>
                  <a:pt x="4561190" y="1430453"/>
                  <a:pt x="4567810" y="1418832"/>
                </a:cubicBezTo>
                <a:lnTo>
                  <a:pt x="4554760" y="1418832"/>
                </a:lnTo>
                <a:cubicBezTo>
                  <a:pt x="4537425" y="1430358"/>
                  <a:pt x="4520375" y="1423595"/>
                  <a:pt x="4495896" y="1431882"/>
                </a:cubicBezTo>
                <a:cubicBezTo>
                  <a:pt x="4464178" y="1442645"/>
                  <a:pt x="4431221" y="1456361"/>
                  <a:pt x="4402360" y="1474554"/>
                </a:cubicBezTo>
                <a:lnTo>
                  <a:pt x="4402265" y="1474554"/>
                </a:lnTo>
                <a:lnTo>
                  <a:pt x="4211193" y="1474554"/>
                </a:lnTo>
                <a:cubicBezTo>
                  <a:pt x="4217575" y="1441883"/>
                  <a:pt x="4225767" y="1410070"/>
                  <a:pt x="4240721" y="1379685"/>
                </a:cubicBezTo>
                <a:cubicBezTo>
                  <a:pt x="4243007" y="1375018"/>
                  <a:pt x="4245293" y="1370350"/>
                  <a:pt x="4247484" y="1365683"/>
                </a:cubicBezTo>
                <a:lnTo>
                  <a:pt x="4741898" y="1365494"/>
                </a:lnTo>
                <a:lnTo>
                  <a:pt x="4247388" y="1365494"/>
                </a:lnTo>
                <a:cubicBezTo>
                  <a:pt x="4264628" y="1329870"/>
                  <a:pt x="4281392" y="1292627"/>
                  <a:pt x="4299680" y="1256527"/>
                </a:cubicBezTo>
                <a:lnTo>
                  <a:pt x="4476953" y="1256432"/>
                </a:lnTo>
                <a:lnTo>
                  <a:pt x="4299681" y="1256337"/>
                </a:lnTo>
                <a:cubicBezTo>
                  <a:pt x="4317302" y="1221571"/>
                  <a:pt x="4336257" y="1187852"/>
                  <a:pt x="4358450" y="1157753"/>
                </a:cubicBezTo>
                <a:cubicBezTo>
                  <a:pt x="4361308" y="1153848"/>
                  <a:pt x="4364356" y="1150419"/>
                  <a:pt x="4367594" y="1147276"/>
                </a:cubicBezTo>
                <a:close/>
                <a:moveTo>
                  <a:pt x="3594069" y="1147276"/>
                </a:moveTo>
                <a:cubicBezTo>
                  <a:pt x="3593592" y="1149181"/>
                  <a:pt x="3593116" y="1152229"/>
                  <a:pt x="3592831" y="1157753"/>
                </a:cubicBezTo>
                <a:lnTo>
                  <a:pt x="3579686" y="1157753"/>
                </a:lnTo>
                <a:lnTo>
                  <a:pt x="3579686" y="1164230"/>
                </a:lnTo>
                <a:cubicBezTo>
                  <a:pt x="3573114" y="1170707"/>
                  <a:pt x="3573209" y="1157753"/>
                  <a:pt x="3573209" y="1157753"/>
                </a:cubicBezTo>
                <a:cubicBezTo>
                  <a:pt x="3570923" y="1154419"/>
                  <a:pt x="3569494" y="1151181"/>
                  <a:pt x="3568637" y="1147466"/>
                </a:cubicBezTo>
                <a:close/>
                <a:moveTo>
                  <a:pt x="1458754" y="1147276"/>
                </a:moveTo>
                <a:lnTo>
                  <a:pt x="1458849" y="1147276"/>
                </a:lnTo>
                <a:lnTo>
                  <a:pt x="1481710" y="1147276"/>
                </a:lnTo>
                <a:cubicBezTo>
                  <a:pt x="1493616" y="1189471"/>
                  <a:pt x="1507903" y="1229762"/>
                  <a:pt x="1518381" y="1242621"/>
                </a:cubicBezTo>
                <a:lnTo>
                  <a:pt x="1518381" y="1236049"/>
                </a:lnTo>
                <a:lnTo>
                  <a:pt x="1538002" y="1177279"/>
                </a:lnTo>
                <a:lnTo>
                  <a:pt x="1544575" y="1177279"/>
                </a:lnTo>
                <a:lnTo>
                  <a:pt x="1544575" y="1209855"/>
                </a:lnTo>
                <a:cubicBezTo>
                  <a:pt x="1538383" y="1216237"/>
                  <a:pt x="1533144" y="1233096"/>
                  <a:pt x="1528954" y="1256242"/>
                </a:cubicBezTo>
                <a:lnTo>
                  <a:pt x="1479328" y="1256337"/>
                </a:lnTo>
                <a:cubicBezTo>
                  <a:pt x="1473804" y="1218523"/>
                  <a:pt x="1465612" y="1183566"/>
                  <a:pt x="1458754" y="1147276"/>
                </a:cubicBezTo>
                <a:close/>
                <a:moveTo>
                  <a:pt x="1389126" y="1147276"/>
                </a:moveTo>
                <a:cubicBezTo>
                  <a:pt x="1397270" y="1160373"/>
                  <a:pt x="1403175" y="1177732"/>
                  <a:pt x="1408390" y="1196782"/>
                </a:cubicBezTo>
                <a:lnTo>
                  <a:pt x="1423488" y="1256337"/>
                </a:lnTo>
                <a:lnTo>
                  <a:pt x="1423511" y="1256337"/>
                </a:lnTo>
                <a:cubicBezTo>
                  <a:pt x="1435131" y="1299295"/>
                  <a:pt x="1450752" y="1338061"/>
                  <a:pt x="1485709" y="1347015"/>
                </a:cubicBezTo>
                <a:cubicBezTo>
                  <a:pt x="1486090" y="1314058"/>
                  <a:pt x="1483423" y="1284531"/>
                  <a:pt x="1479327" y="1256527"/>
                </a:cubicBezTo>
                <a:lnTo>
                  <a:pt x="1528953" y="1256337"/>
                </a:lnTo>
                <a:cubicBezTo>
                  <a:pt x="1523619" y="1285674"/>
                  <a:pt x="1519618" y="1325012"/>
                  <a:pt x="1516951" y="1365303"/>
                </a:cubicBezTo>
                <a:lnTo>
                  <a:pt x="1444656" y="1365398"/>
                </a:lnTo>
                <a:cubicBezTo>
                  <a:pt x="1429893" y="1333108"/>
                  <a:pt x="1416272" y="1294627"/>
                  <a:pt x="1405413" y="1256337"/>
                </a:cubicBezTo>
                <a:lnTo>
                  <a:pt x="1405509" y="1256337"/>
                </a:lnTo>
                <a:cubicBezTo>
                  <a:pt x="1394556" y="1217570"/>
                  <a:pt x="1386364" y="1179089"/>
                  <a:pt x="1382554" y="1147371"/>
                </a:cubicBezTo>
                <a:close/>
                <a:moveTo>
                  <a:pt x="3363849" y="1138132"/>
                </a:moveTo>
                <a:lnTo>
                  <a:pt x="3370421" y="1138132"/>
                </a:lnTo>
                <a:cubicBezTo>
                  <a:pt x="3371469" y="1142228"/>
                  <a:pt x="3371945" y="1145180"/>
                  <a:pt x="3372326" y="1147180"/>
                </a:cubicBezTo>
                <a:lnTo>
                  <a:pt x="3363278" y="1147276"/>
                </a:lnTo>
                <a:cubicBezTo>
                  <a:pt x="3363278" y="1144228"/>
                  <a:pt x="3363373" y="1141275"/>
                  <a:pt x="3363849" y="1138132"/>
                </a:cubicBezTo>
                <a:close/>
                <a:moveTo>
                  <a:pt x="1381030" y="1131655"/>
                </a:moveTo>
                <a:lnTo>
                  <a:pt x="1387602" y="1131655"/>
                </a:lnTo>
                <a:lnTo>
                  <a:pt x="1387602" y="1144704"/>
                </a:lnTo>
                <a:cubicBezTo>
                  <a:pt x="1388174" y="1145466"/>
                  <a:pt x="1388650" y="1146323"/>
                  <a:pt x="1389126" y="1147085"/>
                </a:cubicBezTo>
                <a:lnTo>
                  <a:pt x="1382554" y="1147276"/>
                </a:lnTo>
                <a:cubicBezTo>
                  <a:pt x="1381887" y="1141942"/>
                  <a:pt x="1381411" y="1136608"/>
                  <a:pt x="1381030" y="1131655"/>
                </a:cubicBezTo>
                <a:close/>
                <a:moveTo>
                  <a:pt x="3566636" y="1125082"/>
                </a:moveTo>
                <a:lnTo>
                  <a:pt x="3592830" y="1125082"/>
                </a:lnTo>
                <a:lnTo>
                  <a:pt x="3592830" y="1138132"/>
                </a:lnTo>
                <a:cubicBezTo>
                  <a:pt x="3596164" y="1145275"/>
                  <a:pt x="3595211" y="1142704"/>
                  <a:pt x="3594068" y="1147276"/>
                </a:cubicBezTo>
                <a:lnTo>
                  <a:pt x="3568637" y="1147276"/>
                </a:lnTo>
                <a:cubicBezTo>
                  <a:pt x="3567208" y="1141846"/>
                  <a:pt x="3567112" y="1135084"/>
                  <a:pt x="3566636" y="1125082"/>
                </a:cubicBezTo>
                <a:close/>
                <a:moveTo>
                  <a:pt x="2238280" y="1112033"/>
                </a:moveTo>
                <a:cubicBezTo>
                  <a:pt x="2235708" y="1126797"/>
                  <a:pt x="2232279" y="1119082"/>
                  <a:pt x="2238280" y="1131655"/>
                </a:cubicBezTo>
                <a:cubicBezTo>
                  <a:pt x="2249615" y="1140227"/>
                  <a:pt x="2248757" y="1142894"/>
                  <a:pt x="2257901" y="1138227"/>
                </a:cubicBezTo>
                <a:cubicBezTo>
                  <a:pt x="2261616" y="1133560"/>
                  <a:pt x="2267331" y="1137941"/>
                  <a:pt x="2264474" y="1125178"/>
                </a:cubicBezTo>
                <a:lnTo>
                  <a:pt x="2257901" y="1125178"/>
                </a:lnTo>
                <a:lnTo>
                  <a:pt x="2257901" y="1112128"/>
                </a:lnTo>
                <a:lnTo>
                  <a:pt x="2238280" y="1112128"/>
                </a:lnTo>
                <a:close/>
                <a:moveTo>
                  <a:pt x="3861054" y="1105747"/>
                </a:moveTo>
                <a:cubicBezTo>
                  <a:pt x="3847910" y="1120987"/>
                  <a:pt x="3831431" y="1134417"/>
                  <a:pt x="3814096" y="1147562"/>
                </a:cubicBezTo>
                <a:lnTo>
                  <a:pt x="3813824" y="1147562"/>
                </a:lnTo>
                <a:lnTo>
                  <a:pt x="3752053" y="1195687"/>
                </a:lnTo>
                <a:cubicBezTo>
                  <a:pt x="3732729" y="1213046"/>
                  <a:pt x="3716132" y="1232477"/>
                  <a:pt x="3706273" y="1256528"/>
                </a:cubicBezTo>
                <a:lnTo>
                  <a:pt x="3706200" y="1256528"/>
                </a:lnTo>
                <a:lnTo>
                  <a:pt x="3704082" y="1262147"/>
                </a:lnTo>
                <a:lnTo>
                  <a:pt x="3717226" y="1262147"/>
                </a:lnTo>
                <a:lnTo>
                  <a:pt x="3722381" y="1256337"/>
                </a:lnTo>
                <a:lnTo>
                  <a:pt x="3722371" y="1256337"/>
                </a:lnTo>
                <a:lnTo>
                  <a:pt x="3722406" y="1256309"/>
                </a:lnTo>
                <a:lnTo>
                  <a:pt x="3722465" y="1256242"/>
                </a:lnTo>
                <a:lnTo>
                  <a:pt x="3722487" y="1256242"/>
                </a:lnTo>
                <a:lnTo>
                  <a:pt x="3753851" y="1230642"/>
                </a:lnTo>
                <a:cubicBezTo>
                  <a:pt x="3790980" y="1204616"/>
                  <a:pt x="3841076" y="1177398"/>
                  <a:pt x="3868294" y="1147180"/>
                </a:cubicBezTo>
                <a:lnTo>
                  <a:pt x="3868352" y="1147180"/>
                </a:lnTo>
                <a:lnTo>
                  <a:pt x="3887153" y="1112224"/>
                </a:lnTo>
                <a:lnTo>
                  <a:pt x="3880676" y="1112224"/>
                </a:lnTo>
                <a:lnTo>
                  <a:pt x="3880676" y="1105747"/>
                </a:lnTo>
                <a:close/>
                <a:moveTo>
                  <a:pt x="3546824" y="1099174"/>
                </a:moveTo>
                <a:lnTo>
                  <a:pt x="3546824" y="1105747"/>
                </a:lnTo>
                <a:lnTo>
                  <a:pt x="3540252" y="1105747"/>
                </a:lnTo>
                <a:cubicBezTo>
                  <a:pt x="3541110" y="1110462"/>
                  <a:pt x="3542110" y="1116581"/>
                  <a:pt x="3543110" y="1123701"/>
                </a:cubicBezTo>
                <a:lnTo>
                  <a:pt x="3545922" y="1147278"/>
                </a:lnTo>
                <a:lnTo>
                  <a:pt x="3546158" y="1147276"/>
                </a:lnTo>
                <a:cubicBezTo>
                  <a:pt x="3547873" y="1164802"/>
                  <a:pt x="3549016" y="1184686"/>
                  <a:pt x="3548444" y="1203795"/>
                </a:cubicBezTo>
                <a:lnTo>
                  <a:pt x="3540959" y="1252323"/>
                </a:lnTo>
                <a:lnTo>
                  <a:pt x="3571714" y="1258485"/>
                </a:lnTo>
                <a:lnTo>
                  <a:pt x="3567874" y="1256432"/>
                </a:lnTo>
                <a:lnTo>
                  <a:pt x="3586257" y="1256337"/>
                </a:lnTo>
                <a:lnTo>
                  <a:pt x="3586257" y="1262147"/>
                </a:lnTo>
                <a:lnTo>
                  <a:pt x="3575618" y="1260156"/>
                </a:lnTo>
                <a:lnTo>
                  <a:pt x="3599307" y="1277292"/>
                </a:lnTo>
                <a:lnTo>
                  <a:pt x="3604675" y="1291220"/>
                </a:lnTo>
                <a:lnTo>
                  <a:pt x="3605974" y="1287960"/>
                </a:lnTo>
                <a:cubicBezTo>
                  <a:pt x="3610927" y="1274625"/>
                  <a:pt x="3619023" y="1264624"/>
                  <a:pt x="3628358" y="1255956"/>
                </a:cubicBezTo>
                <a:lnTo>
                  <a:pt x="3628832" y="1255958"/>
                </a:lnTo>
                <a:lnTo>
                  <a:pt x="3669185" y="1223631"/>
                </a:lnTo>
                <a:cubicBezTo>
                  <a:pt x="3682199" y="1212046"/>
                  <a:pt x="3693128" y="1198187"/>
                  <a:pt x="3697510" y="1177279"/>
                </a:cubicBezTo>
                <a:lnTo>
                  <a:pt x="3681223" y="1147466"/>
                </a:lnTo>
                <a:lnTo>
                  <a:pt x="3681127" y="1147466"/>
                </a:lnTo>
                <a:cubicBezTo>
                  <a:pt x="3678650" y="1144132"/>
                  <a:pt x="3675602" y="1140894"/>
                  <a:pt x="3671221" y="1138322"/>
                </a:cubicBezTo>
                <a:cubicBezTo>
                  <a:pt x="3658743" y="1127749"/>
                  <a:pt x="3583972" y="1099555"/>
                  <a:pt x="3546824" y="1099174"/>
                </a:cubicBezTo>
                <a:close/>
                <a:moveTo>
                  <a:pt x="2990755" y="1085935"/>
                </a:moveTo>
                <a:lnTo>
                  <a:pt x="2990755" y="1098984"/>
                </a:lnTo>
                <a:lnTo>
                  <a:pt x="3010376" y="1098984"/>
                </a:lnTo>
                <a:lnTo>
                  <a:pt x="3010376" y="1092507"/>
                </a:lnTo>
                <a:close/>
                <a:moveTo>
                  <a:pt x="3226403" y="1079458"/>
                </a:moveTo>
                <a:lnTo>
                  <a:pt x="3226403" y="1112033"/>
                </a:lnTo>
                <a:cubicBezTo>
                  <a:pt x="3215926" y="1115653"/>
                  <a:pt x="3210592" y="1117272"/>
                  <a:pt x="3193637" y="1118605"/>
                </a:cubicBezTo>
                <a:cubicBezTo>
                  <a:pt x="3189542" y="1107175"/>
                  <a:pt x="3192399" y="1112319"/>
                  <a:pt x="3187065" y="1105556"/>
                </a:cubicBezTo>
                <a:lnTo>
                  <a:pt x="3187065" y="1092507"/>
                </a:lnTo>
                <a:cubicBezTo>
                  <a:pt x="3202019" y="1084506"/>
                  <a:pt x="3201829" y="1081839"/>
                  <a:pt x="3226403" y="1079458"/>
                </a:cubicBezTo>
                <a:close/>
                <a:moveTo>
                  <a:pt x="2009108" y="1072981"/>
                </a:moveTo>
                <a:cubicBezTo>
                  <a:pt x="1998345" y="1091364"/>
                  <a:pt x="1992059" y="1095364"/>
                  <a:pt x="1989487" y="1125178"/>
                </a:cubicBezTo>
                <a:cubicBezTo>
                  <a:pt x="2004536" y="1135179"/>
                  <a:pt x="2008727" y="1142799"/>
                  <a:pt x="2022253" y="1147276"/>
                </a:cubicBezTo>
                <a:lnTo>
                  <a:pt x="2022348" y="1147276"/>
                </a:lnTo>
                <a:cubicBezTo>
                  <a:pt x="2028540" y="1149181"/>
                  <a:pt x="2036541" y="1150609"/>
                  <a:pt x="2048447" y="1151181"/>
                </a:cubicBezTo>
                <a:cubicBezTo>
                  <a:pt x="2049876" y="1149752"/>
                  <a:pt x="2051209" y="1148419"/>
                  <a:pt x="2052448" y="1147180"/>
                </a:cubicBezTo>
                <a:lnTo>
                  <a:pt x="2052538" y="1147180"/>
                </a:lnTo>
                <a:lnTo>
                  <a:pt x="2068377" y="1130905"/>
                </a:lnTo>
                <a:cubicBezTo>
                  <a:pt x="2071902" y="1124916"/>
                  <a:pt x="2073783" y="1116367"/>
                  <a:pt x="2074545" y="1099079"/>
                </a:cubicBezTo>
                <a:cubicBezTo>
                  <a:pt x="2066735" y="1091650"/>
                  <a:pt x="2060639" y="1082506"/>
                  <a:pt x="2054924" y="1072981"/>
                </a:cubicBezTo>
                <a:close/>
                <a:moveTo>
                  <a:pt x="2683288" y="1066408"/>
                </a:moveTo>
                <a:cubicBezTo>
                  <a:pt x="2687764" y="1072743"/>
                  <a:pt x="2690431" y="1083911"/>
                  <a:pt x="2691837" y="1098032"/>
                </a:cubicBezTo>
                <a:lnTo>
                  <a:pt x="2692811" y="1147276"/>
                </a:lnTo>
                <a:lnTo>
                  <a:pt x="2692813" y="1147276"/>
                </a:lnTo>
                <a:lnTo>
                  <a:pt x="2692812" y="1147299"/>
                </a:lnTo>
                <a:lnTo>
                  <a:pt x="2692813" y="1147371"/>
                </a:lnTo>
                <a:lnTo>
                  <a:pt x="2692807" y="1147371"/>
                </a:lnTo>
                <a:lnTo>
                  <a:pt x="2689325" y="1204462"/>
                </a:lnTo>
                <a:cubicBezTo>
                  <a:pt x="2687813" y="1223309"/>
                  <a:pt x="2686146" y="1241288"/>
                  <a:pt x="2684908" y="1256432"/>
                </a:cubicBezTo>
                <a:lnTo>
                  <a:pt x="2684901" y="1256432"/>
                </a:lnTo>
                <a:lnTo>
                  <a:pt x="2683287" y="1281673"/>
                </a:lnTo>
                <a:lnTo>
                  <a:pt x="2696337" y="1281673"/>
                </a:lnTo>
                <a:lnTo>
                  <a:pt x="2696337" y="1275196"/>
                </a:lnTo>
                <a:cubicBezTo>
                  <a:pt x="2701766" y="1269291"/>
                  <a:pt x="2706433" y="1262909"/>
                  <a:pt x="2710720" y="1256242"/>
                </a:cubicBezTo>
                <a:lnTo>
                  <a:pt x="2710765" y="1256242"/>
                </a:lnTo>
                <a:lnTo>
                  <a:pt x="2735235" y="1204295"/>
                </a:lnTo>
                <a:cubicBezTo>
                  <a:pt x="2741962" y="1185780"/>
                  <a:pt x="2747820" y="1166421"/>
                  <a:pt x="2754535" y="1147180"/>
                </a:cubicBezTo>
                <a:lnTo>
                  <a:pt x="2754573" y="1147180"/>
                </a:lnTo>
                <a:lnTo>
                  <a:pt x="2768346" y="1112033"/>
                </a:lnTo>
                <a:lnTo>
                  <a:pt x="2774918" y="1112033"/>
                </a:lnTo>
                <a:lnTo>
                  <a:pt x="2774918" y="1118605"/>
                </a:lnTo>
                <a:cubicBezTo>
                  <a:pt x="2780157" y="1126321"/>
                  <a:pt x="2779967" y="1129559"/>
                  <a:pt x="2781491" y="1144704"/>
                </a:cubicBezTo>
                <a:cubicBezTo>
                  <a:pt x="2780729" y="1145561"/>
                  <a:pt x="2779967" y="1146418"/>
                  <a:pt x="2779300" y="1147276"/>
                </a:cubicBezTo>
                <a:lnTo>
                  <a:pt x="2779205" y="1147276"/>
                </a:lnTo>
                <a:cubicBezTo>
                  <a:pt x="2757869" y="1172231"/>
                  <a:pt x="2740724" y="1214236"/>
                  <a:pt x="2729294" y="1256432"/>
                </a:cubicBezTo>
                <a:lnTo>
                  <a:pt x="2729273" y="1256432"/>
                </a:lnTo>
                <a:lnTo>
                  <a:pt x="2715958" y="1320916"/>
                </a:lnTo>
                <a:lnTo>
                  <a:pt x="2729103" y="1320916"/>
                </a:lnTo>
                <a:cubicBezTo>
                  <a:pt x="2739675" y="1305772"/>
                  <a:pt x="2738628" y="1305581"/>
                  <a:pt x="2761773" y="1301295"/>
                </a:cubicBezTo>
                <a:lnTo>
                  <a:pt x="2761773" y="1314344"/>
                </a:lnTo>
                <a:cubicBezTo>
                  <a:pt x="2741104" y="1331203"/>
                  <a:pt x="2748248" y="1343777"/>
                  <a:pt x="2741580" y="1365589"/>
                </a:cubicBezTo>
                <a:lnTo>
                  <a:pt x="2741446" y="1365589"/>
                </a:lnTo>
                <a:lnTo>
                  <a:pt x="2735485" y="1379685"/>
                </a:lnTo>
                <a:cubicBezTo>
                  <a:pt x="2724912" y="1399687"/>
                  <a:pt x="2679954" y="1414737"/>
                  <a:pt x="2663571" y="1431882"/>
                </a:cubicBezTo>
                <a:cubicBezTo>
                  <a:pt x="2652046" y="1427786"/>
                  <a:pt x="2657189" y="1430644"/>
                  <a:pt x="2650427" y="1425405"/>
                </a:cubicBezTo>
                <a:cubicBezTo>
                  <a:pt x="2644712" y="1420547"/>
                  <a:pt x="2643093" y="1417213"/>
                  <a:pt x="2637378" y="1412356"/>
                </a:cubicBezTo>
                <a:cubicBezTo>
                  <a:pt x="2640521" y="1396354"/>
                  <a:pt x="2643283" y="1380923"/>
                  <a:pt x="2645950" y="1365683"/>
                </a:cubicBezTo>
                <a:lnTo>
                  <a:pt x="2717458" y="1365541"/>
                </a:lnTo>
                <a:lnTo>
                  <a:pt x="2646045" y="1365398"/>
                </a:lnTo>
                <a:cubicBezTo>
                  <a:pt x="2652426" y="1328060"/>
                  <a:pt x="2657284" y="1292437"/>
                  <a:pt x="2661761" y="1256432"/>
                </a:cubicBezTo>
                <a:lnTo>
                  <a:pt x="2673311" y="1256385"/>
                </a:lnTo>
                <a:lnTo>
                  <a:pt x="2661666" y="1256337"/>
                </a:lnTo>
                <a:cubicBezTo>
                  <a:pt x="2665953" y="1221094"/>
                  <a:pt x="2669858" y="1185471"/>
                  <a:pt x="2674049" y="1147276"/>
                </a:cubicBezTo>
                <a:cubicBezTo>
                  <a:pt x="2676906" y="1121653"/>
                  <a:pt x="2679859" y="1094888"/>
                  <a:pt x="2683288" y="1066408"/>
                </a:cubicBezTo>
                <a:close/>
                <a:moveTo>
                  <a:pt x="2971133" y="1053359"/>
                </a:moveTo>
                <a:cubicBezTo>
                  <a:pt x="2960942" y="1063075"/>
                  <a:pt x="2959132" y="1058407"/>
                  <a:pt x="2951512" y="1072981"/>
                </a:cubicBezTo>
                <a:lnTo>
                  <a:pt x="2958084" y="1072981"/>
                </a:lnTo>
                <a:lnTo>
                  <a:pt x="2958084" y="1079458"/>
                </a:lnTo>
                <a:cubicBezTo>
                  <a:pt x="2969609" y="1075362"/>
                  <a:pt x="2964466" y="1078220"/>
                  <a:pt x="2971229" y="1072981"/>
                </a:cubicBezTo>
                <a:cubicBezTo>
                  <a:pt x="2989993" y="1065646"/>
                  <a:pt x="2983230" y="1071838"/>
                  <a:pt x="2990850" y="1053359"/>
                </a:cubicBezTo>
                <a:close/>
                <a:moveTo>
                  <a:pt x="3147822" y="1040310"/>
                </a:moveTo>
                <a:cubicBezTo>
                  <a:pt x="3161443" y="1042691"/>
                  <a:pt x="3160491" y="1041834"/>
                  <a:pt x="3167444" y="1046787"/>
                </a:cubicBezTo>
                <a:cubicBezTo>
                  <a:pt x="3173159" y="1051645"/>
                  <a:pt x="3174778" y="1054978"/>
                  <a:pt x="3180588" y="1059836"/>
                </a:cubicBezTo>
                <a:cubicBezTo>
                  <a:pt x="3176397" y="1071266"/>
                  <a:pt x="3179350" y="1066218"/>
                  <a:pt x="3174016" y="1072885"/>
                </a:cubicBezTo>
                <a:cubicBezTo>
                  <a:pt x="3166301" y="1078124"/>
                  <a:pt x="3162967" y="1077934"/>
                  <a:pt x="3147822" y="1079362"/>
                </a:cubicBezTo>
                <a:cubicBezTo>
                  <a:pt x="3141154" y="1074124"/>
                  <a:pt x="3146108" y="1077076"/>
                  <a:pt x="3134678" y="1072885"/>
                </a:cubicBezTo>
                <a:lnTo>
                  <a:pt x="3134678" y="1059836"/>
                </a:lnTo>
                <a:cubicBezTo>
                  <a:pt x="3140774" y="1053740"/>
                  <a:pt x="3143441" y="1048406"/>
                  <a:pt x="3147822" y="1040310"/>
                </a:cubicBezTo>
                <a:close/>
                <a:moveTo>
                  <a:pt x="1446467" y="1040310"/>
                </a:moveTo>
                <a:lnTo>
                  <a:pt x="1459516" y="1040310"/>
                </a:lnTo>
                <a:cubicBezTo>
                  <a:pt x="1460564" y="1061170"/>
                  <a:pt x="1469993" y="1105080"/>
                  <a:pt x="1481709" y="1147180"/>
                </a:cubicBezTo>
                <a:lnTo>
                  <a:pt x="1458849" y="1147276"/>
                </a:lnTo>
                <a:cubicBezTo>
                  <a:pt x="1452563" y="1113843"/>
                  <a:pt x="1447324" y="1079267"/>
                  <a:pt x="1446467" y="1040310"/>
                </a:cubicBezTo>
                <a:close/>
                <a:moveTo>
                  <a:pt x="3610261" y="1038214"/>
                </a:moveTo>
                <a:cubicBezTo>
                  <a:pt x="3669125" y="1070123"/>
                  <a:pt x="3735705" y="1098984"/>
                  <a:pt x="3808762" y="1105556"/>
                </a:cubicBezTo>
                <a:cubicBezTo>
                  <a:pt x="3828860" y="1085173"/>
                  <a:pt x="3873246" y="1071362"/>
                  <a:pt x="3887248" y="1046882"/>
                </a:cubicBezTo>
                <a:cubicBezTo>
                  <a:pt x="3889629" y="1044882"/>
                  <a:pt x="3890296" y="1042024"/>
                  <a:pt x="3889820" y="1038500"/>
                </a:cubicBezTo>
                <a:lnTo>
                  <a:pt x="3939445" y="1038310"/>
                </a:lnTo>
                <a:cubicBezTo>
                  <a:pt x="3941445" y="1054407"/>
                  <a:pt x="3944303" y="1069456"/>
                  <a:pt x="3959257" y="1079553"/>
                </a:cubicBezTo>
                <a:cubicBezTo>
                  <a:pt x="3969353" y="1065837"/>
                  <a:pt x="3984593" y="1052121"/>
                  <a:pt x="4002596" y="1038405"/>
                </a:cubicBezTo>
                <a:lnTo>
                  <a:pt x="4055841" y="1038310"/>
                </a:lnTo>
                <a:cubicBezTo>
                  <a:pt x="4011454" y="1065170"/>
                  <a:pt x="3973735" y="1095174"/>
                  <a:pt x="3959257" y="1131750"/>
                </a:cubicBezTo>
                <a:cubicBezTo>
                  <a:pt x="3957066" y="1134894"/>
                  <a:pt x="3956042" y="1136465"/>
                  <a:pt x="3955339" y="1138442"/>
                </a:cubicBezTo>
                <a:lnTo>
                  <a:pt x="3953413" y="1147276"/>
                </a:lnTo>
                <a:lnTo>
                  <a:pt x="3953447" y="1147276"/>
                </a:lnTo>
                <a:cubicBezTo>
                  <a:pt x="3953257" y="1148514"/>
                  <a:pt x="3953066" y="1149847"/>
                  <a:pt x="3952780" y="1151181"/>
                </a:cubicBezTo>
                <a:lnTo>
                  <a:pt x="3933159" y="1151181"/>
                </a:lnTo>
                <a:cubicBezTo>
                  <a:pt x="3936683" y="1170517"/>
                  <a:pt x="3945613" y="1188519"/>
                  <a:pt x="3956555" y="1205831"/>
                </a:cubicBezTo>
                <a:lnTo>
                  <a:pt x="3991889" y="1256146"/>
                </a:lnTo>
                <a:lnTo>
                  <a:pt x="3992022" y="1256146"/>
                </a:lnTo>
                <a:cubicBezTo>
                  <a:pt x="3999357" y="1266719"/>
                  <a:pt x="4006215" y="1277292"/>
                  <a:pt x="4011644" y="1288055"/>
                </a:cubicBezTo>
                <a:cubicBezTo>
                  <a:pt x="4023074" y="1283960"/>
                  <a:pt x="4018026" y="1286817"/>
                  <a:pt x="4024693" y="1281483"/>
                </a:cubicBezTo>
                <a:cubicBezTo>
                  <a:pt x="4033456" y="1273291"/>
                  <a:pt x="4042029" y="1264814"/>
                  <a:pt x="4050601" y="1256146"/>
                </a:cubicBezTo>
                <a:lnTo>
                  <a:pt x="4050772" y="1256146"/>
                </a:lnTo>
                <a:lnTo>
                  <a:pt x="4151662" y="1147180"/>
                </a:lnTo>
                <a:lnTo>
                  <a:pt x="4151943" y="1147180"/>
                </a:lnTo>
                <a:lnTo>
                  <a:pt x="4207526" y="1090054"/>
                </a:lnTo>
                <a:cubicBezTo>
                  <a:pt x="4226695" y="1071695"/>
                  <a:pt x="4246578" y="1054264"/>
                  <a:pt x="4267581" y="1038310"/>
                </a:cubicBezTo>
                <a:lnTo>
                  <a:pt x="4416266" y="1038310"/>
                </a:lnTo>
                <a:lnTo>
                  <a:pt x="4416266" y="1038214"/>
                </a:lnTo>
                <a:cubicBezTo>
                  <a:pt x="4441032" y="1057645"/>
                  <a:pt x="4466844" y="1075457"/>
                  <a:pt x="4489323" y="1092507"/>
                </a:cubicBezTo>
                <a:cubicBezTo>
                  <a:pt x="4497896" y="1098984"/>
                  <a:pt x="4531995" y="1129559"/>
                  <a:pt x="4550569" y="1147085"/>
                </a:cubicBezTo>
                <a:lnTo>
                  <a:pt x="4367594" y="1147276"/>
                </a:lnTo>
                <a:cubicBezTo>
                  <a:pt x="4384072" y="1131178"/>
                  <a:pt x="4403979" y="1121653"/>
                  <a:pt x="4410742" y="1092507"/>
                </a:cubicBezTo>
                <a:cubicBezTo>
                  <a:pt x="4390549" y="1072695"/>
                  <a:pt x="4393216" y="1061741"/>
                  <a:pt x="4351877" y="1059931"/>
                </a:cubicBezTo>
                <a:cubicBezTo>
                  <a:pt x="4330922" y="1093269"/>
                  <a:pt x="4301300" y="1119939"/>
                  <a:pt x="4273201" y="1147180"/>
                </a:cubicBezTo>
                <a:lnTo>
                  <a:pt x="4232574" y="1147244"/>
                </a:lnTo>
                <a:lnTo>
                  <a:pt x="4273201" y="1147276"/>
                </a:lnTo>
                <a:cubicBezTo>
                  <a:pt x="4256818" y="1162992"/>
                  <a:pt x="4240912" y="1179089"/>
                  <a:pt x="4227481" y="1196901"/>
                </a:cubicBezTo>
                <a:cubicBezTo>
                  <a:pt x="4212527" y="1216808"/>
                  <a:pt x="4199764" y="1236620"/>
                  <a:pt x="4186714" y="1256432"/>
                </a:cubicBezTo>
                <a:lnTo>
                  <a:pt x="4186545" y="1256432"/>
                </a:lnTo>
                <a:lnTo>
                  <a:pt x="4155662" y="1301009"/>
                </a:lnTo>
                <a:cubicBezTo>
                  <a:pt x="4137564" y="1325107"/>
                  <a:pt x="4104798" y="1338443"/>
                  <a:pt x="4083748" y="1359778"/>
                </a:cubicBezTo>
                <a:cubicBezTo>
                  <a:pt x="4082034" y="1361493"/>
                  <a:pt x="4080319" y="1363303"/>
                  <a:pt x="4078605" y="1365112"/>
                </a:cubicBezTo>
                <a:lnTo>
                  <a:pt x="3688841" y="1365208"/>
                </a:lnTo>
                <a:cubicBezTo>
                  <a:pt x="3696843" y="1344538"/>
                  <a:pt x="3705796" y="1323583"/>
                  <a:pt x="3710749" y="1294532"/>
                </a:cubicBezTo>
                <a:lnTo>
                  <a:pt x="3697605" y="1294532"/>
                </a:lnTo>
                <a:cubicBezTo>
                  <a:pt x="3670744" y="1321678"/>
                  <a:pt x="3662743" y="1280054"/>
                  <a:pt x="3632168" y="1294532"/>
                </a:cubicBezTo>
                <a:cubicBezTo>
                  <a:pt x="3623881" y="1298461"/>
                  <a:pt x="3629418" y="1307427"/>
                  <a:pt x="3617836" y="1314477"/>
                </a:cubicBezTo>
                <a:lnTo>
                  <a:pt x="3614034" y="1315746"/>
                </a:lnTo>
                <a:lnTo>
                  <a:pt x="3625501" y="1355587"/>
                </a:lnTo>
                <a:lnTo>
                  <a:pt x="3672693" y="1445724"/>
                </a:lnTo>
                <a:lnTo>
                  <a:pt x="3675221" y="1408545"/>
                </a:lnTo>
                <a:cubicBezTo>
                  <a:pt x="3678531" y="1392805"/>
                  <a:pt x="3683460" y="1379256"/>
                  <a:pt x="3688747" y="1365683"/>
                </a:cubicBezTo>
                <a:lnTo>
                  <a:pt x="4078510" y="1365493"/>
                </a:lnTo>
                <a:cubicBezTo>
                  <a:pt x="4047649" y="1398259"/>
                  <a:pt x="4022122" y="1441693"/>
                  <a:pt x="3988880" y="1474554"/>
                </a:cubicBezTo>
                <a:lnTo>
                  <a:pt x="3988784" y="1474554"/>
                </a:lnTo>
                <a:cubicBezTo>
                  <a:pt x="3974211" y="1489033"/>
                  <a:pt x="3958209" y="1501510"/>
                  <a:pt x="3939540" y="1510178"/>
                </a:cubicBezTo>
                <a:cubicBezTo>
                  <a:pt x="3881819" y="1537134"/>
                  <a:pt x="3762185" y="1523132"/>
                  <a:pt x="3703987" y="1510178"/>
                </a:cubicBezTo>
                <a:lnTo>
                  <a:pt x="3690836" y="1491825"/>
                </a:lnTo>
                <a:lnTo>
                  <a:pt x="3717131" y="1564375"/>
                </a:lnTo>
                <a:cubicBezTo>
                  <a:pt x="3714941" y="1564375"/>
                  <a:pt x="3712750" y="1564375"/>
                  <a:pt x="3710559" y="1564375"/>
                </a:cubicBezTo>
                <a:cubicBezTo>
                  <a:pt x="3710559" y="1559994"/>
                  <a:pt x="3710559" y="1555708"/>
                  <a:pt x="3710559" y="1551326"/>
                </a:cubicBezTo>
                <a:cubicBezTo>
                  <a:pt x="3672816" y="1508643"/>
                  <a:pt x="3652970" y="1409218"/>
                  <a:pt x="3615371" y="1340954"/>
                </a:cubicBezTo>
                <a:lnTo>
                  <a:pt x="3601087" y="1320069"/>
                </a:lnTo>
                <a:lnTo>
                  <a:pt x="3599402" y="1320631"/>
                </a:lnTo>
                <a:lnTo>
                  <a:pt x="3599585" y="1317872"/>
                </a:lnTo>
                <a:lnTo>
                  <a:pt x="3590396" y="1304438"/>
                </a:lnTo>
                <a:cubicBezTo>
                  <a:pt x="3571946" y="1283524"/>
                  <a:pt x="3549515" y="1270410"/>
                  <a:pt x="3520821" y="1270719"/>
                </a:cubicBezTo>
                <a:cubicBezTo>
                  <a:pt x="3487674" y="1244907"/>
                  <a:pt x="3454813" y="1290627"/>
                  <a:pt x="3448812" y="1244621"/>
                </a:cubicBezTo>
                <a:cubicBezTo>
                  <a:pt x="3459838" y="1246264"/>
                  <a:pt x="3473559" y="1247026"/>
                  <a:pt x="3488240" y="1247770"/>
                </a:cubicBezTo>
                <a:lnTo>
                  <a:pt x="3529132" y="1250524"/>
                </a:lnTo>
                <a:lnTo>
                  <a:pt x="3527299" y="1249098"/>
                </a:lnTo>
                <a:cubicBezTo>
                  <a:pt x="3521583" y="1240621"/>
                  <a:pt x="3521488" y="1233001"/>
                  <a:pt x="3520822" y="1216522"/>
                </a:cubicBezTo>
                <a:cubicBezTo>
                  <a:pt x="3525204" y="1209664"/>
                  <a:pt x="3528204" y="1199401"/>
                  <a:pt x="3530252" y="1187340"/>
                </a:cubicBezTo>
                <a:lnTo>
                  <a:pt x="3533948" y="1147564"/>
                </a:lnTo>
                <a:lnTo>
                  <a:pt x="3533680" y="1147562"/>
                </a:lnTo>
                <a:cubicBezTo>
                  <a:pt x="3534633" y="1122416"/>
                  <a:pt x="3533775" y="1096698"/>
                  <a:pt x="3533585" y="1079743"/>
                </a:cubicBezTo>
                <a:cubicBezTo>
                  <a:pt x="3503200" y="1072314"/>
                  <a:pt x="3483293" y="1058693"/>
                  <a:pt x="3448526" y="1053645"/>
                </a:cubicBezTo>
                <a:lnTo>
                  <a:pt x="3448526" y="1066694"/>
                </a:lnTo>
                <a:cubicBezTo>
                  <a:pt x="3442287" y="1075410"/>
                  <a:pt x="3438263" y="1087435"/>
                  <a:pt x="3435477" y="1101377"/>
                </a:cubicBezTo>
                <a:lnTo>
                  <a:pt x="3429893" y="1147276"/>
                </a:lnTo>
                <a:lnTo>
                  <a:pt x="3430144" y="1147276"/>
                </a:lnTo>
                <a:cubicBezTo>
                  <a:pt x="3427096" y="1187090"/>
                  <a:pt x="3425857" y="1230143"/>
                  <a:pt x="3412522" y="1256337"/>
                </a:cubicBezTo>
                <a:lnTo>
                  <a:pt x="3412521" y="1256337"/>
                </a:lnTo>
                <a:lnTo>
                  <a:pt x="3394352" y="1256337"/>
                </a:lnTo>
                <a:lnTo>
                  <a:pt x="3394343" y="1256415"/>
                </a:lnTo>
                <a:lnTo>
                  <a:pt x="3412521" y="1256337"/>
                </a:lnTo>
                <a:cubicBezTo>
                  <a:pt x="3408426" y="1264433"/>
                  <a:pt x="3403187" y="1270910"/>
                  <a:pt x="3396424" y="1275196"/>
                </a:cubicBezTo>
                <a:lnTo>
                  <a:pt x="3396424" y="1268624"/>
                </a:lnTo>
                <a:cubicBezTo>
                  <a:pt x="3393852" y="1265386"/>
                  <a:pt x="3393233" y="1264886"/>
                  <a:pt x="3392793" y="1263921"/>
                </a:cubicBezTo>
                <a:lnTo>
                  <a:pt x="3391501" y="1260143"/>
                </a:lnTo>
                <a:lnTo>
                  <a:pt x="3383375" y="1264242"/>
                </a:lnTo>
                <a:cubicBezTo>
                  <a:pt x="3369659" y="1255099"/>
                  <a:pt x="3358420" y="1259385"/>
                  <a:pt x="3344132" y="1264242"/>
                </a:cubicBezTo>
                <a:cubicBezTo>
                  <a:pt x="3344132" y="1268624"/>
                  <a:pt x="3344132" y="1272910"/>
                  <a:pt x="3344132" y="1277292"/>
                </a:cubicBezTo>
                <a:cubicBezTo>
                  <a:pt x="3348513" y="1277292"/>
                  <a:pt x="3352895" y="1277292"/>
                  <a:pt x="3357276" y="1277292"/>
                </a:cubicBezTo>
                <a:cubicBezTo>
                  <a:pt x="3419189" y="1312820"/>
                  <a:pt x="3540728" y="1281864"/>
                  <a:pt x="3573208" y="1349110"/>
                </a:cubicBezTo>
                <a:cubicBezTo>
                  <a:pt x="3611022" y="1397783"/>
                  <a:pt x="3624929" y="1466553"/>
                  <a:pt x="3651694" y="1525323"/>
                </a:cubicBezTo>
                <a:cubicBezTo>
                  <a:pt x="3698176" y="1627050"/>
                  <a:pt x="3791902" y="1757542"/>
                  <a:pt x="3808762" y="1858126"/>
                </a:cubicBezTo>
                <a:cubicBezTo>
                  <a:pt x="3804380" y="1858126"/>
                  <a:pt x="3799998" y="1858126"/>
                  <a:pt x="3795617" y="1858126"/>
                </a:cubicBezTo>
                <a:cubicBezTo>
                  <a:pt x="3757231" y="1819931"/>
                  <a:pt x="3623024" y="1805834"/>
                  <a:pt x="3553491" y="1805929"/>
                </a:cubicBezTo>
                <a:cubicBezTo>
                  <a:pt x="3525202" y="1810311"/>
                  <a:pt x="3496722" y="1814597"/>
                  <a:pt x="3468433" y="1818978"/>
                </a:cubicBezTo>
                <a:cubicBezTo>
                  <a:pt x="3464052" y="1812501"/>
                  <a:pt x="3459670" y="1805929"/>
                  <a:pt x="3455289" y="1799452"/>
                </a:cubicBezTo>
                <a:cubicBezTo>
                  <a:pt x="3440049" y="1797261"/>
                  <a:pt x="3424809" y="1795071"/>
                  <a:pt x="3409473" y="1792880"/>
                </a:cubicBezTo>
                <a:cubicBezTo>
                  <a:pt x="3407283" y="1786403"/>
                  <a:pt x="3405092" y="1779831"/>
                  <a:pt x="3402901" y="1773354"/>
                </a:cubicBezTo>
                <a:cubicBezTo>
                  <a:pt x="3372516" y="1779354"/>
                  <a:pt x="3344227" y="1765353"/>
                  <a:pt x="3317843" y="1747255"/>
                </a:cubicBezTo>
                <a:cubicBezTo>
                  <a:pt x="3268884" y="1713632"/>
                  <a:pt x="3262026" y="1640861"/>
                  <a:pt x="3193446" y="1623240"/>
                </a:cubicBezTo>
                <a:cubicBezTo>
                  <a:pt x="3153727" y="1613048"/>
                  <a:pt x="3146203" y="1643718"/>
                  <a:pt x="3108388" y="1636289"/>
                </a:cubicBezTo>
                <a:cubicBezTo>
                  <a:pt x="3076670" y="1630002"/>
                  <a:pt x="3059906" y="1624573"/>
                  <a:pt x="3029902" y="1649338"/>
                </a:cubicBezTo>
                <a:cubicBezTo>
                  <a:pt x="2995993" y="1679342"/>
                  <a:pt x="2982468" y="1698487"/>
                  <a:pt x="2984087" y="1766782"/>
                </a:cubicBezTo>
                <a:cubicBezTo>
                  <a:pt x="2958941" y="1784927"/>
                  <a:pt x="2963656" y="1824480"/>
                  <a:pt x="2975574" y="1865830"/>
                </a:cubicBezTo>
                <a:lnTo>
                  <a:pt x="2983677" y="1889971"/>
                </a:lnTo>
                <a:lnTo>
                  <a:pt x="2982793" y="1869859"/>
                </a:lnTo>
                <a:cubicBezTo>
                  <a:pt x="2987284" y="1849977"/>
                  <a:pt x="3005519" y="1843529"/>
                  <a:pt x="3010091" y="1829742"/>
                </a:cubicBezTo>
                <a:cubicBezTo>
                  <a:pt x="3010186" y="1829456"/>
                  <a:pt x="3003042" y="1750875"/>
                  <a:pt x="3003518" y="1731825"/>
                </a:cubicBezTo>
                <a:cubicBezTo>
                  <a:pt x="3021425" y="1721347"/>
                  <a:pt x="3033712" y="1707822"/>
                  <a:pt x="3044666" y="1692582"/>
                </a:cubicBezTo>
                <a:lnTo>
                  <a:pt x="3045112" y="1692583"/>
                </a:lnTo>
                <a:lnTo>
                  <a:pt x="3062764" y="1666864"/>
                </a:lnTo>
                <a:cubicBezTo>
                  <a:pt x="3077623" y="1669245"/>
                  <a:pt x="3072670" y="1668293"/>
                  <a:pt x="3095435" y="1666864"/>
                </a:cubicBezTo>
                <a:cubicBezTo>
                  <a:pt x="3101912" y="1675437"/>
                  <a:pt x="3110960" y="1684390"/>
                  <a:pt x="3119914" y="1692677"/>
                </a:cubicBezTo>
                <a:cubicBezTo>
                  <a:pt x="3125058" y="1697345"/>
                  <a:pt x="3130106" y="1701821"/>
                  <a:pt x="3134678" y="1705917"/>
                </a:cubicBezTo>
                <a:cubicBezTo>
                  <a:pt x="3135154" y="1700297"/>
                  <a:pt x="3135344" y="1696011"/>
                  <a:pt x="3135630" y="1692582"/>
                </a:cubicBezTo>
                <a:lnTo>
                  <a:pt x="3135658" y="1692582"/>
                </a:lnTo>
                <a:lnTo>
                  <a:pt x="3139118" y="1680688"/>
                </a:lnTo>
                <a:cubicBezTo>
                  <a:pt x="3141631" y="1678342"/>
                  <a:pt x="3146107" y="1676770"/>
                  <a:pt x="3154394" y="1673341"/>
                </a:cubicBezTo>
                <a:cubicBezTo>
                  <a:pt x="3164015" y="1666007"/>
                  <a:pt x="3174397" y="1659720"/>
                  <a:pt x="3180588" y="1666769"/>
                </a:cubicBezTo>
                <a:cubicBezTo>
                  <a:pt x="3198781" y="1672484"/>
                  <a:pt x="3212020" y="1681628"/>
                  <a:pt x="3222879" y="1692677"/>
                </a:cubicBezTo>
                <a:cubicBezTo>
                  <a:pt x="3248501" y="1718680"/>
                  <a:pt x="3260408" y="1754780"/>
                  <a:pt x="3291840" y="1777736"/>
                </a:cubicBezTo>
                <a:cubicBezTo>
                  <a:pt x="3331654" y="1806787"/>
                  <a:pt x="3386709" y="1816597"/>
                  <a:pt x="3435763" y="1836410"/>
                </a:cubicBezTo>
                <a:lnTo>
                  <a:pt x="3435763" y="1842982"/>
                </a:lnTo>
                <a:lnTo>
                  <a:pt x="3429191" y="1842982"/>
                </a:lnTo>
                <a:cubicBezTo>
                  <a:pt x="3424142" y="1847458"/>
                  <a:pt x="3414617" y="1851554"/>
                  <a:pt x="3409569" y="1856031"/>
                </a:cubicBezTo>
                <a:cubicBezTo>
                  <a:pt x="3366992" y="1846792"/>
                  <a:pt x="3325368" y="1831266"/>
                  <a:pt x="3291745" y="1810311"/>
                </a:cubicBezTo>
                <a:cubicBezTo>
                  <a:pt x="3255359" y="1787641"/>
                  <a:pt x="3245072" y="1735730"/>
                  <a:pt x="3200114" y="1718966"/>
                </a:cubicBezTo>
                <a:lnTo>
                  <a:pt x="3200114" y="1725538"/>
                </a:lnTo>
                <a:cubicBezTo>
                  <a:pt x="3184970" y="1736111"/>
                  <a:pt x="3184684" y="1735063"/>
                  <a:pt x="3180493" y="1758209"/>
                </a:cubicBezTo>
                <a:cubicBezTo>
                  <a:pt x="3203734" y="1781355"/>
                  <a:pt x="3282029" y="1881082"/>
                  <a:pt x="3278600" y="1901751"/>
                </a:cubicBezTo>
                <a:cubicBezTo>
                  <a:pt x="3226879" y="1870319"/>
                  <a:pt x="3186398" y="1822217"/>
                  <a:pt x="3147727" y="1777736"/>
                </a:cubicBezTo>
                <a:lnTo>
                  <a:pt x="3121533" y="1732015"/>
                </a:lnTo>
                <a:lnTo>
                  <a:pt x="3095339" y="1738588"/>
                </a:lnTo>
                <a:cubicBezTo>
                  <a:pt x="3097435" y="1709441"/>
                  <a:pt x="3108674" y="1710965"/>
                  <a:pt x="3082195" y="1699440"/>
                </a:cubicBezTo>
                <a:cubicBezTo>
                  <a:pt x="3075908" y="1697821"/>
                  <a:pt x="3079718" y="1694296"/>
                  <a:pt x="3075718" y="1699440"/>
                </a:cubicBezTo>
                <a:lnTo>
                  <a:pt x="3062573" y="1705917"/>
                </a:lnTo>
                <a:cubicBezTo>
                  <a:pt x="3079909" y="1744684"/>
                  <a:pt x="3097054" y="1800786"/>
                  <a:pt x="3108389" y="1842982"/>
                </a:cubicBezTo>
                <a:lnTo>
                  <a:pt x="3095244" y="1842982"/>
                </a:lnTo>
                <a:cubicBezTo>
                  <a:pt x="3092387" y="1810120"/>
                  <a:pt x="3083909" y="1788022"/>
                  <a:pt x="3049429" y="1784212"/>
                </a:cubicBezTo>
                <a:cubicBezTo>
                  <a:pt x="3040475" y="1800786"/>
                  <a:pt x="3036951" y="1807072"/>
                  <a:pt x="3036284" y="1836410"/>
                </a:cubicBezTo>
                <a:cubicBezTo>
                  <a:pt x="3051810" y="1856126"/>
                  <a:pt x="3063335" y="1887178"/>
                  <a:pt x="3075623" y="1908228"/>
                </a:cubicBezTo>
                <a:cubicBezTo>
                  <a:pt x="3096387" y="1904228"/>
                  <a:pt x="3106960" y="1895464"/>
                  <a:pt x="3118676" y="1910800"/>
                </a:cubicBezTo>
                <a:lnTo>
                  <a:pt x="3055429" y="1910704"/>
                </a:lnTo>
                <a:cubicBezTo>
                  <a:pt x="3044857" y="1902894"/>
                  <a:pt x="3033998" y="1897179"/>
                  <a:pt x="3023235" y="1895083"/>
                </a:cubicBezTo>
                <a:cubicBezTo>
                  <a:pt x="3023711" y="1900322"/>
                  <a:pt x="3024283" y="1905561"/>
                  <a:pt x="3025045" y="1910609"/>
                </a:cubicBezTo>
                <a:lnTo>
                  <a:pt x="2990603" y="1910609"/>
                </a:lnTo>
                <a:lnTo>
                  <a:pt x="2990606" y="1910617"/>
                </a:lnTo>
                <a:lnTo>
                  <a:pt x="3025331" y="1910800"/>
                </a:lnTo>
                <a:cubicBezTo>
                  <a:pt x="3041142" y="2017861"/>
                  <a:pt x="3120295" y="2086345"/>
                  <a:pt x="3219831" y="2110539"/>
                </a:cubicBezTo>
                <a:lnTo>
                  <a:pt x="3370326" y="2117111"/>
                </a:lnTo>
                <a:lnTo>
                  <a:pt x="3411950" y="2129017"/>
                </a:lnTo>
                <a:lnTo>
                  <a:pt x="3411951" y="2129017"/>
                </a:lnTo>
                <a:cubicBezTo>
                  <a:pt x="3434525" y="2136541"/>
                  <a:pt x="3456814" y="2144638"/>
                  <a:pt x="3481579" y="2149781"/>
                </a:cubicBezTo>
                <a:cubicBezTo>
                  <a:pt x="3486055" y="2142923"/>
                  <a:pt x="3490627" y="2136065"/>
                  <a:pt x="3495199" y="2129112"/>
                </a:cubicBezTo>
                <a:lnTo>
                  <a:pt x="4744594" y="2129017"/>
                </a:lnTo>
                <a:lnTo>
                  <a:pt x="4744594" y="2228077"/>
                </a:lnTo>
                <a:cubicBezTo>
                  <a:pt x="4734878" y="2245888"/>
                  <a:pt x="4748880" y="2301990"/>
                  <a:pt x="4738022" y="2312944"/>
                </a:cubicBezTo>
                <a:cubicBezTo>
                  <a:pt x="4692396" y="2347139"/>
                  <a:pt x="4497801" y="2319421"/>
                  <a:pt x="4423887" y="2319421"/>
                </a:cubicBezTo>
                <a:cubicBezTo>
                  <a:pt x="4286251" y="2319421"/>
                  <a:pt x="4134327" y="2317040"/>
                  <a:pt x="4031266" y="2319421"/>
                </a:cubicBezTo>
                <a:cubicBezTo>
                  <a:pt x="3990785" y="2320374"/>
                  <a:pt x="3975545" y="2307325"/>
                  <a:pt x="3939636" y="2312944"/>
                </a:cubicBezTo>
                <a:cubicBezTo>
                  <a:pt x="3870484" y="2323707"/>
                  <a:pt x="3766186" y="2321422"/>
                  <a:pt x="3704082" y="2319421"/>
                </a:cubicBezTo>
                <a:lnTo>
                  <a:pt x="3704082" y="2286846"/>
                </a:lnTo>
                <a:lnTo>
                  <a:pt x="3697510" y="2286846"/>
                </a:lnTo>
                <a:cubicBezTo>
                  <a:pt x="3691224" y="2296847"/>
                  <a:pt x="3676365" y="2316373"/>
                  <a:pt x="3664840" y="2319421"/>
                </a:cubicBezTo>
                <a:cubicBezTo>
                  <a:pt x="3629788" y="2328756"/>
                  <a:pt x="3447193" y="2275606"/>
                  <a:pt x="3429191" y="2260652"/>
                </a:cubicBezTo>
                <a:cubicBezTo>
                  <a:pt x="3423476" y="2252175"/>
                  <a:pt x="3423381" y="2244555"/>
                  <a:pt x="3422714" y="2227981"/>
                </a:cubicBezTo>
                <a:cubicBezTo>
                  <a:pt x="3431001" y="2216551"/>
                  <a:pt x="3432525" y="2201216"/>
                  <a:pt x="3429191" y="2195406"/>
                </a:cubicBezTo>
                <a:cubicBezTo>
                  <a:pt x="3408427" y="2162259"/>
                  <a:pt x="3381090" y="2160639"/>
                  <a:pt x="3324511" y="2162735"/>
                </a:cubicBezTo>
                <a:cubicBezTo>
                  <a:pt x="3295270" y="2145590"/>
                  <a:pt x="3251169" y="2159687"/>
                  <a:pt x="3213259" y="2149686"/>
                </a:cubicBezTo>
                <a:lnTo>
                  <a:pt x="3150779" y="2128922"/>
                </a:lnTo>
                <a:lnTo>
                  <a:pt x="3150584" y="2128922"/>
                </a:lnTo>
                <a:cubicBezTo>
                  <a:pt x="3118676" y="2115682"/>
                  <a:pt x="3088767" y="2098633"/>
                  <a:pt x="3069336" y="2077868"/>
                </a:cubicBezTo>
                <a:cubicBezTo>
                  <a:pt x="3057906" y="2081964"/>
                  <a:pt x="3062954" y="2079106"/>
                  <a:pt x="3056192" y="2084440"/>
                </a:cubicBezTo>
                <a:cubicBezTo>
                  <a:pt x="3049238" y="2095299"/>
                  <a:pt x="3046191" y="2111301"/>
                  <a:pt x="3045333" y="2128922"/>
                </a:cubicBezTo>
                <a:lnTo>
                  <a:pt x="3006090" y="2128922"/>
                </a:lnTo>
                <a:cubicBezTo>
                  <a:pt x="3009614" y="2094156"/>
                  <a:pt x="2997899" y="2060628"/>
                  <a:pt x="3003709" y="2038720"/>
                </a:cubicBezTo>
                <a:cubicBezTo>
                  <a:pt x="3005900" y="2030719"/>
                  <a:pt x="3023521" y="2017384"/>
                  <a:pt x="3023330" y="2006050"/>
                </a:cubicBezTo>
                <a:cubicBezTo>
                  <a:pt x="3023092" y="1990905"/>
                  <a:pt x="3017448" y="1974260"/>
                  <a:pt x="3010424" y="1957794"/>
                </a:cubicBezTo>
                <a:lnTo>
                  <a:pt x="2994660" y="1922696"/>
                </a:lnTo>
                <a:lnTo>
                  <a:pt x="2996021" y="1926753"/>
                </a:lnTo>
                <a:cubicBezTo>
                  <a:pt x="3002750" y="1945876"/>
                  <a:pt x="3008447" y="1962997"/>
                  <a:pt x="3010281" y="1975665"/>
                </a:cubicBezTo>
                <a:cubicBezTo>
                  <a:pt x="2994469" y="1984142"/>
                  <a:pt x="2991707" y="1987380"/>
                  <a:pt x="2964465" y="1988714"/>
                </a:cubicBezTo>
                <a:cubicBezTo>
                  <a:pt x="2948082" y="2000811"/>
                  <a:pt x="2924937" y="2006430"/>
                  <a:pt x="2899029" y="2008240"/>
                </a:cubicBezTo>
                <a:cubicBezTo>
                  <a:pt x="2894171" y="1965854"/>
                  <a:pt x="2872740" y="1932231"/>
                  <a:pt x="2859786" y="1897274"/>
                </a:cubicBezTo>
                <a:cubicBezTo>
                  <a:pt x="2831115" y="1820121"/>
                  <a:pt x="2818162" y="1752780"/>
                  <a:pt x="2787777" y="1675342"/>
                </a:cubicBezTo>
                <a:cubicBezTo>
                  <a:pt x="2758059" y="1599713"/>
                  <a:pt x="2705100" y="1516274"/>
                  <a:pt x="2689574" y="1427310"/>
                </a:cubicBezTo>
                <a:cubicBezTo>
                  <a:pt x="2702718" y="1416452"/>
                  <a:pt x="2715768" y="1405593"/>
                  <a:pt x="2728912" y="1394735"/>
                </a:cubicBezTo>
                <a:cubicBezTo>
                  <a:pt x="2775489" y="1400545"/>
                  <a:pt x="2850451" y="1380828"/>
                  <a:pt x="2905601" y="1368636"/>
                </a:cubicBezTo>
                <a:cubicBezTo>
                  <a:pt x="3006566" y="1346443"/>
                  <a:pt x="3110103" y="1385115"/>
                  <a:pt x="3180492" y="1401212"/>
                </a:cubicBezTo>
                <a:cubicBezTo>
                  <a:pt x="3186779" y="1389687"/>
                  <a:pt x="3188684" y="1390258"/>
                  <a:pt x="3193542" y="1375113"/>
                </a:cubicBezTo>
                <a:cubicBezTo>
                  <a:pt x="3173349" y="1371113"/>
                  <a:pt x="3065621" y="1353016"/>
                  <a:pt x="3049619" y="1342443"/>
                </a:cubicBezTo>
                <a:cubicBezTo>
                  <a:pt x="3046999" y="1339109"/>
                  <a:pt x="3046428" y="1338657"/>
                  <a:pt x="3045987" y="1337633"/>
                </a:cubicBezTo>
                <a:lnTo>
                  <a:pt x="3043480" y="1330372"/>
                </a:lnTo>
                <a:lnTo>
                  <a:pt x="3036474" y="1333870"/>
                </a:lnTo>
                <a:cubicBezTo>
                  <a:pt x="3018091" y="1327108"/>
                  <a:pt x="3013424" y="1342252"/>
                  <a:pt x="2984087" y="1346920"/>
                </a:cubicBezTo>
                <a:lnTo>
                  <a:pt x="2983621" y="1343162"/>
                </a:lnTo>
                <a:lnTo>
                  <a:pt x="2881396" y="1352122"/>
                </a:lnTo>
                <a:cubicBezTo>
                  <a:pt x="2841998" y="1356634"/>
                  <a:pt x="2801969" y="1363397"/>
                  <a:pt x="2768251" y="1375208"/>
                </a:cubicBezTo>
                <a:cubicBezTo>
                  <a:pt x="2768251" y="1368731"/>
                  <a:pt x="2768251" y="1362159"/>
                  <a:pt x="2768251" y="1355682"/>
                </a:cubicBezTo>
                <a:cubicBezTo>
                  <a:pt x="2770442" y="1355682"/>
                  <a:pt x="2772633" y="1355682"/>
                  <a:pt x="2774823" y="1355682"/>
                </a:cubicBezTo>
                <a:cubicBezTo>
                  <a:pt x="2774823" y="1353491"/>
                  <a:pt x="2774823" y="1351300"/>
                  <a:pt x="2774823" y="1349110"/>
                </a:cubicBezTo>
                <a:cubicBezTo>
                  <a:pt x="2808875" y="1344824"/>
                  <a:pt x="2841879" y="1338466"/>
                  <a:pt x="2876860" y="1333096"/>
                </a:cubicBezTo>
                <a:lnTo>
                  <a:pt x="2981228" y="1323855"/>
                </a:lnTo>
                <a:lnTo>
                  <a:pt x="2972847" y="1256242"/>
                </a:lnTo>
                <a:lnTo>
                  <a:pt x="2973085" y="1256242"/>
                </a:lnTo>
                <a:lnTo>
                  <a:pt x="2944011" y="1198640"/>
                </a:lnTo>
                <a:cubicBezTo>
                  <a:pt x="2931867" y="1180447"/>
                  <a:pt x="2917556" y="1163373"/>
                  <a:pt x="2901792" y="1147466"/>
                </a:cubicBezTo>
                <a:lnTo>
                  <a:pt x="2947416" y="1147276"/>
                </a:lnTo>
                <a:cubicBezTo>
                  <a:pt x="2954084" y="1154038"/>
                  <a:pt x="2959418" y="1162325"/>
                  <a:pt x="2964657" y="1170803"/>
                </a:cubicBezTo>
                <a:lnTo>
                  <a:pt x="2984278" y="1164230"/>
                </a:lnTo>
                <a:lnTo>
                  <a:pt x="2984278" y="1151181"/>
                </a:lnTo>
                <a:lnTo>
                  <a:pt x="2977801" y="1151181"/>
                </a:lnTo>
                <a:cubicBezTo>
                  <a:pt x="2976373" y="1149752"/>
                  <a:pt x="2975039" y="1148419"/>
                  <a:pt x="2973801" y="1147180"/>
                </a:cubicBezTo>
                <a:lnTo>
                  <a:pt x="3006281" y="1147276"/>
                </a:lnTo>
                <a:cubicBezTo>
                  <a:pt x="3014377" y="1163182"/>
                  <a:pt x="3025045" y="1172993"/>
                  <a:pt x="3030284" y="1196901"/>
                </a:cubicBezTo>
                <a:lnTo>
                  <a:pt x="3023712" y="1196901"/>
                </a:lnTo>
                <a:lnTo>
                  <a:pt x="3023712" y="1203473"/>
                </a:lnTo>
                <a:lnTo>
                  <a:pt x="3017140" y="1203473"/>
                </a:lnTo>
                <a:cubicBezTo>
                  <a:pt x="3017521" y="1184519"/>
                  <a:pt x="3023426" y="1194424"/>
                  <a:pt x="3017140" y="1183852"/>
                </a:cubicBezTo>
                <a:cubicBezTo>
                  <a:pt x="3010091" y="1178994"/>
                  <a:pt x="3010948" y="1179946"/>
                  <a:pt x="2997518" y="1177375"/>
                </a:cubicBezTo>
                <a:cubicBezTo>
                  <a:pt x="3006376" y="1206236"/>
                  <a:pt x="2996756" y="1219856"/>
                  <a:pt x="2997518" y="1249193"/>
                </a:cubicBezTo>
                <a:lnTo>
                  <a:pt x="3010663" y="1249193"/>
                </a:lnTo>
                <a:lnTo>
                  <a:pt x="3017235" y="1242716"/>
                </a:lnTo>
                <a:lnTo>
                  <a:pt x="3017235" y="1255765"/>
                </a:lnTo>
                <a:cubicBezTo>
                  <a:pt x="3017044" y="1256051"/>
                  <a:pt x="3016854" y="1256337"/>
                  <a:pt x="3016663" y="1256623"/>
                </a:cubicBezTo>
                <a:lnTo>
                  <a:pt x="3016275" y="1256622"/>
                </a:lnTo>
                <a:lnTo>
                  <a:pt x="3011698" y="1269399"/>
                </a:lnTo>
                <a:cubicBezTo>
                  <a:pt x="3010924" y="1274340"/>
                  <a:pt x="3010709" y="1280245"/>
                  <a:pt x="3010376" y="1288246"/>
                </a:cubicBezTo>
                <a:cubicBezTo>
                  <a:pt x="3027330" y="1299961"/>
                  <a:pt x="3025140" y="1308153"/>
                  <a:pt x="3049619" y="1314344"/>
                </a:cubicBezTo>
                <a:cubicBezTo>
                  <a:pt x="3046904" y="1324917"/>
                  <a:pt x="3047714" y="1327417"/>
                  <a:pt x="3047154" y="1328465"/>
                </a:cubicBezTo>
                <a:lnTo>
                  <a:pt x="3045398" y="1329393"/>
                </a:lnTo>
                <a:lnTo>
                  <a:pt x="3147822" y="1329393"/>
                </a:lnTo>
                <a:cubicBezTo>
                  <a:pt x="3153585" y="1316963"/>
                  <a:pt x="3157847" y="1307915"/>
                  <a:pt x="3165086" y="1301605"/>
                </a:cubicBezTo>
                <a:lnTo>
                  <a:pt x="3181380" y="1296335"/>
                </a:lnTo>
                <a:lnTo>
                  <a:pt x="3179248" y="1295489"/>
                </a:lnTo>
                <a:cubicBezTo>
                  <a:pt x="3170051" y="1292020"/>
                  <a:pt x="3174944" y="1292770"/>
                  <a:pt x="3180588" y="1275196"/>
                </a:cubicBezTo>
                <a:lnTo>
                  <a:pt x="3200209" y="1281673"/>
                </a:lnTo>
                <a:lnTo>
                  <a:pt x="3196971" y="1291293"/>
                </a:lnTo>
                <a:lnTo>
                  <a:pt x="3200209" y="1290246"/>
                </a:lnTo>
                <a:cubicBezTo>
                  <a:pt x="3207258" y="1295103"/>
                  <a:pt x="3206400" y="1294151"/>
                  <a:pt x="3219831" y="1296723"/>
                </a:cubicBezTo>
                <a:cubicBezTo>
                  <a:pt x="3227165" y="1283102"/>
                  <a:pt x="3229165" y="1284817"/>
                  <a:pt x="3232880" y="1264147"/>
                </a:cubicBezTo>
                <a:lnTo>
                  <a:pt x="3394253" y="1244892"/>
                </a:lnTo>
                <a:lnTo>
                  <a:pt x="3397702" y="1236333"/>
                </a:lnTo>
                <a:cubicBezTo>
                  <a:pt x="3403908" y="1213397"/>
                  <a:pt x="3406069" y="1181875"/>
                  <a:pt x="3409570" y="1164230"/>
                </a:cubicBezTo>
                <a:lnTo>
                  <a:pt x="3396425" y="1164230"/>
                </a:lnTo>
                <a:lnTo>
                  <a:pt x="3383281" y="1229477"/>
                </a:lnTo>
                <a:cubicBezTo>
                  <a:pt x="3361373" y="1233572"/>
                  <a:pt x="3346895" y="1249765"/>
                  <a:pt x="3337465" y="1242526"/>
                </a:cubicBezTo>
                <a:cubicBezTo>
                  <a:pt x="3326892" y="1233668"/>
                  <a:pt x="3330131" y="1238335"/>
                  <a:pt x="3324416" y="1222999"/>
                </a:cubicBezTo>
                <a:cubicBezTo>
                  <a:pt x="3338132" y="1215665"/>
                  <a:pt x="3336417" y="1213665"/>
                  <a:pt x="3357087" y="1209950"/>
                </a:cubicBezTo>
                <a:cubicBezTo>
                  <a:pt x="3363754" y="1215189"/>
                  <a:pt x="3358897" y="1212331"/>
                  <a:pt x="3370231" y="1216522"/>
                </a:cubicBezTo>
                <a:cubicBezTo>
                  <a:pt x="3372803" y="1185090"/>
                  <a:pt x="3363373" y="1167754"/>
                  <a:pt x="3363183" y="1147276"/>
                </a:cubicBezTo>
                <a:lnTo>
                  <a:pt x="3363278" y="1147276"/>
                </a:lnTo>
                <a:lnTo>
                  <a:pt x="3372232" y="1147276"/>
                </a:lnTo>
                <a:cubicBezTo>
                  <a:pt x="3373374" y="1155753"/>
                  <a:pt x="3370327" y="1150038"/>
                  <a:pt x="3383376" y="1157753"/>
                </a:cubicBezTo>
                <a:lnTo>
                  <a:pt x="3383376" y="1147562"/>
                </a:lnTo>
                <a:lnTo>
                  <a:pt x="3383090" y="1147562"/>
                </a:lnTo>
                <a:lnTo>
                  <a:pt x="3383090" y="1144990"/>
                </a:lnTo>
                <a:cubicBezTo>
                  <a:pt x="3375279" y="1139275"/>
                  <a:pt x="3375755" y="1139656"/>
                  <a:pt x="3370041" y="1131941"/>
                </a:cubicBezTo>
                <a:cubicBezTo>
                  <a:pt x="3403092" y="1117081"/>
                  <a:pt x="3403378" y="1101365"/>
                  <a:pt x="3415856" y="1066694"/>
                </a:cubicBezTo>
                <a:cubicBezTo>
                  <a:pt x="3403664" y="1058122"/>
                  <a:pt x="3399377" y="1050406"/>
                  <a:pt x="3394329" y="1038500"/>
                </a:cubicBezTo>
                <a:lnTo>
                  <a:pt x="3610261" y="1038500"/>
                </a:lnTo>
                <a:close/>
                <a:moveTo>
                  <a:pt x="3201734" y="1038214"/>
                </a:moveTo>
                <a:lnTo>
                  <a:pt x="3241262" y="1038214"/>
                </a:lnTo>
                <a:cubicBezTo>
                  <a:pt x="3240786" y="1038595"/>
                  <a:pt x="3240215" y="1039357"/>
                  <a:pt x="3239453" y="1040310"/>
                </a:cubicBezTo>
                <a:cubicBezTo>
                  <a:pt x="3229928" y="1056693"/>
                  <a:pt x="3231261" y="1052216"/>
                  <a:pt x="3206782" y="1053359"/>
                </a:cubicBezTo>
                <a:close/>
                <a:moveTo>
                  <a:pt x="2113598" y="1038214"/>
                </a:moveTo>
                <a:lnTo>
                  <a:pt x="2113598" y="1038310"/>
                </a:lnTo>
                <a:lnTo>
                  <a:pt x="2113570" y="1038310"/>
                </a:lnTo>
                <a:close/>
                <a:moveTo>
                  <a:pt x="3213259" y="1014211"/>
                </a:moveTo>
                <a:lnTo>
                  <a:pt x="3232880" y="1014211"/>
                </a:lnTo>
                <a:cubicBezTo>
                  <a:pt x="3238595" y="1022021"/>
                  <a:pt x="3238309" y="1021545"/>
                  <a:pt x="3246025" y="1027260"/>
                </a:cubicBezTo>
                <a:cubicBezTo>
                  <a:pt x="3242500" y="1037071"/>
                  <a:pt x="3244120" y="1034689"/>
                  <a:pt x="3241262" y="1038118"/>
                </a:cubicBezTo>
                <a:lnTo>
                  <a:pt x="3201638" y="1038214"/>
                </a:lnTo>
                <a:lnTo>
                  <a:pt x="3200114" y="1033737"/>
                </a:lnTo>
                <a:lnTo>
                  <a:pt x="3206686" y="1033737"/>
                </a:lnTo>
                <a:close/>
                <a:moveTo>
                  <a:pt x="3272218" y="968491"/>
                </a:moveTo>
                <a:cubicBezTo>
                  <a:pt x="3285839" y="970872"/>
                  <a:pt x="3284791" y="970110"/>
                  <a:pt x="3291840" y="975063"/>
                </a:cubicBezTo>
                <a:cubicBezTo>
                  <a:pt x="3297555" y="979921"/>
                  <a:pt x="3299269" y="983254"/>
                  <a:pt x="3304984" y="988112"/>
                </a:cubicBezTo>
                <a:lnTo>
                  <a:pt x="3298412" y="1007734"/>
                </a:lnTo>
                <a:lnTo>
                  <a:pt x="3272218" y="1007734"/>
                </a:lnTo>
                <a:cubicBezTo>
                  <a:pt x="3264884" y="994113"/>
                  <a:pt x="3262789" y="995732"/>
                  <a:pt x="3259074" y="975158"/>
                </a:cubicBezTo>
                <a:cubicBezTo>
                  <a:pt x="3270504" y="970872"/>
                  <a:pt x="3265456" y="973729"/>
                  <a:pt x="3272218" y="968491"/>
                </a:cubicBezTo>
                <a:close/>
                <a:moveTo>
                  <a:pt x="2866453" y="968491"/>
                </a:moveTo>
                <a:cubicBezTo>
                  <a:pt x="2875312" y="979063"/>
                  <a:pt x="2870644" y="975825"/>
                  <a:pt x="2886075" y="981540"/>
                </a:cubicBezTo>
                <a:lnTo>
                  <a:pt x="2886075" y="968491"/>
                </a:lnTo>
                <a:close/>
                <a:moveTo>
                  <a:pt x="1776222" y="928962"/>
                </a:moveTo>
                <a:cubicBezTo>
                  <a:pt x="1775174" y="933153"/>
                  <a:pt x="1774317" y="937630"/>
                  <a:pt x="1773650" y="942392"/>
                </a:cubicBezTo>
                <a:cubicBezTo>
                  <a:pt x="1786128" y="960013"/>
                  <a:pt x="1796034" y="997256"/>
                  <a:pt x="1806035" y="1038118"/>
                </a:cubicBezTo>
                <a:lnTo>
                  <a:pt x="1764220" y="1038214"/>
                </a:lnTo>
                <a:cubicBezTo>
                  <a:pt x="1760791" y="1025164"/>
                  <a:pt x="1757362" y="1012687"/>
                  <a:pt x="1754028" y="1001161"/>
                </a:cubicBezTo>
                <a:cubicBezTo>
                  <a:pt x="1746694" y="975920"/>
                  <a:pt x="1748980" y="951060"/>
                  <a:pt x="1744694" y="929152"/>
                </a:cubicBezTo>
                <a:close/>
                <a:moveTo>
                  <a:pt x="3272218" y="922866"/>
                </a:moveTo>
                <a:lnTo>
                  <a:pt x="3272218" y="928867"/>
                </a:lnTo>
                <a:lnTo>
                  <a:pt x="3272314" y="928867"/>
                </a:lnTo>
                <a:lnTo>
                  <a:pt x="3272314" y="935725"/>
                </a:lnTo>
                <a:lnTo>
                  <a:pt x="3285363" y="935725"/>
                </a:lnTo>
                <a:lnTo>
                  <a:pt x="3285363" y="929058"/>
                </a:lnTo>
                <a:lnTo>
                  <a:pt x="3285268" y="929058"/>
                </a:lnTo>
                <a:lnTo>
                  <a:pt x="3285268" y="922866"/>
                </a:lnTo>
                <a:close/>
                <a:moveTo>
                  <a:pt x="3906869" y="922771"/>
                </a:moveTo>
                <a:lnTo>
                  <a:pt x="3906869" y="928962"/>
                </a:lnTo>
                <a:lnTo>
                  <a:pt x="3906869" y="935820"/>
                </a:lnTo>
                <a:cubicBezTo>
                  <a:pt x="3894106" y="945726"/>
                  <a:pt x="3892296" y="950012"/>
                  <a:pt x="3887248" y="968491"/>
                </a:cubicBezTo>
                <a:cubicBezTo>
                  <a:pt x="3935254" y="982969"/>
                  <a:pt x="3936111" y="1012020"/>
                  <a:pt x="3939445" y="1038214"/>
                </a:cubicBezTo>
                <a:lnTo>
                  <a:pt x="3889819" y="1038118"/>
                </a:lnTo>
                <a:cubicBezTo>
                  <a:pt x="3887248" y="1021069"/>
                  <a:pt x="3853434" y="989636"/>
                  <a:pt x="3828288" y="988017"/>
                </a:cubicBezTo>
                <a:cubicBezTo>
                  <a:pt x="3815048" y="979540"/>
                  <a:pt x="3735705" y="975253"/>
                  <a:pt x="3703987" y="974968"/>
                </a:cubicBezTo>
                <a:cubicBezTo>
                  <a:pt x="3690461" y="955346"/>
                  <a:pt x="3676174" y="950298"/>
                  <a:pt x="3668744" y="928962"/>
                </a:cubicBezTo>
                <a:lnTo>
                  <a:pt x="3690937" y="928962"/>
                </a:lnTo>
                <a:cubicBezTo>
                  <a:pt x="3690937" y="928962"/>
                  <a:pt x="3690937" y="929152"/>
                  <a:pt x="3690937" y="929343"/>
                </a:cubicBezTo>
                <a:cubicBezTo>
                  <a:pt x="3713131" y="943345"/>
                  <a:pt x="3721608" y="949250"/>
                  <a:pt x="3762946" y="948964"/>
                </a:cubicBezTo>
                <a:cubicBezTo>
                  <a:pt x="3798856" y="962680"/>
                  <a:pt x="3848195" y="942297"/>
                  <a:pt x="3887629" y="928867"/>
                </a:cubicBezTo>
                <a:lnTo>
                  <a:pt x="3887920" y="928869"/>
                </a:lnTo>
                <a:close/>
                <a:moveTo>
                  <a:pt x="3298317" y="890291"/>
                </a:moveTo>
                <a:cubicBezTo>
                  <a:pt x="3295531" y="905079"/>
                  <a:pt x="3297352" y="908133"/>
                  <a:pt x="3300326" y="917214"/>
                </a:cubicBezTo>
                <a:lnTo>
                  <a:pt x="3303530" y="928867"/>
                </a:lnTo>
                <a:lnTo>
                  <a:pt x="3303651" y="928867"/>
                </a:lnTo>
                <a:cubicBezTo>
                  <a:pt x="3304032" y="930867"/>
                  <a:pt x="3304508" y="933153"/>
                  <a:pt x="3304984" y="935725"/>
                </a:cubicBezTo>
                <a:cubicBezTo>
                  <a:pt x="3289173" y="944297"/>
                  <a:pt x="3286410" y="947536"/>
                  <a:pt x="3259169" y="948774"/>
                </a:cubicBezTo>
                <a:lnTo>
                  <a:pt x="3252597" y="929152"/>
                </a:lnTo>
                <a:lnTo>
                  <a:pt x="3232975" y="935629"/>
                </a:lnTo>
                <a:cubicBezTo>
                  <a:pt x="3222879" y="957061"/>
                  <a:pt x="3224879" y="971824"/>
                  <a:pt x="3213354" y="994399"/>
                </a:cubicBezTo>
                <a:lnTo>
                  <a:pt x="3174111" y="987826"/>
                </a:lnTo>
                <a:cubicBezTo>
                  <a:pt x="3160776" y="1007543"/>
                  <a:pt x="3140964" y="1020497"/>
                  <a:pt x="3125724" y="1038023"/>
                </a:cubicBezTo>
                <a:lnTo>
                  <a:pt x="2958179" y="1038023"/>
                </a:lnTo>
                <a:lnTo>
                  <a:pt x="2958179" y="1027069"/>
                </a:lnTo>
                <a:lnTo>
                  <a:pt x="2945035" y="1027069"/>
                </a:lnTo>
                <a:lnTo>
                  <a:pt x="2945035" y="1038023"/>
                </a:lnTo>
                <a:lnTo>
                  <a:pt x="2904268" y="1038023"/>
                </a:lnTo>
                <a:cubicBezTo>
                  <a:pt x="2916555" y="1026974"/>
                  <a:pt x="2926080" y="1013544"/>
                  <a:pt x="2931985" y="994399"/>
                </a:cubicBezTo>
                <a:cubicBezTo>
                  <a:pt x="2924175" y="988684"/>
                  <a:pt x="2924651" y="989065"/>
                  <a:pt x="2918936" y="981349"/>
                </a:cubicBezTo>
                <a:cubicBezTo>
                  <a:pt x="2883027" y="1004019"/>
                  <a:pt x="2854357" y="1003257"/>
                  <a:pt x="2840355" y="955251"/>
                </a:cubicBezTo>
                <a:lnTo>
                  <a:pt x="2846927" y="955251"/>
                </a:lnTo>
                <a:lnTo>
                  <a:pt x="2846927" y="948774"/>
                </a:lnTo>
                <a:cubicBezTo>
                  <a:pt x="2873311" y="949631"/>
                  <a:pt x="2882741" y="952298"/>
                  <a:pt x="2892742" y="935725"/>
                </a:cubicBezTo>
                <a:lnTo>
                  <a:pt x="2888057" y="929058"/>
                </a:lnTo>
                <a:lnTo>
                  <a:pt x="2887694" y="929058"/>
                </a:lnTo>
                <a:cubicBezTo>
                  <a:pt x="2885027" y="924390"/>
                  <a:pt x="2882360" y="919533"/>
                  <a:pt x="2879503" y="916389"/>
                </a:cubicBezTo>
                <a:cubicBezTo>
                  <a:pt x="2872835" y="911151"/>
                  <a:pt x="2877693" y="914103"/>
                  <a:pt x="2866358" y="909912"/>
                </a:cubicBezTo>
                <a:cubicBezTo>
                  <a:pt x="2858833" y="917342"/>
                  <a:pt x="2850451" y="923247"/>
                  <a:pt x="2842260" y="928962"/>
                </a:cubicBezTo>
                <a:cubicBezTo>
                  <a:pt x="2820066" y="944107"/>
                  <a:pt x="2798254" y="957823"/>
                  <a:pt x="2794349" y="994589"/>
                </a:cubicBezTo>
                <a:cubicBezTo>
                  <a:pt x="2799397" y="996494"/>
                  <a:pt x="2821972" y="1018211"/>
                  <a:pt x="2840926" y="1038023"/>
                </a:cubicBezTo>
                <a:lnTo>
                  <a:pt x="2774099" y="1038151"/>
                </a:lnTo>
                <a:lnTo>
                  <a:pt x="2841022" y="1038214"/>
                </a:lnTo>
                <a:cubicBezTo>
                  <a:pt x="2852166" y="1049645"/>
                  <a:pt x="2861977" y="1060503"/>
                  <a:pt x="2866454" y="1066408"/>
                </a:cubicBezTo>
                <a:lnTo>
                  <a:pt x="2873026" y="1066408"/>
                </a:lnTo>
                <a:lnTo>
                  <a:pt x="2873026" y="1059836"/>
                </a:lnTo>
                <a:cubicBezTo>
                  <a:pt x="2884551" y="1053074"/>
                  <a:pt x="2895124" y="1046216"/>
                  <a:pt x="2904173" y="1038119"/>
                </a:cubicBezTo>
                <a:lnTo>
                  <a:pt x="2944940" y="1038214"/>
                </a:lnTo>
                <a:lnTo>
                  <a:pt x="2944940" y="1040310"/>
                </a:lnTo>
                <a:lnTo>
                  <a:pt x="2958084" y="1040310"/>
                </a:lnTo>
                <a:lnTo>
                  <a:pt x="2958084" y="1038214"/>
                </a:lnTo>
                <a:lnTo>
                  <a:pt x="3125629" y="1038214"/>
                </a:lnTo>
                <a:cubicBezTo>
                  <a:pt x="3118580" y="1046311"/>
                  <a:pt x="3112579" y="1055264"/>
                  <a:pt x="3108579" y="1066408"/>
                </a:cubicBezTo>
                <a:cubicBezTo>
                  <a:pt x="3130963" y="1085173"/>
                  <a:pt x="3155061" y="1121463"/>
                  <a:pt x="3171539" y="1147276"/>
                </a:cubicBezTo>
                <a:lnTo>
                  <a:pt x="3171540" y="1147276"/>
                </a:lnTo>
                <a:cubicBezTo>
                  <a:pt x="3172397" y="1148609"/>
                  <a:pt x="3173254" y="1149943"/>
                  <a:pt x="3174016" y="1151181"/>
                </a:cubicBezTo>
                <a:cubicBezTo>
                  <a:pt x="3176493" y="1149657"/>
                  <a:pt x="3178779" y="1148419"/>
                  <a:pt x="3180970" y="1147276"/>
                </a:cubicBezTo>
                <a:lnTo>
                  <a:pt x="3181218" y="1147276"/>
                </a:lnTo>
                <a:lnTo>
                  <a:pt x="3198242" y="1140772"/>
                </a:lnTo>
                <a:cubicBezTo>
                  <a:pt x="3211985" y="1137941"/>
                  <a:pt x="3217236" y="1144085"/>
                  <a:pt x="3232880" y="1138227"/>
                </a:cubicBezTo>
                <a:cubicBezTo>
                  <a:pt x="3250216" y="1122796"/>
                  <a:pt x="3266885" y="1107366"/>
                  <a:pt x="3272219" y="1079458"/>
                </a:cubicBezTo>
                <a:cubicBezTo>
                  <a:pt x="3263932" y="1070599"/>
                  <a:pt x="3263265" y="1067932"/>
                  <a:pt x="3259074" y="1053359"/>
                </a:cubicBezTo>
                <a:cubicBezTo>
                  <a:pt x="3272790" y="1046025"/>
                  <a:pt x="3271076" y="1044025"/>
                  <a:pt x="3291745" y="1040310"/>
                </a:cubicBezTo>
                <a:cubicBezTo>
                  <a:pt x="3299460" y="1045549"/>
                  <a:pt x="3302794" y="1045358"/>
                  <a:pt x="3317939" y="1046787"/>
                </a:cubicBezTo>
                <a:cubicBezTo>
                  <a:pt x="3318986" y="1043263"/>
                  <a:pt x="3319939" y="1040405"/>
                  <a:pt x="3320796" y="1038024"/>
                </a:cubicBezTo>
                <a:lnTo>
                  <a:pt x="3320973" y="1038025"/>
                </a:lnTo>
                <a:lnTo>
                  <a:pt x="3326237" y="1025855"/>
                </a:lnTo>
                <a:cubicBezTo>
                  <a:pt x="3327892" y="1021783"/>
                  <a:pt x="3329464" y="1016735"/>
                  <a:pt x="3331083" y="1007638"/>
                </a:cubicBezTo>
                <a:cubicBezTo>
                  <a:pt x="3320415" y="992017"/>
                  <a:pt x="3321939" y="984397"/>
                  <a:pt x="3337560" y="975063"/>
                </a:cubicBezTo>
                <a:cubicBezTo>
                  <a:pt x="3348799" y="965157"/>
                  <a:pt x="3346037" y="982778"/>
                  <a:pt x="3357181" y="962014"/>
                </a:cubicBezTo>
                <a:cubicBezTo>
                  <a:pt x="3345561" y="953727"/>
                  <a:pt x="3338703" y="941440"/>
                  <a:pt x="3332131" y="929152"/>
                </a:cubicBezTo>
                <a:lnTo>
                  <a:pt x="3374066" y="929058"/>
                </a:lnTo>
                <a:lnTo>
                  <a:pt x="3332131" y="929058"/>
                </a:lnTo>
                <a:cubicBezTo>
                  <a:pt x="3323653" y="913341"/>
                  <a:pt x="3315652" y="897530"/>
                  <a:pt x="3298317" y="890291"/>
                </a:cubicBezTo>
                <a:close/>
                <a:moveTo>
                  <a:pt x="1865185" y="879242"/>
                </a:moveTo>
                <a:cubicBezTo>
                  <a:pt x="1910810" y="911722"/>
                  <a:pt x="1918049" y="989541"/>
                  <a:pt x="1956816" y="1029356"/>
                </a:cubicBezTo>
                <a:cubicBezTo>
                  <a:pt x="1942147" y="1068599"/>
                  <a:pt x="1916525" y="1125273"/>
                  <a:pt x="1871757" y="1133750"/>
                </a:cubicBezTo>
                <a:cubicBezTo>
                  <a:pt x="1871757" y="1131559"/>
                  <a:pt x="1871757" y="1129368"/>
                  <a:pt x="1871757" y="1127178"/>
                </a:cubicBezTo>
                <a:cubicBezTo>
                  <a:pt x="1869567" y="1127178"/>
                  <a:pt x="1867376" y="1127178"/>
                  <a:pt x="1865185" y="1127178"/>
                </a:cubicBezTo>
                <a:cubicBezTo>
                  <a:pt x="1862804" y="1051454"/>
                  <a:pt x="1828609" y="1009830"/>
                  <a:pt x="1825942" y="931439"/>
                </a:cubicBezTo>
                <a:cubicBezTo>
                  <a:pt x="1842896" y="918675"/>
                  <a:pt x="1855279" y="898863"/>
                  <a:pt x="1865185" y="879242"/>
                </a:cubicBezTo>
                <a:close/>
                <a:moveTo>
                  <a:pt x="3239452" y="844571"/>
                </a:moveTo>
                <a:cubicBezTo>
                  <a:pt x="3173254" y="853334"/>
                  <a:pt x="3126867" y="891720"/>
                  <a:pt x="3082576" y="929058"/>
                </a:cubicBezTo>
                <a:lnTo>
                  <a:pt x="3082453" y="929058"/>
                </a:lnTo>
                <a:lnTo>
                  <a:pt x="3023521" y="975063"/>
                </a:lnTo>
                <a:lnTo>
                  <a:pt x="3043142" y="1033737"/>
                </a:lnTo>
                <a:lnTo>
                  <a:pt x="3056287" y="1033737"/>
                </a:lnTo>
                <a:cubicBezTo>
                  <a:pt x="3085433" y="989731"/>
                  <a:pt x="3137249" y="961347"/>
                  <a:pt x="3179350" y="928962"/>
                </a:cubicBezTo>
                <a:lnTo>
                  <a:pt x="3179375" y="928962"/>
                </a:lnTo>
                <a:lnTo>
                  <a:pt x="3187065" y="922866"/>
                </a:lnTo>
                <a:cubicBezTo>
                  <a:pt x="3207163" y="906579"/>
                  <a:pt x="3217640" y="879432"/>
                  <a:pt x="3239452" y="864192"/>
                </a:cubicBezTo>
                <a:close/>
                <a:moveTo>
                  <a:pt x="1957483" y="820092"/>
                </a:moveTo>
                <a:cubicBezTo>
                  <a:pt x="2020157" y="865716"/>
                  <a:pt x="2116359" y="918199"/>
                  <a:pt x="2163984" y="928867"/>
                </a:cubicBezTo>
                <a:lnTo>
                  <a:pt x="2085308" y="928962"/>
                </a:lnTo>
                <a:cubicBezTo>
                  <a:pt x="2059781" y="910770"/>
                  <a:pt x="2026348" y="896768"/>
                  <a:pt x="1995964" y="890196"/>
                </a:cubicBezTo>
                <a:cubicBezTo>
                  <a:pt x="1989010" y="895053"/>
                  <a:pt x="1989772" y="894101"/>
                  <a:pt x="1976342" y="896768"/>
                </a:cubicBezTo>
                <a:cubicBezTo>
                  <a:pt x="1972151" y="908198"/>
                  <a:pt x="1975104" y="903150"/>
                  <a:pt x="1969770" y="909817"/>
                </a:cubicBezTo>
                <a:cubicBezTo>
                  <a:pt x="1973866" y="921247"/>
                  <a:pt x="1971008" y="916199"/>
                  <a:pt x="1976342" y="922866"/>
                </a:cubicBezTo>
                <a:lnTo>
                  <a:pt x="1978281" y="928962"/>
                </a:lnTo>
                <a:lnTo>
                  <a:pt x="1978438" y="928962"/>
                </a:lnTo>
                <a:cubicBezTo>
                  <a:pt x="1988820" y="958966"/>
                  <a:pt x="2012918" y="991446"/>
                  <a:pt x="2041969" y="1001161"/>
                </a:cubicBezTo>
                <a:cubicBezTo>
                  <a:pt x="2050447" y="1006876"/>
                  <a:pt x="2058066" y="1006972"/>
                  <a:pt x="2074640" y="1007734"/>
                </a:cubicBezTo>
                <a:cubicBezTo>
                  <a:pt x="2088451" y="991636"/>
                  <a:pt x="2105406" y="983730"/>
                  <a:pt x="2113883" y="962109"/>
                </a:cubicBezTo>
                <a:lnTo>
                  <a:pt x="2120455" y="962109"/>
                </a:lnTo>
                <a:cubicBezTo>
                  <a:pt x="2126932" y="955537"/>
                  <a:pt x="2113978" y="955632"/>
                  <a:pt x="2113883" y="955537"/>
                </a:cubicBezTo>
                <a:cubicBezTo>
                  <a:pt x="2106549" y="946107"/>
                  <a:pt x="2096833" y="937153"/>
                  <a:pt x="2085403" y="929057"/>
                </a:cubicBezTo>
                <a:lnTo>
                  <a:pt x="2164080" y="929057"/>
                </a:lnTo>
                <a:cubicBezTo>
                  <a:pt x="2164842" y="929152"/>
                  <a:pt x="2165604" y="929343"/>
                  <a:pt x="2166271" y="929438"/>
                </a:cubicBezTo>
                <a:cubicBezTo>
                  <a:pt x="2178082" y="931819"/>
                  <a:pt x="2196655" y="930867"/>
                  <a:pt x="2218087" y="928962"/>
                </a:cubicBezTo>
                <a:lnTo>
                  <a:pt x="2408396" y="929057"/>
                </a:lnTo>
                <a:lnTo>
                  <a:pt x="2408396" y="929438"/>
                </a:lnTo>
                <a:cubicBezTo>
                  <a:pt x="2422874" y="962490"/>
                  <a:pt x="2399919" y="1003066"/>
                  <a:pt x="2378868" y="1038404"/>
                </a:cubicBezTo>
                <a:lnTo>
                  <a:pt x="2378705" y="1038404"/>
                </a:lnTo>
                <a:lnTo>
                  <a:pt x="2362581" y="1066313"/>
                </a:lnTo>
                <a:cubicBezTo>
                  <a:pt x="2350770" y="1088316"/>
                  <a:pt x="2333149" y="1117081"/>
                  <a:pt x="2314956" y="1147276"/>
                </a:cubicBezTo>
                <a:cubicBezTo>
                  <a:pt x="2292192" y="1184995"/>
                  <a:pt x="2268570" y="1224904"/>
                  <a:pt x="2254473" y="1256528"/>
                </a:cubicBezTo>
                <a:lnTo>
                  <a:pt x="2254399" y="1256528"/>
                </a:lnTo>
                <a:lnTo>
                  <a:pt x="2244756" y="1281673"/>
                </a:lnTo>
                <a:cubicBezTo>
                  <a:pt x="2241137" y="1293770"/>
                  <a:pt x="2256091" y="1322345"/>
                  <a:pt x="2244756" y="1340443"/>
                </a:cubicBezTo>
                <a:lnTo>
                  <a:pt x="2216943" y="1365398"/>
                </a:lnTo>
                <a:lnTo>
                  <a:pt x="2204296" y="1365398"/>
                </a:lnTo>
                <a:lnTo>
                  <a:pt x="2216944" y="1365493"/>
                </a:lnTo>
                <a:lnTo>
                  <a:pt x="2179320" y="1399306"/>
                </a:lnTo>
                <a:cubicBezTo>
                  <a:pt x="2159127" y="1420452"/>
                  <a:pt x="2150079" y="1454551"/>
                  <a:pt x="2127695" y="1474649"/>
                </a:cubicBezTo>
                <a:lnTo>
                  <a:pt x="2127547" y="1474649"/>
                </a:lnTo>
                <a:lnTo>
                  <a:pt x="2116187" y="1481955"/>
                </a:lnTo>
                <a:lnTo>
                  <a:pt x="2146269" y="1486175"/>
                </a:lnTo>
                <a:cubicBezTo>
                  <a:pt x="2154174" y="1472650"/>
                  <a:pt x="2164461" y="1454743"/>
                  <a:pt x="2179035" y="1447027"/>
                </a:cubicBezTo>
                <a:cubicBezTo>
                  <a:pt x="2212181" y="1424263"/>
                  <a:pt x="2274570" y="1426739"/>
                  <a:pt x="2329529" y="1427501"/>
                </a:cubicBezTo>
                <a:cubicBezTo>
                  <a:pt x="2329529" y="1421024"/>
                  <a:pt x="2329529" y="1414452"/>
                  <a:pt x="2329529" y="1407975"/>
                </a:cubicBezTo>
                <a:cubicBezTo>
                  <a:pt x="2336102" y="1407975"/>
                  <a:pt x="2342579" y="1407975"/>
                  <a:pt x="2349151" y="1407975"/>
                </a:cubicBezTo>
                <a:cubicBezTo>
                  <a:pt x="2349151" y="1403594"/>
                  <a:pt x="2349151" y="1399307"/>
                  <a:pt x="2349151" y="1394926"/>
                </a:cubicBezTo>
                <a:cubicBezTo>
                  <a:pt x="2365820" y="1375209"/>
                  <a:pt x="2352961" y="1354540"/>
                  <a:pt x="2362295" y="1336156"/>
                </a:cubicBezTo>
                <a:cubicBezTo>
                  <a:pt x="2378297" y="1323964"/>
                  <a:pt x="2402396" y="1309963"/>
                  <a:pt x="2421160" y="1303581"/>
                </a:cubicBezTo>
                <a:cubicBezTo>
                  <a:pt x="2421160" y="1305772"/>
                  <a:pt x="2421160" y="1307962"/>
                  <a:pt x="2421160" y="1310058"/>
                </a:cubicBezTo>
                <a:cubicBezTo>
                  <a:pt x="2437067" y="1328822"/>
                  <a:pt x="2429447" y="1336442"/>
                  <a:pt x="2460689" y="1342538"/>
                </a:cubicBezTo>
                <a:cubicBezTo>
                  <a:pt x="2453926" y="1376257"/>
                  <a:pt x="2439353" y="1370161"/>
                  <a:pt x="2434495" y="1407785"/>
                </a:cubicBezTo>
                <a:cubicBezTo>
                  <a:pt x="2417064" y="1405594"/>
                  <a:pt x="2399538" y="1403403"/>
                  <a:pt x="2382108" y="1401307"/>
                </a:cubicBezTo>
                <a:cubicBezTo>
                  <a:pt x="2382108" y="1405689"/>
                  <a:pt x="2382108" y="1409975"/>
                  <a:pt x="2382108" y="1414357"/>
                </a:cubicBezTo>
                <a:cubicBezTo>
                  <a:pt x="2411635" y="1414833"/>
                  <a:pt x="2443068" y="1420262"/>
                  <a:pt x="2454021" y="1440455"/>
                </a:cubicBezTo>
                <a:cubicBezTo>
                  <a:pt x="2435352" y="1440931"/>
                  <a:pt x="2426018" y="1443027"/>
                  <a:pt x="2414778" y="1446932"/>
                </a:cubicBezTo>
                <a:cubicBezTo>
                  <a:pt x="2414778" y="1449123"/>
                  <a:pt x="2414778" y="1451314"/>
                  <a:pt x="2414778" y="1453504"/>
                </a:cubicBezTo>
                <a:cubicBezTo>
                  <a:pt x="2416969" y="1453504"/>
                  <a:pt x="2419160" y="1453504"/>
                  <a:pt x="2421351" y="1453504"/>
                </a:cubicBezTo>
                <a:cubicBezTo>
                  <a:pt x="2443925" y="1467316"/>
                  <a:pt x="2644807" y="1505130"/>
                  <a:pt x="2683097" y="1505702"/>
                </a:cubicBezTo>
                <a:cubicBezTo>
                  <a:pt x="2691098" y="1578568"/>
                  <a:pt x="2672334" y="1686772"/>
                  <a:pt x="2689575" y="1766782"/>
                </a:cubicBezTo>
                <a:cubicBezTo>
                  <a:pt x="2695718" y="1795190"/>
                  <a:pt x="2699993" y="1825438"/>
                  <a:pt x="2702954" y="1856836"/>
                </a:cubicBezTo>
                <a:lnTo>
                  <a:pt x="2704607" y="1885952"/>
                </a:lnTo>
                <a:lnTo>
                  <a:pt x="2710339" y="1879630"/>
                </a:lnTo>
                <a:cubicBezTo>
                  <a:pt x="2714601" y="1873819"/>
                  <a:pt x="2718531" y="1867747"/>
                  <a:pt x="2722436" y="1862508"/>
                </a:cubicBezTo>
                <a:cubicBezTo>
                  <a:pt x="2752344" y="1861746"/>
                  <a:pt x="2787206" y="1861936"/>
                  <a:pt x="2807494" y="1869080"/>
                </a:cubicBezTo>
                <a:lnTo>
                  <a:pt x="2807494" y="1882129"/>
                </a:lnTo>
                <a:cubicBezTo>
                  <a:pt x="2785777" y="1881844"/>
                  <a:pt x="2768441" y="1883939"/>
                  <a:pt x="2755106" y="1888702"/>
                </a:cubicBezTo>
                <a:cubicBezTo>
                  <a:pt x="2761774" y="1893940"/>
                  <a:pt x="2756916" y="1890988"/>
                  <a:pt x="2768251" y="1895274"/>
                </a:cubicBezTo>
                <a:cubicBezTo>
                  <a:pt x="2777395" y="1901084"/>
                  <a:pt x="2804922" y="1902322"/>
                  <a:pt x="2814066" y="1908323"/>
                </a:cubicBezTo>
                <a:lnTo>
                  <a:pt x="2815718" y="1910800"/>
                </a:lnTo>
                <a:lnTo>
                  <a:pt x="2815876" y="1910800"/>
                </a:lnTo>
                <a:cubicBezTo>
                  <a:pt x="2818829" y="1915276"/>
                  <a:pt x="2818448" y="1916324"/>
                  <a:pt x="2820638" y="1927849"/>
                </a:cubicBezTo>
                <a:cubicBezTo>
                  <a:pt x="2804827" y="1936327"/>
                  <a:pt x="2802065" y="1939565"/>
                  <a:pt x="2774823" y="1940899"/>
                </a:cubicBezTo>
                <a:cubicBezTo>
                  <a:pt x="2764441" y="1933946"/>
                  <a:pt x="2752463" y="1930016"/>
                  <a:pt x="2740843" y="1926028"/>
                </a:cubicBezTo>
                <a:lnTo>
                  <a:pt x="2709204" y="1910895"/>
                </a:lnTo>
                <a:lnTo>
                  <a:pt x="2709005" y="1910895"/>
                </a:lnTo>
                <a:lnTo>
                  <a:pt x="2709005" y="1910800"/>
                </a:lnTo>
                <a:lnTo>
                  <a:pt x="2705794" y="1906871"/>
                </a:lnTo>
                <a:lnTo>
                  <a:pt x="2708458" y="1953793"/>
                </a:lnTo>
                <a:cubicBezTo>
                  <a:pt x="2710244" y="2019813"/>
                  <a:pt x="2709005" y="2087679"/>
                  <a:pt x="2709196" y="2151878"/>
                </a:cubicBezTo>
                <a:cubicBezTo>
                  <a:pt x="2640140" y="2141781"/>
                  <a:pt x="2568607" y="2103681"/>
                  <a:pt x="2506313" y="2086631"/>
                </a:cubicBezTo>
                <a:cubicBezTo>
                  <a:pt x="2414873" y="2061485"/>
                  <a:pt x="2324958" y="2085774"/>
                  <a:pt x="2237994" y="2086631"/>
                </a:cubicBezTo>
                <a:cubicBezTo>
                  <a:pt x="2219802" y="2058628"/>
                  <a:pt x="2188560" y="2030910"/>
                  <a:pt x="2172558" y="2001763"/>
                </a:cubicBezTo>
                <a:cubicBezTo>
                  <a:pt x="2132171" y="1928421"/>
                  <a:pt x="2127123" y="1846601"/>
                  <a:pt x="2022062" y="1838600"/>
                </a:cubicBezTo>
                <a:cubicBezTo>
                  <a:pt x="2010633" y="1851840"/>
                  <a:pt x="2007966" y="1850792"/>
                  <a:pt x="1982819" y="1851649"/>
                </a:cubicBezTo>
                <a:cubicBezTo>
                  <a:pt x="1963960" y="1823932"/>
                  <a:pt x="1947577" y="1817455"/>
                  <a:pt x="1897666" y="1818979"/>
                </a:cubicBezTo>
                <a:cubicBezTo>
                  <a:pt x="1865948" y="1846220"/>
                  <a:pt x="1838516" y="1855078"/>
                  <a:pt x="1792986" y="1871176"/>
                </a:cubicBezTo>
                <a:cubicBezTo>
                  <a:pt x="1784890" y="1888606"/>
                  <a:pt x="1774603" y="1935565"/>
                  <a:pt x="1760220" y="1949471"/>
                </a:cubicBezTo>
                <a:cubicBezTo>
                  <a:pt x="1745552" y="1963759"/>
                  <a:pt x="1723740" y="1962711"/>
                  <a:pt x="1714405" y="1988619"/>
                </a:cubicBezTo>
                <a:cubicBezTo>
                  <a:pt x="1712214" y="2038625"/>
                  <a:pt x="1710023" y="2088727"/>
                  <a:pt x="1707833" y="2138733"/>
                </a:cubicBezTo>
                <a:cubicBezTo>
                  <a:pt x="1673352" y="2159402"/>
                  <a:pt x="1622394" y="2186929"/>
                  <a:pt x="1596581" y="2217028"/>
                </a:cubicBezTo>
                <a:cubicBezTo>
                  <a:pt x="1584674" y="2230935"/>
                  <a:pt x="1572768" y="2267702"/>
                  <a:pt x="1557243" y="2275798"/>
                </a:cubicBezTo>
                <a:cubicBezTo>
                  <a:pt x="1546384" y="2275798"/>
                  <a:pt x="1535430" y="2275798"/>
                  <a:pt x="1524572" y="2275798"/>
                </a:cubicBezTo>
                <a:cubicBezTo>
                  <a:pt x="1503331" y="2249318"/>
                  <a:pt x="1477614" y="2242936"/>
                  <a:pt x="1459135" y="2210552"/>
                </a:cubicBezTo>
                <a:cubicBezTo>
                  <a:pt x="1495520" y="2182453"/>
                  <a:pt x="1467136" y="2121302"/>
                  <a:pt x="1478756" y="2067010"/>
                </a:cubicBezTo>
                <a:cubicBezTo>
                  <a:pt x="1493330" y="1999001"/>
                  <a:pt x="1475232" y="1916134"/>
                  <a:pt x="1491901" y="1838600"/>
                </a:cubicBezTo>
                <a:cubicBezTo>
                  <a:pt x="1509522" y="1756304"/>
                  <a:pt x="1511808" y="1660673"/>
                  <a:pt x="1511523" y="1571043"/>
                </a:cubicBezTo>
                <a:cubicBezTo>
                  <a:pt x="1576864" y="1534467"/>
                  <a:pt x="1650778" y="1493033"/>
                  <a:pt x="1720977" y="1460077"/>
                </a:cubicBezTo>
                <a:cubicBezTo>
                  <a:pt x="1746123" y="1448266"/>
                  <a:pt x="1779080" y="1455314"/>
                  <a:pt x="1799463" y="1440551"/>
                </a:cubicBezTo>
                <a:cubicBezTo>
                  <a:pt x="1700784" y="1442170"/>
                  <a:pt x="1614297" y="1478746"/>
                  <a:pt x="1544289" y="1512274"/>
                </a:cubicBezTo>
                <a:cubicBezTo>
                  <a:pt x="1544289" y="1507892"/>
                  <a:pt x="1544289" y="1503606"/>
                  <a:pt x="1544289" y="1499224"/>
                </a:cubicBezTo>
                <a:cubicBezTo>
                  <a:pt x="1550861" y="1497034"/>
                  <a:pt x="1557338" y="1494843"/>
                  <a:pt x="1563910" y="1492747"/>
                </a:cubicBezTo>
                <a:cubicBezTo>
                  <a:pt x="1627251" y="1442741"/>
                  <a:pt x="1743456" y="1421691"/>
                  <a:pt x="1851851" y="1420929"/>
                </a:cubicBezTo>
                <a:lnTo>
                  <a:pt x="1852643" y="1425191"/>
                </a:lnTo>
                <a:lnTo>
                  <a:pt x="1864316" y="1403319"/>
                </a:lnTo>
                <a:lnTo>
                  <a:pt x="1872711" y="1365398"/>
                </a:lnTo>
                <a:lnTo>
                  <a:pt x="1872710" y="1365398"/>
                </a:lnTo>
                <a:cubicBezTo>
                  <a:pt x="1876901" y="1335966"/>
                  <a:pt x="1878615" y="1303962"/>
                  <a:pt x="1891379" y="1268624"/>
                </a:cubicBezTo>
                <a:cubicBezTo>
                  <a:pt x="1892998" y="1264243"/>
                  <a:pt x="1894998" y="1260147"/>
                  <a:pt x="1897284" y="1256242"/>
                </a:cubicBezTo>
                <a:lnTo>
                  <a:pt x="1952720" y="1256337"/>
                </a:lnTo>
                <a:lnTo>
                  <a:pt x="1937289" y="1268624"/>
                </a:lnTo>
                <a:cubicBezTo>
                  <a:pt x="1926812" y="1286436"/>
                  <a:pt x="1916049" y="1326155"/>
                  <a:pt x="1907476" y="1365398"/>
                </a:cubicBezTo>
                <a:lnTo>
                  <a:pt x="1873071" y="1365398"/>
                </a:lnTo>
                <a:lnTo>
                  <a:pt x="1907477" y="1365493"/>
                </a:lnTo>
                <a:cubicBezTo>
                  <a:pt x="1900047" y="1399306"/>
                  <a:pt x="1894142" y="1432834"/>
                  <a:pt x="1891475" y="1451503"/>
                </a:cubicBezTo>
                <a:lnTo>
                  <a:pt x="1887458" y="1451906"/>
                </a:lnTo>
                <a:lnTo>
                  <a:pt x="1897571" y="1453600"/>
                </a:lnTo>
                <a:cubicBezTo>
                  <a:pt x="1910525" y="1451028"/>
                  <a:pt x="1920145" y="1433026"/>
                  <a:pt x="1936909" y="1433978"/>
                </a:cubicBezTo>
                <a:cubicBezTo>
                  <a:pt x="1991487" y="1437193"/>
                  <a:pt x="2032135" y="1463821"/>
                  <a:pt x="2086419" y="1477778"/>
                </a:cubicBezTo>
                <a:lnTo>
                  <a:pt x="2090173" y="1478305"/>
                </a:lnTo>
                <a:lnTo>
                  <a:pt x="2090928" y="1474554"/>
                </a:lnTo>
                <a:cubicBezTo>
                  <a:pt x="2106740" y="1414356"/>
                  <a:pt x="2156937" y="1394925"/>
                  <a:pt x="2191512" y="1365302"/>
                </a:cubicBezTo>
                <a:lnTo>
                  <a:pt x="2191597" y="1365303"/>
                </a:lnTo>
                <a:lnTo>
                  <a:pt x="2213466" y="1340705"/>
                </a:lnTo>
                <a:cubicBezTo>
                  <a:pt x="2219324" y="1331370"/>
                  <a:pt x="2223468" y="1320678"/>
                  <a:pt x="2225135" y="1307867"/>
                </a:cubicBezTo>
                <a:cubicBezTo>
                  <a:pt x="2219134" y="1294627"/>
                  <a:pt x="2231231" y="1283864"/>
                  <a:pt x="2225135" y="1275196"/>
                </a:cubicBezTo>
                <a:lnTo>
                  <a:pt x="2225135" y="1268624"/>
                </a:lnTo>
                <a:lnTo>
                  <a:pt x="2211990" y="1268624"/>
                </a:lnTo>
                <a:cubicBezTo>
                  <a:pt x="2190083" y="1295580"/>
                  <a:pt x="2130552" y="1330441"/>
                  <a:pt x="2094166" y="1340443"/>
                </a:cubicBezTo>
                <a:lnTo>
                  <a:pt x="2094166" y="1333870"/>
                </a:lnTo>
                <a:lnTo>
                  <a:pt x="2100738" y="1333870"/>
                </a:lnTo>
                <a:cubicBezTo>
                  <a:pt x="2121312" y="1299104"/>
                  <a:pt x="2162174" y="1282054"/>
                  <a:pt x="2193131" y="1256337"/>
                </a:cubicBezTo>
                <a:lnTo>
                  <a:pt x="2193227" y="1256337"/>
                </a:lnTo>
                <a:cubicBezTo>
                  <a:pt x="2206467" y="1245383"/>
                  <a:pt x="2217897" y="1232715"/>
                  <a:pt x="2225231" y="1216427"/>
                </a:cubicBezTo>
                <a:cubicBezTo>
                  <a:pt x="2199990" y="1210331"/>
                  <a:pt x="2201990" y="1203473"/>
                  <a:pt x="2192465" y="1183756"/>
                </a:cubicBezTo>
                <a:cubicBezTo>
                  <a:pt x="2156841" y="1200902"/>
                  <a:pt x="2128552" y="1229953"/>
                  <a:pt x="2098834" y="1256337"/>
                </a:cubicBezTo>
                <a:lnTo>
                  <a:pt x="2069116" y="1256242"/>
                </a:lnTo>
                <a:cubicBezTo>
                  <a:pt x="2113884" y="1225666"/>
                  <a:pt x="2159318" y="1184423"/>
                  <a:pt x="2186940" y="1146990"/>
                </a:cubicBezTo>
                <a:lnTo>
                  <a:pt x="2187089" y="1146990"/>
                </a:lnTo>
                <a:lnTo>
                  <a:pt x="2212086" y="1098984"/>
                </a:lnTo>
                <a:lnTo>
                  <a:pt x="2205514" y="1098984"/>
                </a:lnTo>
                <a:lnTo>
                  <a:pt x="2205514" y="1092507"/>
                </a:lnTo>
                <a:lnTo>
                  <a:pt x="2185892" y="1092507"/>
                </a:lnTo>
                <a:cubicBezTo>
                  <a:pt x="2187797" y="1107747"/>
                  <a:pt x="2188845" y="1108699"/>
                  <a:pt x="2192369" y="1118605"/>
                </a:cubicBezTo>
                <a:lnTo>
                  <a:pt x="2179320" y="1118605"/>
                </a:lnTo>
                <a:cubicBezTo>
                  <a:pt x="2168652" y="1108890"/>
                  <a:pt x="2166080" y="1108509"/>
                  <a:pt x="2146554" y="1105556"/>
                </a:cubicBezTo>
                <a:cubicBezTo>
                  <a:pt x="2130552" y="1126035"/>
                  <a:pt x="2113502" y="1137465"/>
                  <a:pt x="2094643" y="1147371"/>
                </a:cubicBezTo>
                <a:lnTo>
                  <a:pt x="2094361" y="1147371"/>
                </a:lnTo>
                <a:lnTo>
                  <a:pt x="2035398" y="1177184"/>
                </a:lnTo>
                <a:lnTo>
                  <a:pt x="2002727" y="1216332"/>
                </a:lnTo>
                <a:lnTo>
                  <a:pt x="1952721" y="1256242"/>
                </a:lnTo>
                <a:lnTo>
                  <a:pt x="1897381" y="1256242"/>
                </a:lnTo>
                <a:cubicBezTo>
                  <a:pt x="1907858" y="1238620"/>
                  <a:pt x="1923860" y="1224523"/>
                  <a:pt x="1930718" y="1196806"/>
                </a:cubicBezTo>
                <a:lnTo>
                  <a:pt x="1917573" y="1196806"/>
                </a:lnTo>
                <a:cubicBezTo>
                  <a:pt x="1905953" y="1231286"/>
                  <a:pt x="1872711" y="1243002"/>
                  <a:pt x="1825943" y="1242526"/>
                </a:cubicBezTo>
                <a:cubicBezTo>
                  <a:pt x="1819990" y="1228905"/>
                  <a:pt x="1814322" y="1213760"/>
                  <a:pt x="1808905" y="1197687"/>
                </a:cubicBezTo>
                <a:lnTo>
                  <a:pt x="1793368" y="1147276"/>
                </a:lnTo>
                <a:lnTo>
                  <a:pt x="1793367" y="1147276"/>
                </a:lnTo>
                <a:cubicBezTo>
                  <a:pt x="1782890" y="1110604"/>
                  <a:pt x="1773269" y="1072409"/>
                  <a:pt x="1764221" y="1038214"/>
                </a:cubicBezTo>
                <a:lnTo>
                  <a:pt x="1806035" y="1038214"/>
                </a:lnTo>
                <a:cubicBezTo>
                  <a:pt x="1810607" y="1057026"/>
                  <a:pt x="1815203" y="1076600"/>
                  <a:pt x="1820096" y="1095329"/>
                </a:cubicBezTo>
                <a:lnTo>
                  <a:pt x="1835915" y="1147276"/>
                </a:lnTo>
                <a:lnTo>
                  <a:pt x="1835944" y="1147276"/>
                </a:lnTo>
                <a:cubicBezTo>
                  <a:pt x="1845755" y="1173755"/>
                  <a:pt x="1857280" y="1192901"/>
                  <a:pt x="1871758" y="1196901"/>
                </a:cubicBezTo>
                <a:lnTo>
                  <a:pt x="1916345" y="1147371"/>
                </a:lnTo>
                <a:lnTo>
                  <a:pt x="1916335" y="1147371"/>
                </a:lnTo>
                <a:cubicBezTo>
                  <a:pt x="1942243" y="1113271"/>
                  <a:pt x="1964627" y="1076600"/>
                  <a:pt x="1995964" y="1046882"/>
                </a:cubicBezTo>
                <a:lnTo>
                  <a:pt x="1995964" y="1038310"/>
                </a:lnTo>
                <a:lnTo>
                  <a:pt x="2113570" y="1038310"/>
                </a:lnTo>
                <a:lnTo>
                  <a:pt x="2107406" y="1059836"/>
                </a:lnTo>
                <a:cubicBezTo>
                  <a:pt x="2116074" y="1068695"/>
                  <a:pt x="2121313" y="1080601"/>
                  <a:pt x="2127028" y="1092412"/>
                </a:cubicBezTo>
                <a:cubicBezTo>
                  <a:pt x="2160270" y="1083458"/>
                  <a:pt x="2172557" y="1065646"/>
                  <a:pt x="2212086" y="1059836"/>
                </a:cubicBezTo>
                <a:cubicBezTo>
                  <a:pt x="2226278" y="1077743"/>
                  <a:pt x="2283428" y="1104699"/>
                  <a:pt x="2297144" y="1098984"/>
                </a:cubicBezTo>
                <a:cubicBezTo>
                  <a:pt x="2313242" y="1083268"/>
                  <a:pt x="2328386" y="1062122"/>
                  <a:pt x="2341150" y="1038024"/>
                </a:cubicBezTo>
                <a:lnTo>
                  <a:pt x="2341245" y="1038024"/>
                </a:lnTo>
                <a:lnTo>
                  <a:pt x="2375630" y="935915"/>
                </a:lnTo>
                <a:lnTo>
                  <a:pt x="2362485" y="935915"/>
                </a:lnTo>
                <a:cubicBezTo>
                  <a:pt x="2356247" y="944726"/>
                  <a:pt x="2348460" y="950774"/>
                  <a:pt x="2340400" y="956489"/>
                </a:cubicBezTo>
                <a:lnTo>
                  <a:pt x="2321967" y="970917"/>
                </a:lnTo>
                <a:lnTo>
                  <a:pt x="2329910" y="970586"/>
                </a:lnTo>
                <a:cubicBezTo>
                  <a:pt x="2327433" y="984112"/>
                  <a:pt x="2328291" y="983159"/>
                  <a:pt x="2323338" y="990208"/>
                </a:cubicBezTo>
                <a:cubicBezTo>
                  <a:pt x="2315527" y="1018973"/>
                  <a:pt x="2298858" y="1044977"/>
                  <a:pt x="2264473" y="1048882"/>
                </a:cubicBezTo>
                <a:cubicBezTo>
                  <a:pt x="2231231" y="1015925"/>
                  <a:pt x="2194464" y="1028498"/>
                  <a:pt x="2146649" y="1035833"/>
                </a:cubicBezTo>
                <a:cubicBezTo>
                  <a:pt x="2146649" y="1029260"/>
                  <a:pt x="2146649" y="1022783"/>
                  <a:pt x="2146649" y="1016211"/>
                </a:cubicBezTo>
                <a:lnTo>
                  <a:pt x="2193347" y="975457"/>
                </a:lnTo>
                <a:lnTo>
                  <a:pt x="2166175" y="975063"/>
                </a:lnTo>
                <a:cubicBezTo>
                  <a:pt x="2149125" y="1000114"/>
                  <a:pt x="2125694" y="1010686"/>
                  <a:pt x="2113502" y="1038214"/>
                </a:cubicBezTo>
                <a:lnTo>
                  <a:pt x="1996059" y="1038214"/>
                </a:lnTo>
                <a:lnTo>
                  <a:pt x="1996059" y="1033737"/>
                </a:lnTo>
                <a:cubicBezTo>
                  <a:pt x="1978152" y="1021783"/>
                  <a:pt x="1961769" y="1006210"/>
                  <a:pt x="1946743" y="988315"/>
                </a:cubicBezTo>
                <a:lnTo>
                  <a:pt x="1905638" y="929058"/>
                </a:lnTo>
                <a:lnTo>
                  <a:pt x="1905571" y="929058"/>
                </a:lnTo>
                <a:cubicBezTo>
                  <a:pt x="1884807" y="893720"/>
                  <a:pt x="1867471" y="855429"/>
                  <a:pt x="1852708" y="820187"/>
                </a:cubicBezTo>
                <a:close/>
                <a:moveTo>
                  <a:pt x="1002220" y="820092"/>
                </a:moveTo>
                <a:lnTo>
                  <a:pt x="1002221" y="820092"/>
                </a:lnTo>
                <a:lnTo>
                  <a:pt x="1068038" y="820092"/>
                </a:lnTo>
                <a:cubicBezTo>
                  <a:pt x="1072134" y="821711"/>
                  <a:pt x="1077277" y="823330"/>
                  <a:pt x="1086516" y="824949"/>
                </a:cubicBezTo>
                <a:cubicBezTo>
                  <a:pt x="1088612" y="823235"/>
                  <a:pt x="1090898" y="821616"/>
                  <a:pt x="1093374" y="820092"/>
                </a:cubicBezTo>
                <a:lnTo>
                  <a:pt x="1093375" y="820092"/>
                </a:lnTo>
                <a:lnTo>
                  <a:pt x="1208056" y="820092"/>
                </a:lnTo>
                <a:cubicBezTo>
                  <a:pt x="1186815" y="831522"/>
                  <a:pt x="1143190" y="833426"/>
                  <a:pt x="1119283" y="837999"/>
                </a:cubicBezTo>
                <a:lnTo>
                  <a:pt x="1119283" y="851048"/>
                </a:lnTo>
                <a:lnTo>
                  <a:pt x="1158526" y="851048"/>
                </a:lnTo>
                <a:cubicBezTo>
                  <a:pt x="1166908" y="855810"/>
                  <a:pt x="1210246" y="848571"/>
                  <a:pt x="1223962" y="837999"/>
                </a:cubicBezTo>
                <a:cubicBezTo>
                  <a:pt x="1229201" y="831331"/>
                  <a:pt x="1226344" y="836189"/>
                  <a:pt x="1230535" y="824949"/>
                </a:cubicBezTo>
                <a:lnTo>
                  <a:pt x="1215961" y="820092"/>
                </a:lnTo>
                <a:lnTo>
                  <a:pt x="1273207" y="820092"/>
                </a:lnTo>
                <a:cubicBezTo>
                  <a:pt x="1256347" y="863716"/>
                  <a:pt x="1232630" y="918104"/>
                  <a:pt x="1178147" y="922866"/>
                </a:cubicBezTo>
                <a:cubicBezTo>
                  <a:pt x="1172337" y="926772"/>
                  <a:pt x="1165383" y="928296"/>
                  <a:pt x="1156716" y="928867"/>
                </a:cubicBezTo>
                <a:lnTo>
                  <a:pt x="1147667" y="928915"/>
                </a:lnTo>
                <a:lnTo>
                  <a:pt x="1156716" y="928962"/>
                </a:lnTo>
                <a:cubicBezTo>
                  <a:pt x="1151477" y="929248"/>
                  <a:pt x="1145572" y="929248"/>
                  <a:pt x="1138904" y="929343"/>
                </a:cubicBezTo>
                <a:lnTo>
                  <a:pt x="1138675" y="928962"/>
                </a:lnTo>
                <a:lnTo>
                  <a:pt x="1138618" y="928962"/>
                </a:lnTo>
                <a:cubicBezTo>
                  <a:pt x="1132522" y="917818"/>
                  <a:pt x="1130617" y="918199"/>
                  <a:pt x="1125760" y="903245"/>
                </a:cubicBezTo>
                <a:lnTo>
                  <a:pt x="1132332" y="903245"/>
                </a:lnTo>
                <a:lnTo>
                  <a:pt x="1132332" y="896768"/>
                </a:lnTo>
                <a:cubicBezTo>
                  <a:pt x="1159287" y="895053"/>
                  <a:pt x="1199674" y="889910"/>
                  <a:pt x="1210818" y="870669"/>
                </a:cubicBezTo>
                <a:lnTo>
                  <a:pt x="1151953" y="870669"/>
                </a:lnTo>
                <a:cubicBezTo>
                  <a:pt x="1115758" y="893339"/>
                  <a:pt x="1039082" y="857620"/>
                  <a:pt x="1002220" y="820092"/>
                </a:cubicBezTo>
                <a:close/>
                <a:moveTo>
                  <a:pt x="1093375" y="819997"/>
                </a:moveTo>
                <a:lnTo>
                  <a:pt x="1093605" y="819997"/>
                </a:lnTo>
                <a:lnTo>
                  <a:pt x="1093375" y="820092"/>
                </a:lnTo>
                <a:close/>
                <a:moveTo>
                  <a:pt x="1256633" y="792279"/>
                </a:moveTo>
                <a:cubicBezTo>
                  <a:pt x="1263301" y="802185"/>
                  <a:pt x="1266444" y="805137"/>
                  <a:pt x="1276255" y="811805"/>
                </a:cubicBezTo>
                <a:cubicBezTo>
                  <a:pt x="1275207" y="814472"/>
                  <a:pt x="1274159" y="817139"/>
                  <a:pt x="1273112" y="819901"/>
                </a:cubicBezTo>
                <a:lnTo>
                  <a:pt x="1215866" y="819997"/>
                </a:lnTo>
                <a:lnTo>
                  <a:pt x="1210723" y="818282"/>
                </a:lnTo>
                <a:cubicBezTo>
                  <a:pt x="1209866" y="818853"/>
                  <a:pt x="1208913" y="819425"/>
                  <a:pt x="1207865" y="819997"/>
                </a:cubicBezTo>
                <a:lnTo>
                  <a:pt x="1093605" y="819997"/>
                </a:lnTo>
                <a:lnTo>
                  <a:pt x="1129760" y="805058"/>
                </a:lnTo>
                <a:cubicBezTo>
                  <a:pt x="1170605" y="794047"/>
                  <a:pt x="1221843" y="793779"/>
                  <a:pt x="1256633" y="792279"/>
                </a:cubicBezTo>
                <a:close/>
                <a:moveTo>
                  <a:pt x="2977706" y="753131"/>
                </a:moveTo>
                <a:cubicBezTo>
                  <a:pt x="2988374" y="760275"/>
                  <a:pt x="3016091" y="763513"/>
                  <a:pt x="3030093" y="766180"/>
                </a:cubicBezTo>
                <a:lnTo>
                  <a:pt x="3030093" y="785802"/>
                </a:lnTo>
                <a:cubicBezTo>
                  <a:pt x="2989898" y="790564"/>
                  <a:pt x="2984564" y="792660"/>
                  <a:pt x="2951512" y="779230"/>
                </a:cubicBezTo>
                <a:lnTo>
                  <a:pt x="2944940" y="759608"/>
                </a:lnTo>
                <a:cubicBezTo>
                  <a:pt x="2955417" y="755989"/>
                  <a:pt x="2960656" y="754369"/>
                  <a:pt x="2977706" y="753131"/>
                </a:cubicBezTo>
                <a:close/>
                <a:moveTo>
                  <a:pt x="3376898" y="711031"/>
                </a:moveTo>
                <a:lnTo>
                  <a:pt x="3376898" y="733605"/>
                </a:lnTo>
                <a:lnTo>
                  <a:pt x="3396520" y="733605"/>
                </a:lnTo>
                <a:cubicBezTo>
                  <a:pt x="3403759" y="723603"/>
                  <a:pt x="3412141" y="717603"/>
                  <a:pt x="3419951" y="711126"/>
                </a:cubicBezTo>
                <a:lnTo>
                  <a:pt x="3491198" y="711031"/>
                </a:lnTo>
                <a:cubicBezTo>
                  <a:pt x="3454146" y="748559"/>
                  <a:pt x="3402806" y="766752"/>
                  <a:pt x="3357277" y="798851"/>
                </a:cubicBezTo>
                <a:lnTo>
                  <a:pt x="3359372" y="820092"/>
                </a:lnTo>
                <a:lnTo>
                  <a:pt x="3212973" y="820092"/>
                </a:lnTo>
                <a:cubicBezTo>
                  <a:pt x="3256979" y="792088"/>
                  <a:pt x="3291554" y="754465"/>
                  <a:pt x="3321844" y="711221"/>
                </a:cubicBezTo>
                <a:close/>
                <a:moveTo>
                  <a:pt x="2826068" y="711031"/>
                </a:moveTo>
                <a:lnTo>
                  <a:pt x="2826162" y="711031"/>
                </a:lnTo>
                <a:lnTo>
                  <a:pt x="2861882" y="711031"/>
                </a:lnTo>
                <a:cubicBezTo>
                  <a:pt x="2868787" y="731415"/>
                  <a:pt x="2876788" y="751369"/>
                  <a:pt x="2886361" y="769895"/>
                </a:cubicBezTo>
                <a:lnTo>
                  <a:pt x="2920206" y="820092"/>
                </a:lnTo>
                <a:lnTo>
                  <a:pt x="2920270" y="820092"/>
                </a:lnTo>
                <a:cubicBezTo>
                  <a:pt x="2952750" y="856191"/>
                  <a:pt x="2997708" y="877813"/>
                  <a:pt x="3062764" y="870669"/>
                </a:cubicBezTo>
                <a:cubicBezTo>
                  <a:pt x="3123628" y="864002"/>
                  <a:pt x="3172301" y="846190"/>
                  <a:pt x="3212973" y="820187"/>
                </a:cubicBezTo>
                <a:lnTo>
                  <a:pt x="3359372" y="820187"/>
                </a:lnTo>
                <a:lnTo>
                  <a:pt x="3363754" y="864192"/>
                </a:lnTo>
                <a:cubicBezTo>
                  <a:pt x="3374517" y="872289"/>
                  <a:pt x="3383566" y="882933"/>
                  <a:pt x="3392043" y="894339"/>
                </a:cubicBezTo>
                <a:lnTo>
                  <a:pt x="3416834" y="928962"/>
                </a:lnTo>
                <a:lnTo>
                  <a:pt x="3416903" y="928962"/>
                </a:lnTo>
                <a:cubicBezTo>
                  <a:pt x="3424523" y="939058"/>
                  <a:pt x="3432810" y="948393"/>
                  <a:pt x="3442240" y="955441"/>
                </a:cubicBezTo>
                <a:cubicBezTo>
                  <a:pt x="3468624" y="975158"/>
                  <a:pt x="3505009" y="977634"/>
                  <a:pt x="3533870" y="994589"/>
                </a:cubicBezTo>
                <a:cubicBezTo>
                  <a:pt x="3557587" y="1008496"/>
                  <a:pt x="3583114" y="1023736"/>
                  <a:pt x="3610165" y="1038404"/>
                </a:cubicBezTo>
                <a:lnTo>
                  <a:pt x="3394615" y="1038214"/>
                </a:lnTo>
                <a:cubicBezTo>
                  <a:pt x="3393186" y="1034880"/>
                  <a:pt x="3391662" y="1031260"/>
                  <a:pt x="3389947" y="1027260"/>
                </a:cubicBezTo>
                <a:cubicBezTo>
                  <a:pt x="3378517" y="1031355"/>
                  <a:pt x="3383566" y="1028498"/>
                  <a:pt x="3376898" y="1033737"/>
                </a:cubicBezTo>
                <a:cubicBezTo>
                  <a:pt x="3375469" y="1035166"/>
                  <a:pt x="3373945" y="1036594"/>
                  <a:pt x="3372421" y="1038118"/>
                </a:cubicBezTo>
                <a:lnTo>
                  <a:pt x="3355106" y="1038150"/>
                </a:lnTo>
                <a:lnTo>
                  <a:pt x="3372422" y="1038214"/>
                </a:lnTo>
                <a:cubicBezTo>
                  <a:pt x="3364611" y="1045834"/>
                  <a:pt x="3356801" y="1054407"/>
                  <a:pt x="3363754" y="1059836"/>
                </a:cubicBezTo>
                <a:cubicBezTo>
                  <a:pt x="3377279" y="1075267"/>
                  <a:pt x="3380232" y="1069456"/>
                  <a:pt x="3383375" y="1098984"/>
                </a:cubicBezTo>
                <a:lnTo>
                  <a:pt x="3376898" y="1098984"/>
                </a:lnTo>
                <a:lnTo>
                  <a:pt x="3376898" y="1105556"/>
                </a:lnTo>
                <a:cubicBezTo>
                  <a:pt x="3361754" y="1100317"/>
                  <a:pt x="3342323" y="1076981"/>
                  <a:pt x="3337560" y="1086030"/>
                </a:cubicBezTo>
                <a:cubicBezTo>
                  <a:pt x="3321558" y="1098412"/>
                  <a:pt x="3301746" y="1126035"/>
                  <a:pt x="3293269" y="1147371"/>
                </a:cubicBezTo>
                <a:lnTo>
                  <a:pt x="3293232" y="1147371"/>
                </a:lnTo>
                <a:lnTo>
                  <a:pt x="3291745" y="1151181"/>
                </a:lnTo>
                <a:cubicBezTo>
                  <a:pt x="3299937" y="1150038"/>
                  <a:pt x="3304604" y="1148228"/>
                  <a:pt x="3308414" y="1147466"/>
                </a:cubicBezTo>
                <a:lnTo>
                  <a:pt x="3312224" y="1147371"/>
                </a:lnTo>
                <a:lnTo>
                  <a:pt x="3316034" y="1147276"/>
                </a:lnTo>
                <a:cubicBezTo>
                  <a:pt x="3318320" y="1148038"/>
                  <a:pt x="3320987" y="1149181"/>
                  <a:pt x="3324511" y="1151181"/>
                </a:cubicBezTo>
                <a:cubicBezTo>
                  <a:pt x="3329369" y="1158229"/>
                  <a:pt x="3328416" y="1157372"/>
                  <a:pt x="3331083" y="1170803"/>
                </a:cubicBezTo>
                <a:cubicBezTo>
                  <a:pt x="3309557" y="1179470"/>
                  <a:pt x="3315177" y="1179280"/>
                  <a:pt x="3291745" y="1177279"/>
                </a:cubicBezTo>
                <a:cubicBezTo>
                  <a:pt x="3286316" y="1156134"/>
                  <a:pt x="3294984" y="1167278"/>
                  <a:pt x="3278601" y="1157753"/>
                </a:cubicBezTo>
                <a:lnTo>
                  <a:pt x="3278601" y="1164230"/>
                </a:lnTo>
                <a:cubicBezTo>
                  <a:pt x="3252502" y="1191091"/>
                  <a:pt x="3244501" y="1233668"/>
                  <a:pt x="3200115" y="1242526"/>
                </a:cubicBezTo>
                <a:cubicBezTo>
                  <a:pt x="3192781" y="1223761"/>
                  <a:pt x="3198972" y="1230524"/>
                  <a:pt x="3180493" y="1222999"/>
                </a:cubicBezTo>
                <a:cubicBezTo>
                  <a:pt x="3175016" y="1231524"/>
                  <a:pt x="3171468" y="1236930"/>
                  <a:pt x="3166146" y="1240764"/>
                </a:cubicBezTo>
                <a:lnTo>
                  <a:pt x="3141269" y="1249060"/>
                </a:lnTo>
                <a:lnTo>
                  <a:pt x="3141134" y="1248992"/>
                </a:lnTo>
                <a:lnTo>
                  <a:pt x="3138741" y="1237150"/>
                </a:lnTo>
                <a:cubicBezTo>
                  <a:pt x="3136321" y="1228238"/>
                  <a:pt x="3133607" y="1226667"/>
                  <a:pt x="3128106" y="1216522"/>
                </a:cubicBezTo>
                <a:lnTo>
                  <a:pt x="3147727" y="1216522"/>
                </a:lnTo>
                <a:cubicBezTo>
                  <a:pt x="3156586" y="1227095"/>
                  <a:pt x="3151918" y="1223857"/>
                  <a:pt x="3167349" y="1229572"/>
                </a:cubicBezTo>
                <a:cubicBezTo>
                  <a:pt x="3171540" y="1218142"/>
                  <a:pt x="3168587" y="1223190"/>
                  <a:pt x="3173921" y="1216522"/>
                </a:cubicBezTo>
                <a:lnTo>
                  <a:pt x="3173921" y="1203473"/>
                </a:lnTo>
                <a:cubicBezTo>
                  <a:pt x="3154681" y="1191281"/>
                  <a:pt x="3150966" y="1182042"/>
                  <a:pt x="3121533" y="1177375"/>
                </a:cubicBezTo>
                <a:cubicBezTo>
                  <a:pt x="3104579" y="1194234"/>
                  <a:pt x="3105055" y="1191853"/>
                  <a:pt x="3082195" y="1190424"/>
                </a:cubicBezTo>
                <a:lnTo>
                  <a:pt x="3075718" y="1157848"/>
                </a:lnTo>
                <a:lnTo>
                  <a:pt x="3056097" y="1157848"/>
                </a:lnTo>
                <a:cubicBezTo>
                  <a:pt x="3056383" y="1154038"/>
                  <a:pt x="3056764" y="1150514"/>
                  <a:pt x="3057335" y="1147276"/>
                </a:cubicBezTo>
                <a:lnTo>
                  <a:pt x="3057430" y="1147276"/>
                </a:lnTo>
                <a:cubicBezTo>
                  <a:pt x="3063335" y="1110509"/>
                  <a:pt x="3083909" y="1103842"/>
                  <a:pt x="3095435" y="1072885"/>
                </a:cubicBezTo>
                <a:lnTo>
                  <a:pt x="3088862" y="1072885"/>
                </a:lnTo>
                <a:cubicBezTo>
                  <a:pt x="3074670" y="1094603"/>
                  <a:pt x="3053906" y="1106795"/>
                  <a:pt x="3036475" y="1125082"/>
                </a:cubicBezTo>
                <a:lnTo>
                  <a:pt x="2997232" y="1118510"/>
                </a:lnTo>
                <a:cubicBezTo>
                  <a:pt x="2999042" y="1130797"/>
                  <a:pt x="3002280" y="1139560"/>
                  <a:pt x="3005995" y="1147085"/>
                </a:cubicBezTo>
                <a:lnTo>
                  <a:pt x="2973515" y="1147180"/>
                </a:lnTo>
                <a:cubicBezTo>
                  <a:pt x="2965514" y="1139656"/>
                  <a:pt x="2958656" y="1135941"/>
                  <a:pt x="2944844" y="1131559"/>
                </a:cubicBezTo>
                <a:lnTo>
                  <a:pt x="2944844" y="1144609"/>
                </a:lnTo>
                <a:cubicBezTo>
                  <a:pt x="2945702" y="1145371"/>
                  <a:pt x="2946464" y="1146228"/>
                  <a:pt x="2947321" y="1146990"/>
                </a:cubicBezTo>
                <a:lnTo>
                  <a:pt x="2901506" y="1147180"/>
                </a:lnTo>
                <a:cubicBezTo>
                  <a:pt x="2878170" y="1123701"/>
                  <a:pt x="2851595" y="1102746"/>
                  <a:pt x="2824068" y="1084506"/>
                </a:cubicBezTo>
                <a:lnTo>
                  <a:pt x="2741083" y="1038214"/>
                </a:lnTo>
                <a:lnTo>
                  <a:pt x="2740818" y="1038214"/>
                </a:lnTo>
                <a:cubicBezTo>
                  <a:pt x="2732341" y="1034308"/>
                  <a:pt x="2723959" y="1030594"/>
                  <a:pt x="2715768" y="1027260"/>
                </a:cubicBezTo>
                <a:cubicBezTo>
                  <a:pt x="2673382" y="1009734"/>
                  <a:pt x="2620613" y="1012401"/>
                  <a:pt x="2578322" y="994684"/>
                </a:cubicBezTo>
                <a:cubicBezTo>
                  <a:pt x="2534316" y="976206"/>
                  <a:pt x="2490025" y="948583"/>
                  <a:pt x="2442972" y="928962"/>
                </a:cubicBezTo>
                <a:lnTo>
                  <a:pt x="2443162" y="928962"/>
                </a:lnTo>
                <a:cubicBezTo>
                  <a:pt x="2431732" y="924105"/>
                  <a:pt x="2420112" y="919818"/>
                  <a:pt x="2408301" y="916294"/>
                </a:cubicBezTo>
                <a:lnTo>
                  <a:pt x="2408301" y="928962"/>
                </a:lnTo>
                <a:lnTo>
                  <a:pt x="2218087" y="928962"/>
                </a:lnTo>
                <a:lnTo>
                  <a:pt x="2217991" y="928962"/>
                </a:lnTo>
                <a:cubicBezTo>
                  <a:pt x="2249233" y="926105"/>
                  <a:pt x="2286476" y="921438"/>
                  <a:pt x="2316670" y="922771"/>
                </a:cubicBezTo>
                <a:cubicBezTo>
                  <a:pt x="2333053" y="900864"/>
                  <a:pt x="2360676" y="879909"/>
                  <a:pt x="2375535" y="857525"/>
                </a:cubicBezTo>
                <a:cubicBezTo>
                  <a:pt x="2383441" y="845714"/>
                  <a:pt x="2386965" y="833236"/>
                  <a:pt x="2389346" y="820187"/>
                </a:cubicBezTo>
                <a:lnTo>
                  <a:pt x="2414873" y="820092"/>
                </a:lnTo>
                <a:cubicBezTo>
                  <a:pt x="2411825" y="834665"/>
                  <a:pt x="2409539" y="849333"/>
                  <a:pt x="2408301" y="864097"/>
                </a:cubicBezTo>
                <a:cubicBezTo>
                  <a:pt x="2437924" y="868479"/>
                  <a:pt x="2440972" y="881433"/>
                  <a:pt x="2460688" y="890196"/>
                </a:cubicBezTo>
                <a:cubicBezTo>
                  <a:pt x="2489263" y="902959"/>
                  <a:pt x="2515457" y="916294"/>
                  <a:pt x="2541651" y="928962"/>
                </a:cubicBezTo>
                <a:cubicBezTo>
                  <a:pt x="2595562" y="955060"/>
                  <a:pt x="2649188" y="978492"/>
                  <a:pt x="2722435" y="988112"/>
                </a:cubicBezTo>
                <a:cubicBezTo>
                  <a:pt x="2740152" y="963823"/>
                  <a:pt x="2766822" y="946964"/>
                  <a:pt x="2792825" y="929057"/>
                </a:cubicBezTo>
                <a:lnTo>
                  <a:pt x="2792826" y="929057"/>
                </a:lnTo>
                <a:lnTo>
                  <a:pt x="2844665" y="885648"/>
                </a:lnTo>
                <a:cubicBezTo>
                  <a:pt x="2859143" y="868550"/>
                  <a:pt x="2869596" y="847762"/>
                  <a:pt x="2872359" y="820092"/>
                </a:cubicBezTo>
                <a:cubicBezTo>
                  <a:pt x="2872645" y="817330"/>
                  <a:pt x="2872740" y="814662"/>
                  <a:pt x="2872931" y="811900"/>
                </a:cubicBezTo>
                <a:cubicBezTo>
                  <a:pt x="2844641" y="784182"/>
                  <a:pt x="2832259" y="749416"/>
                  <a:pt x="2826068" y="711031"/>
                </a:cubicBezTo>
                <a:close/>
                <a:moveTo>
                  <a:pt x="2448973" y="711031"/>
                </a:moveTo>
                <a:cubicBezTo>
                  <a:pt x="2435638" y="747511"/>
                  <a:pt x="2422684" y="783706"/>
                  <a:pt x="2414873" y="820092"/>
                </a:cubicBezTo>
                <a:lnTo>
                  <a:pt x="2389442" y="820092"/>
                </a:lnTo>
                <a:cubicBezTo>
                  <a:pt x="2392870" y="801518"/>
                  <a:pt x="2393823" y="781515"/>
                  <a:pt x="2401824" y="759703"/>
                </a:cubicBezTo>
                <a:cubicBezTo>
                  <a:pt x="2407920" y="743035"/>
                  <a:pt x="2414778" y="727032"/>
                  <a:pt x="2421731" y="711126"/>
                </a:cubicBezTo>
                <a:close/>
                <a:moveTo>
                  <a:pt x="2971228" y="700934"/>
                </a:moveTo>
                <a:lnTo>
                  <a:pt x="2967799" y="711031"/>
                </a:lnTo>
                <a:lnTo>
                  <a:pt x="2967704" y="711031"/>
                </a:lnTo>
                <a:lnTo>
                  <a:pt x="2964561" y="720556"/>
                </a:lnTo>
                <a:lnTo>
                  <a:pt x="3029998" y="727032"/>
                </a:lnTo>
                <a:lnTo>
                  <a:pt x="3029998" y="713983"/>
                </a:lnTo>
                <a:lnTo>
                  <a:pt x="3023426" y="713983"/>
                </a:lnTo>
                <a:lnTo>
                  <a:pt x="3023426" y="711031"/>
                </a:lnTo>
                <a:lnTo>
                  <a:pt x="3023616" y="711031"/>
                </a:lnTo>
                <a:lnTo>
                  <a:pt x="3023616" y="707506"/>
                </a:lnTo>
                <a:cubicBezTo>
                  <a:pt x="3001804" y="707792"/>
                  <a:pt x="2984563" y="705697"/>
                  <a:pt x="2971228" y="700934"/>
                </a:cubicBezTo>
                <a:close/>
                <a:moveTo>
                  <a:pt x="3533870" y="689980"/>
                </a:moveTo>
                <a:cubicBezTo>
                  <a:pt x="3567398" y="697886"/>
                  <a:pt x="3602450" y="722460"/>
                  <a:pt x="3605879" y="761799"/>
                </a:cubicBezTo>
                <a:cubicBezTo>
                  <a:pt x="3643503" y="825426"/>
                  <a:pt x="3603117" y="930677"/>
                  <a:pt x="3671316" y="957537"/>
                </a:cubicBezTo>
                <a:cubicBezTo>
                  <a:pt x="3693700" y="983922"/>
                  <a:pt x="3753041" y="984779"/>
                  <a:pt x="3802190" y="983636"/>
                </a:cubicBezTo>
                <a:cubicBezTo>
                  <a:pt x="3811048" y="1002876"/>
                  <a:pt x="3820383" y="1001257"/>
                  <a:pt x="3828383" y="1022784"/>
                </a:cubicBezTo>
                <a:cubicBezTo>
                  <a:pt x="3826193" y="1022784"/>
                  <a:pt x="3824002" y="1022784"/>
                  <a:pt x="3821906" y="1022784"/>
                </a:cubicBezTo>
                <a:cubicBezTo>
                  <a:pt x="3812286" y="1037547"/>
                  <a:pt x="3808095" y="1042405"/>
                  <a:pt x="3789141" y="1048882"/>
                </a:cubicBezTo>
                <a:cubicBezTo>
                  <a:pt x="3763804" y="1027832"/>
                  <a:pt x="3724370" y="1030404"/>
                  <a:pt x="3691033" y="1016307"/>
                </a:cubicBezTo>
                <a:cubicBezTo>
                  <a:pt x="3600450" y="977921"/>
                  <a:pt x="3408807" y="910770"/>
                  <a:pt x="3403092" y="794374"/>
                </a:cubicBezTo>
                <a:cubicBezTo>
                  <a:pt x="3471291" y="781230"/>
                  <a:pt x="3519488" y="758655"/>
                  <a:pt x="3533870" y="689980"/>
                </a:cubicBezTo>
                <a:close/>
                <a:moveTo>
                  <a:pt x="1125759" y="687885"/>
                </a:moveTo>
                <a:lnTo>
                  <a:pt x="1125759" y="694457"/>
                </a:lnTo>
                <a:lnTo>
                  <a:pt x="1132332" y="694457"/>
                </a:lnTo>
                <a:lnTo>
                  <a:pt x="1132332" y="707506"/>
                </a:lnTo>
                <a:lnTo>
                  <a:pt x="1121664" y="711031"/>
                </a:lnTo>
                <a:lnTo>
                  <a:pt x="1076420" y="711031"/>
                </a:lnTo>
                <a:cubicBezTo>
                  <a:pt x="1091850" y="700458"/>
                  <a:pt x="1108043" y="691885"/>
                  <a:pt x="1125759" y="687885"/>
                </a:cubicBezTo>
                <a:close/>
                <a:moveTo>
                  <a:pt x="785526" y="687885"/>
                </a:moveTo>
                <a:cubicBezTo>
                  <a:pt x="796385" y="695219"/>
                  <a:pt x="792480" y="699410"/>
                  <a:pt x="798671" y="687885"/>
                </a:cubicBezTo>
                <a:close/>
                <a:moveTo>
                  <a:pt x="2323338" y="674836"/>
                </a:moveTo>
                <a:cubicBezTo>
                  <a:pt x="2356294" y="673026"/>
                  <a:pt x="2374391" y="702172"/>
                  <a:pt x="2395251" y="694457"/>
                </a:cubicBezTo>
                <a:cubicBezTo>
                  <a:pt x="2405062" y="684265"/>
                  <a:pt x="2400395" y="682456"/>
                  <a:pt x="2414873" y="674836"/>
                </a:cubicBezTo>
                <a:lnTo>
                  <a:pt x="2414873" y="707506"/>
                </a:lnTo>
                <a:cubicBezTo>
                  <a:pt x="2413730" y="708745"/>
                  <a:pt x="2412682" y="709983"/>
                  <a:pt x="2411539" y="711221"/>
                </a:cubicBezTo>
                <a:lnTo>
                  <a:pt x="2411499" y="711221"/>
                </a:lnTo>
                <a:lnTo>
                  <a:pt x="2391812" y="738680"/>
                </a:lnTo>
                <a:cubicBezTo>
                  <a:pt x="2372689" y="768550"/>
                  <a:pt x="2354223" y="802733"/>
                  <a:pt x="2323433" y="820092"/>
                </a:cubicBezTo>
                <a:cubicBezTo>
                  <a:pt x="2312098" y="826473"/>
                  <a:pt x="2299240" y="830569"/>
                  <a:pt x="2284095" y="831426"/>
                </a:cubicBezTo>
                <a:cubicBezTo>
                  <a:pt x="2273903" y="838284"/>
                  <a:pt x="2257330" y="838189"/>
                  <a:pt x="2238280" y="837903"/>
                </a:cubicBezTo>
                <a:lnTo>
                  <a:pt x="2225490" y="820092"/>
                </a:lnTo>
                <a:lnTo>
                  <a:pt x="2225421" y="820092"/>
                </a:lnTo>
                <a:cubicBezTo>
                  <a:pt x="2223135" y="816472"/>
                  <a:pt x="2220944" y="812091"/>
                  <a:pt x="2218658" y="805328"/>
                </a:cubicBezTo>
                <a:cubicBezTo>
                  <a:pt x="2267045" y="806185"/>
                  <a:pt x="2301526" y="800185"/>
                  <a:pt x="2336483" y="792279"/>
                </a:cubicBezTo>
                <a:lnTo>
                  <a:pt x="2336483" y="772657"/>
                </a:lnTo>
                <a:cubicBezTo>
                  <a:pt x="2310289" y="770276"/>
                  <a:pt x="2230945" y="772086"/>
                  <a:pt x="2218658" y="766180"/>
                </a:cubicBezTo>
                <a:cubicBezTo>
                  <a:pt x="2188464" y="755322"/>
                  <a:pt x="2192369" y="738272"/>
                  <a:pt x="2153222" y="733510"/>
                </a:cubicBezTo>
                <a:cubicBezTo>
                  <a:pt x="2142935" y="745416"/>
                  <a:pt x="2147411" y="742653"/>
                  <a:pt x="2127028" y="746559"/>
                </a:cubicBezTo>
                <a:cubicBezTo>
                  <a:pt x="2128457" y="732176"/>
                  <a:pt x="2131028" y="720365"/>
                  <a:pt x="2136172" y="711126"/>
                </a:cubicBezTo>
                <a:lnTo>
                  <a:pt x="2290191" y="711031"/>
                </a:lnTo>
                <a:cubicBezTo>
                  <a:pt x="2268474" y="719794"/>
                  <a:pt x="2231327" y="720270"/>
                  <a:pt x="2212086" y="727032"/>
                </a:cubicBezTo>
                <a:cubicBezTo>
                  <a:pt x="2216277" y="738462"/>
                  <a:pt x="2213324" y="733414"/>
                  <a:pt x="2218658" y="740082"/>
                </a:cubicBezTo>
                <a:cubicBezTo>
                  <a:pt x="2233803" y="750178"/>
                  <a:pt x="2271712" y="747416"/>
                  <a:pt x="2297144" y="746654"/>
                </a:cubicBezTo>
                <a:cubicBezTo>
                  <a:pt x="2309812" y="752845"/>
                  <a:pt x="2329434" y="744940"/>
                  <a:pt x="2349532" y="740082"/>
                </a:cubicBezTo>
                <a:lnTo>
                  <a:pt x="2349532" y="720556"/>
                </a:lnTo>
                <a:cubicBezTo>
                  <a:pt x="2340007" y="717222"/>
                  <a:pt x="2326862" y="713983"/>
                  <a:pt x="2314385" y="711221"/>
                </a:cubicBezTo>
                <a:lnTo>
                  <a:pt x="2362962" y="711126"/>
                </a:lnTo>
                <a:lnTo>
                  <a:pt x="2314289" y="711031"/>
                </a:lnTo>
                <a:cubicBezTo>
                  <a:pt x="2308193" y="709792"/>
                  <a:pt x="2302287" y="708554"/>
                  <a:pt x="2297049" y="707506"/>
                </a:cubicBezTo>
                <a:cubicBezTo>
                  <a:pt x="2295048" y="708840"/>
                  <a:pt x="2292667" y="709983"/>
                  <a:pt x="2290095" y="711031"/>
                </a:cubicBezTo>
                <a:lnTo>
                  <a:pt x="2136171" y="711031"/>
                </a:lnTo>
                <a:cubicBezTo>
                  <a:pt x="2143029" y="698934"/>
                  <a:pt x="2154174" y="691123"/>
                  <a:pt x="2172843" y="687885"/>
                </a:cubicBezTo>
                <a:cubicBezTo>
                  <a:pt x="2205323" y="708459"/>
                  <a:pt x="2292096" y="676550"/>
                  <a:pt x="2323338" y="674836"/>
                </a:cubicBezTo>
                <a:close/>
                <a:moveTo>
                  <a:pt x="2925413" y="655309"/>
                </a:moveTo>
                <a:lnTo>
                  <a:pt x="2925413" y="674836"/>
                </a:lnTo>
                <a:cubicBezTo>
                  <a:pt x="3001708" y="670454"/>
                  <a:pt x="3064287" y="697981"/>
                  <a:pt x="3121723" y="687885"/>
                </a:cubicBezTo>
                <a:lnTo>
                  <a:pt x="3126390" y="711031"/>
                </a:lnTo>
                <a:lnTo>
                  <a:pt x="3126200" y="711031"/>
                </a:lnTo>
                <a:lnTo>
                  <a:pt x="3128105" y="720556"/>
                </a:lnTo>
                <a:cubicBezTo>
                  <a:pt x="3060287" y="727699"/>
                  <a:pt x="2954179" y="772753"/>
                  <a:pt x="2913031" y="711031"/>
                </a:cubicBezTo>
                <a:lnTo>
                  <a:pt x="2913126" y="711031"/>
                </a:lnTo>
                <a:cubicBezTo>
                  <a:pt x="2906839" y="701696"/>
                  <a:pt x="2902077" y="689790"/>
                  <a:pt x="2899219" y="674836"/>
                </a:cubicBezTo>
                <a:cubicBezTo>
                  <a:pt x="2911221" y="666453"/>
                  <a:pt x="2910459" y="661977"/>
                  <a:pt x="2925413" y="655309"/>
                </a:cubicBezTo>
                <a:close/>
                <a:moveTo>
                  <a:pt x="2133504" y="635688"/>
                </a:moveTo>
                <a:lnTo>
                  <a:pt x="2146554" y="635688"/>
                </a:lnTo>
                <a:lnTo>
                  <a:pt x="2146554" y="661786"/>
                </a:lnTo>
                <a:cubicBezTo>
                  <a:pt x="2134647" y="672264"/>
                  <a:pt x="2130290" y="682670"/>
                  <a:pt x="2125348" y="691409"/>
                </a:cubicBezTo>
                <a:lnTo>
                  <a:pt x="2100643" y="711031"/>
                </a:lnTo>
                <a:lnTo>
                  <a:pt x="2100644" y="711031"/>
                </a:lnTo>
                <a:cubicBezTo>
                  <a:pt x="2094071" y="712745"/>
                  <a:pt x="2085689" y="713793"/>
                  <a:pt x="2074640" y="713983"/>
                </a:cubicBezTo>
                <a:lnTo>
                  <a:pt x="2073566" y="711031"/>
                </a:lnTo>
                <a:lnTo>
                  <a:pt x="2073497" y="711031"/>
                </a:lnTo>
                <a:cubicBezTo>
                  <a:pt x="2070639" y="702363"/>
                  <a:pt x="2069211" y="696553"/>
                  <a:pt x="2068068" y="681408"/>
                </a:cubicBezTo>
                <a:cubicBezTo>
                  <a:pt x="2089499" y="669311"/>
                  <a:pt x="2116836" y="653214"/>
                  <a:pt x="2133504" y="635688"/>
                </a:cubicBezTo>
                <a:close/>
                <a:moveTo>
                  <a:pt x="4024693" y="622639"/>
                </a:moveTo>
                <a:cubicBezTo>
                  <a:pt x="4038981" y="628544"/>
                  <a:pt x="4034218" y="628258"/>
                  <a:pt x="4044315" y="635688"/>
                </a:cubicBezTo>
                <a:cubicBezTo>
                  <a:pt x="4037742" y="667025"/>
                  <a:pt x="4026027" y="694933"/>
                  <a:pt x="3991927" y="700934"/>
                </a:cubicBezTo>
                <a:lnTo>
                  <a:pt x="3985355" y="687885"/>
                </a:lnTo>
                <a:cubicBezTo>
                  <a:pt x="4001643" y="675026"/>
                  <a:pt x="4017835" y="643498"/>
                  <a:pt x="4024693" y="622639"/>
                </a:cubicBezTo>
                <a:close/>
                <a:moveTo>
                  <a:pt x="4066984" y="601969"/>
                </a:moveTo>
                <a:cubicBezTo>
                  <a:pt x="4070699" y="622734"/>
                  <a:pt x="4071651" y="643879"/>
                  <a:pt x="4083558" y="661786"/>
                </a:cubicBezTo>
                <a:lnTo>
                  <a:pt x="4119778" y="711031"/>
                </a:lnTo>
                <a:lnTo>
                  <a:pt x="4119944" y="711031"/>
                </a:lnTo>
                <a:cubicBezTo>
                  <a:pt x="4151471" y="750273"/>
                  <a:pt x="4186238" y="785230"/>
                  <a:pt x="4221671" y="819901"/>
                </a:cubicBezTo>
                <a:lnTo>
                  <a:pt x="4176141" y="820092"/>
                </a:lnTo>
                <a:cubicBezTo>
                  <a:pt x="4168235" y="811805"/>
                  <a:pt x="4159853" y="803994"/>
                  <a:pt x="4148995" y="798851"/>
                </a:cubicBezTo>
                <a:lnTo>
                  <a:pt x="4161645" y="820092"/>
                </a:lnTo>
                <a:lnTo>
                  <a:pt x="4161758" y="820092"/>
                </a:lnTo>
                <a:cubicBezTo>
                  <a:pt x="4172331" y="835427"/>
                  <a:pt x="4184428" y="848381"/>
                  <a:pt x="4194810" y="864097"/>
                </a:cubicBezTo>
                <a:lnTo>
                  <a:pt x="4207954" y="864097"/>
                </a:lnTo>
                <a:lnTo>
                  <a:pt x="4207954" y="851048"/>
                </a:lnTo>
                <a:cubicBezTo>
                  <a:pt x="4195286" y="842571"/>
                  <a:pt x="4186142" y="830950"/>
                  <a:pt x="4176236" y="820282"/>
                </a:cubicBezTo>
                <a:lnTo>
                  <a:pt x="4221766" y="820092"/>
                </a:lnTo>
                <a:cubicBezTo>
                  <a:pt x="4241006" y="838856"/>
                  <a:pt x="4260628" y="857715"/>
                  <a:pt x="4279964" y="877146"/>
                </a:cubicBezTo>
                <a:cubicBezTo>
                  <a:pt x="4325302" y="879051"/>
                  <a:pt x="4353687" y="876289"/>
                  <a:pt x="4371594" y="851048"/>
                </a:cubicBezTo>
                <a:cubicBezTo>
                  <a:pt x="4378547" y="841999"/>
                  <a:pt x="4381881" y="831712"/>
                  <a:pt x="4383119" y="820187"/>
                </a:cubicBezTo>
                <a:lnTo>
                  <a:pt x="4411265" y="820140"/>
                </a:lnTo>
                <a:lnTo>
                  <a:pt x="4383119" y="820092"/>
                </a:lnTo>
                <a:cubicBezTo>
                  <a:pt x="4385501" y="798184"/>
                  <a:pt x="4380167" y="771514"/>
                  <a:pt x="4378071" y="740082"/>
                </a:cubicBezTo>
                <a:lnTo>
                  <a:pt x="4391216" y="740082"/>
                </a:lnTo>
                <a:cubicBezTo>
                  <a:pt x="4393978" y="763418"/>
                  <a:pt x="4388168" y="756560"/>
                  <a:pt x="4404360" y="766180"/>
                </a:cubicBezTo>
                <a:lnTo>
                  <a:pt x="4404360" y="753131"/>
                </a:lnTo>
                <a:lnTo>
                  <a:pt x="4413674" y="711032"/>
                </a:lnTo>
                <a:lnTo>
                  <a:pt x="4413504" y="711031"/>
                </a:lnTo>
                <a:cubicBezTo>
                  <a:pt x="4413408" y="676645"/>
                  <a:pt x="4402359" y="633878"/>
                  <a:pt x="4393311" y="601969"/>
                </a:cubicBezTo>
                <a:lnTo>
                  <a:pt x="4429886" y="601969"/>
                </a:lnTo>
                <a:lnTo>
                  <a:pt x="4445576" y="711031"/>
                </a:lnTo>
                <a:lnTo>
                  <a:pt x="4445699" y="711031"/>
                </a:lnTo>
                <a:cubicBezTo>
                  <a:pt x="4448556" y="750178"/>
                  <a:pt x="4447413" y="787993"/>
                  <a:pt x="4439412" y="820187"/>
                </a:cubicBezTo>
                <a:lnTo>
                  <a:pt x="4439371" y="820187"/>
                </a:lnTo>
                <a:lnTo>
                  <a:pt x="4417314" y="870669"/>
                </a:lnTo>
                <a:cubicBezTo>
                  <a:pt x="4400074" y="894768"/>
                  <a:pt x="4364926" y="912865"/>
                  <a:pt x="4337114" y="929058"/>
                </a:cubicBezTo>
                <a:lnTo>
                  <a:pt x="4336953" y="929058"/>
                </a:lnTo>
                <a:lnTo>
                  <a:pt x="4325683" y="935820"/>
                </a:lnTo>
                <a:cubicBezTo>
                  <a:pt x="4344448" y="975730"/>
                  <a:pt x="4379309" y="1008781"/>
                  <a:pt x="4416266" y="1038023"/>
                </a:cubicBezTo>
                <a:lnTo>
                  <a:pt x="4267581" y="1038214"/>
                </a:lnTo>
                <a:cubicBezTo>
                  <a:pt x="4282059" y="1027260"/>
                  <a:pt x="4297013" y="1016973"/>
                  <a:pt x="4312729" y="1007638"/>
                </a:cubicBezTo>
                <a:cubicBezTo>
                  <a:pt x="4309872" y="1003924"/>
                  <a:pt x="4309776" y="1004114"/>
                  <a:pt x="4306157" y="1001066"/>
                </a:cubicBezTo>
                <a:cubicBezTo>
                  <a:pt x="4299204" y="961061"/>
                  <a:pt x="4289584" y="930486"/>
                  <a:pt x="4240720" y="929248"/>
                </a:cubicBezTo>
                <a:cubicBezTo>
                  <a:pt x="4199763" y="966300"/>
                  <a:pt x="4120801" y="998875"/>
                  <a:pt x="4055935" y="1038118"/>
                </a:cubicBezTo>
                <a:lnTo>
                  <a:pt x="4002691" y="1038118"/>
                </a:lnTo>
                <a:cubicBezTo>
                  <a:pt x="4050982" y="1001542"/>
                  <a:pt x="4119372" y="965157"/>
                  <a:pt x="4161568" y="929057"/>
                </a:cubicBezTo>
                <a:lnTo>
                  <a:pt x="4248844" y="929010"/>
                </a:lnTo>
                <a:lnTo>
                  <a:pt x="4161473" y="928962"/>
                </a:lnTo>
                <a:cubicBezTo>
                  <a:pt x="4176712" y="916104"/>
                  <a:pt x="4188619" y="903150"/>
                  <a:pt x="4194905" y="890196"/>
                </a:cubicBezTo>
                <a:cubicBezTo>
                  <a:pt x="4182809" y="882671"/>
                  <a:pt x="4171378" y="873479"/>
                  <a:pt x="4162187" y="862002"/>
                </a:cubicBezTo>
                <a:lnTo>
                  <a:pt x="4142899" y="820093"/>
                </a:lnTo>
                <a:lnTo>
                  <a:pt x="4142804" y="820092"/>
                </a:lnTo>
                <a:cubicBezTo>
                  <a:pt x="4142708" y="819520"/>
                  <a:pt x="4142613" y="819044"/>
                  <a:pt x="4142518" y="818377"/>
                </a:cubicBezTo>
                <a:lnTo>
                  <a:pt x="4125659" y="820092"/>
                </a:lnTo>
                <a:lnTo>
                  <a:pt x="4125563" y="820092"/>
                </a:lnTo>
                <a:lnTo>
                  <a:pt x="4076986" y="824949"/>
                </a:lnTo>
                <a:lnTo>
                  <a:pt x="4074223" y="820092"/>
                </a:lnTo>
                <a:lnTo>
                  <a:pt x="4074319" y="820092"/>
                </a:lnTo>
                <a:lnTo>
                  <a:pt x="4050983" y="779230"/>
                </a:lnTo>
                <a:lnTo>
                  <a:pt x="4037838" y="779230"/>
                </a:lnTo>
                <a:cubicBezTo>
                  <a:pt x="4036600" y="799041"/>
                  <a:pt x="4034600" y="812091"/>
                  <a:pt x="4027837" y="820282"/>
                </a:cubicBezTo>
                <a:lnTo>
                  <a:pt x="4027501" y="820281"/>
                </a:lnTo>
                <a:lnTo>
                  <a:pt x="4010466" y="829831"/>
                </a:lnTo>
                <a:cubicBezTo>
                  <a:pt x="4002572" y="831593"/>
                  <a:pt x="3992308" y="831998"/>
                  <a:pt x="3978878" y="831426"/>
                </a:cubicBezTo>
                <a:lnTo>
                  <a:pt x="3980116" y="820092"/>
                </a:lnTo>
                <a:lnTo>
                  <a:pt x="3980212" y="820092"/>
                </a:lnTo>
                <a:lnTo>
                  <a:pt x="3985451" y="772753"/>
                </a:lnTo>
                <a:lnTo>
                  <a:pt x="4005072" y="772753"/>
                </a:lnTo>
                <a:cubicBezTo>
                  <a:pt x="4017836" y="752560"/>
                  <a:pt x="4033838" y="733510"/>
                  <a:pt x="4046030" y="711126"/>
                </a:cubicBezTo>
                <a:lnTo>
                  <a:pt x="4082939" y="711079"/>
                </a:lnTo>
                <a:lnTo>
                  <a:pt x="4045934" y="711031"/>
                </a:lnTo>
                <a:cubicBezTo>
                  <a:pt x="4054887" y="694743"/>
                  <a:pt x="4061746" y="676741"/>
                  <a:pt x="4063841" y="655309"/>
                </a:cubicBezTo>
                <a:cubicBezTo>
                  <a:pt x="4050601" y="632735"/>
                  <a:pt x="4054887" y="613876"/>
                  <a:pt x="4044505" y="602160"/>
                </a:cubicBezTo>
                <a:close/>
                <a:moveTo>
                  <a:pt x="2834545" y="601969"/>
                </a:moveTo>
                <a:cubicBezTo>
                  <a:pt x="2835783" y="614257"/>
                  <a:pt x="2837783" y="625782"/>
                  <a:pt x="2840259" y="635688"/>
                </a:cubicBezTo>
                <a:cubicBezTo>
                  <a:pt x="2846451" y="660262"/>
                  <a:pt x="2853404" y="685980"/>
                  <a:pt x="2861881" y="710935"/>
                </a:cubicBezTo>
                <a:lnTo>
                  <a:pt x="2826162" y="711031"/>
                </a:lnTo>
                <a:cubicBezTo>
                  <a:pt x="2820638" y="676741"/>
                  <a:pt x="2820066" y="639593"/>
                  <a:pt x="2817685" y="602160"/>
                </a:cubicBezTo>
                <a:close/>
                <a:moveTo>
                  <a:pt x="2186654" y="601969"/>
                </a:moveTo>
                <a:lnTo>
                  <a:pt x="2222277" y="601969"/>
                </a:lnTo>
                <a:lnTo>
                  <a:pt x="2212086" y="609589"/>
                </a:lnTo>
                <a:lnTo>
                  <a:pt x="2218658" y="629211"/>
                </a:lnTo>
                <a:lnTo>
                  <a:pt x="2251329" y="629211"/>
                </a:lnTo>
                <a:cubicBezTo>
                  <a:pt x="2260663" y="620162"/>
                  <a:pt x="2324671" y="622734"/>
                  <a:pt x="2356008" y="616162"/>
                </a:cubicBezTo>
                <a:lnTo>
                  <a:pt x="2356008" y="601969"/>
                </a:lnTo>
                <a:lnTo>
                  <a:pt x="2391632" y="601969"/>
                </a:lnTo>
                <a:cubicBezTo>
                  <a:pt x="2393251" y="612161"/>
                  <a:pt x="2392680" y="621591"/>
                  <a:pt x="2388774" y="629211"/>
                </a:cubicBezTo>
                <a:cubicBezTo>
                  <a:pt x="2345626" y="673978"/>
                  <a:pt x="2270474" y="654833"/>
                  <a:pt x="2199036" y="655309"/>
                </a:cubicBezTo>
                <a:lnTo>
                  <a:pt x="2199036" y="648737"/>
                </a:lnTo>
                <a:lnTo>
                  <a:pt x="2192464" y="648737"/>
                </a:lnTo>
                <a:close/>
                <a:moveTo>
                  <a:pt x="1269682" y="601969"/>
                </a:moveTo>
                <a:cubicBezTo>
                  <a:pt x="1267206" y="604160"/>
                  <a:pt x="1265015" y="606637"/>
                  <a:pt x="1263300" y="609589"/>
                </a:cubicBezTo>
                <a:cubicBezTo>
                  <a:pt x="1259109" y="618733"/>
                  <a:pt x="1254633" y="616638"/>
                  <a:pt x="1223962" y="616162"/>
                </a:cubicBezTo>
                <a:cubicBezTo>
                  <a:pt x="1217295" y="610923"/>
                  <a:pt x="1222152" y="613876"/>
                  <a:pt x="1210818" y="609589"/>
                </a:cubicBezTo>
                <a:lnTo>
                  <a:pt x="1210818" y="629211"/>
                </a:lnTo>
                <a:cubicBezTo>
                  <a:pt x="1232154" y="646641"/>
                  <a:pt x="1221771" y="670073"/>
                  <a:pt x="1237011" y="694457"/>
                </a:cubicBezTo>
                <a:cubicBezTo>
                  <a:pt x="1240917" y="700839"/>
                  <a:pt x="1245298" y="706173"/>
                  <a:pt x="1249775" y="711031"/>
                </a:cubicBezTo>
                <a:cubicBezTo>
                  <a:pt x="1270064" y="732748"/>
                  <a:pt x="1293209" y="744368"/>
                  <a:pt x="1295876" y="792374"/>
                </a:cubicBezTo>
                <a:lnTo>
                  <a:pt x="1282732" y="792374"/>
                </a:lnTo>
                <a:cubicBezTo>
                  <a:pt x="1276350" y="764847"/>
                  <a:pt x="1262729" y="742463"/>
                  <a:pt x="1236917" y="733605"/>
                </a:cubicBezTo>
                <a:cubicBezTo>
                  <a:pt x="1237298" y="752560"/>
                  <a:pt x="1243203" y="742653"/>
                  <a:pt x="1236917" y="753226"/>
                </a:cubicBezTo>
                <a:cubicBezTo>
                  <a:pt x="1194435" y="782468"/>
                  <a:pt x="1138428" y="775419"/>
                  <a:pt x="1092994" y="772753"/>
                </a:cubicBezTo>
                <a:lnTo>
                  <a:pt x="1079849" y="746654"/>
                </a:lnTo>
                <a:lnTo>
                  <a:pt x="1073277" y="746654"/>
                </a:lnTo>
                <a:lnTo>
                  <a:pt x="1073277" y="753131"/>
                </a:lnTo>
                <a:cubicBezTo>
                  <a:pt x="1060133" y="762275"/>
                  <a:pt x="1059751" y="761894"/>
                  <a:pt x="1053656" y="779230"/>
                </a:cubicBezTo>
                <a:cubicBezTo>
                  <a:pt x="1047941" y="787707"/>
                  <a:pt x="1047750" y="795327"/>
                  <a:pt x="1047083" y="811805"/>
                </a:cubicBezTo>
                <a:cubicBezTo>
                  <a:pt x="1058227" y="815044"/>
                  <a:pt x="1062038" y="817615"/>
                  <a:pt x="1067848" y="819997"/>
                </a:cubicBezTo>
                <a:lnTo>
                  <a:pt x="1002221" y="820092"/>
                </a:lnTo>
                <a:cubicBezTo>
                  <a:pt x="990600" y="808281"/>
                  <a:pt x="982980" y="796184"/>
                  <a:pt x="981837" y="785802"/>
                </a:cubicBezTo>
                <a:cubicBezTo>
                  <a:pt x="1013746" y="767609"/>
                  <a:pt x="1043083" y="734367"/>
                  <a:pt x="1076420" y="711126"/>
                </a:cubicBezTo>
                <a:lnTo>
                  <a:pt x="1121664" y="711031"/>
                </a:lnTo>
                <a:lnTo>
                  <a:pt x="1093089" y="720556"/>
                </a:lnTo>
                <a:lnTo>
                  <a:pt x="1093089" y="733605"/>
                </a:lnTo>
                <a:cubicBezTo>
                  <a:pt x="1108043" y="741606"/>
                  <a:pt x="1107758" y="744273"/>
                  <a:pt x="1132332" y="746654"/>
                </a:cubicBezTo>
                <a:cubicBezTo>
                  <a:pt x="1147381" y="737986"/>
                  <a:pt x="1186625" y="742368"/>
                  <a:pt x="1210818" y="740082"/>
                </a:cubicBezTo>
                <a:lnTo>
                  <a:pt x="1210249" y="711126"/>
                </a:lnTo>
                <a:lnTo>
                  <a:pt x="1210246" y="711126"/>
                </a:lnTo>
                <a:cubicBezTo>
                  <a:pt x="1206246" y="674550"/>
                  <a:pt x="1191482" y="636926"/>
                  <a:pt x="1180909" y="602255"/>
                </a:cubicBezTo>
                <a:close/>
                <a:moveTo>
                  <a:pt x="1091946" y="601969"/>
                </a:moveTo>
                <a:cubicBezTo>
                  <a:pt x="1076325" y="617114"/>
                  <a:pt x="1060513" y="635021"/>
                  <a:pt x="1047273" y="648737"/>
                </a:cubicBezTo>
                <a:cubicBezTo>
                  <a:pt x="1010888" y="649404"/>
                  <a:pt x="1011650" y="649499"/>
                  <a:pt x="975264" y="648737"/>
                </a:cubicBezTo>
                <a:lnTo>
                  <a:pt x="975264" y="635688"/>
                </a:lnTo>
                <a:cubicBezTo>
                  <a:pt x="1000791" y="635878"/>
                  <a:pt x="1004697" y="638926"/>
                  <a:pt x="1014507" y="622639"/>
                </a:cubicBezTo>
                <a:lnTo>
                  <a:pt x="988314" y="622639"/>
                </a:lnTo>
                <a:cubicBezTo>
                  <a:pt x="973836" y="631497"/>
                  <a:pt x="928687" y="624067"/>
                  <a:pt x="916305" y="609589"/>
                </a:cubicBezTo>
                <a:cubicBezTo>
                  <a:pt x="926401" y="608351"/>
                  <a:pt x="934212" y="605589"/>
                  <a:pt x="940784" y="602065"/>
                </a:cubicBezTo>
                <a:close/>
                <a:moveTo>
                  <a:pt x="731234" y="601969"/>
                </a:moveTo>
                <a:lnTo>
                  <a:pt x="855821" y="601969"/>
                </a:lnTo>
                <a:cubicBezTo>
                  <a:pt x="843534" y="631782"/>
                  <a:pt x="838390" y="667501"/>
                  <a:pt x="842486" y="711031"/>
                </a:cubicBezTo>
                <a:cubicBezTo>
                  <a:pt x="843058" y="716269"/>
                  <a:pt x="843629" y="721603"/>
                  <a:pt x="844391" y="727032"/>
                </a:cubicBezTo>
                <a:cubicBezTo>
                  <a:pt x="847154" y="746654"/>
                  <a:pt x="863441" y="763894"/>
                  <a:pt x="870585" y="792279"/>
                </a:cubicBezTo>
                <a:lnTo>
                  <a:pt x="857441" y="792279"/>
                </a:lnTo>
                <a:cubicBezTo>
                  <a:pt x="838486" y="766180"/>
                  <a:pt x="819722" y="771133"/>
                  <a:pt x="792004" y="753131"/>
                </a:cubicBezTo>
                <a:cubicBezTo>
                  <a:pt x="785955" y="747131"/>
                  <a:pt x="781026" y="741201"/>
                  <a:pt x="777109" y="734462"/>
                </a:cubicBezTo>
                <a:lnTo>
                  <a:pt x="768323" y="711031"/>
                </a:lnTo>
                <a:lnTo>
                  <a:pt x="768286" y="711031"/>
                </a:lnTo>
                <a:cubicBezTo>
                  <a:pt x="767238" y="705982"/>
                  <a:pt x="766381" y="700553"/>
                  <a:pt x="765810" y="694457"/>
                </a:cubicBezTo>
                <a:cubicBezTo>
                  <a:pt x="776668" y="678455"/>
                  <a:pt x="769810" y="660167"/>
                  <a:pt x="765810" y="642260"/>
                </a:cubicBezTo>
                <a:cubicBezTo>
                  <a:pt x="789241" y="639498"/>
                  <a:pt x="782288" y="645308"/>
                  <a:pt x="792003" y="629211"/>
                </a:cubicBezTo>
                <a:lnTo>
                  <a:pt x="752760" y="629211"/>
                </a:lnTo>
                <a:lnTo>
                  <a:pt x="752760" y="635688"/>
                </a:lnTo>
                <a:lnTo>
                  <a:pt x="746188" y="635688"/>
                </a:lnTo>
                <a:cubicBezTo>
                  <a:pt x="744283" y="667311"/>
                  <a:pt x="745140" y="680836"/>
                  <a:pt x="745902" y="710840"/>
                </a:cubicBezTo>
                <a:lnTo>
                  <a:pt x="714946" y="711031"/>
                </a:lnTo>
                <a:cubicBezTo>
                  <a:pt x="713613" y="699982"/>
                  <a:pt x="713041" y="687980"/>
                  <a:pt x="713517" y="674836"/>
                </a:cubicBezTo>
                <a:lnTo>
                  <a:pt x="713517" y="616162"/>
                </a:lnTo>
                <a:close/>
                <a:moveTo>
                  <a:pt x="3641407" y="601874"/>
                </a:moveTo>
                <a:lnTo>
                  <a:pt x="3680079" y="601969"/>
                </a:lnTo>
                <a:cubicBezTo>
                  <a:pt x="3679317" y="602350"/>
                  <a:pt x="3678555" y="602636"/>
                  <a:pt x="3677793" y="603017"/>
                </a:cubicBezTo>
                <a:cubicBezTo>
                  <a:pt x="3654266" y="625115"/>
                  <a:pt x="3617499" y="662834"/>
                  <a:pt x="3612356" y="700934"/>
                </a:cubicBezTo>
                <a:lnTo>
                  <a:pt x="3625405" y="700934"/>
                </a:lnTo>
                <a:lnTo>
                  <a:pt x="3641823" y="711030"/>
                </a:lnTo>
                <a:lnTo>
                  <a:pt x="3642075" y="711031"/>
                </a:lnTo>
                <a:cubicBezTo>
                  <a:pt x="3645980" y="712173"/>
                  <a:pt x="3650933" y="712936"/>
                  <a:pt x="3658172" y="713983"/>
                </a:cubicBezTo>
                <a:lnTo>
                  <a:pt x="3658172" y="766180"/>
                </a:lnTo>
                <a:cubicBezTo>
                  <a:pt x="3693128" y="767228"/>
                  <a:pt x="3687318" y="766847"/>
                  <a:pt x="3717036" y="759608"/>
                </a:cubicBezTo>
                <a:lnTo>
                  <a:pt x="3723608" y="798756"/>
                </a:lnTo>
                <a:cubicBezTo>
                  <a:pt x="3704654" y="805519"/>
                  <a:pt x="3691890" y="806852"/>
                  <a:pt x="3684080" y="819806"/>
                </a:cubicBezTo>
                <a:lnTo>
                  <a:pt x="3655850" y="819949"/>
                </a:lnTo>
                <a:lnTo>
                  <a:pt x="3684175" y="820092"/>
                </a:lnTo>
                <a:cubicBezTo>
                  <a:pt x="3681508" y="824378"/>
                  <a:pt x="3679412" y="830188"/>
                  <a:pt x="3677793" y="837999"/>
                </a:cubicBezTo>
                <a:lnTo>
                  <a:pt x="3684365" y="837999"/>
                </a:lnTo>
                <a:lnTo>
                  <a:pt x="3684365" y="844476"/>
                </a:lnTo>
                <a:lnTo>
                  <a:pt x="3703987" y="844476"/>
                </a:lnTo>
                <a:cubicBezTo>
                  <a:pt x="3700081" y="884004"/>
                  <a:pt x="3689699" y="892767"/>
                  <a:pt x="3690842" y="928772"/>
                </a:cubicBezTo>
                <a:lnTo>
                  <a:pt x="3668744" y="928962"/>
                </a:lnTo>
                <a:cubicBezTo>
                  <a:pt x="3666934" y="923724"/>
                  <a:pt x="3665601" y="917532"/>
                  <a:pt x="3664744" y="909722"/>
                </a:cubicBezTo>
                <a:cubicBezTo>
                  <a:pt x="3662124" y="902674"/>
                  <a:pt x="3658671" y="887315"/>
                  <a:pt x="3655302" y="870170"/>
                </a:cubicBezTo>
                <a:lnTo>
                  <a:pt x="3646377" y="819997"/>
                </a:lnTo>
                <a:lnTo>
                  <a:pt x="3646361" y="819997"/>
                </a:lnTo>
                <a:cubicBezTo>
                  <a:pt x="3645884" y="816948"/>
                  <a:pt x="3645503" y="814282"/>
                  <a:pt x="3645122" y="811805"/>
                </a:cubicBezTo>
                <a:cubicBezTo>
                  <a:pt x="3655124" y="803232"/>
                  <a:pt x="3658934" y="799423"/>
                  <a:pt x="3664744" y="785707"/>
                </a:cubicBezTo>
                <a:lnTo>
                  <a:pt x="3638550" y="779134"/>
                </a:lnTo>
                <a:cubicBezTo>
                  <a:pt x="3623405" y="762656"/>
                  <a:pt x="3647885" y="759227"/>
                  <a:pt x="3638550" y="739986"/>
                </a:cubicBezTo>
                <a:cubicBezTo>
                  <a:pt x="3635455" y="733605"/>
                  <a:pt x="3629501" y="728557"/>
                  <a:pt x="3622429" y="723985"/>
                </a:cubicBezTo>
                <a:lnTo>
                  <a:pt x="3599926" y="711032"/>
                </a:lnTo>
                <a:lnTo>
                  <a:pt x="3599497" y="711031"/>
                </a:lnTo>
                <a:cubicBezTo>
                  <a:pt x="3591496" y="706173"/>
                  <a:pt x="3584257" y="701029"/>
                  <a:pt x="3579590" y="694457"/>
                </a:cubicBezTo>
                <a:cubicBezTo>
                  <a:pt x="3595497" y="674931"/>
                  <a:pt x="3623500" y="637593"/>
                  <a:pt x="3641407" y="601874"/>
                </a:cubicBezTo>
                <a:close/>
                <a:moveTo>
                  <a:pt x="3488912" y="601874"/>
                </a:moveTo>
                <a:lnTo>
                  <a:pt x="3533203" y="601969"/>
                </a:lnTo>
                <a:lnTo>
                  <a:pt x="3514248" y="681408"/>
                </a:lnTo>
                <a:cubicBezTo>
                  <a:pt x="3507486" y="692552"/>
                  <a:pt x="3499675" y="702268"/>
                  <a:pt x="3491103" y="710935"/>
                </a:cubicBezTo>
                <a:lnTo>
                  <a:pt x="3419856" y="711031"/>
                </a:lnTo>
                <a:cubicBezTo>
                  <a:pt x="3428714" y="703887"/>
                  <a:pt x="3436905" y="696076"/>
                  <a:pt x="3442239" y="681408"/>
                </a:cubicBezTo>
                <a:cubicBezTo>
                  <a:pt x="3431762" y="677788"/>
                  <a:pt x="3426523" y="676169"/>
                  <a:pt x="3409569" y="674836"/>
                </a:cubicBezTo>
                <a:cubicBezTo>
                  <a:pt x="3400710" y="688742"/>
                  <a:pt x="3390614" y="698457"/>
                  <a:pt x="3376898" y="707506"/>
                </a:cubicBezTo>
                <a:lnTo>
                  <a:pt x="3376898" y="711031"/>
                </a:lnTo>
                <a:lnTo>
                  <a:pt x="3321939" y="711031"/>
                </a:lnTo>
                <a:cubicBezTo>
                  <a:pt x="3322796" y="709983"/>
                  <a:pt x="3323653" y="708745"/>
                  <a:pt x="3324510" y="707506"/>
                </a:cubicBezTo>
                <a:cubicBezTo>
                  <a:pt x="3354609" y="663787"/>
                  <a:pt x="3411759" y="697981"/>
                  <a:pt x="3422618" y="609589"/>
                </a:cubicBezTo>
                <a:lnTo>
                  <a:pt x="3409473" y="609589"/>
                </a:lnTo>
                <a:cubicBezTo>
                  <a:pt x="3401663" y="610732"/>
                  <a:pt x="3394805" y="607399"/>
                  <a:pt x="3376803" y="603017"/>
                </a:cubicBezTo>
                <a:cubicBezTo>
                  <a:pt x="3372993" y="618448"/>
                  <a:pt x="3369373" y="623591"/>
                  <a:pt x="3363658" y="635688"/>
                </a:cubicBezTo>
                <a:lnTo>
                  <a:pt x="3344037" y="635688"/>
                </a:lnTo>
                <a:cubicBezTo>
                  <a:pt x="3344132" y="623877"/>
                  <a:pt x="3343941" y="612732"/>
                  <a:pt x="3343465" y="602160"/>
                </a:cubicBezTo>
                <a:lnTo>
                  <a:pt x="3473767" y="601969"/>
                </a:lnTo>
                <a:lnTo>
                  <a:pt x="3475005" y="609589"/>
                </a:lnTo>
                <a:lnTo>
                  <a:pt x="3488055" y="609589"/>
                </a:lnTo>
                <a:lnTo>
                  <a:pt x="3488055" y="603017"/>
                </a:lnTo>
                <a:cubicBezTo>
                  <a:pt x="3488340" y="602636"/>
                  <a:pt x="3488626" y="602255"/>
                  <a:pt x="3488912" y="601874"/>
                </a:cubicBezTo>
                <a:close/>
                <a:moveTo>
                  <a:pt x="1812131" y="601874"/>
                </a:moveTo>
                <a:lnTo>
                  <a:pt x="1853279" y="601969"/>
                </a:lnTo>
                <a:cubicBezTo>
                  <a:pt x="1852326" y="610923"/>
                  <a:pt x="1851850" y="620162"/>
                  <a:pt x="1852136" y="629211"/>
                </a:cubicBezTo>
                <a:lnTo>
                  <a:pt x="1819370" y="622734"/>
                </a:lnTo>
                <a:lnTo>
                  <a:pt x="1812798" y="603112"/>
                </a:lnTo>
                <a:cubicBezTo>
                  <a:pt x="1812607" y="602731"/>
                  <a:pt x="1812417" y="602350"/>
                  <a:pt x="1812131" y="601874"/>
                </a:cubicBezTo>
                <a:close/>
                <a:moveTo>
                  <a:pt x="2264474" y="570346"/>
                </a:moveTo>
                <a:lnTo>
                  <a:pt x="2264474" y="589968"/>
                </a:lnTo>
                <a:cubicBezTo>
                  <a:pt x="2244567" y="589491"/>
                  <a:pt x="2246567" y="585015"/>
                  <a:pt x="2238280" y="589968"/>
                </a:cubicBezTo>
                <a:lnTo>
                  <a:pt x="2222278" y="601874"/>
                </a:lnTo>
                <a:lnTo>
                  <a:pt x="2186560" y="601874"/>
                </a:lnTo>
                <a:lnTo>
                  <a:pt x="2186560" y="601969"/>
                </a:lnTo>
                <a:lnTo>
                  <a:pt x="2185893" y="596540"/>
                </a:lnTo>
                <a:cubicBezTo>
                  <a:pt x="2209705" y="588539"/>
                  <a:pt x="2206848" y="580538"/>
                  <a:pt x="2238280" y="576918"/>
                </a:cubicBezTo>
                <a:cubicBezTo>
                  <a:pt x="2245996" y="571680"/>
                  <a:pt x="2249234" y="571870"/>
                  <a:pt x="2264474" y="570346"/>
                </a:cubicBezTo>
                <a:close/>
                <a:moveTo>
                  <a:pt x="975265" y="518340"/>
                </a:moveTo>
                <a:cubicBezTo>
                  <a:pt x="1010698" y="531103"/>
                  <a:pt x="1078802" y="528626"/>
                  <a:pt x="1106139" y="550915"/>
                </a:cubicBezTo>
                <a:cubicBezTo>
                  <a:pt x="1111854" y="559392"/>
                  <a:pt x="1112044" y="567012"/>
                  <a:pt x="1112711" y="583491"/>
                </a:cubicBezTo>
                <a:cubicBezTo>
                  <a:pt x="1106043" y="588634"/>
                  <a:pt x="1098995" y="595016"/>
                  <a:pt x="1091947" y="601874"/>
                </a:cubicBezTo>
                <a:lnTo>
                  <a:pt x="940880" y="601969"/>
                </a:lnTo>
                <a:cubicBezTo>
                  <a:pt x="956025" y="594159"/>
                  <a:pt x="964978" y="582538"/>
                  <a:pt x="981838" y="577014"/>
                </a:cubicBezTo>
                <a:cubicBezTo>
                  <a:pt x="1018223" y="565012"/>
                  <a:pt x="1029463" y="595683"/>
                  <a:pt x="1047274" y="570441"/>
                </a:cubicBezTo>
                <a:lnTo>
                  <a:pt x="1034130" y="570441"/>
                </a:lnTo>
                <a:cubicBezTo>
                  <a:pt x="998887" y="547962"/>
                  <a:pt x="942594" y="580347"/>
                  <a:pt x="929450" y="577014"/>
                </a:cubicBezTo>
                <a:cubicBezTo>
                  <a:pt x="924211" y="570346"/>
                  <a:pt x="927069" y="575204"/>
                  <a:pt x="922878" y="563964"/>
                </a:cubicBezTo>
                <a:cubicBezTo>
                  <a:pt x="940880" y="552820"/>
                  <a:pt x="963168" y="535675"/>
                  <a:pt x="975265" y="518340"/>
                </a:cubicBezTo>
                <a:close/>
                <a:moveTo>
                  <a:pt x="2185893" y="498623"/>
                </a:moveTo>
                <a:lnTo>
                  <a:pt x="2218564" y="498623"/>
                </a:lnTo>
                <a:lnTo>
                  <a:pt x="2218564" y="505195"/>
                </a:lnTo>
                <a:lnTo>
                  <a:pt x="2225136" y="505195"/>
                </a:lnTo>
                <a:cubicBezTo>
                  <a:pt x="2220945" y="516625"/>
                  <a:pt x="2223898" y="511482"/>
                  <a:pt x="2218564" y="518244"/>
                </a:cubicBezTo>
                <a:cubicBezTo>
                  <a:pt x="2203419" y="528246"/>
                  <a:pt x="2165509" y="525579"/>
                  <a:pt x="2140078" y="524817"/>
                </a:cubicBezTo>
                <a:lnTo>
                  <a:pt x="2133505" y="511767"/>
                </a:lnTo>
                <a:cubicBezTo>
                  <a:pt x="2144554" y="508243"/>
                  <a:pt x="2176273" y="505005"/>
                  <a:pt x="2185893" y="498623"/>
                </a:cubicBezTo>
                <a:close/>
                <a:moveTo>
                  <a:pt x="3811048" y="492813"/>
                </a:moveTo>
                <a:lnTo>
                  <a:pt x="4004311" y="492813"/>
                </a:lnTo>
                <a:cubicBezTo>
                  <a:pt x="4016598" y="514720"/>
                  <a:pt x="4026599" y="539390"/>
                  <a:pt x="4031171" y="570346"/>
                </a:cubicBezTo>
                <a:lnTo>
                  <a:pt x="4057365" y="570346"/>
                </a:lnTo>
                <a:cubicBezTo>
                  <a:pt x="4062508" y="580443"/>
                  <a:pt x="4065080" y="591015"/>
                  <a:pt x="4066985" y="601779"/>
                </a:cubicBezTo>
                <a:lnTo>
                  <a:pt x="4044601" y="601874"/>
                </a:lnTo>
                <a:cubicBezTo>
                  <a:pt x="4039172" y="595873"/>
                  <a:pt x="4029647" y="591682"/>
                  <a:pt x="4011550" y="589968"/>
                </a:cubicBezTo>
                <a:cubicBezTo>
                  <a:pt x="4005073" y="595301"/>
                  <a:pt x="3999262" y="598445"/>
                  <a:pt x="3993738" y="602064"/>
                </a:cubicBezTo>
                <a:lnTo>
                  <a:pt x="3993732" y="602064"/>
                </a:lnTo>
                <a:lnTo>
                  <a:pt x="3978878" y="616162"/>
                </a:lnTo>
                <a:cubicBezTo>
                  <a:pt x="3960590" y="641022"/>
                  <a:pt x="3975735" y="674931"/>
                  <a:pt x="3968305" y="711126"/>
                </a:cubicBezTo>
                <a:lnTo>
                  <a:pt x="3968281" y="711126"/>
                </a:lnTo>
                <a:lnTo>
                  <a:pt x="3965829" y="720556"/>
                </a:lnTo>
                <a:cubicBezTo>
                  <a:pt x="3961829" y="733033"/>
                  <a:pt x="3946208" y="752369"/>
                  <a:pt x="3939635" y="766276"/>
                </a:cubicBezTo>
                <a:lnTo>
                  <a:pt x="3926491" y="759703"/>
                </a:lnTo>
                <a:cubicBezTo>
                  <a:pt x="3921062" y="745416"/>
                  <a:pt x="3915347" y="728557"/>
                  <a:pt x="3909727" y="711126"/>
                </a:cubicBezTo>
                <a:lnTo>
                  <a:pt x="3939040" y="711079"/>
                </a:lnTo>
                <a:lnTo>
                  <a:pt x="3909822" y="711031"/>
                </a:lnTo>
                <a:cubicBezTo>
                  <a:pt x="3901630" y="685599"/>
                  <a:pt x="3893820" y="658643"/>
                  <a:pt x="3887343" y="635688"/>
                </a:cubicBezTo>
                <a:lnTo>
                  <a:pt x="3884295" y="601969"/>
                </a:lnTo>
                <a:lnTo>
                  <a:pt x="3938911" y="601969"/>
                </a:lnTo>
                <a:lnTo>
                  <a:pt x="3884105" y="601874"/>
                </a:lnTo>
                <a:lnTo>
                  <a:pt x="3880581" y="563774"/>
                </a:lnTo>
                <a:lnTo>
                  <a:pt x="3828193" y="518149"/>
                </a:lnTo>
                <a:cubicBezTo>
                  <a:pt x="3821907" y="509005"/>
                  <a:pt x="3816382" y="500623"/>
                  <a:pt x="3811048" y="492813"/>
                </a:cubicBezTo>
                <a:close/>
                <a:moveTo>
                  <a:pt x="3218117" y="492813"/>
                </a:moveTo>
                <a:cubicBezTo>
                  <a:pt x="3218784" y="494622"/>
                  <a:pt x="3219355" y="496527"/>
                  <a:pt x="3219832" y="498528"/>
                </a:cubicBezTo>
                <a:cubicBezTo>
                  <a:pt x="3193829" y="498909"/>
                  <a:pt x="3171825" y="496622"/>
                  <a:pt x="3152680" y="493003"/>
                </a:cubicBezTo>
                <a:close/>
                <a:moveTo>
                  <a:pt x="3147823" y="492813"/>
                </a:moveTo>
                <a:lnTo>
                  <a:pt x="3147823" y="505100"/>
                </a:lnTo>
                <a:cubicBezTo>
                  <a:pt x="3155824" y="509291"/>
                  <a:pt x="3156967" y="508624"/>
                  <a:pt x="3157157" y="508815"/>
                </a:cubicBezTo>
                <a:cubicBezTo>
                  <a:pt x="3157348" y="509005"/>
                  <a:pt x="3156490" y="510148"/>
                  <a:pt x="3160872" y="518149"/>
                </a:cubicBezTo>
                <a:lnTo>
                  <a:pt x="3115057" y="518149"/>
                </a:lnTo>
                <a:cubicBezTo>
                  <a:pt x="3102293" y="505671"/>
                  <a:pt x="3093244" y="504814"/>
                  <a:pt x="3087625" y="492908"/>
                </a:cubicBezTo>
                <a:close/>
                <a:moveTo>
                  <a:pt x="2843118" y="492813"/>
                </a:moveTo>
                <a:cubicBezTo>
                  <a:pt x="2832736" y="521959"/>
                  <a:pt x="2830735" y="565393"/>
                  <a:pt x="2834545" y="601874"/>
                </a:cubicBezTo>
                <a:lnTo>
                  <a:pt x="2817686" y="601969"/>
                </a:lnTo>
                <a:cubicBezTo>
                  <a:pt x="2816067" y="576251"/>
                  <a:pt x="2813400" y="550153"/>
                  <a:pt x="2807590" y="524817"/>
                </a:cubicBezTo>
                <a:cubicBezTo>
                  <a:pt x="2806447" y="519578"/>
                  <a:pt x="2804256" y="508053"/>
                  <a:pt x="2801779" y="493098"/>
                </a:cubicBezTo>
                <a:close/>
                <a:moveTo>
                  <a:pt x="2475167" y="492813"/>
                </a:moveTo>
                <a:cubicBezTo>
                  <a:pt x="2484502" y="528722"/>
                  <a:pt x="2492598" y="563393"/>
                  <a:pt x="2486978" y="589968"/>
                </a:cubicBezTo>
                <a:cubicBezTo>
                  <a:pt x="2486025" y="593873"/>
                  <a:pt x="2485264" y="597778"/>
                  <a:pt x="2484216" y="601779"/>
                </a:cubicBezTo>
                <a:lnTo>
                  <a:pt x="2467177" y="601906"/>
                </a:lnTo>
                <a:lnTo>
                  <a:pt x="2484215" y="601969"/>
                </a:lnTo>
                <a:cubicBezTo>
                  <a:pt x="2475166" y="639212"/>
                  <a:pt x="2461926" y="675312"/>
                  <a:pt x="2448972" y="710935"/>
                </a:cubicBezTo>
                <a:lnTo>
                  <a:pt x="2421636" y="711031"/>
                </a:lnTo>
                <a:cubicBezTo>
                  <a:pt x="2436876" y="675788"/>
                  <a:pt x="2452211" y="641117"/>
                  <a:pt x="2458593" y="601874"/>
                </a:cubicBezTo>
                <a:lnTo>
                  <a:pt x="2458685" y="601875"/>
                </a:lnTo>
                <a:lnTo>
                  <a:pt x="2454212" y="505195"/>
                </a:lnTo>
                <a:lnTo>
                  <a:pt x="2441163" y="505195"/>
                </a:lnTo>
                <a:cubicBezTo>
                  <a:pt x="2430399" y="521768"/>
                  <a:pt x="2411731" y="533294"/>
                  <a:pt x="2395348" y="524721"/>
                </a:cubicBezTo>
                <a:cubicBezTo>
                  <a:pt x="2375250" y="517959"/>
                  <a:pt x="2376298" y="518435"/>
                  <a:pt x="2369154" y="498623"/>
                </a:cubicBezTo>
                <a:lnTo>
                  <a:pt x="2388775" y="498623"/>
                </a:lnTo>
                <a:cubicBezTo>
                  <a:pt x="2399157" y="503862"/>
                  <a:pt x="2422494" y="499004"/>
                  <a:pt x="2439067" y="492908"/>
                </a:cubicBezTo>
                <a:lnTo>
                  <a:pt x="2475166" y="492908"/>
                </a:lnTo>
                <a:lnTo>
                  <a:pt x="2475167" y="492908"/>
                </a:lnTo>
                <a:close/>
                <a:moveTo>
                  <a:pt x="757905" y="492813"/>
                </a:moveTo>
                <a:lnTo>
                  <a:pt x="968788" y="492813"/>
                </a:lnTo>
                <a:cubicBezTo>
                  <a:pt x="918210" y="517768"/>
                  <a:pt x="876777" y="551105"/>
                  <a:pt x="855822" y="601969"/>
                </a:cubicBezTo>
                <a:lnTo>
                  <a:pt x="731235" y="601874"/>
                </a:lnTo>
                <a:lnTo>
                  <a:pt x="746284" y="589968"/>
                </a:lnTo>
                <a:close/>
                <a:moveTo>
                  <a:pt x="1786699" y="485478"/>
                </a:moveTo>
                <a:lnTo>
                  <a:pt x="1825942" y="485478"/>
                </a:lnTo>
                <a:cubicBezTo>
                  <a:pt x="1828133" y="488431"/>
                  <a:pt x="1830324" y="490812"/>
                  <a:pt x="1832324" y="492718"/>
                </a:cubicBezTo>
                <a:lnTo>
                  <a:pt x="1810981" y="492765"/>
                </a:lnTo>
                <a:lnTo>
                  <a:pt x="1832325" y="492813"/>
                </a:lnTo>
                <a:cubicBezTo>
                  <a:pt x="1840040" y="500337"/>
                  <a:pt x="1846041" y="502814"/>
                  <a:pt x="1852137" y="518149"/>
                </a:cubicBezTo>
                <a:cubicBezTo>
                  <a:pt x="1864234" y="538437"/>
                  <a:pt x="1856518" y="569393"/>
                  <a:pt x="1853280" y="601779"/>
                </a:cubicBezTo>
                <a:lnTo>
                  <a:pt x="1812227" y="601874"/>
                </a:lnTo>
                <a:cubicBezTo>
                  <a:pt x="1802131" y="581586"/>
                  <a:pt x="1821181" y="547391"/>
                  <a:pt x="1825943" y="518149"/>
                </a:cubicBezTo>
                <a:cubicBezTo>
                  <a:pt x="1804607" y="513005"/>
                  <a:pt x="1796415" y="509100"/>
                  <a:pt x="1789367" y="492717"/>
                </a:cubicBezTo>
                <a:lnTo>
                  <a:pt x="1789426" y="492717"/>
                </a:lnTo>
                <a:close/>
                <a:moveTo>
                  <a:pt x="990523" y="483679"/>
                </a:moveTo>
                <a:lnTo>
                  <a:pt x="988409" y="485478"/>
                </a:lnTo>
                <a:lnTo>
                  <a:pt x="986139" y="485478"/>
                </a:lnTo>
                <a:close/>
                <a:moveTo>
                  <a:pt x="942594" y="459475"/>
                </a:moveTo>
                <a:cubicBezTo>
                  <a:pt x="936307" y="471001"/>
                  <a:pt x="934307" y="470429"/>
                  <a:pt x="929449" y="485574"/>
                </a:cubicBezTo>
                <a:lnTo>
                  <a:pt x="942594" y="485574"/>
                </a:lnTo>
                <a:cubicBezTo>
                  <a:pt x="948880" y="474049"/>
                  <a:pt x="950785" y="474620"/>
                  <a:pt x="955738" y="459475"/>
                </a:cubicBezTo>
                <a:close/>
                <a:moveTo>
                  <a:pt x="909828" y="452903"/>
                </a:moveTo>
                <a:lnTo>
                  <a:pt x="909828" y="465952"/>
                </a:lnTo>
                <a:lnTo>
                  <a:pt x="916400" y="465952"/>
                </a:lnTo>
                <a:lnTo>
                  <a:pt x="916400" y="452903"/>
                </a:lnTo>
                <a:close/>
                <a:moveTo>
                  <a:pt x="1649254" y="441949"/>
                </a:moveTo>
                <a:cubicBezTo>
                  <a:pt x="1655826" y="441949"/>
                  <a:pt x="1662399" y="441949"/>
                  <a:pt x="1668875" y="441949"/>
                </a:cubicBezTo>
                <a:cubicBezTo>
                  <a:pt x="1668875" y="448521"/>
                  <a:pt x="1668875" y="455093"/>
                  <a:pt x="1668875" y="461570"/>
                </a:cubicBezTo>
                <a:cubicBezTo>
                  <a:pt x="1662399" y="461570"/>
                  <a:pt x="1655826" y="461570"/>
                  <a:pt x="1649254" y="461570"/>
                </a:cubicBezTo>
                <a:cubicBezTo>
                  <a:pt x="1649254" y="454998"/>
                  <a:pt x="1649254" y="448521"/>
                  <a:pt x="1649254" y="441949"/>
                </a:cubicBezTo>
                <a:close/>
                <a:moveTo>
                  <a:pt x="2866453" y="413755"/>
                </a:moveTo>
                <a:cubicBezTo>
                  <a:pt x="2871883" y="434901"/>
                  <a:pt x="2863215" y="423757"/>
                  <a:pt x="2879598" y="433282"/>
                </a:cubicBezTo>
                <a:cubicBezTo>
                  <a:pt x="2888742" y="427471"/>
                  <a:pt x="2916269" y="426233"/>
                  <a:pt x="2925413" y="420232"/>
                </a:cubicBezTo>
                <a:lnTo>
                  <a:pt x="2918841" y="420232"/>
                </a:lnTo>
                <a:lnTo>
                  <a:pt x="2918841" y="413755"/>
                </a:lnTo>
                <a:close/>
                <a:moveTo>
                  <a:pt x="2447639" y="407183"/>
                </a:moveTo>
                <a:cubicBezTo>
                  <a:pt x="2414016" y="407374"/>
                  <a:pt x="2400776" y="414136"/>
                  <a:pt x="2375725" y="420232"/>
                </a:cubicBezTo>
                <a:cubicBezTo>
                  <a:pt x="2369439" y="431757"/>
                  <a:pt x="2367439" y="431186"/>
                  <a:pt x="2362581" y="446331"/>
                </a:cubicBezTo>
                <a:lnTo>
                  <a:pt x="2382202" y="446331"/>
                </a:lnTo>
                <a:cubicBezTo>
                  <a:pt x="2402967" y="431948"/>
                  <a:pt x="2422969" y="437091"/>
                  <a:pt x="2447639" y="439854"/>
                </a:cubicBezTo>
                <a:close/>
                <a:moveTo>
                  <a:pt x="3111177" y="394075"/>
                </a:moveTo>
                <a:cubicBezTo>
                  <a:pt x="3143440" y="391753"/>
                  <a:pt x="3185589" y="400040"/>
                  <a:pt x="3232880" y="400611"/>
                </a:cubicBezTo>
                <a:cubicBezTo>
                  <a:pt x="3247930" y="421947"/>
                  <a:pt x="3265360" y="422137"/>
                  <a:pt x="3272218" y="452808"/>
                </a:cubicBezTo>
                <a:lnTo>
                  <a:pt x="3259074" y="452808"/>
                </a:lnTo>
                <a:cubicBezTo>
                  <a:pt x="3223831" y="422614"/>
                  <a:pt x="3177731" y="437663"/>
                  <a:pt x="3128200" y="439759"/>
                </a:cubicBezTo>
                <a:lnTo>
                  <a:pt x="3128200" y="452808"/>
                </a:lnTo>
                <a:cubicBezTo>
                  <a:pt x="3168396" y="453379"/>
                  <a:pt x="3206782" y="461094"/>
                  <a:pt x="3218116" y="492718"/>
                </a:cubicBezTo>
                <a:lnTo>
                  <a:pt x="3152680" y="492718"/>
                </a:lnTo>
                <a:cubicBezTo>
                  <a:pt x="3151060" y="492622"/>
                  <a:pt x="3149441" y="492336"/>
                  <a:pt x="3147822" y="491956"/>
                </a:cubicBezTo>
                <a:lnTo>
                  <a:pt x="3147822" y="492718"/>
                </a:lnTo>
                <a:lnTo>
                  <a:pt x="3087624" y="492718"/>
                </a:lnTo>
                <a:lnTo>
                  <a:pt x="3087624" y="492813"/>
                </a:lnTo>
                <a:cubicBezTo>
                  <a:pt x="3085338" y="488241"/>
                  <a:pt x="3083623" y="481859"/>
                  <a:pt x="3082385" y="472429"/>
                </a:cubicBezTo>
                <a:cubicBezTo>
                  <a:pt x="3098292" y="446902"/>
                  <a:pt x="3074956" y="428519"/>
                  <a:pt x="3069336" y="400611"/>
                </a:cubicBezTo>
                <a:lnTo>
                  <a:pt x="3082385" y="400611"/>
                </a:lnTo>
                <a:cubicBezTo>
                  <a:pt x="3090767" y="396801"/>
                  <a:pt x="3100423" y="394849"/>
                  <a:pt x="3111177" y="394075"/>
                </a:cubicBezTo>
                <a:close/>
                <a:moveTo>
                  <a:pt x="3749897" y="387657"/>
                </a:moveTo>
                <a:lnTo>
                  <a:pt x="3749897" y="413755"/>
                </a:lnTo>
                <a:cubicBezTo>
                  <a:pt x="3761423" y="420042"/>
                  <a:pt x="3760946" y="421947"/>
                  <a:pt x="3776091" y="426805"/>
                </a:cubicBezTo>
                <a:lnTo>
                  <a:pt x="3776091" y="413755"/>
                </a:lnTo>
                <a:cubicBezTo>
                  <a:pt x="3764756" y="402516"/>
                  <a:pt x="3766185" y="395562"/>
                  <a:pt x="3749897" y="387657"/>
                </a:cubicBezTo>
                <a:close/>
                <a:moveTo>
                  <a:pt x="4257580" y="383752"/>
                </a:moveTo>
                <a:cubicBezTo>
                  <a:pt x="4240244" y="396991"/>
                  <a:pt x="4226814" y="413469"/>
                  <a:pt x="4201382" y="420328"/>
                </a:cubicBezTo>
                <a:cubicBezTo>
                  <a:pt x="4192143" y="414041"/>
                  <a:pt x="4179951" y="413946"/>
                  <a:pt x="4162139" y="413851"/>
                </a:cubicBezTo>
                <a:lnTo>
                  <a:pt x="4162139" y="394229"/>
                </a:lnTo>
                <a:cubicBezTo>
                  <a:pt x="4194048" y="394419"/>
                  <a:pt x="4213193" y="389371"/>
                  <a:pt x="4235767" y="383942"/>
                </a:cubicBezTo>
                <a:close/>
                <a:moveTo>
                  <a:pt x="3630739" y="383752"/>
                </a:moveTo>
                <a:lnTo>
                  <a:pt x="3937921" y="383752"/>
                </a:lnTo>
                <a:cubicBezTo>
                  <a:pt x="3938492" y="385085"/>
                  <a:pt x="3938968" y="386323"/>
                  <a:pt x="3939540" y="387657"/>
                </a:cubicBezTo>
                <a:cubicBezTo>
                  <a:pt x="3956875" y="426424"/>
                  <a:pt x="3983736" y="455761"/>
                  <a:pt x="4004215" y="492718"/>
                </a:cubicBezTo>
                <a:lnTo>
                  <a:pt x="3811048" y="492813"/>
                </a:lnTo>
                <a:cubicBezTo>
                  <a:pt x="3787521" y="458523"/>
                  <a:pt x="3768471" y="437091"/>
                  <a:pt x="3710464" y="426805"/>
                </a:cubicBezTo>
                <a:cubicBezTo>
                  <a:pt x="3701986" y="447569"/>
                  <a:pt x="3693985" y="441473"/>
                  <a:pt x="3684270" y="459380"/>
                </a:cubicBezTo>
                <a:cubicBezTo>
                  <a:pt x="3679031" y="466048"/>
                  <a:pt x="3681984" y="461190"/>
                  <a:pt x="3677698" y="472429"/>
                </a:cubicBezTo>
                <a:lnTo>
                  <a:pt x="3717036" y="472429"/>
                </a:lnTo>
                <a:cubicBezTo>
                  <a:pt x="3727609" y="462714"/>
                  <a:pt x="3730276" y="462333"/>
                  <a:pt x="3749707" y="459380"/>
                </a:cubicBezTo>
                <a:cubicBezTo>
                  <a:pt x="3754945" y="466857"/>
                  <a:pt x="3760922" y="472263"/>
                  <a:pt x="3766911" y="477275"/>
                </a:cubicBezTo>
                <a:lnTo>
                  <a:pt x="3784187" y="492813"/>
                </a:lnTo>
                <a:lnTo>
                  <a:pt x="3784283" y="492813"/>
                </a:lnTo>
                <a:cubicBezTo>
                  <a:pt x="3788760" y="497861"/>
                  <a:pt x="3792665" y="503766"/>
                  <a:pt x="3795618" y="511672"/>
                </a:cubicBezTo>
                <a:lnTo>
                  <a:pt x="3789046" y="511672"/>
                </a:lnTo>
                <a:cubicBezTo>
                  <a:pt x="3763709" y="492241"/>
                  <a:pt x="3724752" y="500623"/>
                  <a:pt x="3697415" y="511672"/>
                </a:cubicBezTo>
                <a:lnTo>
                  <a:pt x="3697415" y="518149"/>
                </a:lnTo>
                <a:lnTo>
                  <a:pt x="3703987" y="518149"/>
                </a:lnTo>
                <a:cubicBezTo>
                  <a:pt x="3732562" y="536437"/>
                  <a:pt x="3756661" y="528436"/>
                  <a:pt x="3769424" y="563774"/>
                </a:cubicBezTo>
                <a:lnTo>
                  <a:pt x="3762852" y="563774"/>
                </a:lnTo>
                <a:cubicBezTo>
                  <a:pt x="3745421" y="573966"/>
                  <a:pt x="3721990" y="565488"/>
                  <a:pt x="3710464" y="583300"/>
                </a:cubicBezTo>
                <a:cubicBezTo>
                  <a:pt x="3731705" y="588729"/>
                  <a:pt x="3720466" y="580062"/>
                  <a:pt x="3730086" y="596349"/>
                </a:cubicBezTo>
                <a:lnTo>
                  <a:pt x="3717037" y="596349"/>
                </a:lnTo>
                <a:cubicBezTo>
                  <a:pt x="3703702" y="603493"/>
                  <a:pt x="3693033" y="596064"/>
                  <a:pt x="3679984" y="601779"/>
                </a:cubicBezTo>
                <a:lnTo>
                  <a:pt x="3641408" y="601779"/>
                </a:lnTo>
                <a:cubicBezTo>
                  <a:pt x="3650647" y="583395"/>
                  <a:pt x="3657220" y="565488"/>
                  <a:pt x="3658172" y="550629"/>
                </a:cubicBezTo>
                <a:cubicBezTo>
                  <a:pt x="3649028" y="540247"/>
                  <a:pt x="3644837" y="530484"/>
                  <a:pt x="3643646" y="520947"/>
                </a:cubicBezTo>
                <a:lnTo>
                  <a:pt x="3647100" y="492813"/>
                </a:lnTo>
                <a:lnTo>
                  <a:pt x="3647027" y="492813"/>
                </a:lnTo>
                <a:cubicBezTo>
                  <a:pt x="3653504" y="471001"/>
                  <a:pt x="3665220" y="448331"/>
                  <a:pt x="3658076" y="420232"/>
                </a:cubicBezTo>
                <a:cubicBezTo>
                  <a:pt x="3655504" y="410231"/>
                  <a:pt x="3635311" y="397468"/>
                  <a:pt x="3631882" y="387561"/>
                </a:cubicBezTo>
                <a:cubicBezTo>
                  <a:pt x="3631406" y="386323"/>
                  <a:pt x="3631025" y="385085"/>
                  <a:pt x="3630739" y="383752"/>
                </a:cubicBezTo>
                <a:close/>
                <a:moveTo>
                  <a:pt x="3566255" y="383752"/>
                </a:moveTo>
                <a:cubicBezTo>
                  <a:pt x="3569113" y="418137"/>
                  <a:pt x="3567303" y="454618"/>
                  <a:pt x="3559873" y="492813"/>
                </a:cubicBezTo>
                <a:lnTo>
                  <a:pt x="3507581" y="492813"/>
                </a:lnTo>
                <a:cubicBezTo>
                  <a:pt x="3509486" y="455475"/>
                  <a:pt x="3508819" y="418899"/>
                  <a:pt x="3505295" y="383847"/>
                </a:cubicBezTo>
                <a:close/>
                <a:moveTo>
                  <a:pt x="2942463" y="383752"/>
                </a:moveTo>
                <a:cubicBezTo>
                  <a:pt x="2975705" y="393657"/>
                  <a:pt x="2999327" y="420804"/>
                  <a:pt x="2997327" y="472524"/>
                </a:cubicBezTo>
                <a:lnTo>
                  <a:pt x="2998548" y="492813"/>
                </a:lnTo>
                <a:lnTo>
                  <a:pt x="2998566" y="492813"/>
                </a:lnTo>
                <a:lnTo>
                  <a:pt x="2998550" y="492851"/>
                </a:lnTo>
                <a:lnTo>
                  <a:pt x="2998565" y="493099"/>
                </a:lnTo>
                <a:lnTo>
                  <a:pt x="2998447" y="493098"/>
                </a:lnTo>
                <a:lnTo>
                  <a:pt x="2977754" y="542843"/>
                </a:lnTo>
                <a:cubicBezTo>
                  <a:pt x="2968871" y="560702"/>
                  <a:pt x="2960180" y="579157"/>
                  <a:pt x="2958085" y="596445"/>
                </a:cubicBezTo>
                <a:cubicBezTo>
                  <a:pt x="2962085" y="598540"/>
                  <a:pt x="2966276" y="600350"/>
                  <a:pt x="2970658" y="601969"/>
                </a:cubicBezTo>
                <a:lnTo>
                  <a:pt x="2970309" y="601968"/>
                </a:lnTo>
                <a:lnTo>
                  <a:pt x="2970657" y="601969"/>
                </a:lnTo>
                <a:cubicBezTo>
                  <a:pt x="2989612" y="608732"/>
                  <a:pt x="3012662" y="610161"/>
                  <a:pt x="3043142" y="609589"/>
                </a:cubicBezTo>
                <a:lnTo>
                  <a:pt x="3045714" y="601970"/>
                </a:lnTo>
                <a:lnTo>
                  <a:pt x="3045619" y="601969"/>
                </a:lnTo>
                <a:lnTo>
                  <a:pt x="3049620" y="590063"/>
                </a:lnTo>
                <a:lnTo>
                  <a:pt x="3043048" y="590063"/>
                </a:lnTo>
                <a:lnTo>
                  <a:pt x="3043048" y="583491"/>
                </a:lnTo>
                <a:lnTo>
                  <a:pt x="3029998" y="590063"/>
                </a:lnTo>
                <a:lnTo>
                  <a:pt x="3029998" y="583491"/>
                </a:lnTo>
                <a:lnTo>
                  <a:pt x="3023426" y="583491"/>
                </a:lnTo>
                <a:lnTo>
                  <a:pt x="3023426" y="577014"/>
                </a:lnTo>
                <a:cubicBezTo>
                  <a:pt x="3035713" y="572727"/>
                  <a:pt x="3048953" y="570822"/>
                  <a:pt x="3069241" y="570441"/>
                </a:cubicBezTo>
                <a:cubicBezTo>
                  <a:pt x="3072766" y="580347"/>
                  <a:pt x="3073623" y="581490"/>
                  <a:pt x="3075814" y="596540"/>
                </a:cubicBezTo>
                <a:lnTo>
                  <a:pt x="3074066" y="601969"/>
                </a:lnTo>
                <a:lnTo>
                  <a:pt x="3074098" y="601969"/>
                </a:lnTo>
                <a:cubicBezTo>
                  <a:pt x="3073622" y="607399"/>
                  <a:pt x="3075337" y="614733"/>
                  <a:pt x="3075908" y="629211"/>
                </a:cubicBezTo>
                <a:lnTo>
                  <a:pt x="3056287" y="635688"/>
                </a:lnTo>
                <a:cubicBezTo>
                  <a:pt x="3041428" y="645308"/>
                  <a:pt x="2997136" y="646832"/>
                  <a:pt x="2977800" y="648737"/>
                </a:cubicBezTo>
                <a:cubicBezTo>
                  <a:pt x="2969418" y="637498"/>
                  <a:pt x="2961251" y="631116"/>
                  <a:pt x="2954191" y="624877"/>
                </a:cubicBezTo>
                <a:lnTo>
                  <a:pt x="2937224" y="601874"/>
                </a:lnTo>
                <a:lnTo>
                  <a:pt x="2937130" y="601874"/>
                </a:lnTo>
                <a:cubicBezTo>
                  <a:pt x="2933891" y="593111"/>
                  <a:pt x="2931986" y="581300"/>
                  <a:pt x="2931891" y="563774"/>
                </a:cubicBezTo>
                <a:cubicBezTo>
                  <a:pt x="2950941" y="545581"/>
                  <a:pt x="2965324" y="521578"/>
                  <a:pt x="2973991" y="492813"/>
                </a:cubicBezTo>
                <a:lnTo>
                  <a:pt x="2974017" y="492813"/>
                </a:lnTo>
                <a:lnTo>
                  <a:pt x="2977706" y="479097"/>
                </a:lnTo>
                <a:lnTo>
                  <a:pt x="2964561" y="479097"/>
                </a:lnTo>
                <a:cubicBezTo>
                  <a:pt x="2955322" y="472810"/>
                  <a:pt x="2943130" y="472715"/>
                  <a:pt x="2925318" y="472524"/>
                </a:cubicBezTo>
                <a:lnTo>
                  <a:pt x="2925318" y="479097"/>
                </a:lnTo>
                <a:cubicBezTo>
                  <a:pt x="2932843" y="481954"/>
                  <a:pt x="2956084" y="486622"/>
                  <a:pt x="2938367" y="492146"/>
                </a:cubicBezTo>
                <a:cubicBezTo>
                  <a:pt x="2937986" y="492432"/>
                  <a:pt x="2937510" y="492718"/>
                  <a:pt x="2937034" y="493003"/>
                </a:cubicBezTo>
                <a:lnTo>
                  <a:pt x="2936582" y="493002"/>
                </a:lnTo>
                <a:lnTo>
                  <a:pt x="2927390" y="496849"/>
                </a:lnTo>
                <a:cubicBezTo>
                  <a:pt x="2923818" y="497551"/>
                  <a:pt x="2919318" y="497861"/>
                  <a:pt x="2912174" y="498528"/>
                </a:cubicBezTo>
                <a:lnTo>
                  <a:pt x="2893911" y="492909"/>
                </a:lnTo>
                <a:lnTo>
                  <a:pt x="2893600" y="492908"/>
                </a:lnTo>
                <a:cubicBezTo>
                  <a:pt x="2889123" y="491574"/>
                  <a:pt x="2884265" y="489384"/>
                  <a:pt x="2879503" y="485574"/>
                </a:cubicBezTo>
                <a:lnTo>
                  <a:pt x="2872931" y="485574"/>
                </a:lnTo>
                <a:lnTo>
                  <a:pt x="2872931" y="465952"/>
                </a:lnTo>
                <a:cubicBezTo>
                  <a:pt x="2859310" y="468334"/>
                  <a:pt x="2860262" y="467572"/>
                  <a:pt x="2853309" y="472524"/>
                </a:cubicBezTo>
                <a:cubicBezTo>
                  <a:pt x="2849308" y="477954"/>
                  <a:pt x="2845879" y="484812"/>
                  <a:pt x="2843117" y="492718"/>
                </a:cubicBezTo>
                <a:lnTo>
                  <a:pt x="2801683" y="492813"/>
                </a:lnTo>
                <a:cubicBezTo>
                  <a:pt x="2796731" y="463190"/>
                  <a:pt x="2790349" y="419756"/>
                  <a:pt x="2787586" y="383942"/>
                </a:cubicBezTo>
                <a:close/>
                <a:moveTo>
                  <a:pt x="2456116" y="383752"/>
                </a:moveTo>
                <a:cubicBezTo>
                  <a:pt x="2453735" y="415565"/>
                  <a:pt x="2465165" y="454808"/>
                  <a:pt x="2475166" y="492908"/>
                </a:cubicBezTo>
                <a:lnTo>
                  <a:pt x="2439067" y="492813"/>
                </a:lnTo>
                <a:cubicBezTo>
                  <a:pt x="2439733" y="492527"/>
                  <a:pt x="2440495" y="492336"/>
                  <a:pt x="2441162" y="492051"/>
                </a:cubicBezTo>
                <a:cubicBezTo>
                  <a:pt x="2434495" y="486812"/>
                  <a:pt x="2439352" y="489765"/>
                  <a:pt x="2428017" y="485574"/>
                </a:cubicBezTo>
                <a:cubicBezTo>
                  <a:pt x="2420112" y="482145"/>
                  <a:pt x="2392489" y="478811"/>
                  <a:pt x="2362581" y="479097"/>
                </a:cubicBezTo>
                <a:cubicBezTo>
                  <a:pt x="2361057" y="483383"/>
                  <a:pt x="2359914" y="488050"/>
                  <a:pt x="2358961" y="493099"/>
                </a:cubicBezTo>
                <a:lnTo>
                  <a:pt x="2358940" y="493099"/>
                </a:lnTo>
                <a:lnTo>
                  <a:pt x="2356009" y="531198"/>
                </a:lnTo>
                <a:cubicBezTo>
                  <a:pt x="2368773" y="544819"/>
                  <a:pt x="2387442" y="575585"/>
                  <a:pt x="2391633" y="601969"/>
                </a:cubicBezTo>
                <a:lnTo>
                  <a:pt x="2356009" y="601874"/>
                </a:lnTo>
                <a:lnTo>
                  <a:pt x="2356009" y="589968"/>
                </a:lnTo>
                <a:cubicBezTo>
                  <a:pt x="2346437" y="580062"/>
                  <a:pt x="2337745" y="565655"/>
                  <a:pt x="2330792" y="548784"/>
                </a:cubicBezTo>
                <a:lnTo>
                  <a:pt x="2316029" y="492908"/>
                </a:lnTo>
                <a:lnTo>
                  <a:pt x="2316004" y="492908"/>
                </a:lnTo>
                <a:lnTo>
                  <a:pt x="2316005" y="492815"/>
                </a:lnTo>
                <a:lnTo>
                  <a:pt x="2316004" y="492813"/>
                </a:lnTo>
                <a:lnTo>
                  <a:pt x="2316005" y="492813"/>
                </a:lnTo>
                <a:lnTo>
                  <a:pt x="2316373" y="435651"/>
                </a:lnTo>
                <a:cubicBezTo>
                  <a:pt x="2319504" y="417470"/>
                  <a:pt x="2325910" y="400849"/>
                  <a:pt x="2336387" y="387752"/>
                </a:cubicBezTo>
                <a:cubicBezTo>
                  <a:pt x="2337435" y="386419"/>
                  <a:pt x="2338483" y="385180"/>
                  <a:pt x="2339626" y="384037"/>
                </a:cubicBezTo>
                <a:close/>
                <a:moveTo>
                  <a:pt x="4090131" y="309266"/>
                </a:moveTo>
                <a:lnTo>
                  <a:pt x="4162140" y="309266"/>
                </a:lnTo>
                <a:cubicBezTo>
                  <a:pt x="4203192" y="333269"/>
                  <a:pt x="4272725" y="316791"/>
                  <a:pt x="4286441" y="368035"/>
                </a:cubicBezTo>
                <a:cubicBezTo>
                  <a:pt x="4274820" y="371560"/>
                  <a:pt x="4265772" y="377179"/>
                  <a:pt x="4257580" y="383561"/>
                </a:cubicBezTo>
                <a:lnTo>
                  <a:pt x="4235768" y="383752"/>
                </a:lnTo>
                <a:cubicBezTo>
                  <a:pt x="4239483" y="382895"/>
                  <a:pt x="4243293" y="382037"/>
                  <a:pt x="4247198" y="381085"/>
                </a:cubicBezTo>
                <a:lnTo>
                  <a:pt x="4247198" y="368035"/>
                </a:lnTo>
                <a:cubicBezTo>
                  <a:pt x="4238816" y="363178"/>
                  <a:pt x="4234053" y="352033"/>
                  <a:pt x="4227577" y="348414"/>
                </a:cubicBezTo>
                <a:cubicBezTo>
                  <a:pt x="4191762" y="328983"/>
                  <a:pt x="4116896" y="338127"/>
                  <a:pt x="4090131" y="309266"/>
                </a:cubicBezTo>
                <a:close/>
                <a:moveTo>
                  <a:pt x="3141250" y="302789"/>
                </a:moveTo>
                <a:lnTo>
                  <a:pt x="3141250" y="315838"/>
                </a:lnTo>
                <a:lnTo>
                  <a:pt x="3154395" y="315838"/>
                </a:lnTo>
                <a:lnTo>
                  <a:pt x="3154395" y="309266"/>
                </a:lnTo>
                <a:close/>
                <a:moveTo>
                  <a:pt x="3539586" y="274691"/>
                </a:moveTo>
                <a:cubicBezTo>
                  <a:pt x="3553778" y="308409"/>
                  <a:pt x="3563017" y="344795"/>
                  <a:pt x="3566256" y="383561"/>
                </a:cubicBezTo>
                <a:lnTo>
                  <a:pt x="3505296" y="383752"/>
                </a:lnTo>
                <a:cubicBezTo>
                  <a:pt x="3501486" y="345461"/>
                  <a:pt x="3494247" y="308885"/>
                  <a:pt x="3483388" y="274881"/>
                </a:cubicBezTo>
                <a:close/>
                <a:moveTo>
                  <a:pt x="784194" y="274691"/>
                </a:moveTo>
                <a:cubicBezTo>
                  <a:pt x="764762" y="309933"/>
                  <a:pt x="748570" y="348890"/>
                  <a:pt x="726663" y="383942"/>
                </a:cubicBezTo>
                <a:lnTo>
                  <a:pt x="726635" y="383942"/>
                </a:lnTo>
                <a:lnTo>
                  <a:pt x="720090" y="394134"/>
                </a:lnTo>
                <a:cubicBezTo>
                  <a:pt x="708946" y="410707"/>
                  <a:pt x="681799" y="420328"/>
                  <a:pt x="674275" y="439854"/>
                </a:cubicBezTo>
                <a:cubicBezTo>
                  <a:pt x="669512" y="452141"/>
                  <a:pt x="665988" y="470715"/>
                  <a:pt x="663607" y="492908"/>
                </a:cubicBezTo>
                <a:lnTo>
                  <a:pt x="663505" y="492908"/>
                </a:lnTo>
                <a:lnTo>
                  <a:pt x="659988" y="544974"/>
                </a:lnTo>
                <a:lnTo>
                  <a:pt x="659607" y="602000"/>
                </a:lnTo>
                <a:lnTo>
                  <a:pt x="662296" y="660691"/>
                </a:lnTo>
                <a:lnTo>
                  <a:pt x="667977" y="711031"/>
                </a:lnTo>
                <a:lnTo>
                  <a:pt x="667988" y="711031"/>
                </a:lnTo>
                <a:cubicBezTo>
                  <a:pt x="669893" y="722461"/>
                  <a:pt x="671894" y="732271"/>
                  <a:pt x="674275" y="740082"/>
                </a:cubicBezTo>
                <a:cubicBezTo>
                  <a:pt x="675513" y="744083"/>
                  <a:pt x="682538" y="755798"/>
                  <a:pt x="692206" y="770669"/>
                </a:cubicBezTo>
                <a:lnTo>
                  <a:pt x="725995" y="820186"/>
                </a:lnTo>
                <a:lnTo>
                  <a:pt x="725995" y="820092"/>
                </a:lnTo>
                <a:cubicBezTo>
                  <a:pt x="744474" y="846095"/>
                  <a:pt x="761809" y="868669"/>
                  <a:pt x="765905" y="870669"/>
                </a:cubicBezTo>
                <a:lnTo>
                  <a:pt x="818293" y="870669"/>
                </a:lnTo>
                <a:lnTo>
                  <a:pt x="818293" y="857620"/>
                </a:lnTo>
                <a:lnTo>
                  <a:pt x="774779" y="820092"/>
                </a:lnTo>
                <a:lnTo>
                  <a:pt x="774573" y="820092"/>
                </a:lnTo>
                <a:cubicBezTo>
                  <a:pt x="743807" y="791136"/>
                  <a:pt x="721043" y="760275"/>
                  <a:pt x="714947" y="711031"/>
                </a:cubicBezTo>
                <a:lnTo>
                  <a:pt x="745903" y="711031"/>
                </a:lnTo>
                <a:cubicBezTo>
                  <a:pt x="745998" y="715793"/>
                  <a:pt x="746093" y="721127"/>
                  <a:pt x="746189" y="727032"/>
                </a:cubicBezTo>
                <a:cubicBezTo>
                  <a:pt x="788384" y="762942"/>
                  <a:pt x="773811" y="812567"/>
                  <a:pt x="857345" y="811900"/>
                </a:cubicBezTo>
                <a:cubicBezTo>
                  <a:pt x="857536" y="814567"/>
                  <a:pt x="857822" y="817330"/>
                  <a:pt x="858107" y="819997"/>
                </a:cubicBezTo>
                <a:lnTo>
                  <a:pt x="802721" y="820060"/>
                </a:lnTo>
                <a:lnTo>
                  <a:pt x="858393" y="820187"/>
                </a:lnTo>
                <a:cubicBezTo>
                  <a:pt x="861155" y="840809"/>
                  <a:pt x="869299" y="860597"/>
                  <a:pt x="881586" y="878956"/>
                </a:cubicBezTo>
                <a:lnTo>
                  <a:pt x="929457" y="928962"/>
                </a:lnTo>
                <a:lnTo>
                  <a:pt x="929544" y="928962"/>
                </a:lnTo>
                <a:cubicBezTo>
                  <a:pt x="1008126" y="989541"/>
                  <a:pt x="1134523" y="1016116"/>
                  <a:pt x="1223962" y="968491"/>
                </a:cubicBezTo>
                <a:cubicBezTo>
                  <a:pt x="1231868" y="964300"/>
                  <a:pt x="1239750" y="958776"/>
                  <a:pt x="1247525" y="952120"/>
                </a:cubicBezTo>
                <a:lnTo>
                  <a:pt x="1270443" y="928963"/>
                </a:lnTo>
                <a:lnTo>
                  <a:pt x="1270349" y="928962"/>
                </a:lnTo>
                <a:cubicBezTo>
                  <a:pt x="1294828" y="900387"/>
                  <a:pt x="1316926" y="861716"/>
                  <a:pt x="1332928" y="819996"/>
                </a:cubicBezTo>
                <a:lnTo>
                  <a:pt x="1332973" y="819996"/>
                </a:lnTo>
                <a:lnTo>
                  <a:pt x="1357979" y="710935"/>
                </a:lnTo>
                <a:lnTo>
                  <a:pt x="1358069" y="710935"/>
                </a:lnTo>
                <a:lnTo>
                  <a:pt x="1354823" y="652345"/>
                </a:lnTo>
                <a:cubicBezTo>
                  <a:pt x="1351168" y="634068"/>
                  <a:pt x="1344786" y="617352"/>
                  <a:pt x="1335214" y="603017"/>
                </a:cubicBezTo>
                <a:cubicBezTo>
                  <a:pt x="1335309" y="602636"/>
                  <a:pt x="1335405" y="602350"/>
                  <a:pt x="1335500" y="601969"/>
                </a:cubicBezTo>
                <a:lnTo>
                  <a:pt x="1399222" y="601969"/>
                </a:lnTo>
                <a:lnTo>
                  <a:pt x="1394460" y="711031"/>
                </a:lnTo>
                <a:lnTo>
                  <a:pt x="1394079" y="720556"/>
                </a:lnTo>
                <a:cubicBezTo>
                  <a:pt x="1385602" y="754274"/>
                  <a:pt x="1371410" y="787231"/>
                  <a:pt x="1356931" y="820282"/>
                </a:cubicBezTo>
                <a:lnTo>
                  <a:pt x="1356859" y="820282"/>
                </a:lnTo>
                <a:lnTo>
                  <a:pt x="1315951" y="928962"/>
                </a:lnTo>
                <a:lnTo>
                  <a:pt x="1315974" y="928962"/>
                </a:lnTo>
                <a:cubicBezTo>
                  <a:pt x="1312735" y="942106"/>
                  <a:pt x="1310354" y="955251"/>
                  <a:pt x="1309116" y="968491"/>
                </a:cubicBezTo>
                <a:cubicBezTo>
                  <a:pt x="1328356" y="980683"/>
                  <a:pt x="1332071" y="989922"/>
                  <a:pt x="1361503" y="994589"/>
                </a:cubicBezTo>
                <a:cubicBezTo>
                  <a:pt x="1395603" y="969253"/>
                  <a:pt x="1449895" y="972872"/>
                  <a:pt x="1492377" y="955441"/>
                </a:cubicBezTo>
                <a:cubicBezTo>
                  <a:pt x="1514570" y="946297"/>
                  <a:pt x="1536478" y="937439"/>
                  <a:pt x="1558671" y="928867"/>
                </a:cubicBezTo>
                <a:lnTo>
                  <a:pt x="1558747" y="928867"/>
                </a:lnTo>
                <a:lnTo>
                  <a:pt x="1658136" y="893529"/>
                </a:lnTo>
                <a:cubicBezTo>
                  <a:pt x="1692497" y="882623"/>
                  <a:pt x="1728406" y="872717"/>
                  <a:pt x="1767078" y="864097"/>
                </a:cubicBezTo>
                <a:cubicBezTo>
                  <a:pt x="1773174" y="845714"/>
                  <a:pt x="1781746" y="832284"/>
                  <a:pt x="1790986" y="820092"/>
                </a:cubicBezTo>
                <a:lnTo>
                  <a:pt x="1831753" y="820092"/>
                </a:lnTo>
                <a:cubicBezTo>
                  <a:pt x="1813465" y="857620"/>
                  <a:pt x="1786795" y="884195"/>
                  <a:pt x="1776222" y="928772"/>
                </a:cubicBezTo>
                <a:lnTo>
                  <a:pt x="1744599" y="928962"/>
                </a:lnTo>
                <a:cubicBezTo>
                  <a:pt x="1742789" y="919914"/>
                  <a:pt x="1739741" y="911151"/>
                  <a:pt x="1734407" y="903245"/>
                </a:cubicBezTo>
                <a:cubicBezTo>
                  <a:pt x="1723882" y="910722"/>
                  <a:pt x="1712023" y="915175"/>
                  <a:pt x="1699581" y="918747"/>
                </a:cubicBezTo>
                <a:lnTo>
                  <a:pt x="1661255" y="928962"/>
                </a:lnTo>
                <a:lnTo>
                  <a:pt x="1661445" y="928962"/>
                </a:lnTo>
                <a:cubicBezTo>
                  <a:pt x="1655254" y="930867"/>
                  <a:pt x="1649063" y="933058"/>
                  <a:pt x="1642967" y="935820"/>
                </a:cubicBezTo>
                <a:cubicBezTo>
                  <a:pt x="1629537" y="941916"/>
                  <a:pt x="1615916" y="962299"/>
                  <a:pt x="1603629" y="968491"/>
                </a:cubicBezTo>
                <a:cubicBezTo>
                  <a:pt x="1578007" y="981445"/>
                  <a:pt x="1556194" y="971539"/>
                  <a:pt x="1525143" y="981540"/>
                </a:cubicBezTo>
                <a:cubicBezTo>
                  <a:pt x="1475041" y="997637"/>
                  <a:pt x="1420082" y="1015925"/>
                  <a:pt x="1369695" y="1038309"/>
                </a:cubicBezTo>
                <a:lnTo>
                  <a:pt x="1369333" y="1038309"/>
                </a:lnTo>
                <a:lnTo>
                  <a:pt x="1282827" y="1085935"/>
                </a:lnTo>
                <a:cubicBezTo>
                  <a:pt x="1274778" y="1091555"/>
                  <a:pt x="1267087" y="1100056"/>
                  <a:pt x="1259741" y="1110569"/>
                </a:cubicBezTo>
                <a:lnTo>
                  <a:pt x="1238727" y="1147274"/>
                </a:lnTo>
                <a:lnTo>
                  <a:pt x="1238727" y="1147276"/>
                </a:lnTo>
                <a:cubicBezTo>
                  <a:pt x="1222344" y="1180899"/>
                  <a:pt x="1207866" y="1221571"/>
                  <a:pt x="1195293" y="1256242"/>
                </a:cubicBezTo>
                <a:lnTo>
                  <a:pt x="1067848" y="1256337"/>
                </a:lnTo>
                <a:cubicBezTo>
                  <a:pt x="1099947" y="1229191"/>
                  <a:pt x="1134523" y="1206045"/>
                  <a:pt x="1158431" y="1203378"/>
                </a:cubicBezTo>
                <a:cubicBezTo>
                  <a:pt x="1165480" y="1208331"/>
                  <a:pt x="1164622" y="1207283"/>
                  <a:pt x="1178052" y="1209855"/>
                </a:cubicBezTo>
                <a:cubicBezTo>
                  <a:pt x="1184720" y="1185090"/>
                  <a:pt x="1195388" y="1165183"/>
                  <a:pt x="1207485" y="1147180"/>
                </a:cubicBezTo>
                <a:lnTo>
                  <a:pt x="1207652" y="1147180"/>
                </a:lnTo>
                <a:lnTo>
                  <a:pt x="1246394" y="1095734"/>
                </a:lnTo>
                <a:cubicBezTo>
                  <a:pt x="1259205" y="1078577"/>
                  <a:pt x="1271063" y="1060456"/>
                  <a:pt x="1279493" y="1038405"/>
                </a:cubicBezTo>
                <a:lnTo>
                  <a:pt x="1339672" y="1038277"/>
                </a:lnTo>
                <a:lnTo>
                  <a:pt x="1279683" y="1038214"/>
                </a:lnTo>
                <a:cubicBezTo>
                  <a:pt x="1283970" y="1027069"/>
                  <a:pt x="1287399" y="1014877"/>
                  <a:pt x="1289494" y="1001161"/>
                </a:cubicBezTo>
                <a:lnTo>
                  <a:pt x="1269873" y="994589"/>
                </a:lnTo>
                <a:cubicBezTo>
                  <a:pt x="1261586" y="1009639"/>
                  <a:pt x="1251204" y="1024117"/>
                  <a:pt x="1239488" y="1038309"/>
                </a:cubicBezTo>
                <a:lnTo>
                  <a:pt x="1239206" y="1038309"/>
                </a:lnTo>
                <a:lnTo>
                  <a:pt x="1186041" y="1093340"/>
                </a:lnTo>
                <a:cubicBezTo>
                  <a:pt x="1166598" y="1111390"/>
                  <a:pt x="1145905" y="1129274"/>
                  <a:pt x="1125284" y="1147466"/>
                </a:cubicBezTo>
                <a:lnTo>
                  <a:pt x="1125004" y="1147466"/>
                </a:lnTo>
                <a:lnTo>
                  <a:pt x="1018699" y="1256242"/>
                </a:lnTo>
                <a:lnTo>
                  <a:pt x="991028" y="1256289"/>
                </a:lnTo>
                <a:lnTo>
                  <a:pt x="1018889" y="1256337"/>
                </a:lnTo>
                <a:cubicBezTo>
                  <a:pt x="999553" y="1282150"/>
                  <a:pt x="984218" y="1309963"/>
                  <a:pt x="975359" y="1340443"/>
                </a:cubicBezTo>
                <a:lnTo>
                  <a:pt x="988504" y="1340443"/>
                </a:lnTo>
                <a:cubicBezTo>
                  <a:pt x="1000791" y="1321393"/>
                  <a:pt x="1032891" y="1286341"/>
                  <a:pt x="1068038" y="1256432"/>
                </a:cubicBezTo>
                <a:lnTo>
                  <a:pt x="1195482" y="1256242"/>
                </a:lnTo>
                <a:cubicBezTo>
                  <a:pt x="1189291" y="1273101"/>
                  <a:pt x="1183576" y="1288627"/>
                  <a:pt x="1178242" y="1301200"/>
                </a:cubicBezTo>
                <a:cubicBezTo>
                  <a:pt x="1169193" y="1322726"/>
                  <a:pt x="1160335" y="1344062"/>
                  <a:pt x="1151763" y="1365303"/>
                </a:cubicBezTo>
                <a:lnTo>
                  <a:pt x="700563" y="1365303"/>
                </a:lnTo>
                <a:cubicBezTo>
                  <a:pt x="698468" y="1337585"/>
                  <a:pt x="701611" y="1312058"/>
                  <a:pt x="700563" y="1275101"/>
                </a:cubicBezTo>
                <a:cubicBezTo>
                  <a:pt x="671893" y="1279197"/>
                  <a:pt x="662844" y="1291008"/>
                  <a:pt x="648176" y="1307772"/>
                </a:cubicBezTo>
                <a:cubicBezTo>
                  <a:pt x="629126" y="1302724"/>
                  <a:pt x="604551" y="1291389"/>
                  <a:pt x="595788" y="1275101"/>
                </a:cubicBezTo>
                <a:cubicBezTo>
                  <a:pt x="593359" y="1271672"/>
                  <a:pt x="592359" y="1270124"/>
                  <a:pt x="591669" y="1267850"/>
                </a:cubicBezTo>
                <a:lnTo>
                  <a:pt x="589425" y="1256337"/>
                </a:lnTo>
                <a:lnTo>
                  <a:pt x="589407" y="1256337"/>
                </a:lnTo>
                <a:cubicBezTo>
                  <a:pt x="589312" y="1256146"/>
                  <a:pt x="589312" y="1255861"/>
                  <a:pt x="589217" y="1255575"/>
                </a:cubicBezTo>
                <a:cubicBezTo>
                  <a:pt x="615220" y="1236049"/>
                  <a:pt x="627317" y="1208998"/>
                  <a:pt x="641605" y="1177279"/>
                </a:cubicBezTo>
                <a:lnTo>
                  <a:pt x="621983" y="1177279"/>
                </a:lnTo>
                <a:cubicBezTo>
                  <a:pt x="605219" y="1189567"/>
                  <a:pt x="598742" y="1181280"/>
                  <a:pt x="589312" y="1203378"/>
                </a:cubicBezTo>
                <a:cubicBezTo>
                  <a:pt x="584931" y="1210236"/>
                  <a:pt x="581406" y="1230143"/>
                  <a:pt x="578739" y="1256146"/>
                </a:cubicBezTo>
                <a:lnTo>
                  <a:pt x="377000" y="1256337"/>
                </a:lnTo>
                <a:cubicBezTo>
                  <a:pt x="384334" y="1250908"/>
                  <a:pt x="391859" y="1246240"/>
                  <a:pt x="399574" y="1242526"/>
                </a:cubicBezTo>
                <a:cubicBezTo>
                  <a:pt x="423482" y="1231096"/>
                  <a:pt x="440722" y="1240144"/>
                  <a:pt x="465011" y="1229477"/>
                </a:cubicBezTo>
                <a:cubicBezTo>
                  <a:pt x="492824" y="1217189"/>
                  <a:pt x="536925" y="1193186"/>
                  <a:pt x="556641" y="1170707"/>
                </a:cubicBezTo>
                <a:lnTo>
                  <a:pt x="556641" y="1157658"/>
                </a:lnTo>
                <a:cubicBezTo>
                  <a:pt x="560928" y="1153467"/>
                  <a:pt x="565786" y="1150133"/>
                  <a:pt x="570929" y="1147085"/>
                </a:cubicBezTo>
                <a:lnTo>
                  <a:pt x="571173" y="1147086"/>
                </a:lnTo>
                <a:lnTo>
                  <a:pt x="602623" y="1133298"/>
                </a:lnTo>
                <a:cubicBezTo>
                  <a:pt x="613696" y="1129130"/>
                  <a:pt x="624840" y="1124844"/>
                  <a:pt x="634936" y="1118605"/>
                </a:cubicBezTo>
                <a:cubicBezTo>
                  <a:pt x="668941" y="1097555"/>
                  <a:pt x="704088" y="1070695"/>
                  <a:pt x="732663" y="1038310"/>
                </a:cubicBezTo>
                <a:lnTo>
                  <a:pt x="785336" y="1038214"/>
                </a:lnTo>
                <a:cubicBezTo>
                  <a:pt x="757523" y="1064218"/>
                  <a:pt x="725805" y="1106032"/>
                  <a:pt x="699707" y="1147180"/>
                </a:cubicBezTo>
                <a:lnTo>
                  <a:pt x="656611" y="1147212"/>
                </a:lnTo>
                <a:lnTo>
                  <a:pt x="699707" y="1147276"/>
                </a:lnTo>
                <a:cubicBezTo>
                  <a:pt x="674751" y="1186423"/>
                  <a:pt x="654844" y="1225095"/>
                  <a:pt x="648082" y="1249098"/>
                </a:cubicBezTo>
                <a:lnTo>
                  <a:pt x="654654" y="1249098"/>
                </a:lnTo>
                <a:cubicBezTo>
                  <a:pt x="674942" y="1222142"/>
                  <a:pt x="743617" y="1156801"/>
                  <a:pt x="805149" y="1177279"/>
                </a:cubicBezTo>
                <a:cubicBezTo>
                  <a:pt x="816579" y="1181089"/>
                  <a:pt x="834891" y="1193353"/>
                  <a:pt x="855048" y="1208426"/>
                </a:cubicBezTo>
                <a:lnTo>
                  <a:pt x="915899" y="1256337"/>
                </a:lnTo>
                <a:lnTo>
                  <a:pt x="916019" y="1256337"/>
                </a:lnTo>
                <a:cubicBezTo>
                  <a:pt x="940974" y="1276435"/>
                  <a:pt x="960310" y="1291389"/>
                  <a:pt x="962215" y="1288246"/>
                </a:cubicBezTo>
                <a:cubicBezTo>
                  <a:pt x="967454" y="1280530"/>
                  <a:pt x="967263" y="1277292"/>
                  <a:pt x="968692" y="1262147"/>
                </a:cubicBezTo>
                <a:lnTo>
                  <a:pt x="963443" y="1256337"/>
                </a:lnTo>
                <a:lnTo>
                  <a:pt x="963168" y="1256337"/>
                </a:lnTo>
                <a:cubicBezTo>
                  <a:pt x="936784" y="1225762"/>
                  <a:pt x="924592" y="1184899"/>
                  <a:pt x="906209" y="1147371"/>
                </a:cubicBezTo>
                <a:lnTo>
                  <a:pt x="948786" y="1147276"/>
                </a:lnTo>
                <a:cubicBezTo>
                  <a:pt x="964026" y="1165849"/>
                  <a:pt x="981647" y="1183852"/>
                  <a:pt x="1001459" y="1203378"/>
                </a:cubicBezTo>
                <a:cubicBezTo>
                  <a:pt x="1012889" y="1199282"/>
                  <a:pt x="1007841" y="1202140"/>
                  <a:pt x="1014508" y="1196806"/>
                </a:cubicBezTo>
                <a:cubicBezTo>
                  <a:pt x="1036987" y="1186519"/>
                  <a:pt x="1058323" y="1166897"/>
                  <a:pt x="1077945" y="1147085"/>
                </a:cubicBezTo>
                <a:lnTo>
                  <a:pt x="1078319" y="1147087"/>
                </a:lnTo>
                <a:lnTo>
                  <a:pt x="1112806" y="1112128"/>
                </a:lnTo>
                <a:lnTo>
                  <a:pt x="1112806" y="1099079"/>
                </a:lnTo>
                <a:cubicBezTo>
                  <a:pt x="1062609" y="1081077"/>
                  <a:pt x="1061847" y="1073933"/>
                  <a:pt x="1040892" y="1038310"/>
                </a:cubicBezTo>
                <a:lnTo>
                  <a:pt x="1140700" y="1038262"/>
                </a:lnTo>
                <a:lnTo>
                  <a:pt x="1040987" y="1038214"/>
                </a:lnTo>
                <a:cubicBezTo>
                  <a:pt x="1038987" y="1034880"/>
                  <a:pt x="1036796" y="1031165"/>
                  <a:pt x="1034319" y="1027260"/>
                </a:cubicBezTo>
                <a:cubicBezTo>
                  <a:pt x="1010507" y="988493"/>
                  <a:pt x="925353" y="948964"/>
                  <a:pt x="877252" y="935915"/>
                </a:cubicBezTo>
                <a:cubicBezTo>
                  <a:pt x="879252" y="976492"/>
                  <a:pt x="884206" y="1009734"/>
                  <a:pt x="891921" y="1038214"/>
                </a:cubicBezTo>
                <a:lnTo>
                  <a:pt x="891826" y="1038214"/>
                </a:lnTo>
                <a:lnTo>
                  <a:pt x="915269" y="1097615"/>
                </a:lnTo>
                <a:cubicBezTo>
                  <a:pt x="924782" y="1115367"/>
                  <a:pt x="935974" y="1131464"/>
                  <a:pt x="948785" y="1147085"/>
                </a:cubicBezTo>
                <a:lnTo>
                  <a:pt x="906399" y="1147276"/>
                </a:lnTo>
                <a:cubicBezTo>
                  <a:pt x="901541" y="1137465"/>
                  <a:pt x="896302" y="1127749"/>
                  <a:pt x="890206" y="1118605"/>
                </a:cubicBezTo>
                <a:cubicBezTo>
                  <a:pt x="879348" y="1102127"/>
                  <a:pt x="851249" y="1086030"/>
                  <a:pt x="844391" y="1066408"/>
                </a:cubicBezTo>
                <a:cubicBezTo>
                  <a:pt x="842391" y="1060503"/>
                  <a:pt x="843153" y="1050025"/>
                  <a:pt x="843820" y="1038214"/>
                </a:cubicBezTo>
                <a:lnTo>
                  <a:pt x="843916" y="1038214"/>
                </a:lnTo>
                <a:lnTo>
                  <a:pt x="844307" y="1011580"/>
                </a:lnTo>
                <a:cubicBezTo>
                  <a:pt x="843676" y="1002805"/>
                  <a:pt x="841914" y="994589"/>
                  <a:pt x="837914" y="988207"/>
                </a:cubicBezTo>
                <a:cubicBezTo>
                  <a:pt x="831247" y="982969"/>
                  <a:pt x="836104" y="985921"/>
                  <a:pt x="824769" y="981730"/>
                </a:cubicBezTo>
                <a:lnTo>
                  <a:pt x="818197" y="1014306"/>
                </a:lnTo>
                <a:cubicBezTo>
                  <a:pt x="808482" y="1018592"/>
                  <a:pt x="797242" y="1026974"/>
                  <a:pt x="785336" y="1038118"/>
                </a:cubicBezTo>
                <a:lnTo>
                  <a:pt x="732758" y="1038309"/>
                </a:lnTo>
                <a:cubicBezTo>
                  <a:pt x="755904" y="1012210"/>
                  <a:pt x="774858" y="982302"/>
                  <a:pt x="785527" y="949059"/>
                </a:cubicBezTo>
                <a:lnTo>
                  <a:pt x="753770" y="929058"/>
                </a:lnTo>
                <a:lnTo>
                  <a:pt x="753713" y="929058"/>
                </a:lnTo>
                <a:lnTo>
                  <a:pt x="753644" y="928979"/>
                </a:lnTo>
                <a:lnTo>
                  <a:pt x="753618" y="928962"/>
                </a:lnTo>
                <a:lnTo>
                  <a:pt x="753630" y="928962"/>
                </a:lnTo>
                <a:lnTo>
                  <a:pt x="733948" y="906150"/>
                </a:lnTo>
                <a:cubicBezTo>
                  <a:pt x="727876" y="897649"/>
                  <a:pt x="721709" y="888148"/>
                  <a:pt x="713613" y="877242"/>
                </a:cubicBezTo>
                <a:cubicBezTo>
                  <a:pt x="701040" y="860287"/>
                  <a:pt x="674751" y="853524"/>
                  <a:pt x="661321" y="838094"/>
                </a:cubicBezTo>
                <a:lnTo>
                  <a:pt x="657701" y="820187"/>
                </a:lnTo>
                <a:lnTo>
                  <a:pt x="725995" y="820187"/>
                </a:lnTo>
                <a:lnTo>
                  <a:pt x="657606" y="820092"/>
                </a:lnTo>
                <a:lnTo>
                  <a:pt x="654653" y="805328"/>
                </a:lnTo>
                <a:cubicBezTo>
                  <a:pt x="650414" y="794565"/>
                  <a:pt x="644723" y="780349"/>
                  <a:pt x="639115" y="764121"/>
                </a:cubicBezTo>
                <a:lnTo>
                  <a:pt x="624132" y="711031"/>
                </a:lnTo>
                <a:lnTo>
                  <a:pt x="624078" y="711031"/>
                </a:lnTo>
                <a:cubicBezTo>
                  <a:pt x="618363" y="683408"/>
                  <a:pt x="616077" y="654643"/>
                  <a:pt x="621982" y="629211"/>
                </a:cubicBezTo>
                <a:cubicBezTo>
                  <a:pt x="623411" y="623401"/>
                  <a:pt x="626935" y="612732"/>
                  <a:pt x="629983" y="601969"/>
                </a:cubicBezTo>
                <a:lnTo>
                  <a:pt x="629984" y="601969"/>
                </a:lnTo>
                <a:cubicBezTo>
                  <a:pt x="632556" y="592635"/>
                  <a:pt x="634842" y="583300"/>
                  <a:pt x="635032" y="577014"/>
                </a:cubicBezTo>
                <a:lnTo>
                  <a:pt x="641700" y="492813"/>
                </a:lnTo>
                <a:lnTo>
                  <a:pt x="641699" y="492813"/>
                </a:lnTo>
                <a:lnTo>
                  <a:pt x="672411" y="383752"/>
                </a:lnTo>
                <a:lnTo>
                  <a:pt x="672370" y="383752"/>
                </a:lnTo>
                <a:lnTo>
                  <a:pt x="672446" y="383627"/>
                </a:lnTo>
                <a:lnTo>
                  <a:pt x="672465" y="383561"/>
                </a:lnTo>
                <a:lnTo>
                  <a:pt x="672486" y="383561"/>
                </a:lnTo>
                <a:lnTo>
                  <a:pt x="738855" y="274786"/>
                </a:lnTo>
                <a:close/>
                <a:moveTo>
                  <a:pt x="1707833" y="274595"/>
                </a:moveTo>
                <a:lnTo>
                  <a:pt x="1707852" y="274595"/>
                </a:lnTo>
                <a:lnTo>
                  <a:pt x="1707833" y="274691"/>
                </a:lnTo>
                <a:close/>
                <a:moveTo>
                  <a:pt x="3016758" y="270214"/>
                </a:moveTo>
                <a:cubicBezTo>
                  <a:pt x="3015520" y="271738"/>
                  <a:pt x="3014282" y="273262"/>
                  <a:pt x="3012949" y="274595"/>
                </a:cubicBezTo>
                <a:lnTo>
                  <a:pt x="3013234" y="274595"/>
                </a:lnTo>
                <a:cubicBezTo>
                  <a:pt x="3000090" y="287645"/>
                  <a:pt x="2980849" y="292979"/>
                  <a:pt x="2971229" y="309266"/>
                </a:cubicBezTo>
                <a:lnTo>
                  <a:pt x="2984278" y="309266"/>
                </a:lnTo>
                <a:cubicBezTo>
                  <a:pt x="2997351" y="298622"/>
                  <a:pt x="3006941" y="296497"/>
                  <a:pt x="3014697" y="287018"/>
                </a:cubicBezTo>
                <a:lnTo>
                  <a:pt x="3021792" y="274691"/>
                </a:lnTo>
                <a:lnTo>
                  <a:pt x="3021616" y="274691"/>
                </a:lnTo>
                <a:cubicBezTo>
                  <a:pt x="3022188" y="273166"/>
                  <a:pt x="3022759" y="271738"/>
                  <a:pt x="3023331" y="270214"/>
                </a:cubicBezTo>
                <a:close/>
                <a:moveTo>
                  <a:pt x="1125760" y="218017"/>
                </a:moveTo>
                <a:cubicBezTo>
                  <a:pt x="1133666" y="225827"/>
                  <a:pt x="1142619" y="223827"/>
                  <a:pt x="1151954" y="231066"/>
                </a:cubicBezTo>
                <a:lnTo>
                  <a:pt x="1171575" y="263737"/>
                </a:lnTo>
                <a:cubicBezTo>
                  <a:pt x="1186577" y="270833"/>
                  <a:pt x="1198364" y="271547"/>
                  <a:pt x="1209496" y="271524"/>
                </a:cubicBezTo>
                <a:lnTo>
                  <a:pt x="1241570" y="274692"/>
                </a:lnTo>
                <a:lnTo>
                  <a:pt x="1243489" y="274691"/>
                </a:lnTo>
                <a:cubicBezTo>
                  <a:pt x="1251300" y="277358"/>
                  <a:pt x="1259872" y="281929"/>
                  <a:pt x="1269778" y="289740"/>
                </a:cubicBezTo>
                <a:cubicBezTo>
                  <a:pt x="1296353" y="310790"/>
                  <a:pt x="1310259" y="352796"/>
                  <a:pt x="1331310" y="383752"/>
                </a:cubicBezTo>
                <a:lnTo>
                  <a:pt x="1331309" y="383752"/>
                </a:lnTo>
                <a:cubicBezTo>
                  <a:pt x="1339786" y="396229"/>
                  <a:pt x="1349407" y="406897"/>
                  <a:pt x="1361313" y="413755"/>
                </a:cubicBezTo>
                <a:lnTo>
                  <a:pt x="1361313" y="400706"/>
                </a:lnTo>
                <a:cubicBezTo>
                  <a:pt x="1356931" y="394991"/>
                  <a:pt x="1352645" y="389276"/>
                  <a:pt x="1348549" y="383752"/>
                </a:cubicBezTo>
                <a:lnTo>
                  <a:pt x="1348550" y="383752"/>
                </a:lnTo>
                <a:lnTo>
                  <a:pt x="1375315" y="383752"/>
                </a:lnTo>
                <a:cubicBezTo>
                  <a:pt x="1379506" y="397372"/>
                  <a:pt x="1383506" y="411755"/>
                  <a:pt x="1387411" y="426805"/>
                </a:cubicBezTo>
                <a:lnTo>
                  <a:pt x="1402534" y="492813"/>
                </a:lnTo>
                <a:lnTo>
                  <a:pt x="1402652" y="492813"/>
                </a:lnTo>
                <a:cubicBezTo>
                  <a:pt x="1406462" y="517673"/>
                  <a:pt x="1407224" y="543676"/>
                  <a:pt x="1400652" y="570346"/>
                </a:cubicBezTo>
                <a:lnTo>
                  <a:pt x="1399223" y="601874"/>
                </a:lnTo>
                <a:lnTo>
                  <a:pt x="1335406" y="601874"/>
                </a:lnTo>
                <a:cubicBezTo>
                  <a:pt x="1340835" y="581490"/>
                  <a:pt x="1346169" y="584634"/>
                  <a:pt x="1341692" y="557297"/>
                </a:cubicBezTo>
                <a:cubicBezTo>
                  <a:pt x="1321404" y="546438"/>
                  <a:pt x="1299210" y="543676"/>
                  <a:pt x="1263206" y="544247"/>
                </a:cubicBezTo>
                <a:cubicBezTo>
                  <a:pt x="1256539" y="549486"/>
                  <a:pt x="1261396" y="546534"/>
                  <a:pt x="1250062" y="550725"/>
                </a:cubicBezTo>
                <a:cubicBezTo>
                  <a:pt x="1256729" y="555963"/>
                  <a:pt x="1251776" y="553011"/>
                  <a:pt x="1263206" y="557201"/>
                </a:cubicBezTo>
                <a:cubicBezTo>
                  <a:pt x="1273112" y="563583"/>
                  <a:pt x="1304259" y="566441"/>
                  <a:pt x="1315498" y="570251"/>
                </a:cubicBezTo>
                <a:lnTo>
                  <a:pt x="1322071" y="589872"/>
                </a:lnTo>
                <a:cubicBezTo>
                  <a:pt x="1301211" y="590158"/>
                  <a:pt x="1281494" y="591777"/>
                  <a:pt x="1269588" y="601874"/>
                </a:cubicBezTo>
                <a:lnTo>
                  <a:pt x="1180815" y="601874"/>
                </a:lnTo>
                <a:cubicBezTo>
                  <a:pt x="1176814" y="588825"/>
                  <a:pt x="1173385" y="576061"/>
                  <a:pt x="1171480" y="563774"/>
                </a:cubicBezTo>
                <a:cubicBezTo>
                  <a:pt x="1216534" y="532532"/>
                  <a:pt x="1215962" y="509958"/>
                  <a:pt x="1302354" y="511577"/>
                </a:cubicBezTo>
                <a:cubicBezTo>
                  <a:pt x="1310164" y="501004"/>
                  <a:pt x="1312641" y="511863"/>
                  <a:pt x="1314736" y="492908"/>
                </a:cubicBezTo>
                <a:lnTo>
                  <a:pt x="1358670" y="492861"/>
                </a:lnTo>
                <a:lnTo>
                  <a:pt x="1314736" y="492813"/>
                </a:lnTo>
                <a:cubicBezTo>
                  <a:pt x="1315021" y="490812"/>
                  <a:pt x="1315212" y="488431"/>
                  <a:pt x="1315402" y="485478"/>
                </a:cubicBezTo>
                <a:cubicBezTo>
                  <a:pt x="1309402" y="479382"/>
                  <a:pt x="1306735" y="474049"/>
                  <a:pt x="1302258" y="465857"/>
                </a:cubicBezTo>
                <a:cubicBezTo>
                  <a:pt x="1259395" y="464809"/>
                  <a:pt x="1249966" y="408040"/>
                  <a:pt x="1197578" y="400611"/>
                </a:cubicBezTo>
                <a:cubicBezTo>
                  <a:pt x="1157764" y="455189"/>
                  <a:pt x="1106805" y="440425"/>
                  <a:pt x="1033939" y="465857"/>
                </a:cubicBezTo>
                <a:lnTo>
                  <a:pt x="990523" y="483679"/>
                </a:lnTo>
                <a:lnTo>
                  <a:pt x="1027438" y="452260"/>
                </a:lnTo>
                <a:cubicBezTo>
                  <a:pt x="1040868" y="440973"/>
                  <a:pt x="1053274" y="428805"/>
                  <a:pt x="1060323" y="413755"/>
                </a:cubicBezTo>
                <a:lnTo>
                  <a:pt x="1040701" y="413755"/>
                </a:lnTo>
                <a:cubicBezTo>
                  <a:pt x="1020508" y="437663"/>
                  <a:pt x="986790" y="454236"/>
                  <a:pt x="975265" y="485478"/>
                </a:cubicBezTo>
                <a:lnTo>
                  <a:pt x="986139" y="485478"/>
                </a:lnTo>
                <a:lnTo>
                  <a:pt x="968502" y="492718"/>
                </a:lnTo>
                <a:lnTo>
                  <a:pt x="757618" y="492718"/>
                </a:lnTo>
                <a:lnTo>
                  <a:pt x="765524" y="426709"/>
                </a:lnTo>
                <a:cubicBezTo>
                  <a:pt x="770096" y="415565"/>
                  <a:pt x="779431" y="400420"/>
                  <a:pt x="791337" y="383561"/>
                </a:cubicBezTo>
                <a:lnTo>
                  <a:pt x="791873" y="383561"/>
                </a:lnTo>
                <a:lnTo>
                  <a:pt x="840820" y="323197"/>
                </a:lnTo>
                <a:cubicBezTo>
                  <a:pt x="858608" y="303670"/>
                  <a:pt x="876729" y="286168"/>
                  <a:pt x="891921" y="274786"/>
                </a:cubicBezTo>
                <a:lnTo>
                  <a:pt x="1009068" y="274755"/>
                </a:lnTo>
                <a:lnTo>
                  <a:pt x="891826" y="274691"/>
                </a:lnTo>
                <a:cubicBezTo>
                  <a:pt x="898398" y="269737"/>
                  <a:pt x="904590" y="265928"/>
                  <a:pt x="909733" y="263641"/>
                </a:cubicBezTo>
                <a:cubicBezTo>
                  <a:pt x="950024" y="246020"/>
                  <a:pt x="989362" y="256783"/>
                  <a:pt x="1034130" y="244115"/>
                </a:cubicBezTo>
                <a:cubicBezTo>
                  <a:pt x="1066134" y="235066"/>
                  <a:pt x="1075087" y="217921"/>
                  <a:pt x="1125760" y="218017"/>
                </a:cubicBezTo>
                <a:close/>
                <a:moveTo>
                  <a:pt x="2198942" y="178774"/>
                </a:moveTo>
                <a:lnTo>
                  <a:pt x="2198942" y="185251"/>
                </a:lnTo>
                <a:lnTo>
                  <a:pt x="2185893" y="185251"/>
                </a:lnTo>
                <a:cubicBezTo>
                  <a:pt x="2144364" y="210587"/>
                  <a:pt x="2086166" y="204110"/>
                  <a:pt x="2041970" y="224399"/>
                </a:cubicBezTo>
                <a:cubicBezTo>
                  <a:pt x="2023491" y="232876"/>
                  <a:pt x="1997107" y="251164"/>
                  <a:pt x="1969199" y="274500"/>
                </a:cubicBezTo>
                <a:lnTo>
                  <a:pt x="1887093" y="274691"/>
                </a:lnTo>
                <a:cubicBezTo>
                  <a:pt x="1891380" y="264975"/>
                  <a:pt x="1895952" y="256212"/>
                  <a:pt x="1904524" y="250592"/>
                </a:cubicBezTo>
                <a:cubicBezTo>
                  <a:pt x="1911001" y="257926"/>
                  <a:pt x="1918431" y="269356"/>
                  <a:pt x="1930718" y="270118"/>
                </a:cubicBezTo>
                <a:cubicBezTo>
                  <a:pt x="1937481" y="270500"/>
                  <a:pt x="1962817" y="246496"/>
                  <a:pt x="1969961" y="244020"/>
                </a:cubicBezTo>
                <a:cubicBezTo>
                  <a:pt x="2032826" y="222303"/>
                  <a:pt x="2094072" y="183250"/>
                  <a:pt x="2198942" y="178774"/>
                </a:cubicBezTo>
                <a:close/>
                <a:moveTo>
                  <a:pt x="1059252" y="132227"/>
                </a:moveTo>
                <a:cubicBezTo>
                  <a:pt x="1073605" y="130708"/>
                  <a:pt x="1087351" y="130744"/>
                  <a:pt x="1099662" y="133149"/>
                </a:cubicBezTo>
                <a:cubicBezTo>
                  <a:pt x="1219105" y="156676"/>
                  <a:pt x="1285494" y="199443"/>
                  <a:pt x="1329976" y="274691"/>
                </a:cubicBezTo>
                <a:lnTo>
                  <a:pt x="1329881" y="274691"/>
                </a:lnTo>
                <a:cubicBezTo>
                  <a:pt x="1347978" y="305361"/>
                  <a:pt x="1362456" y="341366"/>
                  <a:pt x="1375315" y="383656"/>
                </a:cubicBezTo>
                <a:lnTo>
                  <a:pt x="1348550" y="383752"/>
                </a:lnTo>
                <a:cubicBezTo>
                  <a:pt x="1315879" y="339365"/>
                  <a:pt x="1294638" y="303266"/>
                  <a:pt x="1271493" y="274691"/>
                </a:cubicBezTo>
                <a:lnTo>
                  <a:pt x="1271683" y="274691"/>
                </a:lnTo>
                <a:cubicBezTo>
                  <a:pt x="1229106" y="221827"/>
                  <a:pt x="1180148" y="194109"/>
                  <a:pt x="1040797" y="185346"/>
                </a:cubicBezTo>
                <a:cubicBezTo>
                  <a:pt x="1026700" y="201443"/>
                  <a:pt x="1000125" y="199633"/>
                  <a:pt x="968788" y="198395"/>
                </a:cubicBezTo>
                <a:cubicBezTo>
                  <a:pt x="954501" y="207158"/>
                  <a:pt x="930688" y="198014"/>
                  <a:pt x="909924" y="204967"/>
                </a:cubicBezTo>
                <a:cubicBezTo>
                  <a:pt x="875253" y="216493"/>
                  <a:pt x="846773" y="240591"/>
                  <a:pt x="798767" y="250687"/>
                </a:cubicBezTo>
                <a:cubicBezTo>
                  <a:pt x="793719" y="258403"/>
                  <a:pt x="788956" y="266499"/>
                  <a:pt x="784384" y="274691"/>
                </a:cubicBezTo>
                <a:lnTo>
                  <a:pt x="784194" y="274691"/>
                </a:lnTo>
                <a:lnTo>
                  <a:pt x="738950" y="274691"/>
                </a:lnTo>
                <a:cubicBezTo>
                  <a:pt x="743331" y="268975"/>
                  <a:pt x="747999" y="263070"/>
                  <a:pt x="752761" y="257164"/>
                </a:cubicBezTo>
                <a:cubicBezTo>
                  <a:pt x="761619" y="246116"/>
                  <a:pt x="762286" y="227256"/>
                  <a:pt x="772383" y="218017"/>
                </a:cubicBezTo>
                <a:cubicBezTo>
                  <a:pt x="807911" y="185632"/>
                  <a:pt x="882301" y="183536"/>
                  <a:pt x="936022" y="165820"/>
                </a:cubicBezTo>
                <a:cubicBezTo>
                  <a:pt x="967669" y="155319"/>
                  <a:pt x="1016192" y="136781"/>
                  <a:pt x="1059252" y="132227"/>
                </a:cubicBezTo>
                <a:close/>
                <a:moveTo>
                  <a:pt x="4090036" y="87524"/>
                </a:moveTo>
                <a:cubicBezTo>
                  <a:pt x="4151091" y="103050"/>
                  <a:pt x="4183952" y="151723"/>
                  <a:pt x="4220909" y="191918"/>
                </a:cubicBezTo>
                <a:cubicBezTo>
                  <a:pt x="4246912" y="220208"/>
                  <a:pt x="4280155" y="246401"/>
                  <a:pt x="4310920" y="274691"/>
                </a:cubicBezTo>
                <a:lnTo>
                  <a:pt x="4311015" y="274691"/>
                </a:lnTo>
                <a:cubicBezTo>
                  <a:pt x="4340924" y="302313"/>
                  <a:pt x="4368451" y="332126"/>
                  <a:pt x="4384548" y="368035"/>
                </a:cubicBezTo>
                <a:lnTo>
                  <a:pt x="4390383" y="383752"/>
                </a:lnTo>
                <a:lnTo>
                  <a:pt x="4390549" y="383752"/>
                </a:lnTo>
                <a:cubicBezTo>
                  <a:pt x="4401026" y="418708"/>
                  <a:pt x="4393311" y="447569"/>
                  <a:pt x="4404265" y="492051"/>
                </a:cubicBezTo>
                <a:lnTo>
                  <a:pt x="4404417" y="492813"/>
                </a:lnTo>
                <a:lnTo>
                  <a:pt x="4404456" y="492813"/>
                </a:lnTo>
                <a:cubicBezTo>
                  <a:pt x="4411314" y="520626"/>
                  <a:pt x="4421315" y="559202"/>
                  <a:pt x="4429887" y="601779"/>
                </a:cubicBezTo>
                <a:lnTo>
                  <a:pt x="4393407" y="601874"/>
                </a:lnTo>
                <a:cubicBezTo>
                  <a:pt x="4389883" y="589301"/>
                  <a:pt x="4386644" y="578442"/>
                  <a:pt x="4384549" y="570346"/>
                </a:cubicBezTo>
                <a:cubicBezTo>
                  <a:pt x="4378643" y="547676"/>
                  <a:pt x="4377024" y="520245"/>
                  <a:pt x="4375024" y="492908"/>
                </a:cubicBezTo>
                <a:lnTo>
                  <a:pt x="4384876" y="492876"/>
                </a:lnTo>
                <a:lnTo>
                  <a:pt x="4375118" y="492813"/>
                </a:lnTo>
                <a:cubicBezTo>
                  <a:pt x="4372737" y="459190"/>
                  <a:pt x="4369975" y="425471"/>
                  <a:pt x="4358449" y="400706"/>
                </a:cubicBezTo>
                <a:lnTo>
                  <a:pt x="4349972" y="383753"/>
                </a:lnTo>
                <a:lnTo>
                  <a:pt x="4349877" y="383752"/>
                </a:lnTo>
                <a:cubicBezTo>
                  <a:pt x="4327875" y="342699"/>
                  <a:pt x="4297776" y="307361"/>
                  <a:pt x="4264533" y="274691"/>
                </a:cubicBezTo>
                <a:lnTo>
                  <a:pt x="4264438" y="274691"/>
                </a:lnTo>
                <a:cubicBezTo>
                  <a:pt x="4214146" y="225065"/>
                  <a:pt x="4156615" y="181441"/>
                  <a:pt x="4109657" y="133149"/>
                </a:cubicBezTo>
                <a:cubicBezTo>
                  <a:pt x="4049269" y="132196"/>
                  <a:pt x="4018217" y="145817"/>
                  <a:pt x="3972211" y="152770"/>
                </a:cubicBezTo>
                <a:cubicBezTo>
                  <a:pt x="3970116" y="176774"/>
                  <a:pt x="3962496" y="188966"/>
                  <a:pt x="3972211" y="204967"/>
                </a:cubicBezTo>
                <a:cubicBezTo>
                  <a:pt x="3985261" y="239162"/>
                  <a:pt x="4007168" y="229447"/>
                  <a:pt x="4011264" y="274691"/>
                </a:cubicBezTo>
                <a:lnTo>
                  <a:pt x="4011454" y="274691"/>
                </a:lnTo>
                <a:cubicBezTo>
                  <a:pt x="4011549" y="275262"/>
                  <a:pt x="4011645" y="276024"/>
                  <a:pt x="4011645" y="276691"/>
                </a:cubicBezTo>
                <a:cubicBezTo>
                  <a:pt x="4015360" y="281358"/>
                  <a:pt x="4021074" y="276976"/>
                  <a:pt x="4018217" y="289740"/>
                </a:cubicBezTo>
                <a:lnTo>
                  <a:pt x="4011645" y="289740"/>
                </a:lnTo>
                <a:cubicBezTo>
                  <a:pt x="4003167" y="305837"/>
                  <a:pt x="4014407" y="294217"/>
                  <a:pt x="3998500" y="302789"/>
                </a:cubicBezTo>
                <a:lnTo>
                  <a:pt x="3989482" y="274786"/>
                </a:lnTo>
                <a:lnTo>
                  <a:pt x="3989356" y="274786"/>
                </a:lnTo>
                <a:cubicBezTo>
                  <a:pt x="3975450" y="238305"/>
                  <a:pt x="3954495" y="202872"/>
                  <a:pt x="3939541" y="165820"/>
                </a:cubicBezTo>
                <a:cubicBezTo>
                  <a:pt x="3900583" y="182679"/>
                  <a:pt x="3897440" y="198776"/>
                  <a:pt x="3900298" y="257164"/>
                </a:cubicBezTo>
                <a:lnTo>
                  <a:pt x="3909156" y="274595"/>
                </a:lnTo>
                <a:lnTo>
                  <a:pt x="3909251" y="274595"/>
                </a:lnTo>
                <a:cubicBezTo>
                  <a:pt x="3923157" y="308409"/>
                  <a:pt x="3923919" y="349557"/>
                  <a:pt x="3937921" y="383656"/>
                </a:cubicBezTo>
                <a:lnTo>
                  <a:pt x="3630930" y="383656"/>
                </a:lnTo>
                <a:cubicBezTo>
                  <a:pt x="3622453" y="350414"/>
                  <a:pt x="3643599" y="298693"/>
                  <a:pt x="3661029" y="274691"/>
                </a:cubicBezTo>
                <a:lnTo>
                  <a:pt x="3661030" y="274691"/>
                </a:lnTo>
                <a:lnTo>
                  <a:pt x="3867912" y="274691"/>
                </a:lnTo>
                <a:cubicBezTo>
                  <a:pt x="3873342" y="297550"/>
                  <a:pt x="3881152" y="317458"/>
                  <a:pt x="3887248" y="341937"/>
                </a:cubicBezTo>
                <a:lnTo>
                  <a:pt x="3900393" y="341937"/>
                </a:lnTo>
                <a:lnTo>
                  <a:pt x="3900393" y="328888"/>
                </a:lnTo>
                <a:cubicBezTo>
                  <a:pt x="3897964" y="324935"/>
                  <a:pt x="3895678" y="317339"/>
                  <a:pt x="3893571" y="307731"/>
                </a:cubicBezTo>
                <a:lnTo>
                  <a:pt x="3887853" y="274691"/>
                </a:lnTo>
                <a:lnTo>
                  <a:pt x="3887724" y="274691"/>
                </a:lnTo>
                <a:cubicBezTo>
                  <a:pt x="3884391" y="250783"/>
                  <a:pt x="3881914" y="225541"/>
                  <a:pt x="3880676" y="211445"/>
                </a:cubicBezTo>
                <a:lnTo>
                  <a:pt x="3861055" y="211445"/>
                </a:lnTo>
                <a:cubicBezTo>
                  <a:pt x="3860674" y="236876"/>
                  <a:pt x="3863531" y="256688"/>
                  <a:pt x="3867913" y="274595"/>
                </a:cubicBezTo>
                <a:lnTo>
                  <a:pt x="3661030" y="274691"/>
                </a:lnTo>
                <a:cubicBezTo>
                  <a:pt x="3664744" y="269737"/>
                  <a:pt x="3668173" y="265832"/>
                  <a:pt x="3671316" y="263641"/>
                </a:cubicBezTo>
                <a:lnTo>
                  <a:pt x="3730181" y="244115"/>
                </a:lnTo>
                <a:cubicBezTo>
                  <a:pt x="3743135" y="234019"/>
                  <a:pt x="3748279" y="207825"/>
                  <a:pt x="3762947" y="198395"/>
                </a:cubicBezTo>
                <a:lnTo>
                  <a:pt x="3834861" y="178869"/>
                </a:lnTo>
                <a:cubicBezTo>
                  <a:pt x="3875056" y="153151"/>
                  <a:pt x="3880486" y="152580"/>
                  <a:pt x="3933064" y="133149"/>
                </a:cubicBezTo>
                <a:cubicBezTo>
                  <a:pt x="3964972" y="121338"/>
                  <a:pt x="4046411" y="76380"/>
                  <a:pt x="4090036" y="87524"/>
                </a:cubicBezTo>
                <a:close/>
                <a:moveTo>
                  <a:pt x="2022253" y="74380"/>
                </a:moveTo>
                <a:cubicBezTo>
                  <a:pt x="2038827" y="83905"/>
                  <a:pt x="2029588" y="72951"/>
                  <a:pt x="2035398" y="93906"/>
                </a:cubicBezTo>
                <a:cubicBezTo>
                  <a:pt x="2003584" y="112575"/>
                  <a:pt x="1984153" y="126100"/>
                  <a:pt x="1930718" y="126481"/>
                </a:cubicBezTo>
                <a:lnTo>
                  <a:pt x="1930718" y="119909"/>
                </a:lnTo>
                <a:lnTo>
                  <a:pt x="1937290" y="119909"/>
                </a:lnTo>
                <a:cubicBezTo>
                  <a:pt x="1965008" y="99716"/>
                  <a:pt x="1999298" y="98859"/>
                  <a:pt x="2022253" y="74380"/>
                </a:cubicBezTo>
                <a:close/>
                <a:moveTo>
                  <a:pt x="2290572" y="50376"/>
                </a:moveTo>
                <a:cubicBezTo>
                  <a:pt x="2302764" y="67997"/>
                  <a:pt x="2306193" y="69045"/>
                  <a:pt x="2336387" y="69997"/>
                </a:cubicBezTo>
                <a:cubicBezTo>
                  <a:pt x="2329339" y="106383"/>
                  <a:pt x="2320575" y="96668"/>
                  <a:pt x="2323242" y="135244"/>
                </a:cubicBezTo>
                <a:cubicBezTo>
                  <a:pt x="2283428" y="133624"/>
                  <a:pt x="2282761" y="134005"/>
                  <a:pt x="2251233" y="141721"/>
                </a:cubicBezTo>
                <a:cubicBezTo>
                  <a:pt x="2250186" y="101335"/>
                  <a:pt x="2239232" y="105335"/>
                  <a:pt x="2231612" y="76474"/>
                </a:cubicBezTo>
                <a:cubicBezTo>
                  <a:pt x="2240375" y="76474"/>
                  <a:pt x="2249043" y="76474"/>
                  <a:pt x="2257806" y="76474"/>
                </a:cubicBezTo>
                <a:cubicBezTo>
                  <a:pt x="2267426" y="57329"/>
                  <a:pt x="2264854" y="55424"/>
                  <a:pt x="2290572" y="50376"/>
                </a:cubicBezTo>
                <a:close/>
                <a:moveTo>
                  <a:pt x="3135968" y="5037"/>
                </a:moveTo>
                <a:cubicBezTo>
                  <a:pt x="3154091" y="3406"/>
                  <a:pt x="3173301" y="4347"/>
                  <a:pt x="3193542" y="9133"/>
                </a:cubicBezTo>
                <a:cubicBezTo>
                  <a:pt x="3342704" y="44376"/>
                  <a:pt x="3481864" y="137530"/>
                  <a:pt x="3539491" y="274595"/>
                </a:cubicBezTo>
                <a:lnTo>
                  <a:pt x="3483293" y="274691"/>
                </a:lnTo>
                <a:cubicBezTo>
                  <a:pt x="3458909" y="199062"/>
                  <a:pt x="3415951" y="135911"/>
                  <a:pt x="3350610" y="94001"/>
                </a:cubicBezTo>
                <a:cubicBezTo>
                  <a:pt x="3154395" y="-31729"/>
                  <a:pt x="2904649" y="58283"/>
                  <a:pt x="2850738" y="274595"/>
                </a:cubicBezTo>
                <a:lnTo>
                  <a:pt x="2827830" y="274643"/>
                </a:lnTo>
                <a:lnTo>
                  <a:pt x="2850833" y="274691"/>
                </a:lnTo>
                <a:cubicBezTo>
                  <a:pt x="2843689" y="303551"/>
                  <a:pt x="2839879" y="334793"/>
                  <a:pt x="2840260" y="368035"/>
                </a:cubicBezTo>
                <a:lnTo>
                  <a:pt x="2846832" y="368035"/>
                </a:lnTo>
                <a:lnTo>
                  <a:pt x="2846832" y="361463"/>
                </a:lnTo>
                <a:cubicBezTo>
                  <a:pt x="2861882" y="342604"/>
                  <a:pt x="2873026" y="308600"/>
                  <a:pt x="2879598" y="283168"/>
                </a:cubicBezTo>
                <a:lnTo>
                  <a:pt x="2859977" y="283168"/>
                </a:lnTo>
                <a:lnTo>
                  <a:pt x="2861390" y="274691"/>
                </a:lnTo>
                <a:lnTo>
                  <a:pt x="2861311" y="274691"/>
                </a:lnTo>
                <a:cubicBezTo>
                  <a:pt x="2877694" y="188204"/>
                  <a:pt x="2952084" y="152008"/>
                  <a:pt x="3003805" y="100478"/>
                </a:cubicBezTo>
                <a:cubicBezTo>
                  <a:pt x="3072099" y="97621"/>
                  <a:pt x="3076766" y="101431"/>
                  <a:pt x="3128201" y="113528"/>
                </a:cubicBezTo>
                <a:cubicBezTo>
                  <a:pt x="3185065" y="126958"/>
                  <a:pt x="3212212" y="85810"/>
                  <a:pt x="3272124" y="107050"/>
                </a:cubicBezTo>
                <a:cubicBezTo>
                  <a:pt x="3333655" y="128863"/>
                  <a:pt x="3373565" y="188775"/>
                  <a:pt x="3416047" y="231066"/>
                </a:cubicBezTo>
                <a:lnTo>
                  <a:pt x="3416047" y="244115"/>
                </a:lnTo>
                <a:lnTo>
                  <a:pt x="3409474" y="244115"/>
                </a:lnTo>
                <a:cubicBezTo>
                  <a:pt x="3391853" y="216112"/>
                  <a:pt x="3364326" y="184774"/>
                  <a:pt x="3324416" y="178869"/>
                </a:cubicBezTo>
                <a:lnTo>
                  <a:pt x="3324416" y="185346"/>
                </a:lnTo>
                <a:cubicBezTo>
                  <a:pt x="3365850" y="212302"/>
                  <a:pt x="3392996" y="241829"/>
                  <a:pt x="3411951" y="274691"/>
                </a:cubicBezTo>
                <a:lnTo>
                  <a:pt x="3412046" y="274691"/>
                </a:lnTo>
                <a:cubicBezTo>
                  <a:pt x="3430905" y="307456"/>
                  <a:pt x="3441764" y="343461"/>
                  <a:pt x="3450527" y="383561"/>
                </a:cubicBezTo>
                <a:lnTo>
                  <a:pt x="3346669" y="383688"/>
                </a:lnTo>
                <a:lnTo>
                  <a:pt x="3450622" y="383752"/>
                </a:lnTo>
                <a:cubicBezTo>
                  <a:pt x="3457956" y="416994"/>
                  <a:pt x="3463861" y="453189"/>
                  <a:pt x="3471862" y="492718"/>
                </a:cubicBezTo>
                <a:lnTo>
                  <a:pt x="3424355" y="492750"/>
                </a:lnTo>
                <a:lnTo>
                  <a:pt x="3471768" y="492813"/>
                </a:lnTo>
                <a:cubicBezTo>
                  <a:pt x="3476340" y="515292"/>
                  <a:pt x="3481483" y="539009"/>
                  <a:pt x="3488056" y="563869"/>
                </a:cubicBezTo>
                <a:lnTo>
                  <a:pt x="3501200" y="563869"/>
                </a:lnTo>
                <a:cubicBezTo>
                  <a:pt x="3504248" y="539961"/>
                  <a:pt x="3506439" y="516244"/>
                  <a:pt x="3507677" y="492908"/>
                </a:cubicBezTo>
                <a:lnTo>
                  <a:pt x="3559969" y="492813"/>
                </a:lnTo>
                <a:cubicBezTo>
                  <a:pt x="3556731" y="509672"/>
                  <a:pt x="3552445" y="526817"/>
                  <a:pt x="3547015" y="544247"/>
                </a:cubicBezTo>
                <a:lnTo>
                  <a:pt x="3533299" y="601874"/>
                </a:lnTo>
                <a:lnTo>
                  <a:pt x="3489008" y="601874"/>
                </a:lnTo>
                <a:cubicBezTo>
                  <a:pt x="3493008" y="596064"/>
                  <a:pt x="3492247" y="595968"/>
                  <a:pt x="3494723" y="583395"/>
                </a:cubicBezTo>
                <a:cubicBezTo>
                  <a:pt x="3483198" y="577109"/>
                  <a:pt x="3483769" y="575204"/>
                  <a:pt x="3468529" y="570346"/>
                </a:cubicBezTo>
                <a:lnTo>
                  <a:pt x="3473768" y="601874"/>
                </a:lnTo>
                <a:lnTo>
                  <a:pt x="3343561" y="601874"/>
                </a:lnTo>
                <a:cubicBezTo>
                  <a:pt x="3342513" y="580776"/>
                  <a:pt x="3340347" y="561750"/>
                  <a:pt x="3337704" y="543855"/>
                </a:cubicBezTo>
                <a:lnTo>
                  <a:pt x="3329021" y="492813"/>
                </a:lnTo>
                <a:lnTo>
                  <a:pt x="3328987" y="492813"/>
                </a:lnTo>
                <a:cubicBezTo>
                  <a:pt x="3323749" y="463285"/>
                  <a:pt x="3318891" y="434424"/>
                  <a:pt x="3318034" y="400706"/>
                </a:cubicBezTo>
                <a:lnTo>
                  <a:pt x="3294639" y="383752"/>
                </a:lnTo>
                <a:lnTo>
                  <a:pt x="3294412" y="383752"/>
                </a:lnTo>
                <a:cubicBezTo>
                  <a:pt x="3258694" y="354796"/>
                  <a:pt x="3226213" y="317934"/>
                  <a:pt x="3180493" y="302789"/>
                </a:cubicBezTo>
                <a:lnTo>
                  <a:pt x="3180493" y="315838"/>
                </a:lnTo>
                <a:cubicBezTo>
                  <a:pt x="3192019" y="324601"/>
                  <a:pt x="3199162" y="335841"/>
                  <a:pt x="3206687" y="348509"/>
                </a:cubicBezTo>
                <a:lnTo>
                  <a:pt x="3187065" y="348509"/>
                </a:lnTo>
                <a:cubicBezTo>
                  <a:pt x="3167635" y="329364"/>
                  <a:pt x="3171540" y="347938"/>
                  <a:pt x="3147822" y="342032"/>
                </a:cubicBezTo>
                <a:cubicBezTo>
                  <a:pt x="3119247" y="334888"/>
                  <a:pt x="3101055" y="301456"/>
                  <a:pt x="3087815" y="274691"/>
                </a:cubicBezTo>
                <a:lnTo>
                  <a:pt x="3087624" y="274691"/>
                </a:lnTo>
                <a:cubicBezTo>
                  <a:pt x="3085720" y="270785"/>
                  <a:pt x="3083910" y="267166"/>
                  <a:pt x="3082195" y="263641"/>
                </a:cubicBezTo>
                <a:lnTo>
                  <a:pt x="3064670" y="274595"/>
                </a:lnTo>
                <a:lnTo>
                  <a:pt x="3064955" y="274595"/>
                </a:lnTo>
                <a:cubicBezTo>
                  <a:pt x="3032856" y="296217"/>
                  <a:pt x="3010091" y="319363"/>
                  <a:pt x="2951607" y="322316"/>
                </a:cubicBezTo>
                <a:lnTo>
                  <a:pt x="2951607" y="309266"/>
                </a:lnTo>
                <a:cubicBezTo>
                  <a:pt x="2956846" y="302599"/>
                  <a:pt x="2953989" y="307456"/>
                  <a:pt x="2958180" y="296217"/>
                </a:cubicBezTo>
                <a:lnTo>
                  <a:pt x="2931986" y="296217"/>
                </a:lnTo>
                <a:cubicBezTo>
                  <a:pt x="2912269" y="325363"/>
                  <a:pt x="2890266" y="333650"/>
                  <a:pt x="2886171" y="381085"/>
                </a:cubicBezTo>
                <a:cubicBezTo>
                  <a:pt x="2906078" y="378132"/>
                  <a:pt x="2925604" y="378704"/>
                  <a:pt x="2942559" y="383752"/>
                </a:cubicBezTo>
                <a:lnTo>
                  <a:pt x="2942463" y="383752"/>
                </a:lnTo>
                <a:lnTo>
                  <a:pt x="2787682" y="383752"/>
                </a:lnTo>
                <a:cubicBezTo>
                  <a:pt x="2785777" y="359939"/>
                  <a:pt x="2785396" y="339460"/>
                  <a:pt x="2787968" y="328888"/>
                </a:cubicBezTo>
                <a:cubicBezTo>
                  <a:pt x="2789492" y="322697"/>
                  <a:pt x="2791778" y="314743"/>
                  <a:pt x="2794659" y="305528"/>
                </a:cubicBezTo>
                <a:lnTo>
                  <a:pt x="2804890" y="274691"/>
                </a:lnTo>
                <a:lnTo>
                  <a:pt x="2804827" y="274691"/>
                </a:lnTo>
                <a:cubicBezTo>
                  <a:pt x="2827782" y="208587"/>
                  <a:pt x="2866454" y="116385"/>
                  <a:pt x="2892648" y="100478"/>
                </a:cubicBezTo>
                <a:cubicBezTo>
                  <a:pt x="2929700" y="77999"/>
                  <a:pt x="2966181" y="73903"/>
                  <a:pt x="3003805" y="54758"/>
                </a:cubicBezTo>
                <a:cubicBezTo>
                  <a:pt x="3037023" y="37970"/>
                  <a:pt x="3081600" y="9931"/>
                  <a:pt x="3135968" y="5037"/>
                </a:cubicBezTo>
                <a:close/>
                <a:moveTo>
                  <a:pt x="2099786" y="969"/>
                </a:moveTo>
                <a:cubicBezTo>
                  <a:pt x="2197370" y="-4595"/>
                  <a:pt x="2295597" y="14729"/>
                  <a:pt x="2388680" y="35232"/>
                </a:cubicBezTo>
                <a:cubicBezTo>
                  <a:pt x="2413064" y="72856"/>
                  <a:pt x="2447164" y="117623"/>
                  <a:pt x="2460689" y="165724"/>
                </a:cubicBezTo>
                <a:cubicBezTo>
                  <a:pt x="2468309" y="192680"/>
                  <a:pt x="2455164" y="218779"/>
                  <a:pt x="2460689" y="230971"/>
                </a:cubicBezTo>
                <a:cubicBezTo>
                  <a:pt x="2466404" y="242544"/>
                  <a:pt x="2475143" y="250116"/>
                  <a:pt x="2484752" y="256486"/>
                </a:cubicBezTo>
                <a:lnTo>
                  <a:pt x="2513877" y="274691"/>
                </a:lnTo>
                <a:lnTo>
                  <a:pt x="2513934" y="274691"/>
                </a:lnTo>
                <a:lnTo>
                  <a:pt x="2514001" y="274769"/>
                </a:lnTo>
                <a:lnTo>
                  <a:pt x="2514029" y="274786"/>
                </a:lnTo>
                <a:lnTo>
                  <a:pt x="2514016" y="274786"/>
                </a:lnTo>
                <a:lnTo>
                  <a:pt x="2532603" y="296312"/>
                </a:lnTo>
                <a:cubicBezTo>
                  <a:pt x="2537841" y="304028"/>
                  <a:pt x="2537651" y="307266"/>
                  <a:pt x="2539080" y="322411"/>
                </a:cubicBezTo>
                <a:cubicBezTo>
                  <a:pt x="2530031" y="326506"/>
                  <a:pt x="2472881" y="340032"/>
                  <a:pt x="2467166" y="348509"/>
                </a:cubicBezTo>
                <a:cubicBezTo>
                  <a:pt x="2460308" y="358510"/>
                  <a:pt x="2456974" y="370512"/>
                  <a:pt x="2456022" y="383752"/>
                </a:cubicBezTo>
                <a:lnTo>
                  <a:pt x="2339531" y="383847"/>
                </a:lnTo>
                <a:cubicBezTo>
                  <a:pt x="2363248" y="360320"/>
                  <a:pt x="2412588" y="361654"/>
                  <a:pt x="2427923" y="328983"/>
                </a:cubicBezTo>
                <a:lnTo>
                  <a:pt x="2414778" y="328983"/>
                </a:lnTo>
                <a:cubicBezTo>
                  <a:pt x="2367344" y="291550"/>
                  <a:pt x="2172558" y="300027"/>
                  <a:pt x="2113788" y="322506"/>
                </a:cubicBezTo>
                <a:cubicBezTo>
                  <a:pt x="2117979" y="333936"/>
                  <a:pt x="2115027" y="328888"/>
                  <a:pt x="2120361" y="335555"/>
                </a:cubicBezTo>
                <a:cubicBezTo>
                  <a:pt x="2134934" y="347366"/>
                  <a:pt x="2187702" y="350605"/>
                  <a:pt x="2218468" y="368131"/>
                </a:cubicBezTo>
                <a:cubicBezTo>
                  <a:pt x="2224850" y="371750"/>
                  <a:pt x="2230660" y="377370"/>
                  <a:pt x="2236280" y="383656"/>
                </a:cubicBezTo>
                <a:lnTo>
                  <a:pt x="2133100" y="383704"/>
                </a:lnTo>
                <a:lnTo>
                  <a:pt x="2236375" y="383752"/>
                </a:lnTo>
                <a:cubicBezTo>
                  <a:pt x="2247424" y="396134"/>
                  <a:pt x="2257806" y="411469"/>
                  <a:pt x="2270950" y="420328"/>
                </a:cubicBezTo>
                <a:lnTo>
                  <a:pt x="2270950" y="426805"/>
                </a:lnTo>
                <a:lnTo>
                  <a:pt x="2264378" y="426805"/>
                </a:lnTo>
                <a:cubicBezTo>
                  <a:pt x="2255996" y="441949"/>
                  <a:pt x="2253234" y="444426"/>
                  <a:pt x="2238184" y="452903"/>
                </a:cubicBezTo>
                <a:lnTo>
                  <a:pt x="2238184" y="479002"/>
                </a:lnTo>
                <a:cubicBezTo>
                  <a:pt x="2169985" y="482335"/>
                  <a:pt x="2101310" y="491765"/>
                  <a:pt x="2048351" y="472429"/>
                </a:cubicBezTo>
                <a:lnTo>
                  <a:pt x="2048351" y="452903"/>
                </a:lnTo>
                <a:cubicBezTo>
                  <a:pt x="2114455" y="451569"/>
                  <a:pt x="2155412" y="437758"/>
                  <a:pt x="2205418" y="439854"/>
                </a:cubicBezTo>
                <a:cubicBezTo>
                  <a:pt x="2208942" y="429948"/>
                  <a:pt x="2209800" y="428805"/>
                  <a:pt x="2211991" y="413755"/>
                </a:cubicBezTo>
                <a:lnTo>
                  <a:pt x="2198846" y="413755"/>
                </a:lnTo>
                <a:cubicBezTo>
                  <a:pt x="2140458" y="376512"/>
                  <a:pt x="2047589" y="423090"/>
                  <a:pt x="2022157" y="413755"/>
                </a:cubicBezTo>
                <a:cubicBezTo>
                  <a:pt x="2014156" y="409564"/>
                  <a:pt x="2013013" y="410231"/>
                  <a:pt x="2012823" y="410040"/>
                </a:cubicBezTo>
                <a:cubicBezTo>
                  <a:pt x="2012632" y="409850"/>
                  <a:pt x="2013490" y="408707"/>
                  <a:pt x="2009108" y="400706"/>
                </a:cubicBezTo>
                <a:cubicBezTo>
                  <a:pt x="2016538" y="394991"/>
                  <a:pt x="2023586" y="389752"/>
                  <a:pt x="2029873" y="383656"/>
                </a:cubicBezTo>
                <a:lnTo>
                  <a:pt x="2029934" y="383656"/>
                </a:lnTo>
                <a:lnTo>
                  <a:pt x="2048352" y="354986"/>
                </a:lnTo>
                <a:lnTo>
                  <a:pt x="2022158" y="354986"/>
                </a:lnTo>
                <a:cubicBezTo>
                  <a:pt x="2012823" y="366416"/>
                  <a:pt x="1993773" y="373941"/>
                  <a:pt x="1979486" y="383656"/>
                </a:cubicBezTo>
                <a:lnTo>
                  <a:pt x="1959245" y="383704"/>
                </a:lnTo>
                <a:lnTo>
                  <a:pt x="1979581" y="383752"/>
                </a:lnTo>
                <a:cubicBezTo>
                  <a:pt x="1972437" y="388514"/>
                  <a:pt x="1966436" y="393943"/>
                  <a:pt x="1963388" y="400706"/>
                </a:cubicBezTo>
                <a:lnTo>
                  <a:pt x="1969960" y="433377"/>
                </a:lnTo>
                <a:cubicBezTo>
                  <a:pt x="1964722" y="447474"/>
                  <a:pt x="1938337" y="454141"/>
                  <a:pt x="1930717" y="465952"/>
                </a:cubicBezTo>
                <a:cubicBezTo>
                  <a:pt x="1924812" y="475096"/>
                  <a:pt x="1922716" y="484145"/>
                  <a:pt x="1921859" y="492813"/>
                </a:cubicBezTo>
                <a:lnTo>
                  <a:pt x="1921765" y="492813"/>
                </a:lnTo>
                <a:lnTo>
                  <a:pt x="1918609" y="524138"/>
                </a:lnTo>
                <a:cubicBezTo>
                  <a:pt x="1915645" y="533056"/>
                  <a:pt x="1908668" y="540104"/>
                  <a:pt x="1891380" y="544247"/>
                </a:cubicBezTo>
                <a:lnTo>
                  <a:pt x="1865568" y="492908"/>
                </a:lnTo>
                <a:lnTo>
                  <a:pt x="1865566" y="492908"/>
                </a:lnTo>
                <a:cubicBezTo>
                  <a:pt x="1853184" y="470524"/>
                  <a:pt x="1836134" y="457856"/>
                  <a:pt x="1780222" y="459475"/>
                </a:cubicBezTo>
                <a:lnTo>
                  <a:pt x="1773650" y="472524"/>
                </a:lnTo>
                <a:cubicBezTo>
                  <a:pt x="1768983" y="478049"/>
                  <a:pt x="1765554" y="485002"/>
                  <a:pt x="1763363" y="492813"/>
                </a:cubicBezTo>
                <a:lnTo>
                  <a:pt x="1763269" y="492813"/>
                </a:lnTo>
                <a:lnTo>
                  <a:pt x="1761482" y="546153"/>
                </a:lnTo>
                <a:lnTo>
                  <a:pt x="1777529" y="601969"/>
                </a:lnTo>
                <a:lnTo>
                  <a:pt x="1777650" y="601969"/>
                </a:lnTo>
                <a:cubicBezTo>
                  <a:pt x="1787556" y="624924"/>
                  <a:pt x="1800415" y="642927"/>
                  <a:pt x="1812893" y="648737"/>
                </a:cubicBezTo>
                <a:cubicBezTo>
                  <a:pt x="1823561" y="658453"/>
                  <a:pt x="1826133" y="658834"/>
                  <a:pt x="1845564" y="661786"/>
                </a:cubicBezTo>
                <a:cubicBezTo>
                  <a:pt x="1856041" y="647118"/>
                  <a:pt x="1856327" y="648070"/>
                  <a:pt x="1865185" y="648737"/>
                </a:cubicBezTo>
                <a:cubicBezTo>
                  <a:pt x="1875758" y="665977"/>
                  <a:pt x="1878330" y="688170"/>
                  <a:pt x="1882140" y="710935"/>
                </a:cubicBezTo>
                <a:lnTo>
                  <a:pt x="1860566" y="710983"/>
                </a:lnTo>
                <a:lnTo>
                  <a:pt x="1882235" y="711031"/>
                </a:lnTo>
                <a:cubicBezTo>
                  <a:pt x="1885855" y="732271"/>
                  <a:pt x="1890713" y="753988"/>
                  <a:pt x="1904524" y="772753"/>
                </a:cubicBezTo>
                <a:cubicBezTo>
                  <a:pt x="1914049" y="785611"/>
                  <a:pt x="1933194" y="802375"/>
                  <a:pt x="1957578" y="820092"/>
                </a:cubicBezTo>
                <a:lnTo>
                  <a:pt x="1957483" y="820092"/>
                </a:lnTo>
                <a:lnTo>
                  <a:pt x="1852803" y="820092"/>
                </a:lnTo>
                <a:cubicBezTo>
                  <a:pt x="1852613" y="819520"/>
                  <a:pt x="1852422" y="818949"/>
                  <a:pt x="1852136" y="818377"/>
                </a:cubicBezTo>
                <a:lnTo>
                  <a:pt x="1832515" y="818377"/>
                </a:lnTo>
                <a:cubicBezTo>
                  <a:pt x="1832229" y="818949"/>
                  <a:pt x="1832039" y="819425"/>
                  <a:pt x="1831753" y="819997"/>
                </a:cubicBezTo>
                <a:lnTo>
                  <a:pt x="1790986" y="820092"/>
                </a:lnTo>
                <a:cubicBezTo>
                  <a:pt x="1806988" y="798947"/>
                  <a:pt x="1824758" y="781712"/>
                  <a:pt x="1833567" y="749221"/>
                </a:cubicBezTo>
                <a:lnTo>
                  <a:pt x="1838978" y="711031"/>
                </a:lnTo>
                <a:lnTo>
                  <a:pt x="1838896" y="711031"/>
                </a:lnTo>
                <a:cubicBezTo>
                  <a:pt x="1838991" y="709792"/>
                  <a:pt x="1838991" y="708649"/>
                  <a:pt x="1838991" y="707506"/>
                </a:cubicBezTo>
                <a:cubicBezTo>
                  <a:pt x="1781651" y="675693"/>
                  <a:pt x="1758886" y="657786"/>
                  <a:pt x="1739265" y="602065"/>
                </a:cubicBezTo>
                <a:lnTo>
                  <a:pt x="1764877" y="602001"/>
                </a:lnTo>
                <a:lnTo>
                  <a:pt x="1739361" y="601874"/>
                </a:lnTo>
                <a:cubicBezTo>
                  <a:pt x="1735456" y="590920"/>
                  <a:pt x="1731646" y="578347"/>
                  <a:pt x="1727836" y="563774"/>
                </a:cubicBezTo>
                <a:cubicBezTo>
                  <a:pt x="1725645" y="555725"/>
                  <a:pt x="1720787" y="544652"/>
                  <a:pt x="1717060" y="532234"/>
                </a:cubicBezTo>
                <a:lnTo>
                  <a:pt x="1713101" y="492908"/>
                </a:lnTo>
                <a:lnTo>
                  <a:pt x="1713071" y="492908"/>
                </a:lnTo>
                <a:lnTo>
                  <a:pt x="1713092" y="492819"/>
                </a:lnTo>
                <a:lnTo>
                  <a:pt x="1713072" y="492622"/>
                </a:lnTo>
                <a:lnTo>
                  <a:pt x="1713138" y="492622"/>
                </a:lnTo>
                <a:lnTo>
                  <a:pt x="1714786" y="485574"/>
                </a:lnTo>
                <a:cubicBezTo>
                  <a:pt x="1719358" y="471001"/>
                  <a:pt x="1741646" y="460904"/>
                  <a:pt x="1734407" y="433377"/>
                </a:cubicBezTo>
                <a:lnTo>
                  <a:pt x="1708359" y="383753"/>
                </a:lnTo>
                <a:lnTo>
                  <a:pt x="1708214" y="383752"/>
                </a:lnTo>
                <a:cubicBezTo>
                  <a:pt x="1701832" y="372131"/>
                  <a:pt x="1696498" y="360320"/>
                  <a:pt x="1694974" y="348509"/>
                </a:cubicBezTo>
                <a:cubicBezTo>
                  <a:pt x="1694593" y="344890"/>
                  <a:pt x="1701070" y="308980"/>
                  <a:pt x="1707738" y="274786"/>
                </a:cubicBezTo>
                <a:lnTo>
                  <a:pt x="1753934" y="274691"/>
                </a:lnTo>
                <a:lnTo>
                  <a:pt x="1753934" y="309362"/>
                </a:lnTo>
                <a:cubicBezTo>
                  <a:pt x="1747743" y="319839"/>
                  <a:pt x="1748695" y="350033"/>
                  <a:pt x="1753934" y="374608"/>
                </a:cubicBezTo>
                <a:lnTo>
                  <a:pt x="1769795" y="383752"/>
                </a:lnTo>
                <a:lnTo>
                  <a:pt x="1770126" y="383752"/>
                </a:lnTo>
                <a:cubicBezTo>
                  <a:pt x="1772602" y="385085"/>
                  <a:pt x="1775650" y="386228"/>
                  <a:pt x="1780127" y="387657"/>
                </a:cubicBezTo>
                <a:cubicBezTo>
                  <a:pt x="1781175" y="386323"/>
                  <a:pt x="1782223" y="385085"/>
                  <a:pt x="1783270" y="383847"/>
                </a:cubicBezTo>
                <a:lnTo>
                  <a:pt x="1810131" y="383815"/>
                </a:lnTo>
                <a:lnTo>
                  <a:pt x="1783271" y="383752"/>
                </a:lnTo>
                <a:cubicBezTo>
                  <a:pt x="1804702" y="358606"/>
                  <a:pt x="1823943" y="353938"/>
                  <a:pt x="1838992" y="315838"/>
                </a:cubicBezTo>
                <a:cubicBezTo>
                  <a:pt x="1853756" y="318410"/>
                  <a:pt x="1846041" y="321839"/>
                  <a:pt x="1858614" y="315838"/>
                </a:cubicBezTo>
                <a:cubicBezTo>
                  <a:pt x="1875187" y="304408"/>
                  <a:pt x="1880902" y="288597"/>
                  <a:pt x="1886998" y="274691"/>
                </a:cubicBezTo>
                <a:lnTo>
                  <a:pt x="1887093" y="274691"/>
                </a:lnTo>
                <a:lnTo>
                  <a:pt x="1969104" y="274691"/>
                </a:lnTo>
                <a:cubicBezTo>
                  <a:pt x="1931480" y="305933"/>
                  <a:pt x="1891094" y="346414"/>
                  <a:pt x="1863852" y="383942"/>
                </a:cubicBezTo>
                <a:lnTo>
                  <a:pt x="1863757" y="383942"/>
                </a:lnTo>
                <a:lnTo>
                  <a:pt x="1832515" y="446426"/>
                </a:lnTo>
                <a:cubicBezTo>
                  <a:pt x="1842421" y="449950"/>
                  <a:pt x="1843564" y="450807"/>
                  <a:pt x="1858708" y="452903"/>
                </a:cubicBezTo>
                <a:cubicBezTo>
                  <a:pt x="1883092" y="427852"/>
                  <a:pt x="1909953" y="404611"/>
                  <a:pt x="1939004" y="383656"/>
                </a:cubicBezTo>
                <a:lnTo>
                  <a:pt x="1939077" y="383656"/>
                </a:lnTo>
                <a:lnTo>
                  <a:pt x="2057055" y="316351"/>
                </a:lnTo>
                <a:cubicBezTo>
                  <a:pt x="2099477" y="297884"/>
                  <a:pt x="2144744" y="283692"/>
                  <a:pt x="2192274" y="274595"/>
                </a:cubicBezTo>
                <a:lnTo>
                  <a:pt x="2193361" y="274596"/>
                </a:lnTo>
                <a:lnTo>
                  <a:pt x="2313325" y="263023"/>
                </a:lnTo>
                <a:lnTo>
                  <a:pt x="2440315" y="274691"/>
                </a:lnTo>
                <a:lnTo>
                  <a:pt x="2441353" y="274691"/>
                </a:lnTo>
                <a:cubicBezTo>
                  <a:pt x="2454307" y="277262"/>
                  <a:pt x="2467261" y="280025"/>
                  <a:pt x="2480310" y="283263"/>
                </a:cubicBezTo>
                <a:lnTo>
                  <a:pt x="2480310" y="274691"/>
                </a:lnTo>
                <a:lnTo>
                  <a:pt x="2497307" y="274691"/>
                </a:lnTo>
                <a:lnTo>
                  <a:pt x="2480406" y="274595"/>
                </a:lnTo>
                <a:lnTo>
                  <a:pt x="2480406" y="270118"/>
                </a:lnTo>
                <a:cubicBezTo>
                  <a:pt x="2464785" y="264594"/>
                  <a:pt x="2469642" y="267451"/>
                  <a:pt x="2460784" y="257069"/>
                </a:cubicBezTo>
                <a:cubicBezTo>
                  <a:pt x="2401063" y="261927"/>
                  <a:pt x="2276952" y="217636"/>
                  <a:pt x="2159794" y="250592"/>
                </a:cubicBezTo>
                <a:cubicBezTo>
                  <a:pt x="2137506" y="256879"/>
                  <a:pt x="2111693" y="265070"/>
                  <a:pt x="2085975" y="274691"/>
                </a:cubicBezTo>
                <a:lnTo>
                  <a:pt x="2085880" y="274691"/>
                </a:lnTo>
                <a:cubicBezTo>
                  <a:pt x="2050066" y="288216"/>
                  <a:pt x="2014633" y="304504"/>
                  <a:pt x="1989582" y="322411"/>
                </a:cubicBezTo>
                <a:cubicBezTo>
                  <a:pt x="1965294" y="339746"/>
                  <a:pt x="1946053" y="363845"/>
                  <a:pt x="1922717" y="383752"/>
                </a:cubicBezTo>
                <a:lnTo>
                  <a:pt x="1922716" y="383752"/>
                </a:lnTo>
                <a:cubicBezTo>
                  <a:pt x="1908048" y="396324"/>
                  <a:pt x="1891855" y="407183"/>
                  <a:pt x="1871758" y="413755"/>
                </a:cubicBezTo>
                <a:lnTo>
                  <a:pt x="1871758" y="407183"/>
                </a:lnTo>
                <a:lnTo>
                  <a:pt x="1878330" y="407183"/>
                </a:lnTo>
                <a:cubicBezTo>
                  <a:pt x="1883092" y="400135"/>
                  <a:pt x="1889569" y="392134"/>
                  <a:pt x="1897475" y="383561"/>
                </a:cubicBezTo>
                <a:lnTo>
                  <a:pt x="1897586" y="383562"/>
                </a:lnTo>
                <a:lnTo>
                  <a:pt x="1956661" y="329174"/>
                </a:lnTo>
                <a:cubicBezTo>
                  <a:pt x="1979938" y="310266"/>
                  <a:pt x="2005870" y="291359"/>
                  <a:pt x="2031873" y="274595"/>
                </a:cubicBezTo>
                <a:lnTo>
                  <a:pt x="2032232" y="274596"/>
                </a:lnTo>
                <a:lnTo>
                  <a:pt x="2097262" y="237626"/>
                </a:lnTo>
                <a:cubicBezTo>
                  <a:pt x="2118003" y="227732"/>
                  <a:pt x="2137220" y="220731"/>
                  <a:pt x="2153317" y="217921"/>
                </a:cubicBezTo>
                <a:cubicBezTo>
                  <a:pt x="2169700" y="215064"/>
                  <a:pt x="2173415" y="230780"/>
                  <a:pt x="2185988" y="230971"/>
                </a:cubicBezTo>
                <a:lnTo>
                  <a:pt x="2218659" y="217921"/>
                </a:lnTo>
                <a:lnTo>
                  <a:pt x="2271046" y="224494"/>
                </a:lnTo>
                <a:cubicBezTo>
                  <a:pt x="2322291" y="219350"/>
                  <a:pt x="2361153" y="217541"/>
                  <a:pt x="2414969" y="217921"/>
                </a:cubicBezTo>
                <a:lnTo>
                  <a:pt x="2414969" y="204872"/>
                </a:lnTo>
                <a:lnTo>
                  <a:pt x="2395348" y="198300"/>
                </a:lnTo>
                <a:cubicBezTo>
                  <a:pt x="2378869" y="184584"/>
                  <a:pt x="2342960" y="181250"/>
                  <a:pt x="2316862" y="185251"/>
                </a:cubicBezTo>
                <a:lnTo>
                  <a:pt x="2316862" y="172201"/>
                </a:lnTo>
                <a:lnTo>
                  <a:pt x="2421541" y="172201"/>
                </a:lnTo>
                <a:cubicBezTo>
                  <a:pt x="2415350" y="78666"/>
                  <a:pt x="2323053" y="55234"/>
                  <a:pt x="2257902" y="41709"/>
                </a:cubicBezTo>
                <a:lnTo>
                  <a:pt x="2172844" y="48281"/>
                </a:lnTo>
                <a:cubicBezTo>
                  <a:pt x="2048256" y="17801"/>
                  <a:pt x="1809274" y="121433"/>
                  <a:pt x="1780223" y="230971"/>
                </a:cubicBezTo>
                <a:lnTo>
                  <a:pt x="1793368" y="230971"/>
                </a:lnTo>
                <a:cubicBezTo>
                  <a:pt x="1805845" y="194014"/>
                  <a:pt x="1858709" y="150199"/>
                  <a:pt x="1898047" y="139626"/>
                </a:cubicBezTo>
                <a:lnTo>
                  <a:pt x="1898047" y="152675"/>
                </a:lnTo>
                <a:cubicBezTo>
                  <a:pt x="1894714" y="154295"/>
                  <a:pt x="1754125" y="270118"/>
                  <a:pt x="1754125" y="270118"/>
                </a:cubicBezTo>
                <a:lnTo>
                  <a:pt x="1754125" y="274595"/>
                </a:lnTo>
                <a:lnTo>
                  <a:pt x="1707852" y="274595"/>
                </a:lnTo>
                <a:lnTo>
                  <a:pt x="1716512" y="231745"/>
                </a:lnTo>
                <a:cubicBezTo>
                  <a:pt x="1718977" y="220065"/>
                  <a:pt x="1720787" y="212159"/>
                  <a:pt x="1721263" y="211445"/>
                </a:cubicBezTo>
                <a:cubicBezTo>
                  <a:pt x="1730502" y="198491"/>
                  <a:pt x="1757934" y="191156"/>
                  <a:pt x="1767079" y="178869"/>
                </a:cubicBezTo>
                <a:lnTo>
                  <a:pt x="1767079" y="152770"/>
                </a:lnTo>
                <a:cubicBezTo>
                  <a:pt x="1782985" y="125624"/>
                  <a:pt x="1888427" y="43804"/>
                  <a:pt x="1917573" y="28755"/>
                </a:cubicBezTo>
                <a:cubicBezTo>
                  <a:pt x="1945672" y="14277"/>
                  <a:pt x="1967865" y="24659"/>
                  <a:pt x="2002632" y="15706"/>
                </a:cubicBezTo>
                <a:cubicBezTo>
                  <a:pt x="2034802" y="7443"/>
                  <a:pt x="2067259" y="2823"/>
                  <a:pt x="2099786" y="9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9" name="图形 367">
            <a:extLst>
              <a:ext uri="{FF2B5EF4-FFF2-40B4-BE49-F238E27FC236}">
                <a16:creationId xmlns:a16="http://schemas.microsoft.com/office/drawing/2014/main" id="{2612CB33-B5A2-410C-920A-573CA8A6EF1F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3" name="图形 364">
            <a:extLst>
              <a:ext uri="{FF2B5EF4-FFF2-40B4-BE49-F238E27FC236}">
                <a16:creationId xmlns:a16="http://schemas.microsoft.com/office/drawing/2014/main" id="{2E5F1619-6424-48EF-B41F-5E585FB61B96}"/>
              </a:ext>
            </a:extLst>
          </p:cNvPr>
          <p:cNvSpPr/>
          <p:nvPr/>
        </p:nvSpPr>
        <p:spPr>
          <a:xfrm>
            <a:off x="891615" y="487931"/>
            <a:ext cx="2670735" cy="4155305"/>
          </a:xfrm>
          <a:custGeom>
            <a:avLst/>
            <a:gdLst>
              <a:gd name="connsiteX0" fmla="*/ 457200 w 2273300"/>
              <a:gd name="connsiteY0" fmla="*/ 3403600 h 3536950"/>
              <a:gd name="connsiteX1" fmla="*/ 469900 w 2273300"/>
              <a:gd name="connsiteY1" fmla="*/ 3371850 h 3536950"/>
              <a:gd name="connsiteX2" fmla="*/ 457200 w 2273300"/>
              <a:gd name="connsiteY2" fmla="*/ 3403600 h 3536950"/>
              <a:gd name="connsiteX3" fmla="*/ 438150 w 2273300"/>
              <a:gd name="connsiteY3" fmla="*/ 3359150 h 3536950"/>
              <a:gd name="connsiteX4" fmla="*/ 457200 w 2273300"/>
              <a:gd name="connsiteY4" fmla="*/ 3346450 h 3536950"/>
              <a:gd name="connsiteX5" fmla="*/ 444500 w 2273300"/>
              <a:gd name="connsiteY5" fmla="*/ 3390900 h 3536950"/>
              <a:gd name="connsiteX6" fmla="*/ 419100 w 2273300"/>
              <a:gd name="connsiteY6" fmla="*/ 3359150 h 3536950"/>
              <a:gd name="connsiteX7" fmla="*/ 431800 w 2273300"/>
              <a:gd name="connsiteY7" fmla="*/ 3327400 h 3536950"/>
              <a:gd name="connsiteX8" fmla="*/ 438150 w 2273300"/>
              <a:gd name="connsiteY8" fmla="*/ 3359150 h 3536950"/>
              <a:gd name="connsiteX9" fmla="*/ 266700 w 2273300"/>
              <a:gd name="connsiteY9" fmla="*/ 3346450 h 3536950"/>
              <a:gd name="connsiteX10" fmla="*/ 273050 w 2273300"/>
              <a:gd name="connsiteY10" fmla="*/ 3314700 h 3536950"/>
              <a:gd name="connsiteX11" fmla="*/ 266700 w 2273300"/>
              <a:gd name="connsiteY11" fmla="*/ 3346450 h 3536950"/>
              <a:gd name="connsiteX12" fmla="*/ 406400 w 2273300"/>
              <a:gd name="connsiteY12" fmla="*/ 3346450 h 3536950"/>
              <a:gd name="connsiteX13" fmla="*/ 406400 w 2273300"/>
              <a:gd name="connsiteY13" fmla="*/ 3308350 h 3536950"/>
              <a:gd name="connsiteX14" fmla="*/ 406400 w 2273300"/>
              <a:gd name="connsiteY14" fmla="*/ 3346450 h 3536950"/>
              <a:gd name="connsiteX15" fmla="*/ 374650 w 2273300"/>
              <a:gd name="connsiteY15" fmla="*/ 3340100 h 3536950"/>
              <a:gd name="connsiteX16" fmla="*/ 374650 w 2273300"/>
              <a:gd name="connsiteY16" fmla="*/ 3314700 h 3536950"/>
              <a:gd name="connsiteX17" fmla="*/ 387350 w 2273300"/>
              <a:gd name="connsiteY17" fmla="*/ 3302000 h 3536950"/>
              <a:gd name="connsiteX18" fmla="*/ 374650 w 2273300"/>
              <a:gd name="connsiteY18" fmla="*/ 3340100 h 3536950"/>
              <a:gd name="connsiteX19" fmla="*/ 349250 w 2273300"/>
              <a:gd name="connsiteY19" fmla="*/ 3340100 h 3536950"/>
              <a:gd name="connsiteX20" fmla="*/ 342900 w 2273300"/>
              <a:gd name="connsiteY20" fmla="*/ 3302000 h 3536950"/>
              <a:gd name="connsiteX21" fmla="*/ 355600 w 2273300"/>
              <a:gd name="connsiteY21" fmla="*/ 3302000 h 3536950"/>
              <a:gd name="connsiteX22" fmla="*/ 349250 w 2273300"/>
              <a:gd name="connsiteY22" fmla="*/ 3340100 h 3536950"/>
              <a:gd name="connsiteX23" fmla="*/ 317500 w 2273300"/>
              <a:gd name="connsiteY23" fmla="*/ 3340100 h 3536950"/>
              <a:gd name="connsiteX24" fmla="*/ 311150 w 2273300"/>
              <a:gd name="connsiteY24" fmla="*/ 3314700 h 3536950"/>
              <a:gd name="connsiteX25" fmla="*/ 285750 w 2273300"/>
              <a:gd name="connsiteY25" fmla="*/ 3340100 h 3536950"/>
              <a:gd name="connsiteX26" fmla="*/ 292100 w 2273300"/>
              <a:gd name="connsiteY26" fmla="*/ 3308350 h 3536950"/>
              <a:gd name="connsiteX27" fmla="*/ 330200 w 2273300"/>
              <a:gd name="connsiteY27" fmla="*/ 3302000 h 3536950"/>
              <a:gd name="connsiteX28" fmla="*/ 317500 w 2273300"/>
              <a:gd name="connsiteY28" fmla="*/ 3340100 h 3536950"/>
              <a:gd name="connsiteX29" fmla="*/ 508000 w 2273300"/>
              <a:gd name="connsiteY29" fmla="*/ 2736850 h 3536950"/>
              <a:gd name="connsiteX30" fmla="*/ 527050 w 2273300"/>
              <a:gd name="connsiteY30" fmla="*/ 2711450 h 3536950"/>
              <a:gd name="connsiteX31" fmla="*/ 508000 w 2273300"/>
              <a:gd name="connsiteY31" fmla="*/ 2736850 h 3536950"/>
              <a:gd name="connsiteX32" fmla="*/ 2032000 w 2273300"/>
              <a:gd name="connsiteY32" fmla="*/ 2698750 h 3536950"/>
              <a:gd name="connsiteX33" fmla="*/ 2032000 w 2273300"/>
              <a:gd name="connsiteY33" fmla="*/ 2667000 h 3536950"/>
              <a:gd name="connsiteX34" fmla="*/ 2032000 w 2273300"/>
              <a:gd name="connsiteY34" fmla="*/ 2698750 h 3536950"/>
              <a:gd name="connsiteX35" fmla="*/ 444500 w 2273300"/>
              <a:gd name="connsiteY35" fmla="*/ 2711450 h 3536950"/>
              <a:gd name="connsiteX36" fmla="*/ 571500 w 2273300"/>
              <a:gd name="connsiteY36" fmla="*/ 2641600 h 3536950"/>
              <a:gd name="connsiteX37" fmla="*/ 444500 w 2273300"/>
              <a:gd name="connsiteY37" fmla="*/ 2711450 h 3536950"/>
              <a:gd name="connsiteX38" fmla="*/ 2082800 w 2273300"/>
              <a:gd name="connsiteY38" fmla="*/ 2667000 h 3536950"/>
              <a:gd name="connsiteX39" fmla="*/ 2057400 w 2273300"/>
              <a:gd name="connsiteY39" fmla="*/ 2647950 h 3536950"/>
              <a:gd name="connsiteX40" fmla="*/ 2051050 w 2273300"/>
              <a:gd name="connsiteY40" fmla="*/ 2679700 h 3536950"/>
              <a:gd name="connsiteX41" fmla="*/ 2044700 w 2273300"/>
              <a:gd name="connsiteY41" fmla="*/ 2654300 h 3536950"/>
              <a:gd name="connsiteX42" fmla="*/ 2070100 w 2273300"/>
              <a:gd name="connsiteY42" fmla="*/ 2628900 h 3536950"/>
              <a:gd name="connsiteX43" fmla="*/ 2082800 w 2273300"/>
              <a:gd name="connsiteY43" fmla="*/ 2667000 h 3536950"/>
              <a:gd name="connsiteX44" fmla="*/ 2235200 w 2273300"/>
              <a:gd name="connsiteY44" fmla="*/ 2660650 h 3536950"/>
              <a:gd name="connsiteX45" fmla="*/ 2228850 w 2273300"/>
              <a:gd name="connsiteY45" fmla="*/ 2622550 h 3536950"/>
              <a:gd name="connsiteX46" fmla="*/ 2235200 w 2273300"/>
              <a:gd name="connsiteY46" fmla="*/ 2660650 h 3536950"/>
              <a:gd name="connsiteX47" fmla="*/ 2108200 w 2273300"/>
              <a:gd name="connsiteY47" fmla="*/ 2628900 h 3536950"/>
              <a:gd name="connsiteX48" fmla="*/ 2108200 w 2273300"/>
              <a:gd name="connsiteY48" fmla="*/ 2654300 h 3536950"/>
              <a:gd name="connsiteX49" fmla="*/ 2089150 w 2273300"/>
              <a:gd name="connsiteY49" fmla="*/ 2635250 h 3536950"/>
              <a:gd name="connsiteX50" fmla="*/ 2089150 w 2273300"/>
              <a:gd name="connsiteY50" fmla="*/ 2616200 h 3536950"/>
              <a:gd name="connsiteX51" fmla="*/ 2108200 w 2273300"/>
              <a:gd name="connsiteY51" fmla="*/ 2628900 h 3536950"/>
              <a:gd name="connsiteX52" fmla="*/ 2190750 w 2273300"/>
              <a:gd name="connsiteY52" fmla="*/ 2628900 h 3536950"/>
              <a:gd name="connsiteX53" fmla="*/ 2203450 w 2273300"/>
              <a:gd name="connsiteY53" fmla="*/ 2603500 h 3536950"/>
              <a:gd name="connsiteX54" fmla="*/ 2216150 w 2273300"/>
              <a:gd name="connsiteY54" fmla="*/ 2654300 h 3536950"/>
              <a:gd name="connsiteX55" fmla="*/ 2190750 w 2273300"/>
              <a:gd name="connsiteY55" fmla="*/ 2628900 h 3536950"/>
              <a:gd name="connsiteX56" fmla="*/ 2184400 w 2273300"/>
              <a:gd name="connsiteY56" fmla="*/ 2641600 h 3536950"/>
              <a:gd name="connsiteX57" fmla="*/ 2171700 w 2273300"/>
              <a:gd name="connsiteY57" fmla="*/ 2603500 h 3536950"/>
              <a:gd name="connsiteX58" fmla="*/ 2190750 w 2273300"/>
              <a:gd name="connsiteY58" fmla="*/ 2628900 h 3536950"/>
              <a:gd name="connsiteX59" fmla="*/ 2133600 w 2273300"/>
              <a:gd name="connsiteY59" fmla="*/ 2641600 h 3536950"/>
              <a:gd name="connsiteX60" fmla="*/ 2120900 w 2273300"/>
              <a:gd name="connsiteY60" fmla="*/ 2616200 h 3536950"/>
              <a:gd name="connsiteX61" fmla="*/ 2127250 w 2273300"/>
              <a:gd name="connsiteY61" fmla="*/ 2603500 h 3536950"/>
              <a:gd name="connsiteX62" fmla="*/ 2133600 w 2273300"/>
              <a:gd name="connsiteY62" fmla="*/ 2641600 h 3536950"/>
              <a:gd name="connsiteX63" fmla="*/ 2159000 w 2273300"/>
              <a:gd name="connsiteY63" fmla="*/ 2609850 h 3536950"/>
              <a:gd name="connsiteX64" fmla="*/ 2159000 w 2273300"/>
              <a:gd name="connsiteY64" fmla="*/ 2635250 h 3536950"/>
              <a:gd name="connsiteX65" fmla="*/ 2146300 w 2273300"/>
              <a:gd name="connsiteY65" fmla="*/ 2597150 h 3536950"/>
              <a:gd name="connsiteX66" fmla="*/ 2159000 w 2273300"/>
              <a:gd name="connsiteY66" fmla="*/ 2609850 h 3536950"/>
              <a:gd name="connsiteX67" fmla="*/ 692150 w 2273300"/>
              <a:gd name="connsiteY67" fmla="*/ 2597150 h 3536950"/>
              <a:gd name="connsiteX68" fmla="*/ 660400 w 2273300"/>
              <a:gd name="connsiteY68" fmla="*/ 2597150 h 3536950"/>
              <a:gd name="connsiteX69" fmla="*/ 679450 w 2273300"/>
              <a:gd name="connsiteY69" fmla="*/ 2578100 h 3536950"/>
              <a:gd name="connsiteX70" fmla="*/ 692150 w 2273300"/>
              <a:gd name="connsiteY70" fmla="*/ 2590800 h 3536950"/>
              <a:gd name="connsiteX71" fmla="*/ 762000 w 2273300"/>
              <a:gd name="connsiteY71" fmla="*/ 2552700 h 3536950"/>
              <a:gd name="connsiteX72" fmla="*/ 692150 w 2273300"/>
              <a:gd name="connsiteY72" fmla="*/ 2597150 h 3536950"/>
              <a:gd name="connsiteX73" fmla="*/ 1739900 w 2273300"/>
              <a:gd name="connsiteY73" fmla="*/ 2559050 h 3536950"/>
              <a:gd name="connsiteX74" fmla="*/ 1752600 w 2273300"/>
              <a:gd name="connsiteY74" fmla="*/ 2508250 h 3536950"/>
              <a:gd name="connsiteX75" fmla="*/ 1739900 w 2273300"/>
              <a:gd name="connsiteY75" fmla="*/ 2559050 h 3536950"/>
              <a:gd name="connsiteX76" fmla="*/ 1835150 w 2273300"/>
              <a:gd name="connsiteY76" fmla="*/ 2451100 h 3536950"/>
              <a:gd name="connsiteX77" fmla="*/ 1809750 w 2273300"/>
              <a:gd name="connsiteY77" fmla="*/ 2533650 h 3536950"/>
              <a:gd name="connsiteX78" fmla="*/ 1835150 w 2273300"/>
              <a:gd name="connsiteY78" fmla="*/ 2406650 h 3536950"/>
              <a:gd name="connsiteX79" fmla="*/ 1835150 w 2273300"/>
              <a:gd name="connsiteY79" fmla="*/ 2451100 h 3536950"/>
              <a:gd name="connsiteX80" fmla="*/ 698500 w 2273300"/>
              <a:gd name="connsiteY80" fmla="*/ 2393950 h 3536950"/>
              <a:gd name="connsiteX81" fmla="*/ 501650 w 2273300"/>
              <a:gd name="connsiteY81" fmla="*/ 2533650 h 3536950"/>
              <a:gd name="connsiteX82" fmla="*/ 679450 w 2273300"/>
              <a:gd name="connsiteY82" fmla="*/ 2393950 h 3536950"/>
              <a:gd name="connsiteX83" fmla="*/ 698500 w 2273300"/>
              <a:gd name="connsiteY83" fmla="*/ 2393950 h 3536950"/>
              <a:gd name="connsiteX84" fmla="*/ 508000 w 2273300"/>
              <a:gd name="connsiteY84" fmla="*/ 2400300 h 3536950"/>
              <a:gd name="connsiteX85" fmla="*/ 590550 w 2273300"/>
              <a:gd name="connsiteY85" fmla="*/ 2355850 h 3536950"/>
              <a:gd name="connsiteX86" fmla="*/ 508000 w 2273300"/>
              <a:gd name="connsiteY86" fmla="*/ 2400300 h 3536950"/>
              <a:gd name="connsiteX87" fmla="*/ 1778000 w 2273300"/>
              <a:gd name="connsiteY87" fmla="*/ 2457450 h 3536950"/>
              <a:gd name="connsiteX88" fmla="*/ 1797050 w 2273300"/>
              <a:gd name="connsiteY88" fmla="*/ 2343150 h 3536950"/>
              <a:gd name="connsiteX89" fmla="*/ 1778000 w 2273300"/>
              <a:gd name="connsiteY89" fmla="*/ 2457450 h 3536950"/>
              <a:gd name="connsiteX90" fmla="*/ 742950 w 2273300"/>
              <a:gd name="connsiteY90" fmla="*/ 2324100 h 3536950"/>
              <a:gd name="connsiteX91" fmla="*/ 825500 w 2273300"/>
              <a:gd name="connsiteY91" fmla="*/ 2266950 h 3536950"/>
              <a:gd name="connsiteX92" fmla="*/ 742950 w 2273300"/>
              <a:gd name="connsiteY92" fmla="*/ 2324100 h 3536950"/>
              <a:gd name="connsiteX93" fmla="*/ 539750 w 2273300"/>
              <a:gd name="connsiteY93" fmla="*/ 2292350 h 3536950"/>
              <a:gd name="connsiteX94" fmla="*/ 577850 w 2273300"/>
              <a:gd name="connsiteY94" fmla="*/ 2266950 h 3536950"/>
              <a:gd name="connsiteX95" fmla="*/ 539750 w 2273300"/>
              <a:gd name="connsiteY95" fmla="*/ 2292350 h 3536950"/>
              <a:gd name="connsiteX96" fmla="*/ 863600 w 2273300"/>
              <a:gd name="connsiteY96" fmla="*/ 2254250 h 3536950"/>
              <a:gd name="connsiteX97" fmla="*/ 889000 w 2273300"/>
              <a:gd name="connsiteY97" fmla="*/ 2241550 h 3536950"/>
              <a:gd name="connsiteX98" fmla="*/ 863600 w 2273300"/>
              <a:gd name="connsiteY98" fmla="*/ 2254250 h 3536950"/>
              <a:gd name="connsiteX99" fmla="*/ 641350 w 2273300"/>
              <a:gd name="connsiteY99" fmla="*/ 2266950 h 3536950"/>
              <a:gd name="connsiteX100" fmla="*/ 666750 w 2273300"/>
              <a:gd name="connsiteY100" fmla="*/ 2235200 h 3536950"/>
              <a:gd name="connsiteX101" fmla="*/ 641350 w 2273300"/>
              <a:gd name="connsiteY101" fmla="*/ 2266950 h 3536950"/>
              <a:gd name="connsiteX102" fmla="*/ 1612900 w 2273300"/>
              <a:gd name="connsiteY102" fmla="*/ 2444750 h 3536950"/>
              <a:gd name="connsiteX103" fmla="*/ 1638300 w 2273300"/>
              <a:gd name="connsiteY103" fmla="*/ 2463800 h 3536950"/>
              <a:gd name="connsiteX104" fmla="*/ 1676400 w 2273300"/>
              <a:gd name="connsiteY104" fmla="*/ 2374900 h 3536950"/>
              <a:gd name="connsiteX105" fmla="*/ 1651000 w 2273300"/>
              <a:gd name="connsiteY105" fmla="*/ 2482850 h 3536950"/>
              <a:gd name="connsiteX106" fmla="*/ 1600200 w 2273300"/>
              <a:gd name="connsiteY106" fmla="*/ 2482850 h 3536950"/>
              <a:gd name="connsiteX107" fmla="*/ 1593850 w 2273300"/>
              <a:gd name="connsiteY107" fmla="*/ 2457450 h 3536950"/>
              <a:gd name="connsiteX108" fmla="*/ 1689100 w 2273300"/>
              <a:gd name="connsiteY108" fmla="*/ 2184400 h 3536950"/>
              <a:gd name="connsiteX109" fmla="*/ 1612900 w 2273300"/>
              <a:gd name="connsiteY109" fmla="*/ 2444750 h 3536950"/>
              <a:gd name="connsiteX110" fmla="*/ 1682750 w 2273300"/>
              <a:gd name="connsiteY110" fmla="*/ 2152650 h 3536950"/>
              <a:gd name="connsiteX111" fmla="*/ 1695450 w 2273300"/>
              <a:gd name="connsiteY111" fmla="*/ 2114550 h 3536950"/>
              <a:gd name="connsiteX112" fmla="*/ 1682750 w 2273300"/>
              <a:gd name="connsiteY112" fmla="*/ 2152650 h 3536950"/>
              <a:gd name="connsiteX113" fmla="*/ 1028700 w 2273300"/>
              <a:gd name="connsiteY113" fmla="*/ 2108200 h 3536950"/>
              <a:gd name="connsiteX114" fmla="*/ 996950 w 2273300"/>
              <a:gd name="connsiteY114" fmla="*/ 2108200 h 3536950"/>
              <a:gd name="connsiteX115" fmla="*/ 1028700 w 2273300"/>
              <a:gd name="connsiteY115" fmla="*/ 2108200 h 3536950"/>
              <a:gd name="connsiteX116" fmla="*/ 984250 w 2273300"/>
              <a:gd name="connsiteY116" fmla="*/ 2108200 h 3536950"/>
              <a:gd name="connsiteX117" fmla="*/ 946150 w 2273300"/>
              <a:gd name="connsiteY117" fmla="*/ 2095500 h 3536950"/>
              <a:gd name="connsiteX118" fmla="*/ 984250 w 2273300"/>
              <a:gd name="connsiteY118" fmla="*/ 2108200 h 3536950"/>
              <a:gd name="connsiteX119" fmla="*/ 895350 w 2273300"/>
              <a:gd name="connsiteY119" fmla="*/ 2082800 h 3536950"/>
              <a:gd name="connsiteX120" fmla="*/ 844550 w 2273300"/>
              <a:gd name="connsiteY120" fmla="*/ 2063750 h 3536950"/>
              <a:gd name="connsiteX121" fmla="*/ 895350 w 2273300"/>
              <a:gd name="connsiteY121" fmla="*/ 2082800 h 3536950"/>
              <a:gd name="connsiteX122" fmla="*/ 1600200 w 2273300"/>
              <a:gd name="connsiteY122" fmla="*/ 2006600 h 3536950"/>
              <a:gd name="connsiteX123" fmla="*/ 1625600 w 2273300"/>
              <a:gd name="connsiteY123" fmla="*/ 1987550 h 3536950"/>
              <a:gd name="connsiteX124" fmla="*/ 1600200 w 2273300"/>
              <a:gd name="connsiteY124" fmla="*/ 2006600 h 3536950"/>
              <a:gd name="connsiteX125" fmla="*/ 1066800 w 2273300"/>
              <a:gd name="connsiteY125" fmla="*/ 1924050 h 3536950"/>
              <a:gd name="connsiteX126" fmla="*/ 1085850 w 2273300"/>
              <a:gd name="connsiteY126" fmla="*/ 1917700 h 3536950"/>
              <a:gd name="connsiteX127" fmla="*/ 1066800 w 2273300"/>
              <a:gd name="connsiteY127" fmla="*/ 1924050 h 3536950"/>
              <a:gd name="connsiteX128" fmla="*/ 1339850 w 2273300"/>
              <a:gd name="connsiteY128" fmla="*/ 1924050 h 3536950"/>
              <a:gd name="connsiteX129" fmla="*/ 1377950 w 2273300"/>
              <a:gd name="connsiteY129" fmla="*/ 1905000 h 3536950"/>
              <a:gd name="connsiteX130" fmla="*/ 1339850 w 2273300"/>
              <a:gd name="connsiteY130" fmla="*/ 1924050 h 3536950"/>
              <a:gd name="connsiteX131" fmla="*/ 1797050 w 2273300"/>
              <a:gd name="connsiteY131" fmla="*/ 1943100 h 3536950"/>
              <a:gd name="connsiteX132" fmla="*/ 1841500 w 2273300"/>
              <a:gd name="connsiteY132" fmla="*/ 2146300 h 3536950"/>
              <a:gd name="connsiteX133" fmla="*/ 2025650 w 2273300"/>
              <a:gd name="connsiteY133" fmla="*/ 2590800 h 3536950"/>
              <a:gd name="connsiteX134" fmla="*/ 2025650 w 2273300"/>
              <a:gd name="connsiteY134" fmla="*/ 2609850 h 3536950"/>
              <a:gd name="connsiteX135" fmla="*/ 2006600 w 2273300"/>
              <a:gd name="connsiteY135" fmla="*/ 2609850 h 3536950"/>
              <a:gd name="connsiteX136" fmla="*/ 1993900 w 2273300"/>
              <a:gd name="connsiteY136" fmla="*/ 2622550 h 3536950"/>
              <a:gd name="connsiteX137" fmla="*/ 1936750 w 2273300"/>
              <a:gd name="connsiteY137" fmla="*/ 2489200 h 3536950"/>
              <a:gd name="connsiteX138" fmla="*/ 1949450 w 2273300"/>
              <a:gd name="connsiteY138" fmla="*/ 2476500 h 3536950"/>
              <a:gd name="connsiteX139" fmla="*/ 1841500 w 2273300"/>
              <a:gd name="connsiteY139" fmla="*/ 2260600 h 3536950"/>
              <a:gd name="connsiteX140" fmla="*/ 1765300 w 2273300"/>
              <a:gd name="connsiteY140" fmla="*/ 2063750 h 3536950"/>
              <a:gd name="connsiteX141" fmla="*/ 1682750 w 2273300"/>
              <a:gd name="connsiteY141" fmla="*/ 2578100 h 3536950"/>
              <a:gd name="connsiteX142" fmla="*/ 1695450 w 2273300"/>
              <a:gd name="connsiteY142" fmla="*/ 2457450 h 3536950"/>
              <a:gd name="connsiteX143" fmla="*/ 1708150 w 2273300"/>
              <a:gd name="connsiteY143" fmla="*/ 2349500 h 3536950"/>
              <a:gd name="connsiteX144" fmla="*/ 1765300 w 2273300"/>
              <a:gd name="connsiteY144" fmla="*/ 2063750 h 3536950"/>
              <a:gd name="connsiteX145" fmla="*/ 1733550 w 2273300"/>
              <a:gd name="connsiteY145" fmla="*/ 1974850 h 3536950"/>
              <a:gd name="connsiteX146" fmla="*/ 1612900 w 2273300"/>
              <a:gd name="connsiteY146" fmla="*/ 2095500 h 3536950"/>
              <a:gd name="connsiteX147" fmla="*/ 1606550 w 2273300"/>
              <a:gd name="connsiteY147" fmla="*/ 2120900 h 3536950"/>
              <a:gd name="connsiteX148" fmla="*/ 1504950 w 2273300"/>
              <a:gd name="connsiteY148" fmla="*/ 2235200 h 3536950"/>
              <a:gd name="connsiteX149" fmla="*/ 1466850 w 2273300"/>
              <a:gd name="connsiteY149" fmla="*/ 2209800 h 3536950"/>
              <a:gd name="connsiteX150" fmla="*/ 1581150 w 2273300"/>
              <a:gd name="connsiteY150" fmla="*/ 2114550 h 3536950"/>
              <a:gd name="connsiteX151" fmla="*/ 1479550 w 2273300"/>
              <a:gd name="connsiteY151" fmla="*/ 2146300 h 3536950"/>
              <a:gd name="connsiteX152" fmla="*/ 1422400 w 2273300"/>
              <a:gd name="connsiteY152" fmla="*/ 2139950 h 3536950"/>
              <a:gd name="connsiteX153" fmla="*/ 1708150 w 2273300"/>
              <a:gd name="connsiteY153" fmla="*/ 1981200 h 3536950"/>
              <a:gd name="connsiteX154" fmla="*/ 1638300 w 2273300"/>
              <a:gd name="connsiteY154" fmla="*/ 1987550 h 3536950"/>
              <a:gd name="connsiteX155" fmla="*/ 1651000 w 2273300"/>
              <a:gd name="connsiteY155" fmla="*/ 2012950 h 3536950"/>
              <a:gd name="connsiteX156" fmla="*/ 1441450 w 2273300"/>
              <a:gd name="connsiteY156" fmla="*/ 2082800 h 3536950"/>
              <a:gd name="connsiteX157" fmla="*/ 1460500 w 2273300"/>
              <a:gd name="connsiteY157" fmla="*/ 2082800 h 3536950"/>
              <a:gd name="connsiteX158" fmla="*/ 1428750 w 2273300"/>
              <a:gd name="connsiteY158" fmla="*/ 2076450 h 3536950"/>
              <a:gd name="connsiteX159" fmla="*/ 1644650 w 2273300"/>
              <a:gd name="connsiteY159" fmla="*/ 1962150 h 3536950"/>
              <a:gd name="connsiteX160" fmla="*/ 1619250 w 2273300"/>
              <a:gd name="connsiteY160" fmla="*/ 1968500 h 3536950"/>
              <a:gd name="connsiteX161" fmla="*/ 1606550 w 2273300"/>
              <a:gd name="connsiteY161" fmla="*/ 1949450 h 3536950"/>
              <a:gd name="connsiteX162" fmla="*/ 1593850 w 2273300"/>
              <a:gd name="connsiteY162" fmla="*/ 1962150 h 3536950"/>
              <a:gd name="connsiteX163" fmla="*/ 1587500 w 2273300"/>
              <a:gd name="connsiteY163" fmla="*/ 1943100 h 3536950"/>
              <a:gd name="connsiteX164" fmla="*/ 1479550 w 2273300"/>
              <a:gd name="connsiteY164" fmla="*/ 1968500 h 3536950"/>
              <a:gd name="connsiteX165" fmla="*/ 1568450 w 2273300"/>
              <a:gd name="connsiteY165" fmla="*/ 1911350 h 3536950"/>
              <a:gd name="connsiteX166" fmla="*/ 1498600 w 2273300"/>
              <a:gd name="connsiteY166" fmla="*/ 1905000 h 3536950"/>
              <a:gd name="connsiteX167" fmla="*/ 1473200 w 2273300"/>
              <a:gd name="connsiteY167" fmla="*/ 1885950 h 3536950"/>
              <a:gd name="connsiteX168" fmla="*/ 1422400 w 2273300"/>
              <a:gd name="connsiteY168" fmla="*/ 1905000 h 3536950"/>
              <a:gd name="connsiteX169" fmla="*/ 1466850 w 2273300"/>
              <a:gd name="connsiteY169" fmla="*/ 1879600 h 3536950"/>
              <a:gd name="connsiteX170" fmla="*/ 1435100 w 2273300"/>
              <a:gd name="connsiteY170" fmla="*/ 1860550 h 3536950"/>
              <a:gd name="connsiteX171" fmla="*/ 1435100 w 2273300"/>
              <a:gd name="connsiteY171" fmla="*/ 1847850 h 3536950"/>
              <a:gd name="connsiteX172" fmla="*/ 1403350 w 2273300"/>
              <a:gd name="connsiteY172" fmla="*/ 1822450 h 3536950"/>
              <a:gd name="connsiteX173" fmla="*/ 1371600 w 2273300"/>
              <a:gd name="connsiteY173" fmla="*/ 1835150 h 3536950"/>
              <a:gd name="connsiteX174" fmla="*/ 1314450 w 2273300"/>
              <a:gd name="connsiteY174" fmla="*/ 1809750 h 3536950"/>
              <a:gd name="connsiteX175" fmla="*/ 1352550 w 2273300"/>
              <a:gd name="connsiteY175" fmla="*/ 1790700 h 3536950"/>
              <a:gd name="connsiteX176" fmla="*/ 1797050 w 2273300"/>
              <a:gd name="connsiteY176" fmla="*/ 1943100 h 3536950"/>
              <a:gd name="connsiteX177" fmla="*/ 1581150 w 2273300"/>
              <a:gd name="connsiteY177" fmla="*/ 1765300 h 3536950"/>
              <a:gd name="connsiteX178" fmla="*/ 1555750 w 2273300"/>
              <a:gd name="connsiteY178" fmla="*/ 1765300 h 3536950"/>
              <a:gd name="connsiteX179" fmla="*/ 1593850 w 2273300"/>
              <a:gd name="connsiteY179" fmla="*/ 1752600 h 3536950"/>
              <a:gd name="connsiteX180" fmla="*/ 1581150 w 2273300"/>
              <a:gd name="connsiteY180" fmla="*/ 1765300 h 3536950"/>
              <a:gd name="connsiteX181" fmla="*/ 857250 w 2273300"/>
              <a:gd name="connsiteY181" fmla="*/ 1739900 h 3536950"/>
              <a:gd name="connsiteX182" fmla="*/ 882650 w 2273300"/>
              <a:gd name="connsiteY182" fmla="*/ 1727200 h 3536950"/>
              <a:gd name="connsiteX183" fmla="*/ 857250 w 2273300"/>
              <a:gd name="connsiteY183" fmla="*/ 1739900 h 3536950"/>
              <a:gd name="connsiteX184" fmla="*/ 1257300 w 2273300"/>
              <a:gd name="connsiteY184" fmla="*/ 1708150 h 3536950"/>
              <a:gd name="connsiteX185" fmla="*/ 1181100 w 2273300"/>
              <a:gd name="connsiteY185" fmla="*/ 1720850 h 3536950"/>
              <a:gd name="connsiteX186" fmla="*/ 1009650 w 2273300"/>
              <a:gd name="connsiteY186" fmla="*/ 1778000 h 3536950"/>
              <a:gd name="connsiteX187" fmla="*/ 1206500 w 2273300"/>
              <a:gd name="connsiteY187" fmla="*/ 1708150 h 3536950"/>
              <a:gd name="connsiteX188" fmla="*/ 1257300 w 2273300"/>
              <a:gd name="connsiteY188" fmla="*/ 1708150 h 3536950"/>
              <a:gd name="connsiteX189" fmla="*/ 565150 w 2273300"/>
              <a:gd name="connsiteY189" fmla="*/ 1727200 h 3536950"/>
              <a:gd name="connsiteX190" fmla="*/ 584200 w 2273300"/>
              <a:gd name="connsiteY190" fmla="*/ 1708150 h 3536950"/>
              <a:gd name="connsiteX191" fmla="*/ 565150 w 2273300"/>
              <a:gd name="connsiteY191" fmla="*/ 1727200 h 3536950"/>
              <a:gd name="connsiteX192" fmla="*/ 590550 w 2273300"/>
              <a:gd name="connsiteY192" fmla="*/ 1701800 h 3536950"/>
              <a:gd name="connsiteX193" fmla="*/ 603250 w 2273300"/>
              <a:gd name="connsiteY193" fmla="*/ 1689100 h 3536950"/>
              <a:gd name="connsiteX194" fmla="*/ 590550 w 2273300"/>
              <a:gd name="connsiteY194" fmla="*/ 1701800 h 3536950"/>
              <a:gd name="connsiteX195" fmla="*/ 539750 w 2273300"/>
              <a:gd name="connsiteY195" fmla="*/ 1727200 h 3536950"/>
              <a:gd name="connsiteX196" fmla="*/ 622300 w 2273300"/>
              <a:gd name="connsiteY196" fmla="*/ 1644650 h 3536950"/>
              <a:gd name="connsiteX197" fmla="*/ 539750 w 2273300"/>
              <a:gd name="connsiteY197" fmla="*/ 1727200 h 3536950"/>
              <a:gd name="connsiteX198" fmla="*/ 996950 w 2273300"/>
              <a:gd name="connsiteY198" fmla="*/ 1619250 h 3536950"/>
              <a:gd name="connsiteX199" fmla="*/ 1009650 w 2273300"/>
              <a:gd name="connsiteY199" fmla="*/ 1606550 h 3536950"/>
              <a:gd name="connsiteX200" fmla="*/ 996950 w 2273300"/>
              <a:gd name="connsiteY200" fmla="*/ 1619250 h 3536950"/>
              <a:gd name="connsiteX201" fmla="*/ 1289050 w 2273300"/>
              <a:gd name="connsiteY201" fmla="*/ 1612900 h 3536950"/>
              <a:gd name="connsiteX202" fmla="*/ 1276350 w 2273300"/>
              <a:gd name="connsiteY202" fmla="*/ 1619250 h 3536950"/>
              <a:gd name="connsiteX203" fmla="*/ 1282700 w 2273300"/>
              <a:gd name="connsiteY203" fmla="*/ 1593850 h 3536950"/>
              <a:gd name="connsiteX204" fmla="*/ 1289050 w 2273300"/>
              <a:gd name="connsiteY204" fmla="*/ 1612900 h 3536950"/>
              <a:gd name="connsiteX205" fmla="*/ 1155700 w 2273300"/>
              <a:gd name="connsiteY205" fmla="*/ 1619250 h 3536950"/>
              <a:gd name="connsiteX206" fmla="*/ 882650 w 2273300"/>
              <a:gd name="connsiteY206" fmla="*/ 1771650 h 3536950"/>
              <a:gd name="connsiteX207" fmla="*/ 901700 w 2273300"/>
              <a:gd name="connsiteY207" fmla="*/ 1778000 h 3536950"/>
              <a:gd name="connsiteX208" fmla="*/ 1219200 w 2273300"/>
              <a:gd name="connsiteY208" fmla="*/ 1689100 h 3536950"/>
              <a:gd name="connsiteX209" fmla="*/ 1181100 w 2273300"/>
              <a:gd name="connsiteY209" fmla="*/ 1682750 h 3536950"/>
              <a:gd name="connsiteX210" fmla="*/ 1047750 w 2273300"/>
              <a:gd name="connsiteY210" fmla="*/ 1714500 h 3536950"/>
              <a:gd name="connsiteX211" fmla="*/ 1244600 w 2273300"/>
              <a:gd name="connsiteY211" fmla="*/ 1651000 h 3536950"/>
              <a:gd name="connsiteX212" fmla="*/ 1384300 w 2273300"/>
              <a:gd name="connsiteY212" fmla="*/ 1695450 h 3536950"/>
              <a:gd name="connsiteX213" fmla="*/ 1276350 w 2273300"/>
              <a:gd name="connsiteY213" fmla="*/ 1701800 h 3536950"/>
              <a:gd name="connsiteX214" fmla="*/ 1390650 w 2273300"/>
              <a:gd name="connsiteY214" fmla="*/ 1739900 h 3536950"/>
              <a:gd name="connsiteX215" fmla="*/ 1308100 w 2273300"/>
              <a:gd name="connsiteY215" fmla="*/ 1733550 h 3536950"/>
              <a:gd name="connsiteX216" fmla="*/ 895350 w 2273300"/>
              <a:gd name="connsiteY216" fmla="*/ 1822450 h 3536950"/>
              <a:gd name="connsiteX217" fmla="*/ 679450 w 2273300"/>
              <a:gd name="connsiteY217" fmla="*/ 1778000 h 3536950"/>
              <a:gd name="connsiteX218" fmla="*/ 711200 w 2273300"/>
              <a:gd name="connsiteY218" fmla="*/ 1778000 h 3536950"/>
              <a:gd name="connsiteX219" fmla="*/ 654050 w 2273300"/>
              <a:gd name="connsiteY219" fmla="*/ 1758950 h 3536950"/>
              <a:gd name="connsiteX220" fmla="*/ 577850 w 2273300"/>
              <a:gd name="connsiteY220" fmla="*/ 1822450 h 3536950"/>
              <a:gd name="connsiteX221" fmla="*/ 590550 w 2273300"/>
              <a:gd name="connsiteY221" fmla="*/ 1860550 h 3536950"/>
              <a:gd name="connsiteX222" fmla="*/ 577850 w 2273300"/>
              <a:gd name="connsiteY222" fmla="*/ 1816100 h 3536950"/>
              <a:gd name="connsiteX223" fmla="*/ 584200 w 2273300"/>
              <a:gd name="connsiteY223" fmla="*/ 1758950 h 3536950"/>
              <a:gd name="connsiteX224" fmla="*/ 787400 w 2273300"/>
              <a:gd name="connsiteY224" fmla="*/ 1600200 h 3536950"/>
              <a:gd name="connsiteX225" fmla="*/ 806450 w 2273300"/>
              <a:gd name="connsiteY225" fmla="*/ 1600200 h 3536950"/>
              <a:gd name="connsiteX226" fmla="*/ 717550 w 2273300"/>
              <a:gd name="connsiteY226" fmla="*/ 1714500 h 3536950"/>
              <a:gd name="connsiteX227" fmla="*/ 806450 w 2273300"/>
              <a:gd name="connsiteY227" fmla="*/ 1644650 h 3536950"/>
              <a:gd name="connsiteX228" fmla="*/ 717550 w 2273300"/>
              <a:gd name="connsiteY228" fmla="*/ 1727200 h 3536950"/>
              <a:gd name="connsiteX229" fmla="*/ 742950 w 2273300"/>
              <a:gd name="connsiteY229" fmla="*/ 1733550 h 3536950"/>
              <a:gd name="connsiteX230" fmla="*/ 755650 w 2273300"/>
              <a:gd name="connsiteY230" fmla="*/ 1727200 h 3536950"/>
              <a:gd name="connsiteX231" fmla="*/ 742950 w 2273300"/>
              <a:gd name="connsiteY231" fmla="*/ 1720850 h 3536950"/>
              <a:gd name="connsiteX232" fmla="*/ 901700 w 2273300"/>
              <a:gd name="connsiteY232" fmla="*/ 1600200 h 3536950"/>
              <a:gd name="connsiteX233" fmla="*/ 819150 w 2273300"/>
              <a:gd name="connsiteY233" fmla="*/ 1714500 h 3536950"/>
              <a:gd name="connsiteX234" fmla="*/ 1054100 w 2273300"/>
              <a:gd name="connsiteY234" fmla="*/ 1593850 h 3536950"/>
              <a:gd name="connsiteX235" fmla="*/ 1155700 w 2273300"/>
              <a:gd name="connsiteY235" fmla="*/ 1619250 h 3536950"/>
              <a:gd name="connsiteX236" fmla="*/ 1200150 w 2273300"/>
              <a:gd name="connsiteY236" fmla="*/ 1593850 h 3536950"/>
              <a:gd name="connsiteX237" fmla="*/ 1162050 w 2273300"/>
              <a:gd name="connsiteY237" fmla="*/ 1593850 h 3536950"/>
              <a:gd name="connsiteX238" fmla="*/ 1200150 w 2273300"/>
              <a:gd name="connsiteY238" fmla="*/ 1574800 h 3536950"/>
              <a:gd name="connsiteX239" fmla="*/ 1200150 w 2273300"/>
              <a:gd name="connsiteY239" fmla="*/ 1593850 h 3536950"/>
              <a:gd name="connsiteX240" fmla="*/ 1244600 w 2273300"/>
              <a:gd name="connsiteY240" fmla="*/ 1606550 h 3536950"/>
              <a:gd name="connsiteX241" fmla="*/ 1257300 w 2273300"/>
              <a:gd name="connsiteY241" fmla="*/ 1568450 h 3536950"/>
              <a:gd name="connsiteX242" fmla="*/ 1244600 w 2273300"/>
              <a:gd name="connsiteY242" fmla="*/ 1606550 h 3536950"/>
              <a:gd name="connsiteX243" fmla="*/ 1219200 w 2273300"/>
              <a:gd name="connsiteY243" fmla="*/ 1606550 h 3536950"/>
              <a:gd name="connsiteX244" fmla="*/ 1231900 w 2273300"/>
              <a:gd name="connsiteY244" fmla="*/ 1562100 h 3536950"/>
              <a:gd name="connsiteX245" fmla="*/ 1219200 w 2273300"/>
              <a:gd name="connsiteY245" fmla="*/ 1606550 h 3536950"/>
              <a:gd name="connsiteX246" fmla="*/ 869950 w 2273300"/>
              <a:gd name="connsiteY246" fmla="*/ 1530350 h 3536950"/>
              <a:gd name="connsiteX247" fmla="*/ 869950 w 2273300"/>
              <a:gd name="connsiteY247" fmla="*/ 1549400 h 3536950"/>
              <a:gd name="connsiteX248" fmla="*/ 901700 w 2273300"/>
              <a:gd name="connsiteY248" fmla="*/ 1549400 h 3536950"/>
              <a:gd name="connsiteX249" fmla="*/ 857250 w 2273300"/>
              <a:gd name="connsiteY249" fmla="*/ 1555750 h 3536950"/>
              <a:gd name="connsiteX250" fmla="*/ 882650 w 2273300"/>
              <a:gd name="connsiteY250" fmla="*/ 1517650 h 3536950"/>
              <a:gd name="connsiteX251" fmla="*/ 869950 w 2273300"/>
              <a:gd name="connsiteY251" fmla="*/ 1530350 h 3536950"/>
              <a:gd name="connsiteX252" fmla="*/ 1085850 w 2273300"/>
              <a:gd name="connsiteY252" fmla="*/ 1511300 h 3536950"/>
              <a:gd name="connsiteX253" fmla="*/ 1181100 w 2273300"/>
              <a:gd name="connsiteY253" fmla="*/ 1536700 h 3536950"/>
              <a:gd name="connsiteX254" fmla="*/ 1079500 w 2273300"/>
              <a:gd name="connsiteY254" fmla="*/ 1517650 h 3536950"/>
              <a:gd name="connsiteX255" fmla="*/ 1073150 w 2273300"/>
              <a:gd name="connsiteY255" fmla="*/ 1562100 h 3536950"/>
              <a:gd name="connsiteX256" fmla="*/ 952500 w 2273300"/>
              <a:gd name="connsiteY256" fmla="*/ 1555750 h 3536950"/>
              <a:gd name="connsiteX257" fmla="*/ 1003300 w 2273300"/>
              <a:gd name="connsiteY257" fmla="*/ 1530350 h 3536950"/>
              <a:gd name="connsiteX258" fmla="*/ 984250 w 2273300"/>
              <a:gd name="connsiteY258" fmla="*/ 1511300 h 3536950"/>
              <a:gd name="connsiteX259" fmla="*/ 1085850 w 2273300"/>
              <a:gd name="connsiteY259" fmla="*/ 1511300 h 3536950"/>
              <a:gd name="connsiteX260" fmla="*/ 908050 w 2273300"/>
              <a:gd name="connsiteY260" fmla="*/ 1511300 h 3536950"/>
              <a:gd name="connsiteX261" fmla="*/ 977900 w 2273300"/>
              <a:gd name="connsiteY261" fmla="*/ 1504950 h 3536950"/>
              <a:gd name="connsiteX262" fmla="*/ 908050 w 2273300"/>
              <a:gd name="connsiteY262" fmla="*/ 1511300 h 3536950"/>
              <a:gd name="connsiteX263" fmla="*/ 1333500 w 2273300"/>
              <a:gd name="connsiteY263" fmla="*/ 1435100 h 3536950"/>
              <a:gd name="connsiteX264" fmla="*/ 1365250 w 2273300"/>
              <a:gd name="connsiteY264" fmla="*/ 1409700 h 3536950"/>
              <a:gd name="connsiteX265" fmla="*/ 1333500 w 2273300"/>
              <a:gd name="connsiteY265" fmla="*/ 1435100 h 3536950"/>
              <a:gd name="connsiteX266" fmla="*/ 1492250 w 2273300"/>
              <a:gd name="connsiteY266" fmla="*/ 1352550 h 3536950"/>
              <a:gd name="connsiteX267" fmla="*/ 1428750 w 2273300"/>
              <a:gd name="connsiteY267" fmla="*/ 1441450 h 3536950"/>
              <a:gd name="connsiteX268" fmla="*/ 1441450 w 2273300"/>
              <a:gd name="connsiteY268" fmla="*/ 1460500 h 3536950"/>
              <a:gd name="connsiteX269" fmla="*/ 1365250 w 2273300"/>
              <a:gd name="connsiteY269" fmla="*/ 1536700 h 3536950"/>
              <a:gd name="connsiteX270" fmla="*/ 1371600 w 2273300"/>
              <a:gd name="connsiteY270" fmla="*/ 1530350 h 3536950"/>
              <a:gd name="connsiteX271" fmla="*/ 1333500 w 2273300"/>
              <a:gd name="connsiteY271" fmla="*/ 1543050 h 3536950"/>
              <a:gd name="connsiteX272" fmla="*/ 1428750 w 2273300"/>
              <a:gd name="connsiteY272" fmla="*/ 1460500 h 3536950"/>
              <a:gd name="connsiteX273" fmla="*/ 1422400 w 2273300"/>
              <a:gd name="connsiteY273" fmla="*/ 1447800 h 3536950"/>
              <a:gd name="connsiteX274" fmla="*/ 1263650 w 2273300"/>
              <a:gd name="connsiteY274" fmla="*/ 1517650 h 3536950"/>
              <a:gd name="connsiteX275" fmla="*/ 1225550 w 2273300"/>
              <a:gd name="connsiteY275" fmla="*/ 1511300 h 3536950"/>
              <a:gd name="connsiteX276" fmla="*/ 1219200 w 2273300"/>
              <a:gd name="connsiteY276" fmla="*/ 1498600 h 3536950"/>
              <a:gd name="connsiteX277" fmla="*/ 1231900 w 2273300"/>
              <a:gd name="connsiteY277" fmla="*/ 1479550 h 3536950"/>
              <a:gd name="connsiteX278" fmla="*/ 1333500 w 2273300"/>
              <a:gd name="connsiteY278" fmla="*/ 1447800 h 3536950"/>
              <a:gd name="connsiteX279" fmla="*/ 1422400 w 2273300"/>
              <a:gd name="connsiteY279" fmla="*/ 1371600 h 3536950"/>
              <a:gd name="connsiteX280" fmla="*/ 1473200 w 2273300"/>
              <a:gd name="connsiteY280" fmla="*/ 1352550 h 3536950"/>
              <a:gd name="connsiteX281" fmla="*/ 1492250 w 2273300"/>
              <a:gd name="connsiteY281" fmla="*/ 1352550 h 3536950"/>
              <a:gd name="connsiteX282" fmla="*/ 1231900 w 2273300"/>
              <a:gd name="connsiteY282" fmla="*/ 1422400 h 3536950"/>
              <a:gd name="connsiteX283" fmla="*/ 1371600 w 2273300"/>
              <a:gd name="connsiteY283" fmla="*/ 1352550 h 3536950"/>
              <a:gd name="connsiteX284" fmla="*/ 1231900 w 2273300"/>
              <a:gd name="connsiteY284" fmla="*/ 1460500 h 3536950"/>
              <a:gd name="connsiteX285" fmla="*/ 1212850 w 2273300"/>
              <a:gd name="connsiteY285" fmla="*/ 1435100 h 3536950"/>
              <a:gd name="connsiteX286" fmla="*/ 1092200 w 2273300"/>
              <a:gd name="connsiteY286" fmla="*/ 1466850 h 3536950"/>
              <a:gd name="connsiteX287" fmla="*/ 1111250 w 2273300"/>
              <a:gd name="connsiteY287" fmla="*/ 1447800 h 3536950"/>
              <a:gd name="connsiteX288" fmla="*/ 1123950 w 2273300"/>
              <a:gd name="connsiteY288" fmla="*/ 1460500 h 3536950"/>
              <a:gd name="connsiteX289" fmla="*/ 1174750 w 2273300"/>
              <a:gd name="connsiteY289" fmla="*/ 1409700 h 3536950"/>
              <a:gd name="connsiteX290" fmla="*/ 1181100 w 2273300"/>
              <a:gd name="connsiteY290" fmla="*/ 1422400 h 3536950"/>
              <a:gd name="connsiteX291" fmla="*/ 1212850 w 2273300"/>
              <a:gd name="connsiteY291" fmla="*/ 1397000 h 3536950"/>
              <a:gd name="connsiteX292" fmla="*/ 1206500 w 2273300"/>
              <a:gd name="connsiteY292" fmla="*/ 1384300 h 3536950"/>
              <a:gd name="connsiteX293" fmla="*/ 1187450 w 2273300"/>
              <a:gd name="connsiteY293" fmla="*/ 1397000 h 3536950"/>
              <a:gd name="connsiteX294" fmla="*/ 1212850 w 2273300"/>
              <a:gd name="connsiteY294" fmla="*/ 1377950 h 3536950"/>
              <a:gd name="connsiteX295" fmla="*/ 1219200 w 2273300"/>
              <a:gd name="connsiteY295" fmla="*/ 1390650 h 3536950"/>
              <a:gd name="connsiteX296" fmla="*/ 1314450 w 2273300"/>
              <a:gd name="connsiteY296" fmla="*/ 1352550 h 3536950"/>
              <a:gd name="connsiteX297" fmla="*/ 1231900 w 2273300"/>
              <a:gd name="connsiteY297" fmla="*/ 1422400 h 3536950"/>
              <a:gd name="connsiteX298" fmla="*/ 958850 w 2273300"/>
              <a:gd name="connsiteY298" fmla="*/ 1403350 h 3536950"/>
              <a:gd name="connsiteX299" fmla="*/ 1003300 w 2273300"/>
              <a:gd name="connsiteY299" fmla="*/ 1295400 h 3536950"/>
              <a:gd name="connsiteX300" fmla="*/ 958850 w 2273300"/>
              <a:gd name="connsiteY300" fmla="*/ 1403350 h 3536950"/>
              <a:gd name="connsiteX301" fmla="*/ 946150 w 2273300"/>
              <a:gd name="connsiteY301" fmla="*/ 1327150 h 3536950"/>
              <a:gd name="connsiteX302" fmla="*/ 958850 w 2273300"/>
              <a:gd name="connsiteY302" fmla="*/ 1289050 h 3536950"/>
              <a:gd name="connsiteX303" fmla="*/ 946150 w 2273300"/>
              <a:gd name="connsiteY303" fmla="*/ 1327150 h 3536950"/>
              <a:gd name="connsiteX304" fmla="*/ 1479550 w 2273300"/>
              <a:gd name="connsiteY304" fmla="*/ 1282700 h 3536950"/>
              <a:gd name="connsiteX305" fmla="*/ 1517650 w 2273300"/>
              <a:gd name="connsiteY305" fmla="*/ 1282700 h 3536950"/>
              <a:gd name="connsiteX306" fmla="*/ 1454150 w 2273300"/>
              <a:gd name="connsiteY306" fmla="*/ 1282700 h 3536950"/>
              <a:gd name="connsiteX307" fmla="*/ 1651000 w 2273300"/>
              <a:gd name="connsiteY307" fmla="*/ 1257300 h 3536950"/>
              <a:gd name="connsiteX308" fmla="*/ 1479550 w 2273300"/>
              <a:gd name="connsiteY308" fmla="*/ 1282700 h 3536950"/>
              <a:gd name="connsiteX309" fmla="*/ 1187450 w 2273300"/>
              <a:gd name="connsiteY309" fmla="*/ 1263650 h 3536950"/>
              <a:gd name="connsiteX310" fmla="*/ 1231900 w 2273300"/>
              <a:gd name="connsiteY310" fmla="*/ 1225550 h 3536950"/>
              <a:gd name="connsiteX311" fmla="*/ 1187450 w 2273300"/>
              <a:gd name="connsiteY311" fmla="*/ 1263650 h 3536950"/>
              <a:gd name="connsiteX312" fmla="*/ 1651000 w 2273300"/>
              <a:gd name="connsiteY312" fmla="*/ 1231900 h 3536950"/>
              <a:gd name="connsiteX313" fmla="*/ 1733550 w 2273300"/>
              <a:gd name="connsiteY313" fmla="*/ 1219200 h 3536950"/>
              <a:gd name="connsiteX314" fmla="*/ 1651000 w 2273300"/>
              <a:gd name="connsiteY314" fmla="*/ 1231900 h 3536950"/>
              <a:gd name="connsiteX315" fmla="*/ 1974850 w 2273300"/>
              <a:gd name="connsiteY315" fmla="*/ 1231900 h 3536950"/>
              <a:gd name="connsiteX316" fmla="*/ 2032000 w 2273300"/>
              <a:gd name="connsiteY316" fmla="*/ 1206500 h 3536950"/>
              <a:gd name="connsiteX317" fmla="*/ 1974850 w 2273300"/>
              <a:gd name="connsiteY317" fmla="*/ 1231900 h 3536950"/>
              <a:gd name="connsiteX318" fmla="*/ 1911350 w 2273300"/>
              <a:gd name="connsiteY318" fmla="*/ 1035050 h 3536950"/>
              <a:gd name="connsiteX319" fmla="*/ 1981200 w 2273300"/>
              <a:gd name="connsiteY319" fmla="*/ 1073150 h 3536950"/>
              <a:gd name="connsiteX320" fmla="*/ 1987550 w 2273300"/>
              <a:gd name="connsiteY320" fmla="*/ 1054100 h 3536950"/>
              <a:gd name="connsiteX321" fmla="*/ 2006600 w 2273300"/>
              <a:gd name="connsiteY321" fmla="*/ 1054100 h 3536950"/>
              <a:gd name="connsiteX322" fmla="*/ 2025650 w 2273300"/>
              <a:gd name="connsiteY322" fmla="*/ 1092200 h 3536950"/>
              <a:gd name="connsiteX323" fmla="*/ 2019300 w 2273300"/>
              <a:gd name="connsiteY323" fmla="*/ 1104900 h 3536950"/>
              <a:gd name="connsiteX324" fmla="*/ 2032000 w 2273300"/>
              <a:gd name="connsiteY324" fmla="*/ 1136650 h 3536950"/>
              <a:gd name="connsiteX325" fmla="*/ 1993900 w 2273300"/>
              <a:gd name="connsiteY325" fmla="*/ 1098550 h 3536950"/>
              <a:gd name="connsiteX326" fmla="*/ 2000250 w 2273300"/>
              <a:gd name="connsiteY326" fmla="*/ 1123950 h 3536950"/>
              <a:gd name="connsiteX327" fmla="*/ 1955800 w 2273300"/>
              <a:gd name="connsiteY327" fmla="*/ 1123950 h 3536950"/>
              <a:gd name="connsiteX328" fmla="*/ 1898650 w 2273300"/>
              <a:gd name="connsiteY328" fmla="*/ 1035050 h 3536950"/>
              <a:gd name="connsiteX329" fmla="*/ 1911350 w 2273300"/>
              <a:gd name="connsiteY329" fmla="*/ 1035050 h 3536950"/>
              <a:gd name="connsiteX330" fmla="*/ 1879600 w 2273300"/>
              <a:gd name="connsiteY330" fmla="*/ 1060450 h 3536950"/>
              <a:gd name="connsiteX331" fmla="*/ 1873250 w 2273300"/>
              <a:gd name="connsiteY331" fmla="*/ 1073150 h 3536950"/>
              <a:gd name="connsiteX332" fmla="*/ 1860550 w 2273300"/>
              <a:gd name="connsiteY332" fmla="*/ 1060450 h 3536950"/>
              <a:gd name="connsiteX333" fmla="*/ 1841500 w 2273300"/>
              <a:gd name="connsiteY333" fmla="*/ 1085850 h 3536950"/>
              <a:gd name="connsiteX334" fmla="*/ 1847850 w 2273300"/>
              <a:gd name="connsiteY334" fmla="*/ 1060450 h 3536950"/>
              <a:gd name="connsiteX335" fmla="*/ 1835150 w 2273300"/>
              <a:gd name="connsiteY335" fmla="*/ 1047750 h 3536950"/>
              <a:gd name="connsiteX336" fmla="*/ 1828800 w 2273300"/>
              <a:gd name="connsiteY336" fmla="*/ 1073150 h 3536950"/>
              <a:gd name="connsiteX337" fmla="*/ 1803400 w 2273300"/>
              <a:gd name="connsiteY337" fmla="*/ 1054100 h 3536950"/>
              <a:gd name="connsiteX338" fmla="*/ 1809750 w 2273300"/>
              <a:gd name="connsiteY338" fmla="*/ 1035050 h 3536950"/>
              <a:gd name="connsiteX339" fmla="*/ 1879600 w 2273300"/>
              <a:gd name="connsiteY339" fmla="*/ 1060450 h 3536950"/>
              <a:gd name="connsiteX340" fmla="*/ 2063750 w 2273300"/>
              <a:gd name="connsiteY340" fmla="*/ 1060450 h 3536950"/>
              <a:gd name="connsiteX341" fmla="*/ 1987550 w 2273300"/>
              <a:gd name="connsiteY341" fmla="*/ 1009650 h 3536950"/>
              <a:gd name="connsiteX342" fmla="*/ 2063750 w 2273300"/>
              <a:gd name="connsiteY342" fmla="*/ 1060450 h 3536950"/>
              <a:gd name="connsiteX343" fmla="*/ 1905000 w 2273300"/>
              <a:gd name="connsiteY343" fmla="*/ 1016000 h 3536950"/>
              <a:gd name="connsiteX344" fmla="*/ 1949450 w 2273300"/>
              <a:gd name="connsiteY344" fmla="*/ 1016000 h 3536950"/>
              <a:gd name="connsiteX345" fmla="*/ 1905000 w 2273300"/>
              <a:gd name="connsiteY345" fmla="*/ 1016000 h 3536950"/>
              <a:gd name="connsiteX346" fmla="*/ 1936750 w 2273300"/>
              <a:gd name="connsiteY346" fmla="*/ 990600 h 3536950"/>
              <a:gd name="connsiteX347" fmla="*/ 1879600 w 2273300"/>
              <a:gd name="connsiteY347" fmla="*/ 1003300 h 3536950"/>
              <a:gd name="connsiteX348" fmla="*/ 1905000 w 2273300"/>
              <a:gd name="connsiteY348" fmla="*/ 984250 h 3536950"/>
              <a:gd name="connsiteX349" fmla="*/ 1936750 w 2273300"/>
              <a:gd name="connsiteY349" fmla="*/ 990600 h 3536950"/>
              <a:gd name="connsiteX350" fmla="*/ 1111250 w 2273300"/>
              <a:gd name="connsiteY350" fmla="*/ 1123950 h 3536950"/>
              <a:gd name="connsiteX351" fmla="*/ 1257300 w 2273300"/>
              <a:gd name="connsiteY351" fmla="*/ 952500 h 3536950"/>
              <a:gd name="connsiteX352" fmla="*/ 1111250 w 2273300"/>
              <a:gd name="connsiteY352" fmla="*/ 1123950 h 3536950"/>
              <a:gd name="connsiteX353" fmla="*/ 2108200 w 2273300"/>
              <a:gd name="connsiteY353" fmla="*/ 990600 h 3536950"/>
              <a:gd name="connsiteX354" fmla="*/ 2101850 w 2273300"/>
              <a:gd name="connsiteY354" fmla="*/ 1003300 h 3536950"/>
              <a:gd name="connsiteX355" fmla="*/ 2063750 w 2273300"/>
              <a:gd name="connsiteY355" fmla="*/ 971550 h 3536950"/>
              <a:gd name="connsiteX356" fmla="*/ 2082800 w 2273300"/>
              <a:gd name="connsiteY356" fmla="*/ 958850 h 3536950"/>
              <a:gd name="connsiteX357" fmla="*/ 2063750 w 2273300"/>
              <a:gd name="connsiteY357" fmla="*/ 952500 h 3536950"/>
              <a:gd name="connsiteX358" fmla="*/ 2057400 w 2273300"/>
              <a:gd name="connsiteY358" fmla="*/ 965200 h 3536950"/>
              <a:gd name="connsiteX359" fmla="*/ 2025650 w 2273300"/>
              <a:gd name="connsiteY359" fmla="*/ 933450 h 3536950"/>
              <a:gd name="connsiteX360" fmla="*/ 2108200 w 2273300"/>
              <a:gd name="connsiteY360" fmla="*/ 990600 h 3536950"/>
              <a:gd name="connsiteX361" fmla="*/ 1219200 w 2273300"/>
              <a:gd name="connsiteY361" fmla="*/ 952500 h 3536950"/>
              <a:gd name="connsiteX362" fmla="*/ 1263650 w 2273300"/>
              <a:gd name="connsiteY362" fmla="*/ 920750 h 3536950"/>
              <a:gd name="connsiteX363" fmla="*/ 1219200 w 2273300"/>
              <a:gd name="connsiteY363" fmla="*/ 952500 h 3536950"/>
              <a:gd name="connsiteX364" fmla="*/ 1765300 w 2273300"/>
              <a:gd name="connsiteY364" fmla="*/ 946150 h 3536950"/>
              <a:gd name="connsiteX365" fmla="*/ 1771650 w 2273300"/>
              <a:gd name="connsiteY365" fmla="*/ 914400 h 3536950"/>
              <a:gd name="connsiteX366" fmla="*/ 1765300 w 2273300"/>
              <a:gd name="connsiteY366" fmla="*/ 946150 h 3536950"/>
              <a:gd name="connsiteX367" fmla="*/ 1485900 w 2273300"/>
              <a:gd name="connsiteY367" fmla="*/ 927100 h 3536950"/>
              <a:gd name="connsiteX368" fmla="*/ 1447800 w 2273300"/>
              <a:gd name="connsiteY368" fmla="*/ 920750 h 3536950"/>
              <a:gd name="connsiteX369" fmla="*/ 1403350 w 2273300"/>
              <a:gd name="connsiteY369" fmla="*/ 939800 h 3536950"/>
              <a:gd name="connsiteX370" fmla="*/ 1409700 w 2273300"/>
              <a:gd name="connsiteY370" fmla="*/ 952500 h 3536950"/>
              <a:gd name="connsiteX371" fmla="*/ 1574800 w 2273300"/>
              <a:gd name="connsiteY371" fmla="*/ 965200 h 3536950"/>
              <a:gd name="connsiteX372" fmla="*/ 1454150 w 2273300"/>
              <a:gd name="connsiteY372" fmla="*/ 984250 h 3536950"/>
              <a:gd name="connsiteX373" fmla="*/ 1625600 w 2273300"/>
              <a:gd name="connsiteY373" fmla="*/ 996950 h 3536950"/>
              <a:gd name="connsiteX374" fmla="*/ 1568450 w 2273300"/>
              <a:gd name="connsiteY374" fmla="*/ 1016000 h 3536950"/>
              <a:gd name="connsiteX375" fmla="*/ 1771650 w 2273300"/>
              <a:gd name="connsiteY375" fmla="*/ 1047750 h 3536950"/>
              <a:gd name="connsiteX376" fmla="*/ 1784350 w 2273300"/>
              <a:gd name="connsiteY376" fmla="*/ 1098550 h 3536950"/>
              <a:gd name="connsiteX377" fmla="*/ 1758950 w 2273300"/>
              <a:gd name="connsiteY377" fmla="*/ 1181100 h 3536950"/>
              <a:gd name="connsiteX378" fmla="*/ 1587500 w 2273300"/>
              <a:gd name="connsiteY378" fmla="*/ 1206500 h 3536950"/>
              <a:gd name="connsiteX379" fmla="*/ 1536700 w 2273300"/>
              <a:gd name="connsiteY379" fmla="*/ 1181100 h 3536950"/>
              <a:gd name="connsiteX380" fmla="*/ 1460500 w 2273300"/>
              <a:gd name="connsiteY380" fmla="*/ 1174750 h 3536950"/>
              <a:gd name="connsiteX381" fmla="*/ 1701800 w 2273300"/>
              <a:gd name="connsiteY381" fmla="*/ 1162050 h 3536950"/>
              <a:gd name="connsiteX382" fmla="*/ 1708150 w 2273300"/>
              <a:gd name="connsiteY382" fmla="*/ 1149350 h 3536950"/>
              <a:gd name="connsiteX383" fmla="*/ 1536700 w 2273300"/>
              <a:gd name="connsiteY383" fmla="*/ 1117600 h 3536950"/>
              <a:gd name="connsiteX384" fmla="*/ 1460500 w 2273300"/>
              <a:gd name="connsiteY384" fmla="*/ 1098550 h 3536950"/>
              <a:gd name="connsiteX385" fmla="*/ 1416050 w 2273300"/>
              <a:gd name="connsiteY385" fmla="*/ 1111250 h 3536950"/>
              <a:gd name="connsiteX386" fmla="*/ 1314450 w 2273300"/>
              <a:gd name="connsiteY386" fmla="*/ 1009650 h 3536950"/>
              <a:gd name="connsiteX387" fmla="*/ 1295400 w 2273300"/>
              <a:gd name="connsiteY387" fmla="*/ 1022350 h 3536950"/>
              <a:gd name="connsiteX388" fmla="*/ 1257300 w 2273300"/>
              <a:gd name="connsiteY388" fmla="*/ 1022350 h 3536950"/>
              <a:gd name="connsiteX389" fmla="*/ 1422400 w 2273300"/>
              <a:gd name="connsiteY389" fmla="*/ 914400 h 3536950"/>
              <a:gd name="connsiteX390" fmla="*/ 1485900 w 2273300"/>
              <a:gd name="connsiteY390" fmla="*/ 927100 h 3536950"/>
              <a:gd name="connsiteX391" fmla="*/ 863600 w 2273300"/>
              <a:gd name="connsiteY391" fmla="*/ 895350 h 3536950"/>
              <a:gd name="connsiteX392" fmla="*/ 857250 w 2273300"/>
              <a:gd name="connsiteY392" fmla="*/ 895350 h 3536950"/>
              <a:gd name="connsiteX393" fmla="*/ 863600 w 2273300"/>
              <a:gd name="connsiteY393" fmla="*/ 895350 h 3536950"/>
              <a:gd name="connsiteX394" fmla="*/ 1200150 w 2273300"/>
              <a:gd name="connsiteY394" fmla="*/ 895350 h 3536950"/>
              <a:gd name="connsiteX395" fmla="*/ 1212850 w 2273300"/>
              <a:gd name="connsiteY395" fmla="*/ 889000 h 3536950"/>
              <a:gd name="connsiteX396" fmla="*/ 1200150 w 2273300"/>
              <a:gd name="connsiteY396" fmla="*/ 895350 h 3536950"/>
              <a:gd name="connsiteX397" fmla="*/ 1543050 w 2273300"/>
              <a:gd name="connsiteY397" fmla="*/ 901700 h 3536950"/>
              <a:gd name="connsiteX398" fmla="*/ 1498600 w 2273300"/>
              <a:gd name="connsiteY398" fmla="*/ 876300 h 3536950"/>
              <a:gd name="connsiteX399" fmla="*/ 1543050 w 2273300"/>
              <a:gd name="connsiteY399" fmla="*/ 901700 h 3536950"/>
              <a:gd name="connsiteX400" fmla="*/ 1289050 w 2273300"/>
              <a:gd name="connsiteY400" fmla="*/ 863600 h 3536950"/>
              <a:gd name="connsiteX401" fmla="*/ 1263650 w 2273300"/>
              <a:gd name="connsiteY401" fmla="*/ 857250 h 3536950"/>
              <a:gd name="connsiteX402" fmla="*/ 1289050 w 2273300"/>
              <a:gd name="connsiteY402" fmla="*/ 863600 h 3536950"/>
              <a:gd name="connsiteX403" fmla="*/ 1181100 w 2273300"/>
              <a:gd name="connsiteY403" fmla="*/ 882650 h 3536950"/>
              <a:gd name="connsiteX404" fmla="*/ 1035050 w 2273300"/>
              <a:gd name="connsiteY404" fmla="*/ 996950 h 3536950"/>
              <a:gd name="connsiteX405" fmla="*/ 1054100 w 2273300"/>
              <a:gd name="connsiteY405" fmla="*/ 952500 h 3536950"/>
              <a:gd name="connsiteX406" fmla="*/ 1041400 w 2273300"/>
              <a:gd name="connsiteY406" fmla="*/ 939800 h 3536950"/>
              <a:gd name="connsiteX407" fmla="*/ 977900 w 2273300"/>
              <a:gd name="connsiteY407" fmla="*/ 1028700 h 3536950"/>
              <a:gd name="connsiteX408" fmla="*/ 1123950 w 2273300"/>
              <a:gd name="connsiteY408" fmla="*/ 857250 h 3536950"/>
              <a:gd name="connsiteX409" fmla="*/ 1181100 w 2273300"/>
              <a:gd name="connsiteY409" fmla="*/ 882650 h 3536950"/>
              <a:gd name="connsiteX410" fmla="*/ 1701800 w 2273300"/>
              <a:gd name="connsiteY410" fmla="*/ 889000 h 3536950"/>
              <a:gd name="connsiteX411" fmla="*/ 1746250 w 2273300"/>
              <a:gd name="connsiteY411" fmla="*/ 1003300 h 3536950"/>
              <a:gd name="connsiteX412" fmla="*/ 1587500 w 2273300"/>
              <a:gd name="connsiteY412" fmla="*/ 939800 h 3536950"/>
              <a:gd name="connsiteX413" fmla="*/ 1644650 w 2273300"/>
              <a:gd name="connsiteY413" fmla="*/ 850900 h 3536950"/>
              <a:gd name="connsiteX414" fmla="*/ 1701800 w 2273300"/>
              <a:gd name="connsiteY414" fmla="*/ 889000 h 3536950"/>
              <a:gd name="connsiteX415" fmla="*/ 1574800 w 2273300"/>
              <a:gd name="connsiteY415" fmla="*/ 876300 h 3536950"/>
              <a:gd name="connsiteX416" fmla="*/ 1562100 w 2273300"/>
              <a:gd name="connsiteY416" fmla="*/ 889000 h 3536950"/>
              <a:gd name="connsiteX417" fmla="*/ 1473200 w 2273300"/>
              <a:gd name="connsiteY417" fmla="*/ 850900 h 3536950"/>
              <a:gd name="connsiteX418" fmla="*/ 1524000 w 2273300"/>
              <a:gd name="connsiteY418" fmla="*/ 844550 h 3536950"/>
              <a:gd name="connsiteX419" fmla="*/ 1574800 w 2273300"/>
              <a:gd name="connsiteY419" fmla="*/ 876300 h 3536950"/>
              <a:gd name="connsiteX420" fmla="*/ 1663700 w 2273300"/>
              <a:gd name="connsiteY420" fmla="*/ 825500 h 3536950"/>
              <a:gd name="connsiteX421" fmla="*/ 1727200 w 2273300"/>
              <a:gd name="connsiteY421" fmla="*/ 876300 h 3536950"/>
              <a:gd name="connsiteX422" fmla="*/ 1651000 w 2273300"/>
              <a:gd name="connsiteY422" fmla="*/ 825500 h 3536950"/>
              <a:gd name="connsiteX423" fmla="*/ 1663700 w 2273300"/>
              <a:gd name="connsiteY423" fmla="*/ 825500 h 3536950"/>
              <a:gd name="connsiteX424" fmla="*/ 774700 w 2273300"/>
              <a:gd name="connsiteY424" fmla="*/ 838200 h 3536950"/>
              <a:gd name="connsiteX425" fmla="*/ 793750 w 2273300"/>
              <a:gd name="connsiteY425" fmla="*/ 825500 h 3536950"/>
              <a:gd name="connsiteX426" fmla="*/ 774700 w 2273300"/>
              <a:gd name="connsiteY426" fmla="*/ 838200 h 3536950"/>
              <a:gd name="connsiteX427" fmla="*/ 1066800 w 2273300"/>
              <a:gd name="connsiteY427" fmla="*/ 850900 h 3536950"/>
              <a:gd name="connsiteX428" fmla="*/ 1009650 w 2273300"/>
              <a:gd name="connsiteY428" fmla="*/ 895350 h 3536950"/>
              <a:gd name="connsiteX429" fmla="*/ 1047750 w 2273300"/>
              <a:gd name="connsiteY429" fmla="*/ 844550 h 3536950"/>
              <a:gd name="connsiteX430" fmla="*/ 1035050 w 2273300"/>
              <a:gd name="connsiteY430" fmla="*/ 831850 h 3536950"/>
              <a:gd name="connsiteX431" fmla="*/ 996950 w 2273300"/>
              <a:gd name="connsiteY431" fmla="*/ 882650 h 3536950"/>
              <a:gd name="connsiteX432" fmla="*/ 990600 w 2273300"/>
              <a:gd name="connsiteY432" fmla="*/ 869950 h 3536950"/>
              <a:gd name="connsiteX433" fmla="*/ 965200 w 2273300"/>
              <a:gd name="connsiteY433" fmla="*/ 882650 h 3536950"/>
              <a:gd name="connsiteX434" fmla="*/ 952500 w 2273300"/>
              <a:gd name="connsiteY434" fmla="*/ 869950 h 3536950"/>
              <a:gd name="connsiteX435" fmla="*/ 933450 w 2273300"/>
              <a:gd name="connsiteY435" fmla="*/ 882650 h 3536950"/>
              <a:gd name="connsiteX436" fmla="*/ 952500 w 2273300"/>
              <a:gd name="connsiteY436" fmla="*/ 857250 h 3536950"/>
              <a:gd name="connsiteX437" fmla="*/ 914400 w 2273300"/>
              <a:gd name="connsiteY437" fmla="*/ 857250 h 3536950"/>
              <a:gd name="connsiteX438" fmla="*/ 882650 w 2273300"/>
              <a:gd name="connsiteY438" fmla="*/ 889000 h 3536950"/>
              <a:gd name="connsiteX439" fmla="*/ 787400 w 2273300"/>
              <a:gd name="connsiteY439" fmla="*/ 850900 h 3536950"/>
              <a:gd name="connsiteX440" fmla="*/ 812800 w 2273300"/>
              <a:gd name="connsiteY440" fmla="*/ 825500 h 3536950"/>
              <a:gd name="connsiteX441" fmla="*/ 800100 w 2273300"/>
              <a:gd name="connsiteY441" fmla="*/ 819150 h 3536950"/>
              <a:gd name="connsiteX442" fmla="*/ 920750 w 2273300"/>
              <a:gd name="connsiteY442" fmla="*/ 781050 h 3536950"/>
              <a:gd name="connsiteX443" fmla="*/ 1066800 w 2273300"/>
              <a:gd name="connsiteY443" fmla="*/ 850900 h 3536950"/>
              <a:gd name="connsiteX444" fmla="*/ 1879600 w 2273300"/>
              <a:gd name="connsiteY444" fmla="*/ 762000 h 3536950"/>
              <a:gd name="connsiteX445" fmla="*/ 1879600 w 2273300"/>
              <a:gd name="connsiteY445" fmla="*/ 781050 h 3536950"/>
              <a:gd name="connsiteX446" fmla="*/ 1847850 w 2273300"/>
              <a:gd name="connsiteY446" fmla="*/ 781050 h 3536950"/>
              <a:gd name="connsiteX447" fmla="*/ 1854200 w 2273300"/>
              <a:gd name="connsiteY447" fmla="*/ 806450 h 3536950"/>
              <a:gd name="connsiteX448" fmla="*/ 1892300 w 2273300"/>
              <a:gd name="connsiteY448" fmla="*/ 800100 h 3536950"/>
              <a:gd name="connsiteX449" fmla="*/ 1943100 w 2273300"/>
              <a:gd name="connsiteY449" fmla="*/ 831850 h 3536950"/>
              <a:gd name="connsiteX450" fmla="*/ 1987550 w 2273300"/>
              <a:gd name="connsiteY450" fmla="*/ 863600 h 3536950"/>
              <a:gd name="connsiteX451" fmla="*/ 1955800 w 2273300"/>
              <a:gd name="connsiteY451" fmla="*/ 965200 h 3536950"/>
              <a:gd name="connsiteX452" fmla="*/ 1968500 w 2273300"/>
              <a:gd name="connsiteY452" fmla="*/ 920750 h 3536950"/>
              <a:gd name="connsiteX453" fmla="*/ 1936750 w 2273300"/>
              <a:gd name="connsiteY453" fmla="*/ 946150 h 3536950"/>
              <a:gd name="connsiteX454" fmla="*/ 1790700 w 2273300"/>
              <a:gd name="connsiteY454" fmla="*/ 1003300 h 3536950"/>
              <a:gd name="connsiteX455" fmla="*/ 1733550 w 2273300"/>
              <a:gd name="connsiteY455" fmla="*/ 939800 h 3536950"/>
              <a:gd name="connsiteX456" fmla="*/ 1752600 w 2273300"/>
              <a:gd name="connsiteY456" fmla="*/ 952500 h 3536950"/>
              <a:gd name="connsiteX457" fmla="*/ 1752600 w 2273300"/>
              <a:gd name="connsiteY457" fmla="*/ 920750 h 3536950"/>
              <a:gd name="connsiteX458" fmla="*/ 1803400 w 2273300"/>
              <a:gd name="connsiteY458" fmla="*/ 800100 h 3536950"/>
              <a:gd name="connsiteX459" fmla="*/ 1854200 w 2273300"/>
              <a:gd name="connsiteY459" fmla="*/ 762000 h 3536950"/>
              <a:gd name="connsiteX460" fmla="*/ 1879600 w 2273300"/>
              <a:gd name="connsiteY460" fmla="*/ 762000 h 3536950"/>
              <a:gd name="connsiteX461" fmla="*/ 1689100 w 2273300"/>
              <a:gd name="connsiteY461" fmla="*/ 749300 h 3536950"/>
              <a:gd name="connsiteX462" fmla="*/ 1771650 w 2273300"/>
              <a:gd name="connsiteY462" fmla="*/ 793750 h 3536950"/>
              <a:gd name="connsiteX463" fmla="*/ 1778000 w 2273300"/>
              <a:gd name="connsiteY463" fmla="*/ 806450 h 3536950"/>
              <a:gd name="connsiteX464" fmla="*/ 1676400 w 2273300"/>
              <a:gd name="connsiteY464" fmla="*/ 749300 h 3536950"/>
              <a:gd name="connsiteX465" fmla="*/ 1689100 w 2273300"/>
              <a:gd name="connsiteY465" fmla="*/ 749300 h 3536950"/>
              <a:gd name="connsiteX466" fmla="*/ 1041400 w 2273300"/>
              <a:gd name="connsiteY466" fmla="*/ 787400 h 3536950"/>
              <a:gd name="connsiteX467" fmla="*/ 927100 w 2273300"/>
              <a:gd name="connsiteY467" fmla="*/ 755650 h 3536950"/>
              <a:gd name="connsiteX468" fmla="*/ 819150 w 2273300"/>
              <a:gd name="connsiteY468" fmla="*/ 781050 h 3536950"/>
              <a:gd name="connsiteX469" fmla="*/ 914400 w 2273300"/>
              <a:gd name="connsiteY469" fmla="*/ 736600 h 3536950"/>
              <a:gd name="connsiteX470" fmla="*/ 1041400 w 2273300"/>
              <a:gd name="connsiteY470" fmla="*/ 787400 h 3536950"/>
              <a:gd name="connsiteX471" fmla="*/ 1619250 w 2273300"/>
              <a:gd name="connsiteY471" fmla="*/ 749300 h 3536950"/>
              <a:gd name="connsiteX472" fmla="*/ 1644650 w 2273300"/>
              <a:gd name="connsiteY472" fmla="*/ 736600 h 3536950"/>
              <a:gd name="connsiteX473" fmla="*/ 1619250 w 2273300"/>
              <a:gd name="connsiteY473" fmla="*/ 749300 h 3536950"/>
              <a:gd name="connsiteX474" fmla="*/ 1047750 w 2273300"/>
              <a:gd name="connsiteY474" fmla="*/ 742950 h 3536950"/>
              <a:gd name="connsiteX475" fmla="*/ 901700 w 2273300"/>
              <a:gd name="connsiteY475" fmla="*/ 711200 h 3536950"/>
              <a:gd name="connsiteX476" fmla="*/ 952500 w 2273300"/>
              <a:gd name="connsiteY476" fmla="*/ 698500 h 3536950"/>
              <a:gd name="connsiteX477" fmla="*/ 1047750 w 2273300"/>
              <a:gd name="connsiteY477" fmla="*/ 742950 h 3536950"/>
              <a:gd name="connsiteX478" fmla="*/ 1358900 w 2273300"/>
              <a:gd name="connsiteY478" fmla="*/ 704850 h 3536950"/>
              <a:gd name="connsiteX479" fmla="*/ 1346200 w 2273300"/>
              <a:gd name="connsiteY479" fmla="*/ 692150 h 3536950"/>
              <a:gd name="connsiteX480" fmla="*/ 1320800 w 2273300"/>
              <a:gd name="connsiteY480" fmla="*/ 730250 h 3536950"/>
              <a:gd name="connsiteX481" fmla="*/ 1314450 w 2273300"/>
              <a:gd name="connsiteY481" fmla="*/ 698500 h 3536950"/>
              <a:gd name="connsiteX482" fmla="*/ 1352550 w 2273300"/>
              <a:gd name="connsiteY482" fmla="*/ 673100 h 3536950"/>
              <a:gd name="connsiteX483" fmla="*/ 1358900 w 2273300"/>
              <a:gd name="connsiteY483" fmla="*/ 704850 h 3536950"/>
              <a:gd name="connsiteX484" fmla="*/ 1574800 w 2273300"/>
              <a:gd name="connsiteY484" fmla="*/ 717550 h 3536950"/>
              <a:gd name="connsiteX485" fmla="*/ 1536700 w 2273300"/>
              <a:gd name="connsiteY485" fmla="*/ 736600 h 3536950"/>
              <a:gd name="connsiteX486" fmla="*/ 1479550 w 2273300"/>
              <a:gd name="connsiteY486" fmla="*/ 698500 h 3536950"/>
              <a:gd name="connsiteX487" fmla="*/ 1517650 w 2273300"/>
              <a:gd name="connsiteY487" fmla="*/ 723900 h 3536950"/>
              <a:gd name="connsiteX488" fmla="*/ 1536700 w 2273300"/>
              <a:gd name="connsiteY488" fmla="*/ 704850 h 3536950"/>
              <a:gd name="connsiteX489" fmla="*/ 1498600 w 2273300"/>
              <a:gd name="connsiteY489" fmla="*/ 660400 h 3536950"/>
              <a:gd name="connsiteX490" fmla="*/ 1524000 w 2273300"/>
              <a:gd name="connsiteY490" fmla="*/ 654050 h 3536950"/>
              <a:gd name="connsiteX491" fmla="*/ 1574800 w 2273300"/>
              <a:gd name="connsiteY491" fmla="*/ 717550 h 3536950"/>
              <a:gd name="connsiteX492" fmla="*/ 1651000 w 2273300"/>
              <a:gd name="connsiteY492" fmla="*/ 711200 h 3536950"/>
              <a:gd name="connsiteX493" fmla="*/ 1600200 w 2273300"/>
              <a:gd name="connsiteY493" fmla="*/ 711200 h 3536950"/>
              <a:gd name="connsiteX494" fmla="*/ 1574800 w 2273300"/>
              <a:gd name="connsiteY494" fmla="*/ 812800 h 3536950"/>
              <a:gd name="connsiteX495" fmla="*/ 1549400 w 2273300"/>
              <a:gd name="connsiteY495" fmla="*/ 819150 h 3536950"/>
              <a:gd name="connsiteX496" fmla="*/ 1524000 w 2273300"/>
              <a:gd name="connsiteY496" fmla="*/ 800100 h 3536950"/>
              <a:gd name="connsiteX497" fmla="*/ 1536700 w 2273300"/>
              <a:gd name="connsiteY497" fmla="*/ 781050 h 3536950"/>
              <a:gd name="connsiteX498" fmla="*/ 1524000 w 2273300"/>
              <a:gd name="connsiteY498" fmla="*/ 774700 h 3536950"/>
              <a:gd name="connsiteX499" fmla="*/ 1504950 w 2273300"/>
              <a:gd name="connsiteY499" fmla="*/ 800100 h 3536950"/>
              <a:gd name="connsiteX500" fmla="*/ 1574800 w 2273300"/>
              <a:gd name="connsiteY500" fmla="*/ 850900 h 3536950"/>
              <a:gd name="connsiteX501" fmla="*/ 1600200 w 2273300"/>
              <a:gd name="connsiteY501" fmla="*/ 762000 h 3536950"/>
              <a:gd name="connsiteX502" fmla="*/ 1638300 w 2273300"/>
              <a:gd name="connsiteY502" fmla="*/ 774700 h 3536950"/>
              <a:gd name="connsiteX503" fmla="*/ 1536700 w 2273300"/>
              <a:gd name="connsiteY503" fmla="*/ 914400 h 3536950"/>
              <a:gd name="connsiteX504" fmla="*/ 1403350 w 2273300"/>
              <a:gd name="connsiteY504" fmla="*/ 876300 h 3536950"/>
              <a:gd name="connsiteX505" fmla="*/ 1358900 w 2273300"/>
              <a:gd name="connsiteY505" fmla="*/ 774700 h 3536950"/>
              <a:gd name="connsiteX506" fmla="*/ 1327150 w 2273300"/>
              <a:gd name="connsiteY506" fmla="*/ 736600 h 3536950"/>
              <a:gd name="connsiteX507" fmla="*/ 1365250 w 2273300"/>
              <a:gd name="connsiteY507" fmla="*/ 762000 h 3536950"/>
              <a:gd name="connsiteX508" fmla="*/ 1371600 w 2273300"/>
              <a:gd name="connsiteY508" fmla="*/ 742950 h 3536950"/>
              <a:gd name="connsiteX509" fmla="*/ 1352550 w 2273300"/>
              <a:gd name="connsiteY509" fmla="*/ 736600 h 3536950"/>
              <a:gd name="connsiteX510" fmla="*/ 1492250 w 2273300"/>
              <a:gd name="connsiteY510" fmla="*/ 622300 h 3536950"/>
              <a:gd name="connsiteX511" fmla="*/ 1651000 w 2273300"/>
              <a:gd name="connsiteY511" fmla="*/ 711200 h 3536950"/>
              <a:gd name="connsiteX512" fmla="*/ 1270000 w 2273300"/>
              <a:gd name="connsiteY512" fmla="*/ 628650 h 3536950"/>
              <a:gd name="connsiteX513" fmla="*/ 1289050 w 2273300"/>
              <a:gd name="connsiteY513" fmla="*/ 711200 h 3536950"/>
              <a:gd name="connsiteX514" fmla="*/ 1320800 w 2273300"/>
              <a:gd name="connsiteY514" fmla="*/ 774700 h 3536950"/>
              <a:gd name="connsiteX515" fmla="*/ 1219200 w 2273300"/>
              <a:gd name="connsiteY515" fmla="*/ 850900 h 3536950"/>
              <a:gd name="connsiteX516" fmla="*/ 1085850 w 2273300"/>
              <a:gd name="connsiteY516" fmla="*/ 819150 h 3536950"/>
              <a:gd name="connsiteX517" fmla="*/ 1085850 w 2273300"/>
              <a:gd name="connsiteY517" fmla="*/ 787400 h 3536950"/>
              <a:gd name="connsiteX518" fmla="*/ 1168400 w 2273300"/>
              <a:gd name="connsiteY518" fmla="*/ 565150 h 3536950"/>
              <a:gd name="connsiteX519" fmla="*/ 1270000 w 2273300"/>
              <a:gd name="connsiteY519" fmla="*/ 628650 h 3536950"/>
              <a:gd name="connsiteX520" fmla="*/ 1568450 w 2273300"/>
              <a:gd name="connsiteY520" fmla="*/ 508000 h 3536950"/>
              <a:gd name="connsiteX521" fmla="*/ 1517650 w 2273300"/>
              <a:gd name="connsiteY521" fmla="*/ 520700 h 3536950"/>
              <a:gd name="connsiteX522" fmla="*/ 1466850 w 2273300"/>
              <a:gd name="connsiteY522" fmla="*/ 501650 h 3536950"/>
              <a:gd name="connsiteX523" fmla="*/ 1377950 w 2273300"/>
              <a:gd name="connsiteY523" fmla="*/ 596900 h 3536950"/>
              <a:gd name="connsiteX524" fmla="*/ 1435100 w 2273300"/>
              <a:gd name="connsiteY524" fmla="*/ 558800 h 3536950"/>
              <a:gd name="connsiteX525" fmla="*/ 1339850 w 2273300"/>
              <a:gd name="connsiteY525" fmla="*/ 654050 h 3536950"/>
              <a:gd name="connsiteX526" fmla="*/ 1365250 w 2273300"/>
              <a:gd name="connsiteY526" fmla="*/ 603250 h 3536950"/>
              <a:gd name="connsiteX527" fmla="*/ 1333500 w 2273300"/>
              <a:gd name="connsiteY527" fmla="*/ 628650 h 3536950"/>
              <a:gd name="connsiteX528" fmla="*/ 1327150 w 2273300"/>
              <a:gd name="connsiteY528" fmla="*/ 603250 h 3536950"/>
              <a:gd name="connsiteX529" fmla="*/ 1498600 w 2273300"/>
              <a:gd name="connsiteY529" fmla="*/ 495300 h 3536950"/>
              <a:gd name="connsiteX530" fmla="*/ 1568450 w 2273300"/>
              <a:gd name="connsiteY530" fmla="*/ 508000 h 3536950"/>
              <a:gd name="connsiteX531" fmla="*/ 1333500 w 2273300"/>
              <a:gd name="connsiteY531" fmla="*/ 539750 h 3536950"/>
              <a:gd name="connsiteX532" fmla="*/ 1314450 w 2273300"/>
              <a:gd name="connsiteY532" fmla="*/ 539750 h 3536950"/>
              <a:gd name="connsiteX533" fmla="*/ 1231900 w 2273300"/>
              <a:gd name="connsiteY533" fmla="*/ 482600 h 3536950"/>
              <a:gd name="connsiteX534" fmla="*/ 1238250 w 2273300"/>
              <a:gd name="connsiteY534" fmla="*/ 469900 h 3536950"/>
              <a:gd name="connsiteX535" fmla="*/ 1333500 w 2273300"/>
              <a:gd name="connsiteY535" fmla="*/ 539750 h 3536950"/>
              <a:gd name="connsiteX536" fmla="*/ 1282700 w 2273300"/>
              <a:gd name="connsiteY536" fmla="*/ 603250 h 3536950"/>
              <a:gd name="connsiteX537" fmla="*/ 1073150 w 2273300"/>
              <a:gd name="connsiteY537" fmla="*/ 463550 h 3536950"/>
              <a:gd name="connsiteX538" fmla="*/ 1282700 w 2273300"/>
              <a:gd name="connsiteY538" fmla="*/ 603250 h 3536950"/>
              <a:gd name="connsiteX539" fmla="*/ 673100 w 2273300"/>
              <a:gd name="connsiteY539" fmla="*/ 438150 h 3536950"/>
              <a:gd name="connsiteX540" fmla="*/ 654050 w 2273300"/>
              <a:gd name="connsiteY540" fmla="*/ 425450 h 3536950"/>
              <a:gd name="connsiteX541" fmla="*/ 673100 w 2273300"/>
              <a:gd name="connsiteY541" fmla="*/ 438150 h 3536950"/>
              <a:gd name="connsiteX542" fmla="*/ 1212850 w 2273300"/>
              <a:gd name="connsiteY542" fmla="*/ 412750 h 3536950"/>
              <a:gd name="connsiteX543" fmla="*/ 1193800 w 2273300"/>
              <a:gd name="connsiteY543" fmla="*/ 450850 h 3536950"/>
              <a:gd name="connsiteX544" fmla="*/ 1174750 w 2273300"/>
              <a:gd name="connsiteY544" fmla="*/ 438150 h 3536950"/>
              <a:gd name="connsiteX545" fmla="*/ 1187450 w 2273300"/>
              <a:gd name="connsiteY545" fmla="*/ 431800 h 3536950"/>
              <a:gd name="connsiteX546" fmla="*/ 1206500 w 2273300"/>
              <a:gd name="connsiteY546" fmla="*/ 400050 h 3536950"/>
              <a:gd name="connsiteX547" fmla="*/ 1212850 w 2273300"/>
              <a:gd name="connsiteY547" fmla="*/ 412750 h 3536950"/>
              <a:gd name="connsiteX548" fmla="*/ 698500 w 2273300"/>
              <a:gd name="connsiteY548" fmla="*/ 438150 h 3536950"/>
              <a:gd name="connsiteX549" fmla="*/ 723900 w 2273300"/>
              <a:gd name="connsiteY549" fmla="*/ 400050 h 3536950"/>
              <a:gd name="connsiteX550" fmla="*/ 698500 w 2273300"/>
              <a:gd name="connsiteY550" fmla="*/ 438150 h 3536950"/>
              <a:gd name="connsiteX551" fmla="*/ 1098550 w 2273300"/>
              <a:gd name="connsiteY551" fmla="*/ 387350 h 3536950"/>
              <a:gd name="connsiteX552" fmla="*/ 1060450 w 2273300"/>
              <a:gd name="connsiteY552" fmla="*/ 387350 h 3536950"/>
              <a:gd name="connsiteX553" fmla="*/ 1098550 w 2273300"/>
              <a:gd name="connsiteY553" fmla="*/ 387350 h 3536950"/>
              <a:gd name="connsiteX554" fmla="*/ 1181100 w 2273300"/>
              <a:gd name="connsiteY554" fmla="*/ 374650 h 3536950"/>
              <a:gd name="connsiteX555" fmla="*/ 1149350 w 2273300"/>
              <a:gd name="connsiteY555" fmla="*/ 406400 h 3536950"/>
              <a:gd name="connsiteX556" fmla="*/ 1111250 w 2273300"/>
              <a:gd name="connsiteY556" fmla="*/ 400050 h 3536950"/>
              <a:gd name="connsiteX557" fmla="*/ 1168400 w 2273300"/>
              <a:gd name="connsiteY557" fmla="*/ 368300 h 3536950"/>
              <a:gd name="connsiteX558" fmla="*/ 1181100 w 2273300"/>
              <a:gd name="connsiteY558" fmla="*/ 374650 h 3536950"/>
              <a:gd name="connsiteX559" fmla="*/ 558800 w 2273300"/>
              <a:gd name="connsiteY559" fmla="*/ 342900 h 3536950"/>
              <a:gd name="connsiteX560" fmla="*/ 571500 w 2273300"/>
              <a:gd name="connsiteY560" fmla="*/ 317500 h 3536950"/>
              <a:gd name="connsiteX561" fmla="*/ 558800 w 2273300"/>
              <a:gd name="connsiteY561" fmla="*/ 342900 h 3536950"/>
              <a:gd name="connsiteX562" fmla="*/ 654050 w 2273300"/>
              <a:gd name="connsiteY562" fmla="*/ 342900 h 3536950"/>
              <a:gd name="connsiteX563" fmla="*/ 635000 w 2273300"/>
              <a:gd name="connsiteY563" fmla="*/ 381000 h 3536950"/>
              <a:gd name="connsiteX564" fmla="*/ 622300 w 2273300"/>
              <a:gd name="connsiteY564" fmla="*/ 387350 h 3536950"/>
              <a:gd name="connsiteX565" fmla="*/ 628650 w 2273300"/>
              <a:gd name="connsiteY565" fmla="*/ 374650 h 3536950"/>
              <a:gd name="connsiteX566" fmla="*/ 577850 w 2273300"/>
              <a:gd name="connsiteY566" fmla="*/ 355600 h 3536950"/>
              <a:gd name="connsiteX567" fmla="*/ 603250 w 2273300"/>
              <a:gd name="connsiteY567" fmla="*/ 311150 h 3536950"/>
              <a:gd name="connsiteX568" fmla="*/ 654050 w 2273300"/>
              <a:gd name="connsiteY568" fmla="*/ 342900 h 3536950"/>
              <a:gd name="connsiteX569" fmla="*/ 533400 w 2273300"/>
              <a:gd name="connsiteY569" fmla="*/ 336550 h 3536950"/>
              <a:gd name="connsiteX570" fmla="*/ 552450 w 2273300"/>
              <a:gd name="connsiteY570" fmla="*/ 304800 h 3536950"/>
              <a:gd name="connsiteX571" fmla="*/ 533400 w 2273300"/>
              <a:gd name="connsiteY571" fmla="*/ 336550 h 3536950"/>
              <a:gd name="connsiteX572" fmla="*/ 933450 w 2273300"/>
              <a:gd name="connsiteY572" fmla="*/ 393700 h 3536950"/>
              <a:gd name="connsiteX573" fmla="*/ 781050 w 2273300"/>
              <a:gd name="connsiteY573" fmla="*/ 292100 h 3536950"/>
              <a:gd name="connsiteX574" fmla="*/ 793750 w 2273300"/>
              <a:gd name="connsiteY574" fmla="*/ 285750 h 3536950"/>
              <a:gd name="connsiteX575" fmla="*/ 933450 w 2273300"/>
              <a:gd name="connsiteY575" fmla="*/ 393700 h 3536950"/>
              <a:gd name="connsiteX576" fmla="*/ 698500 w 2273300"/>
              <a:gd name="connsiteY576" fmla="*/ 317500 h 3536950"/>
              <a:gd name="connsiteX577" fmla="*/ 692150 w 2273300"/>
              <a:gd name="connsiteY577" fmla="*/ 304800 h 3536950"/>
              <a:gd name="connsiteX578" fmla="*/ 717550 w 2273300"/>
              <a:gd name="connsiteY578" fmla="*/ 279400 h 3536950"/>
              <a:gd name="connsiteX579" fmla="*/ 730250 w 2273300"/>
              <a:gd name="connsiteY579" fmla="*/ 254000 h 3536950"/>
              <a:gd name="connsiteX580" fmla="*/ 698500 w 2273300"/>
              <a:gd name="connsiteY580" fmla="*/ 317500 h 3536950"/>
              <a:gd name="connsiteX581" fmla="*/ 768350 w 2273300"/>
              <a:gd name="connsiteY581" fmla="*/ 273050 h 3536950"/>
              <a:gd name="connsiteX582" fmla="*/ 781050 w 2273300"/>
              <a:gd name="connsiteY582" fmla="*/ 241300 h 3536950"/>
              <a:gd name="connsiteX583" fmla="*/ 768350 w 2273300"/>
              <a:gd name="connsiteY583" fmla="*/ 273050 h 3536950"/>
              <a:gd name="connsiteX584" fmla="*/ 984250 w 2273300"/>
              <a:gd name="connsiteY584" fmla="*/ 330200 h 3536950"/>
              <a:gd name="connsiteX585" fmla="*/ 965200 w 2273300"/>
              <a:gd name="connsiteY585" fmla="*/ 336550 h 3536950"/>
              <a:gd name="connsiteX586" fmla="*/ 876300 w 2273300"/>
              <a:gd name="connsiteY586" fmla="*/ 279400 h 3536950"/>
              <a:gd name="connsiteX587" fmla="*/ 825500 w 2273300"/>
              <a:gd name="connsiteY587" fmla="*/ 228600 h 3536950"/>
              <a:gd name="connsiteX588" fmla="*/ 984250 w 2273300"/>
              <a:gd name="connsiteY588" fmla="*/ 330200 h 3536950"/>
              <a:gd name="connsiteX589" fmla="*/ 641350 w 2273300"/>
              <a:gd name="connsiteY589" fmla="*/ 279400 h 3536950"/>
              <a:gd name="connsiteX590" fmla="*/ 628650 w 2273300"/>
              <a:gd name="connsiteY590" fmla="*/ 266700 h 3536950"/>
              <a:gd name="connsiteX591" fmla="*/ 673100 w 2273300"/>
              <a:gd name="connsiteY591" fmla="*/ 184150 h 3536950"/>
              <a:gd name="connsiteX592" fmla="*/ 641350 w 2273300"/>
              <a:gd name="connsiteY592" fmla="*/ 279400 h 3536950"/>
              <a:gd name="connsiteX593" fmla="*/ 685800 w 2273300"/>
              <a:gd name="connsiteY593" fmla="*/ 285750 h 3536950"/>
              <a:gd name="connsiteX594" fmla="*/ 660400 w 2273300"/>
              <a:gd name="connsiteY594" fmla="*/ 285750 h 3536950"/>
              <a:gd name="connsiteX595" fmla="*/ 742950 w 2273300"/>
              <a:gd name="connsiteY595" fmla="*/ 171450 h 3536950"/>
              <a:gd name="connsiteX596" fmla="*/ 685800 w 2273300"/>
              <a:gd name="connsiteY596" fmla="*/ 285750 h 3536950"/>
              <a:gd name="connsiteX597" fmla="*/ 793750 w 2273300"/>
              <a:gd name="connsiteY597" fmla="*/ 171450 h 3536950"/>
              <a:gd name="connsiteX598" fmla="*/ 812800 w 2273300"/>
              <a:gd name="connsiteY598" fmla="*/ 171450 h 3536950"/>
              <a:gd name="connsiteX599" fmla="*/ 793750 w 2273300"/>
              <a:gd name="connsiteY599" fmla="*/ 171450 h 3536950"/>
              <a:gd name="connsiteX600" fmla="*/ 876300 w 2273300"/>
              <a:gd name="connsiteY600" fmla="*/ 152400 h 3536950"/>
              <a:gd name="connsiteX601" fmla="*/ 863600 w 2273300"/>
              <a:gd name="connsiteY601" fmla="*/ 139700 h 3536950"/>
              <a:gd name="connsiteX602" fmla="*/ 876300 w 2273300"/>
              <a:gd name="connsiteY602" fmla="*/ 152400 h 3536950"/>
              <a:gd name="connsiteX603" fmla="*/ 762000 w 2273300"/>
              <a:gd name="connsiteY603" fmla="*/ 63500 h 3536950"/>
              <a:gd name="connsiteX604" fmla="*/ 857250 w 2273300"/>
              <a:gd name="connsiteY604" fmla="*/ 133350 h 3536950"/>
              <a:gd name="connsiteX605" fmla="*/ 819150 w 2273300"/>
              <a:gd name="connsiteY605" fmla="*/ 120650 h 3536950"/>
              <a:gd name="connsiteX606" fmla="*/ 806450 w 2273300"/>
              <a:gd name="connsiteY606" fmla="*/ 107950 h 3536950"/>
              <a:gd name="connsiteX607" fmla="*/ 793750 w 2273300"/>
              <a:gd name="connsiteY607" fmla="*/ 127000 h 3536950"/>
              <a:gd name="connsiteX608" fmla="*/ 812800 w 2273300"/>
              <a:gd name="connsiteY608" fmla="*/ 139700 h 3536950"/>
              <a:gd name="connsiteX609" fmla="*/ 806450 w 2273300"/>
              <a:gd name="connsiteY609" fmla="*/ 158750 h 3536950"/>
              <a:gd name="connsiteX610" fmla="*/ 774700 w 2273300"/>
              <a:gd name="connsiteY610" fmla="*/ 152400 h 3536950"/>
              <a:gd name="connsiteX611" fmla="*/ 787400 w 2273300"/>
              <a:gd name="connsiteY611" fmla="*/ 107950 h 3536950"/>
              <a:gd name="connsiteX612" fmla="*/ 774700 w 2273300"/>
              <a:gd name="connsiteY612" fmla="*/ 120650 h 3536950"/>
              <a:gd name="connsiteX613" fmla="*/ 787400 w 2273300"/>
              <a:gd name="connsiteY613" fmla="*/ 88900 h 3536950"/>
              <a:gd name="connsiteX614" fmla="*/ 762000 w 2273300"/>
              <a:gd name="connsiteY614" fmla="*/ 76200 h 3536950"/>
              <a:gd name="connsiteX615" fmla="*/ 692150 w 2273300"/>
              <a:gd name="connsiteY615" fmla="*/ 158750 h 3536950"/>
              <a:gd name="connsiteX616" fmla="*/ 774700 w 2273300"/>
              <a:gd name="connsiteY616" fmla="*/ 38100 h 3536950"/>
              <a:gd name="connsiteX617" fmla="*/ 762000 w 2273300"/>
              <a:gd name="connsiteY617" fmla="*/ 63500 h 3536950"/>
              <a:gd name="connsiteX618" fmla="*/ 914400 w 2273300"/>
              <a:gd name="connsiteY618" fmla="*/ 146050 h 3536950"/>
              <a:gd name="connsiteX619" fmla="*/ 882650 w 2273300"/>
              <a:gd name="connsiteY619" fmla="*/ 241300 h 3536950"/>
              <a:gd name="connsiteX620" fmla="*/ 1009650 w 2273300"/>
              <a:gd name="connsiteY620" fmla="*/ 317500 h 3536950"/>
              <a:gd name="connsiteX621" fmla="*/ 952500 w 2273300"/>
              <a:gd name="connsiteY621" fmla="*/ 431800 h 3536950"/>
              <a:gd name="connsiteX622" fmla="*/ 996950 w 2273300"/>
              <a:gd name="connsiteY622" fmla="*/ 527050 h 3536950"/>
              <a:gd name="connsiteX623" fmla="*/ 927100 w 2273300"/>
              <a:gd name="connsiteY623" fmla="*/ 628650 h 3536950"/>
              <a:gd name="connsiteX624" fmla="*/ 927100 w 2273300"/>
              <a:gd name="connsiteY624" fmla="*/ 647700 h 3536950"/>
              <a:gd name="connsiteX625" fmla="*/ 990600 w 2273300"/>
              <a:gd name="connsiteY625" fmla="*/ 660400 h 3536950"/>
              <a:gd name="connsiteX626" fmla="*/ 1060450 w 2273300"/>
              <a:gd name="connsiteY626" fmla="*/ 698500 h 3536950"/>
              <a:gd name="connsiteX627" fmla="*/ 1143000 w 2273300"/>
              <a:gd name="connsiteY627" fmla="*/ 552450 h 3536950"/>
              <a:gd name="connsiteX628" fmla="*/ 1041400 w 2273300"/>
              <a:gd name="connsiteY628" fmla="*/ 476250 h 3536950"/>
              <a:gd name="connsiteX629" fmla="*/ 1054100 w 2273300"/>
              <a:gd name="connsiteY629" fmla="*/ 469900 h 3536950"/>
              <a:gd name="connsiteX630" fmla="*/ 1003300 w 2273300"/>
              <a:gd name="connsiteY630" fmla="*/ 387350 h 3536950"/>
              <a:gd name="connsiteX631" fmla="*/ 1022350 w 2273300"/>
              <a:gd name="connsiteY631" fmla="*/ 355600 h 3536950"/>
              <a:gd name="connsiteX632" fmla="*/ 1041400 w 2273300"/>
              <a:gd name="connsiteY632" fmla="*/ 368300 h 3536950"/>
              <a:gd name="connsiteX633" fmla="*/ 1073150 w 2273300"/>
              <a:gd name="connsiteY633" fmla="*/ 361950 h 3536950"/>
              <a:gd name="connsiteX634" fmla="*/ 1028700 w 2273300"/>
              <a:gd name="connsiteY634" fmla="*/ 317500 h 3536950"/>
              <a:gd name="connsiteX635" fmla="*/ 1079500 w 2273300"/>
              <a:gd name="connsiteY635" fmla="*/ 304800 h 3536950"/>
              <a:gd name="connsiteX636" fmla="*/ 1136650 w 2273300"/>
              <a:gd name="connsiteY636" fmla="*/ 323850 h 3536950"/>
              <a:gd name="connsiteX637" fmla="*/ 1085850 w 2273300"/>
              <a:gd name="connsiteY637" fmla="*/ 361950 h 3536950"/>
              <a:gd name="connsiteX638" fmla="*/ 1104900 w 2273300"/>
              <a:gd name="connsiteY638" fmla="*/ 374650 h 3536950"/>
              <a:gd name="connsiteX639" fmla="*/ 1149350 w 2273300"/>
              <a:gd name="connsiteY639" fmla="*/ 323850 h 3536950"/>
              <a:gd name="connsiteX640" fmla="*/ 1219200 w 2273300"/>
              <a:gd name="connsiteY640" fmla="*/ 406400 h 3536950"/>
              <a:gd name="connsiteX641" fmla="*/ 1231900 w 2273300"/>
              <a:gd name="connsiteY641" fmla="*/ 450850 h 3536950"/>
              <a:gd name="connsiteX642" fmla="*/ 1365250 w 2273300"/>
              <a:gd name="connsiteY642" fmla="*/ 527050 h 3536950"/>
              <a:gd name="connsiteX643" fmla="*/ 1492250 w 2273300"/>
              <a:gd name="connsiteY643" fmla="*/ 469900 h 3536950"/>
              <a:gd name="connsiteX644" fmla="*/ 1631950 w 2273300"/>
              <a:gd name="connsiteY644" fmla="*/ 514350 h 3536950"/>
              <a:gd name="connsiteX645" fmla="*/ 1511300 w 2273300"/>
              <a:gd name="connsiteY645" fmla="*/ 527050 h 3536950"/>
              <a:gd name="connsiteX646" fmla="*/ 1428750 w 2273300"/>
              <a:gd name="connsiteY646" fmla="*/ 590550 h 3536950"/>
              <a:gd name="connsiteX647" fmla="*/ 1441450 w 2273300"/>
              <a:gd name="connsiteY647" fmla="*/ 596900 h 3536950"/>
              <a:gd name="connsiteX648" fmla="*/ 1536700 w 2273300"/>
              <a:gd name="connsiteY648" fmla="*/ 546100 h 3536950"/>
              <a:gd name="connsiteX649" fmla="*/ 1651000 w 2273300"/>
              <a:gd name="connsiteY649" fmla="*/ 533400 h 3536950"/>
              <a:gd name="connsiteX650" fmla="*/ 1714500 w 2273300"/>
              <a:gd name="connsiteY650" fmla="*/ 577850 h 3536950"/>
              <a:gd name="connsiteX651" fmla="*/ 1689100 w 2273300"/>
              <a:gd name="connsiteY651" fmla="*/ 539750 h 3536950"/>
              <a:gd name="connsiteX652" fmla="*/ 1739900 w 2273300"/>
              <a:gd name="connsiteY652" fmla="*/ 628650 h 3536950"/>
              <a:gd name="connsiteX653" fmla="*/ 1676400 w 2273300"/>
              <a:gd name="connsiteY653" fmla="*/ 711200 h 3536950"/>
              <a:gd name="connsiteX654" fmla="*/ 1803400 w 2273300"/>
              <a:gd name="connsiteY654" fmla="*/ 781050 h 3536950"/>
              <a:gd name="connsiteX655" fmla="*/ 1866900 w 2273300"/>
              <a:gd name="connsiteY655" fmla="*/ 742950 h 3536950"/>
              <a:gd name="connsiteX656" fmla="*/ 2000250 w 2273300"/>
              <a:gd name="connsiteY656" fmla="*/ 857250 h 3536950"/>
              <a:gd name="connsiteX657" fmla="*/ 2051050 w 2273300"/>
              <a:gd name="connsiteY657" fmla="*/ 920750 h 3536950"/>
              <a:gd name="connsiteX658" fmla="*/ 2146300 w 2273300"/>
              <a:gd name="connsiteY658" fmla="*/ 971550 h 3536950"/>
              <a:gd name="connsiteX659" fmla="*/ 2095500 w 2273300"/>
              <a:gd name="connsiteY659" fmla="*/ 1073150 h 3536950"/>
              <a:gd name="connsiteX660" fmla="*/ 2101850 w 2273300"/>
              <a:gd name="connsiteY660" fmla="*/ 1149350 h 3536950"/>
              <a:gd name="connsiteX661" fmla="*/ 2082800 w 2273300"/>
              <a:gd name="connsiteY661" fmla="*/ 1250950 h 3536950"/>
              <a:gd name="connsiteX662" fmla="*/ 1993900 w 2273300"/>
              <a:gd name="connsiteY662" fmla="*/ 1308100 h 3536950"/>
              <a:gd name="connsiteX663" fmla="*/ 1949450 w 2273300"/>
              <a:gd name="connsiteY663" fmla="*/ 1314450 h 3536950"/>
              <a:gd name="connsiteX664" fmla="*/ 1822450 w 2273300"/>
              <a:gd name="connsiteY664" fmla="*/ 1301750 h 3536950"/>
              <a:gd name="connsiteX665" fmla="*/ 1758950 w 2273300"/>
              <a:gd name="connsiteY665" fmla="*/ 1314450 h 3536950"/>
              <a:gd name="connsiteX666" fmla="*/ 1739900 w 2273300"/>
              <a:gd name="connsiteY666" fmla="*/ 1301750 h 3536950"/>
              <a:gd name="connsiteX667" fmla="*/ 1644650 w 2273300"/>
              <a:gd name="connsiteY667" fmla="*/ 1289050 h 3536950"/>
              <a:gd name="connsiteX668" fmla="*/ 1549400 w 2273300"/>
              <a:gd name="connsiteY668" fmla="*/ 1308100 h 3536950"/>
              <a:gd name="connsiteX669" fmla="*/ 1498600 w 2273300"/>
              <a:gd name="connsiteY669" fmla="*/ 1441450 h 3536950"/>
              <a:gd name="connsiteX670" fmla="*/ 1390650 w 2273300"/>
              <a:gd name="connsiteY670" fmla="*/ 1625600 h 3536950"/>
              <a:gd name="connsiteX671" fmla="*/ 1403350 w 2273300"/>
              <a:gd name="connsiteY671" fmla="*/ 1651000 h 3536950"/>
              <a:gd name="connsiteX672" fmla="*/ 1409700 w 2273300"/>
              <a:gd name="connsiteY672" fmla="*/ 1695450 h 3536950"/>
              <a:gd name="connsiteX673" fmla="*/ 1543050 w 2273300"/>
              <a:gd name="connsiteY673" fmla="*/ 1746250 h 3536950"/>
              <a:gd name="connsiteX674" fmla="*/ 1606550 w 2273300"/>
              <a:gd name="connsiteY674" fmla="*/ 1733550 h 3536950"/>
              <a:gd name="connsiteX675" fmla="*/ 1657350 w 2273300"/>
              <a:gd name="connsiteY675" fmla="*/ 1784350 h 3536950"/>
              <a:gd name="connsiteX676" fmla="*/ 1644650 w 2273300"/>
              <a:gd name="connsiteY676" fmla="*/ 1809750 h 3536950"/>
              <a:gd name="connsiteX677" fmla="*/ 1822450 w 2273300"/>
              <a:gd name="connsiteY677" fmla="*/ 1936750 h 3536950"/>
              <a:gd name="connsiteX678" fmla="*/ 1873250 w 2273300"/>
              <a:gd name="connsiteY678" fmla="*/ 2082800 h 3536950"/>
              <a:gd name="connsiteX679" fmla="*/ 2076450 w 2273300"/>
              <a:gd name="connsiteY679" fmla="*/ 2590800 h 3536950"/>
              <a:gd name="connsiteX680" fmla="*/ 2139950 w 2273300"/>
              <a:gd name="connsiteY680" fmla="*/ 2571750 h 3536950"/>
              <a:gd name="connsiteX681" fmla="*/ 2203450 w 2273300"/>
              <a:gd name="connsiteY681" fmla="*/ 2597150 h 3536950"/>
              <a:gd name="connsiteX682" fmla="*/ 2216150 w 2273300"/>
              <a:gd name="connsiteY682" fmla="*/ 2584450 h 3536950"/>
              <a:gd name="connsiteX683" fmla="*/ 2273300 w 2273300"/>
              <a:gd name="connsiteY683" fmla="*/ 2698750 h 3536950"/>
              <a:gd name="connsiteX684" fmla="*/ 2146300 w 2273300"/>
              <a:gd name="connsiteY684" fmla="*/ 2844800 h 3536950"/>
              <a:gd name="connsiteX685" fmla="*/ 2114550 w 2273300"/>
              <a:gd name="connsiteY685" fmla="*/ 2844800 h 3536950"/>
              <a:gd name="connsiteX686" fmla="*/ 2127250 w 2273300"/>
              <a:gd name="connsiteY686" fmla="*/ 2832100 h 3536950"/>
              <a:gd name="connsiteX687" fmla="*/ 2114550 w 2273300"/>
              <a:gd name="connsiteY687" fmla="*/ 2825750 h 3536950"/>
              <a:gd name="connsiteX688" fmla="*/ 1879600 w 2273300"/>
              <a:gd name="connsiteY688" fmla="*/ 2889250 h 3536950"/>
              <a:gd name="connsiteX689" fmla="*/ 1841500 w 2273300"/>
              <a:gd name="connsiteY689" fmla="*/ 2908300 h 3536950"/>
              <a:gd name="connsiteX690" fmla="*/ 1835150 w 2273300"/>
              <a:gd name="connsiteY690" fmla="*/ 2832100 h 3536950"/>
              <a:gd name="connsiteX691" fmla="*/ 1816100 w 2273300"/>
              <a:gd name="connsiteY691" fmla="*/ 2774950 h 3536950"/>
              <a:gd name="connsiteX692" fmla="*/ 1771650 w 2273300"/>
              <a:gd name="connsiteY692" fmla="*/ 2774950 h 3536950"/>
              <a:gd name="connsiteX693" fmla="*/ 1771650 w 2273300"/>
              <a:gd name="connsiteY693" fmla="*/ 2813050 h 3536950"/>
              <a:gd name="connsiteX694" fmla="*/ 1670050 w 2273300"/>
              <a:gd name="connsiteY694" fmla="*/ 2724150 h 3536950"/>
              <a:gd name="connsiteX695" fmla="*/ 1625600 w 2273300"/>
              <a:gd name="connsiteY695" fmla="*/ 2609850 h 3536950"/>
              <a:gd name="connsiteX696" fmla="*/ 1530350 w 2273300"/>
              <a:gd name="connsiteY696" fmla="*/ 2470150 h 3536950"/>
              <a:gd name="connsiteX697" fmla="*/ 1485900 w 2273300"/>
              <a:gd name="connsiteY697" fmla="*/ 2343150 h 3536950"/>
              <a:gd name="connsiteX698" fmla="*/ 1441450 w 2273300"/>
              <a:gd name="connsiteY698" fmla="*/ 2241550 h 3536950"/>
              <a:gd name="connsiteX699" fmla="*/ 1231900 w 2273300"/>
              <a:gd name="connsiteY699" fmla="*/ 2146300 h 3536950"/>
              <a:gd name="connsiteX700" fmla="*/ 1149350 w 2273300"/>
              <a:gd name="connsiteY700" fmla="*/ 2152650 h 3536950"/>
              <a:gd name="connsiteX701" fmla="*/ 1060450 w 2273300"/>
              <a:gd name="connsiteY701" fmla="*/ 2241550 h 3536950"/>
              <a:gd name="connsiteX702" fmla="*/ 863600 w 2273300"/>
              <a:gd name="connsiteY702" fmla="*/ 2559050 h 3536950"/>
              <a:gd name="connsiteX703" fmla="*/ 781050 w 2273300"/>
              <a:gd name="connsiteY703" fmla="*/ 2686050 h 3536950"/>
              <a:gd name="connsiteX704" fmla="*/ 647700 w 2273300"/>
              <a:gd name="connsiteY704" fmla="*/ 2838450 h 3536950"/>
              <a:gd name="connsiteX705" fmla="*/ 533400 w 2273300"/>
              <a:gd name="connsiteY705" fmla="*/ 3048000 h 3536950"/>
              <a:gd name="connsiteX706" fmla="*/ 419100 w 2273300"/>
              <a:gd name="connsiteY706" fmla="*/ 3168650 h 3536950"/>
              <a:gd name="connsiteX707" fmla="*/ 387350 w 2273300"/>
              <a:gd name="connsiteY707" fmla="*/ 3181350 h 3536950"/>
              <a:gd name="connsiteX708" fmla="*/ 374650 w 2273300"/>
              <a:gd name="connsiteY708" fmla="*/ 3194050 h 3536950"/>
              <a:gd name="connsiteX709" fmla="*/ 342900 w 2273300"/>
              <a:gd name="connsiteY709" fmla="*/ 3257550 h 3536950"/>
              <a:gd name="connsiteX710" fmla="*/ 431800 w 2273300"/>
              <a:gd name="connsiteY710" fmla="*/ 3295650 h 3536950"/>
              <a:gd name="connsiteX711" fmla="*/ 469900 w 2273300"/>
              <a:gd name="connsiteY711" fmla="*/ 3340100 h 3536950"/>
              <a:gd name="connsiteX712" fmla="*/ 476250 w 2273300"/>
              <a:gd name="connsiteY712" fmla="*/ 3327400 h 3536950"/>
              <a:gd name="connsiteX713" fmla="*/ 495300 w 2273300"/>
              <a:gd name="connsiteY713" fmla="*/ 3397250 h 3536950"/>
              <a:gd name="connsiteX714" fmla="*/ 469900 w 2273300"/>
              <a:gd name="connsiteY714" fmla="*/ 3454400 h 3536950"/>
              <a:gd name="connsiteX715" fmla="*/ 355600 w 2273300"/>
              <a:gd name="connsiteY715" fmla="*/ 3536950 h 3536950"/>
              <a:gd name="connsiteX716" fmla="*/ 266700 w 2273300"/>
              <a:gd name="connsiteY716" fmla="*/ 3517900 h 3536950"/>
              <a:gd name="connsiteX717" fmla="*/ 285750 w 2273300"/>
              <a:gd name="connsiteY717" fmla="*/ 3505200 h 3536950"/>
              <a:gd name="connsiteX718" fmla="*/ 0 w 2273300"/>
              <a:gd name="connsiteY718" fmla="*/ 3441700 h 3536950"/>
              <a:gd name="connsiteX719" fmla="*/ 31750 w 2273300"/>
              <a:gd name="connsiteY719" fmla="*/ 3371850 h 3536950"/>
              <a:gd name="connsiteX720" fmla="*/ 12700 w 2273300"/>
              <a:gd name="connsiteY720" fmla="*/ 3346450 h 3536950"/>
              <a:gd name="connsiteX721" fmla="*/ 25400 w 2273300"/>
              <a:gd name="connsiteY721" fmla="*/ 3308350 h 3536950"/>
              <a:gd name="connsiteX722" fmla="*/ 95250 w 2273300"/>
              <a:gd name="connsiteY722" fmla="*/ 3136900 h 3536950"/>
              <a:gd name="connsiteX723" fmla="*/ 133350 w 2273300"/>
              <a:gd name="connsiteY723" fmla="*/ 3022600 h 3536950"/>
              <a:gd name="connsiteX724" fmla="*/ 247650 w 2273300"/>
              <a:gd name="connsiteY724" fmla="*/ 2705100 h 3536950"/>
              <a:gd name="connsiteX725" fmla="*/ 406400 w 2273300"/>
              <a:gd name="connsiteY725" fmla="*/ 2584450 h 3536950"/>
              <a:gd name="connsiteX726" fmla="*/ 476250 w 2273300"/>
              <a:gd name="connsiteY726" fmla="*/ 2413000 h 3536950"/>
              <a:gd name="connsiteX727" fmla="*/ 635000 w 2273300"/>
              <a:gd name="connsiteY727" fmla="*/ 1943100 h 3536950"/>
              <a:gd name="connsiteX728" fmla="*/ 596900 w 2273300"/>
              <a:gd name="connsiteY728" fmla="*/ 1955800 h 3536950"/>
              <a:gd name="connsiteX729" fmla="*/ 457200 w 2273300"/>
              <a:gd name="connsiteY729" fmla="*/ 1854200 h 3536950"/>
              <a:gd name="connsiteX730" fmla="*/ 450850 w 2273300"/>
              <a:gd name="connsiteY730" fmla="*/ 1809750 h 3536950"/>
              <a:gd name="connsiteX731" fmla="*/ 482600 w 2273300"/>
              <a:gd name="connsiteY731" fmla="*/ 1727200 h 3536950"/>
              <a:gd name="connsiteX732" fmla="*/ 463550 w 2273300"/>
              <a:gd name="connsiteY732" fmla="*/ 1714500 h 3536950"/>
              <a:gd name="connsiteX733" fmla="*/ 527050 w 2273300"/>
              <a:gd name="connsiteY733" fmla="*/ 1670050 h 3536950"/>
              <a:gd name="connsiteX734" fmla="*/ 539750 w 2273300"/>
              <a:gd name="connsiteY734" fmla="*/ 1682750 h 3536950"/>
              <a:gd name="connsiteX735" fmla="*/ 558800 w 2273300"/>
              <a:gd name="connsiteY735" fmla="*/ 1670050 h 3536950"/>
              <a:gd name="connsiteX736" fmla="*/ 527050 w 2273300"/>
              <a:gd name="connsiteY736" fmla="*/ 1727200 h 3536950"/>
              <a:gd name="connsiteX737" fmla="*/ 603250 w 2273300"/>
              <a:gd name="connsiteY737" fmla="*/ 1638300 h 3536950"/>
              <a:gd name="connsiteX738" fmla="*/ 590550 w 2273300"/>
              <a:gd name="connsiteY738" fmla="*/ 1631950 h 3536950"/>
              <a:gd name="connsiteX739" fmla="*/ 666750 w 2273300"/>
              <a:gd name="connsiteY739" fmla="*/ 1562100 h 3536950"/>
              <a:gd name="connsiteX740" fmla="*/ 723900 w 2273300"/>
              <a:gd name="connsiteY740" fmla="*/ 1536700 h 3536950"/>
              <a:gd name="connsiteX741" fmla="*/ 774700 w 2273300"/>
              <a:gd name="connsiteY741" fmla="*/ 1562100 h 3536950"/>
              <a:gd name="connsiteX742" fmla="*/ 819150 w 2273300"/>
              <a:gd name="connsiteY742" fmla="*/ 1454150 h 3536950"/>
              <a:gd name="connsiteX743" fmla="*/ 920750 w 2273300"/>
              <a:gd name="connsiteY743" fmla="*/ 1136650 h 3536950"/>
              <a:gd name="connsiteX744" fmla="*/ 704850 w 2273300"/>
              <a:gd name="connsiteY744" fmla="*/ 876300 h 3536950"/>
              <a:gd name="connsiteX745" fmla="*/ 762000 w 2273300"/>
              <a:gd name="connsiteY745" fmla="*/ 774700 h 3536950"/>
              <a:gd name="connsiteX746" fmla="*/ 825500 w 2273300"/>
              <a:gd name="connsiteY746" fmla="*/ 679450 h 3536950"/>
              <a:gd name="connsiteX747" fmla="*/ 876300 w 2273300"/>
              <a:gd name="connsiteY747" fmla="*/ 660400 h 3536950"/>
              <a:gd name="connsiteX748" fmla="*/ 971550 w 2273300"/>
              <a:gd name="connsiteY748" fmla="*/ 527050 h 3536950"/>
              <a:gd name="connsiteX749" fmla="*/ 939800 w 2273300"/>
              <a:gd name="connsiteY749" fmla="*/ 419100 h 3536950"/>
              <a:gd name="connsiteX750" fmla="*/ 812800 w 2273300"/>
              <a:gd name="connsiteY750" fmla="*/ 342900 h 3536950"/>
              <a:gd name="connsiteX751" fmla="*/ 666750 w 2273300"/>
              <a:gd name="connsiteY751" fmla="*/ 488950 h 3536950"/>
              <a:gd name="connsiteX752" fmla="*/ 520700 w 2273300"/>
              <a:gd name="connsiteY752" fmla="*/ 361950 h 3536950"/>
              <a:gd name="connsiteX753" fmla="*/ 533400 w 2273300"/>
              <a:gd name="connsiteY753" fmla="*/ 342900 h 3536950"/>
              <a:gd name="connsiteX754" fmla="*/ 520700 w 2273300"/>
              <a:gd name="connsiteY754" fmla="*/ 336550 h 3536950"/>
              <a:gd name="connsiteX755" fmla="*/ 552450 w 2273300"/>
              <a:gd name="connsiteY755" fmla="*/ 247650 h 3536950"/>
              <a:gd name="connsiteX756" fmla="*/ 768350 w 2273300"/>
              <a:gd name="connsiteY756" fmla="*/ 0 h 3536950"/>
              <a:gd name="connsiteX757" fmla="*/ 914400 w 2273300"/>
              <a:gd name="connsiteY757" fmla="*/ 146050 h 353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</a:cxnLst>
            <a:rect l="l" t="t" r="r" b="b"/>
            <a:pathLst>
              <a:path w="2273300" h="3536950">
                <a:moveTo>
                  <a:pt x="457200" y="3403600"/>
                </a:moveTo>
                <a:cubicBezTo>
                  <a:pt x="457200" y="3397250"/>
                  <a:pt x="463550" y="3384550"/>
                  <a:pt x="469900" y="3371850"/>
                </a:cubicBezTo>
                <a:cubicBezTo>
                  <a:pt x="469900" y="3378200"/>
                  <a:pt x="463550" y="3390900"/>
                  <a:pt x="457200" y="3403600"/>
                </a:cubicBezTo>
                <a:close/>
                <a:moveTo>
                  <a:pt x="438150" y="3359150"/>
                </a:moveTo>
                <a:cubicBezTo>
                  <a:pt x="444500" y="3352800"/>
                  <a:pt x="450850" y="3346450"/>
                  <a:pt x="457200" y="3346450"/>
                </a:cubicBezTo>
                <a:cubicBezTo>
                  <a:pt x="457200" y="3359150"/>
                  <a:pt x="450850" y="3378200"/>
                  <a:pt x="444500" y="3390900"/>
                </a:cubicBezTo>
                <a:cubicBezTo>
                  <a:pt x="431800" y="3378200"/>
                  <a:pt x="450850" y="3365500"/>
                  <a:pt x="419100" y="3359150"/>
                </a:cubicBezTo>
                <a:cubicBezTo>
                  <a:pt x="425450" y="3346450"/>
                  <a:pt x="425450" y="3327400"/>
                  <a:pt x="431800" y="3327400"/>
                </a:cubicBezTo>
                <a:cubicBezTo>
                  <a:pt x="431800" y="3333750"/>
                  <a:pt x="431800" y="3346450"/>
                  <a:pt x="438150" y="3359150"/>
                </a:cubicBezTo>
                <a:close/>
                <a:moveTo>
                  <a:pt x="266700" y="3346450"/>
                </a:moveTo>
                <a:cubicBezTo>
                  <a:pt x="260350" y="3340100"/>
                  <a:pt x="266700" y="3321050"/>
                  <a:pt x="273050" y="3314700"/>
                </a:cubicBezTo>
                <a:lnTo>
                  <a:pt x="266700" y="3346450"/>
                </a:lnTo>
                <a:close/>
                <a:moveTo>
                  <a:pt x="406400" y="3346450"/>
                </a:moveTo>
                <a:cubicBezTo>
                  <a:pt x="400050" y="3340100"/>
                  <a:pt x="406400" y="3321050"/>
                  <a:pt x="406400" y="3308350"/>
                </a:cubicBezTo>
                <a:cubicBezTo>
                  <a:pt x="412750" y="3321050"/>
                  <a:pt x="406400" y="3333750"/>
                  <a:pt x="406400" y="3346450"/>
                </a:cubicBezTo>
                <a:close/>
                <a:moveTo>
                  <a:pt x="374650" y="3340100"/>
                </a:moveTo>
                <a:lnTo>
                  <a:pt x="374650" y="3314700"/>
                </a:lnTo>
                <a:lnTo>
                  <a:pt x="387350" y="3302000"/>
                </a:lnTo>
                <a:cubicBezTo>
                  <a:pt x="387350" y="3314700"/>
                  <a:pt x="381000" y="3333750"/>
                  <a:pt x="374650" y="3340100"/>
                </a:cubicBezTo>
                <a:close/>
                <a:moveTo>
                  <a:pt x="349250" y="3340100"/>
                </a:moveTo>
                <a:lnTo>
                  <a:pt x="342900" y="3302000"/>
                </a:lnTo>
                <a:lnTo>
                  <a:pt x="355600" y="3302000"/>
                </a:lnTo>
                <a:lnTo>
                  <a:pt x="349250" y="3340100"/>
                </a:lnTo>
                <a:close/>
                <a:moveTo>
                  <a:pt x="317500" y="3340100"/>
                </a:moveTo>
                <a:cubicBezTo>
                  <a:pt x="317500" y="3333750"/>
                  <a:pt x="317500" y="3321050"/>
                  <a:pt x="311150" y="3314700"/>
                </a:cubicBezTo>
                <a:cubicBezTo>
                  <a:pt x="298450" y="3321050"/>
                  <a:pt x="298450" y="3333750"/>
                  <a:pt x="285750" y="3340100"/>
                </a:cubicBezTo>
                <a:cubicBezTo>
                  <a:pt x="285750" y="3333750"/>
                  <a:pt x="292100" y="3321050"/>
                  <a:pt x="292100" y="3308350"/>
                </a:cubicBezTo>
                <a:cubicBezTo>
                  <a:pt x="304800" y="3308350"/>
                  <a:pt x="317500" y="3308350"/>
                  <a:pt x="330200" y="3302000"/>
                </a:cubicBezTo>
                <a:cubicBezTo>
                  <a:pt x="323850" y="3314700"/>
                  <a:pt x="323850" y="3327400"/>
                  <a:pt x="317500" y="3340100"/>
                </a:cubicBezTo>
                <a:close/>
                <a:moveTo>
                  <a:pt x="508000" y="2736850"/>
                </a:moveTo>
                <a:cubicBezTo>
                  <a:pt x="508000" y="2730500"/>
                  <a:pt x="520700" y="2717800"/>
                  <a:pt x="527050" y="2711450"/>
                </a:cubicBezTo>
                <a:cubicBezTo>
                  <a:pt x="527050" y="2717800"/>
                  <a:pt x="514350" y="2730500"/>
                  <a:pt x="508000" y="2736850"/>
                </a:cubicBezTo>
                <a:close/>
                <a:moveTo>
                  <a:pt x="2032000" y="2698750"/>
                </a:moveTo>
                <a:cubicBezTo>
                  <a:pt x="2032000" y="2686050"/>
                  <a:pt x="2025650" y="2673350"/>
                  <a:pt x="2032000" y="2667000"/>
                </a:cubicBezTo>
                <a:cubicBezTo>
                  <a:pt x="2032000" y="2679700"/>
                  <a:pt x="2038350" y="2692400"/>
                  <a:pt x="2032000" y="2698750"/>
                </a:cubicBezTo>
                <a:close/>
                <a:moveTo>
                  <a:pt x="444500" y="2711450"/>
                </a:moveTo>
                <a:cubicBezTo>
                  <a:pt x="482600" y="2686050"/>
                  <a:pt x="527050" y="2660650"/>
                  <a:pt x="571500" y="2641600"/>
                </a:cubicBezTo>
                <a:cubicBezTo>
                  <a:pt x="539750" y="2660650"/>
                  <a:pt x="488950" y="2686050"/>
                  <a:pt x="444500" y="2711450"/>
                </a:cubicBezTo>
                <a:close/>
                <a:moveTo>
                  <a:pt x="2082800" y="2667000"/>
                </a:moveTo>
                <a:cubicBezTo>
                  <a:pt x="2076450" y="2667000"/>
                  <a:pt x="2070100" y="2654300"/>
                  <a:pt x="2057400" y="2647950"/>
                </a:cubicBezTo>
                <a:cubicBezTo>
                  <a:pt x="2057400" y="2660650"/>
                  <a:pt x="2057400" y="2673350"/>
                  <a:pt x="2051050" y="2679700"/>
                </a:cubicBezTo>
                <a:cubicBezTo>
                  <a:pt x="2051050" y="2673350"/>
                  <a:pt x="2044700" y="2673350"/>
                  <a:pt x="2044700" y="2654300"/>
                </a:cubicBezTo>
                <a:cubicBezTo>
                  <a:pt x="2044700" y="2641600"/>
                  <a:pt x="2063750" y="2641600"/>
                  <a:pt x="2070100" y="2628900"/>
                </a:cubicBezTo>
                <a:cubicBezTo>
                  <a:pt x="2076450" y="2641600"/>
                  <a:pt x="2076450" y="2654300"/>
                  <a:pt x="2082800" y="2667000"/>
                </a:cubicBezTo>
                <a:close/>
                <a:moveTo>
                  <a:pt x="2235200" y="2660650"/>
                </a:moveTo>
                <a:cubicBezTo>
                  <a:pt x="2228850" y="2647950"/>
                  <a:pt x="2228850" y="2635250"/>
                  <a:pt x="2228850" y="2622550"/>
                </a:cubicBezTo>
                <a:cubicBezTo>
                  <a:pt x="2235200" y="2635250"/>
                  <a:pt x="2235200" y="2647950"/>
                  <a:pt x="2235200" y="2660650"/>
                </a:cubicBezTo>
                <a:close/>
                <a:moveTo>
                  <a:pt x="2108200" y="2628900"/>
                </a:moveTo>
                <a:lnTo>
                  <a:pt x="2108200" y="2654300"/>
                </a:lnTo>
                <a:cubicBezTo>
                  <a:pt x="2101850" y="2654300"/>
                  <a:pt x="2089150" y="2647950"/>
                  <a:pt x="2089150" y="2635250"/>
                </a:cubicBezTo>
                <a:lnTo>
                  <a:pt x="2089150" y="2616200"/>
                </a:lnTo>
                <a:cubicBezTo>
                  <a:pt x="2095500" y="2616200"/>
                  <a:pt x="2101850" y="2622550"/>
                  <a:pt x="2108200" y="2628900"/>
                </a:cubicBezTo>
                <a:close/>
                <a:moveTo>
                  <a:pt x="2190750" y="2628900"/>
                </a:moveTo>
                <a:cubicBezTo>
                  <a:pt x="2197100" y="2628900"/>
                  <a:pt x="2197100" y="2616200"/>
                  <a:pt x="2203450" y="2603500"/>
                </a:cubicBezTo>
                <a:cubicBezTo>
                  <a:pt x="2209800" y="2616200"/>
                  <a:pt x="2209800" y="2628900"/>
                  <a:pt x="2216150" y="2654300"/>
                </a:cubicBezTo>
                <a:cubicBezTo>
                  <a:pt x="2209800" y="2647950"/>
                  <a:pt x="2209800" y="2628900"/>
                  <a:pt x="2190750" y="2628900"/>
                </a:cubicBezTo>
                <a:cubicBezTo>
                  <a:pt x="2178050" y="2628900"/>
                  <a:pt x="2184400" y="2635250"/>
                  <a:pt x="2184400" y="2641600"/>
                </a:cubicBezTo>
                <a:cubicBezTo>
                  <a:pt x="2178050" y="2628900"/>
                  <a:pt x="2171700" y="2616200"/>
                  <a:pt x="2171700" y="2603500"/>
                </a:cubicBezTo>
                <a:cubicBezTo>
                  <a:pt x="2178050" y="2603500"/>
                  <a:pt x="2184400" y="2616200"/>
                  <a:pt x="2190750" y="2628900"/>
                </a:cubicBezTo>
                <a:close/>
                <a:moveTo>
                  <a:pt x="2133600" y="2641600"/>
                </a:moveTo>
                <a:cubicBezTo>
                  <a:pt x="2127250" y="2641600"/>
                  <a:pt x="2120900" y="2628900"/>
                  <a:pt x="2120900" y="2616200"/>
                </a:cubicBezTo>
                <a:cubicBezTo>
                  <a:pt x="2120900" y="2597150"/>
                  <a:pt x="2120900" y="2603500"/>
                  <a:pt x="2127250" y="2603500"/>
                </a:cubicBezTo>
                <a:cubicBezTo>
                  <a:pt x="2127250" y="2609850"/>
                  <a:pt x="2133600" y="2616200"/>
                  <a:pt x="2133600" y="2641600"/>
                </a:cubicBezTo>
                <a:close/>
                <a:moveTo>
                  <a:pt x="2159000" y="2609850"/>
                </a:moveTo>
                <a:lnTo>
                  <a:pt x="2159000" y="2635250"/>
                </a:lnTo>
                <a:cubicBezTo>
                  <a:pt x="2152650" y="2622550"/>
                  <a:pt x="2146300" y="2609850"/>
                  <a:pt x="2146300" y="2597150"/>
                </a:cubicBezTo>
                <a:lnTo>
                  <a:pt x="2159000" y="2609850"/>
                </a:lnTo>
                <a:close/>
                <a:moveTo>
                  <a:pt x="692150" y="2597150"/>
                </a:moveTo>
                <a:lnTo>
                  <a:pt x="660400" y="2597150"/>
                </a:lnTo>
                <a:cubicBezTo>
                  <a:pt x="666750" y="2590800"/>
                  <a:pt x="666750" y="2578100"/>
                  <a:pt x="679450" y="2578100"/>
                </a:cubicBezTo>
                <a:cubicBezTo>
                  <a:pt x="698500" y="2578100"/>
                  <a:pt x="679450" y="2590800"/>
                  <a:pt x="692150" y="2590800"/>
                </a:cubicBezTo>
                <a:cubicBezTo>
                  <a:pt x="711200" y="2590800"/>
                  <a:pt x="742950" y="2565400"/>
                  <a:pt x="762000" y="2552700"/>
                </a:cubicBezTo>
                <a:cubicBezTo>
                  <a:pt x="749300" y="2565400"/>
                  <a:pt x="717550" y="2597150"/>
                  <a:pt x="692150" y="2597150"/>
                </a:cubicBezTo>
                <a:close/>
                <a:moveTo>
                  <a:pt x="1739900" y="2559050"/>
                </a:moveTo>
                <a:cubicBezTo>
                  <a:pt x="1739900" y="2546350"/>
                  <a:pt x="1746250" y="2527300"/>
                  <a:pt x="1752600" y="2508250"/>
                </a:cubicBezTo>
                <a:cubicBezTo>
                  <a:pt x="1746250" y="2520950"/>
                  <a:pt x="1746250" y="2540000"/>
                  <a:pt x="1739900" y="2559050"/>
                </a:cubicBezTo>
                <a:close/>
                <a:moveTo>
                  <a:pt x="1835150" y="2451100"/>
                </a:moveTo>
                <a:cubicBezTo>
                  <a:pt x="1828800" y="2482850"/>
                  <a:pt x="1822450" y="2508250"/>
                  <a:pt x="1809750" y="2533650"/>
                </a:cubicBezTo>
                <a:cubicBezTo>
                  <a:pt x="1816100" y="2489200"/>
                  <a:pt x="1822450" y="2444750"/>
                  <a:pt x="1835150" y="2406650"/>
                </a:cubicBezTo>
                <a:lnTo>
                  <a:pt x="1835150" y="2451100"/>
                </a:lnTo>
                <a:close/>
                <a:moveTo>
                  <a:pt x="698500" y="2393950"/>
                </a:moveTo>
                <a:cubicBezTo>
                  <a:pt x="641350" y="2451100"/>
                  <a:pt x="552450" y="2495550"/>
                  <a:pt x="501650" y="2533650"/>
                </a:cubicBezTo>
                <a:cubicBezTo>
                  <a:pt x="558800" y="2495550"/>
                  <a:pt x="615950" y="2444750"/>
                  <a:pt x="679450" y="2393950"/>
                </a:cubicBezTo>
                <a:lnTo>
                  <a:pt x="698500" y="2393950"/>
                </a:lnTo>
                <a:close/>
                <a:moveTo>
                  <a:pt x="508000" y="2400300"/>
                </a:moveTo>
                <a:cubicBezTo>
                  <a:pt x="533400" y="2381250"/>
                  <a:pt x="565150" y="2362200"/>
                  <a:pt x="590550" y="2355850"/>
                </a:cubicBezTo>
                <a:cubicBezTo>
                  <a:pt x="565150" y="2374900"/>
                  <a:pt x="533400" y="2393950"/>
                  <a:pt x="508000" y="2400300"/>
                </a:cubicBezTo>
                <a:close/>
                <a:moveTo>
                  <a:pt x="1778000" y="2457450"/>
                </a:moveTo>
                <a:lnTo>
                  <a:pt x="1797050" y="2343150"/>
                </a:lnTo>
                <a:cubicBezTo>
                  <a:pt x="1797050" y="2381250"/>
                  <a:pt x="1784350" y="2419350"/>
                  <a:pt x="1778000" y="2457450"/>
                </a:cubicBezTo>
                <a:close/>
                <a:moveTo>
                  <a:pt x="742950" y="2324100"/>
                </a:moveTo>
                <a:cubicBezTo>
                  <a:pt x="768350" y="2305050"/>
                  <a:pt x="800100" y="2279650"/>
                  <a:pt x="825500" y="2266950"/>
                </a:cubicBezTo>
                <a:cubicBezTo>
                  <a:pt x="800100" y="2286000"/>
                  <a:pt x="768350" y="2311400"/>
                  <a:pt x="742950" y="2324100"/>
                </a:cubicBezTo>
                <a:close/>
                <a:moveTo>
                  <a:pt x="539750" y="2292350"/>
                </a:moveTo>
                <a:cubicBezTo>
                  <a:pt x="552450" y="2286000"/>
                  <a:pt x="565150" y="2273300"/>
                  <a:pt x="577850" y="2266950"/>
                </a:cubicBezTo>
                <a:cubicBezTo>
                  <a:pt x="565150" y="2279650"/>
                  <a:pt x="552450" y="2292350"/>
                  <a:pt x="539750" y="2292350"/>
                </a:cubicBezTo>
                <a:close/>
                <a:moveTo>
                  <a:pt x="863600" y="2254250"/>
                </a:moveTo>
                <a:cubicBezTo>
                  <a:pt x="869950" y="2247900"/>
                  <a:pt x="882650" y="2241550"/>
                  <a:pt x="889000" y="2241550"/>
                </a:cubicBezTo>
                <a:lnTo>
                  <a:pt x="863600" y="2254250"/>
                </a:lnTo>
                <a:close/>
                <a:moveTo>
                  <a:pt x="641350" y="2266950"/>
                </a:moveTo>
                <a:cubicBezTo>
                  <a:pt x="654050" y="2254250"/>
                  <a:pt x="660400" y="2241550"/>
                  <a:pt x="666750" y="2235200"/>
                </a:cubicBezTo>
                <a:cubicBezTo>
                  <a:pt x="660400" y="2247900"/>
                  <a:pt x="654050" y="2260600"/>
                  <a:pt x="641350" y="2266950"/>
                </a:cubicBezTo>
                <a:close/>
                <a:moveTo>
                  <a:pt x="1612900" y="2444750"/>
                </a:moveTo>
                <a:cubicBezTo>
                  <a:pt x="1612900" y="2457450"/>
                  <a:pt x="1625600" y="2463800"/>
                  <a:pt x="1638300" y="2463800"/>
                </a:cubicBezTo>
                <a:cubicBezTo>
                  <a:pt x="1676400" y="2463800"/>
                  <a:pt x="1670050" y="2387600"/>
                  <a:pt x="1676400" y="2374900"/>
                </a:cubicBezTo>
                <a:cubicBezTo>
                  <a:pt x="1670050" y="2406650"/>
                  <a:pt x="1663700" y="2444750"/>
                  <a:pt x="1651000" y="2482850"/>
                </a:cubicBezTo>
                <a:lnTo>
                  <a:pt x="1600200" y="2482850"/>
                </a:lnTo>
                <a:cubicBezTo>
                  <a:pt x="1600200" y="2476500"/>
                  <a:pt x="1593850" y="2470150"/>
                  <a:pt x="1593850" y="2457450"/>
                </a:cubicBezTo>
                <a:cubicBezTo>
                  <a:pt x="1593850" y="2374900"/>
                  <a:pt x="1657350" y="2266950"/>
                  <a:pt x="1689100" y="2184400"/>
                </a:cubicBezTo>
                <a:cubicBezTo>
                  <a:pt x="1663700" y="2266950"/>
                  <a:pt x="1612900" y="2425700"/>
                  <a:pt x="1612900" y="2444750"/>
                </a:cubicBezTo>
                <a:close/>
                <a:moveTo>
                  <a:pt x="1682750" y="2152650"/>
                </a:moveTo>
                <a:cubicBezTo>
                  <a:pt x="1682750" y="2139950"/>
                  <a:pt x="1689100" y="2127250"/>
                  <a:pt x="1695450" y="2114550"/>
                </a:cubicBezTo>
                <a:cubicBezTo>
                  <a:pt x="1695450" y="2127250"/>
                  <a:pt x="1689100" y="2139950"/>
                  <a:pt x="1682750" y="2152650"/>
                </a:cubicBezTo>
                <a:close/>
                <a:moveTo>
                  <a:pt x="1028700" y="2108200"/>
                </a:moveTo>
                <a:cubicBezTo>
                  <a:pt x="1022350" y="2114550"/>
                  <a:pt x="1009650" y="2114550"/>
                  <a:pt x="996950" y="2108200"/>
                </a:cubicBezTo>
                <a:lnTo>
                  <a:pt x="1028700" y="2108200"/>
                </a:lnTo>
                <a:close/>
                <a:moveTo>
                  <a:pt x="984250" y="2108200"/>
                </a:moveTo>
                <a:cubicBezTo>
                  <a:pt x="971550" y="2101850"/>
                  <a:pt x="958850" y="2101850"/>
                  <a:pt x="946150" y="2095500"/>
                </a:cubicBezTo>
                <a:cubicBezTo>
                  <a:pt x="958850" y="2101850"/>
                  <a:pt x="971550" y="2101850"/>
                  <a:pt x="984250" y="2108200"/>
                </a:cubicBezTo>
                <a:close/>
                <a:moveTo>
                  <a:pt x="895350" y="2082800"/>
                </a:moveTo>
                <a:cubicBezTo>
                  <a:pt x="882650" y="2082800"/>
                  <a:pt x="863600" y="2070100"/>
                  <a:pt x="844550" y="2063750"/>
                </a:cubicBezTo>
                <a:cubicBezTo>
                  <a:pt x="857250" y="2063750"/>
                  <a:pt x="876300" y="2076450"/>
                  <a:pt x="895350" y="2082800"/>
                </a:cubicBezTo>
                <a:close/>
                <a:moveTo>
                  <a:pt x="1600200" y="2006600"/>
                </a:moveTo>
                <a:cubicBezTo>
                  <a:pt x="1606550" y="2000250"/>
                  <a:pt x="1619250" y="1993900"/>
                  <a:pt x="1625600" y="1987550"/>
                </a:cubicBezTo>
                <a:cubicBezTo>
                  <a:pt x="1625600" y="1993900"/>
                  <a:pt x="1612900" y="2000250"/>
                  <a:pt x="1600200" y="2006600"/>
                </a:cubicBezTo>
                <a:close/>
                <a:moveTo>
                  <a:pt x="1066800" y="1924050"/>
                </a:moveTo>
                <a:cubicBezTo>
                  <a:pt x="1073150" y="1917700"/>
                  <a:pt x="1079500" y="1917700"/>
                  <a:pt x="1085850" y="1917700"/>
                </a:cubicBezTo>
                <a:cubicBezTo>
                  <a:pt x="1079500" y="1924050"/>
                  <a:pt x="1073150" y="1924050"/>
                  <a:pt x="1066800" y="1924050"/>
                </a:cubicBezTo>
                <a:close/>
                <a:moveTo>
                  <a:pt x="1339850" y="1924050"/>
                </a:moveTo>
                <a:lnTo>
                  <a:pt x="1377950" y="1905000"/>
                </a:lnTo>
                <a:lnTo>
                  <a:pt x="1339850" y="1924050"/>
                </a:lnTo>
                <a:close/>
                <a:moveTo>
                  <a:pt x="1797050" y="1943100"/>
                </a:moveTo>
                <a:cubicBezTo>
                  <a:pt x="1835150" y="1987550"/>
                  <a:pt x="1828800" y="2076450"/>
                  <a:pt x="1841500" y="2146300"/>
                </a:cubicBezTo>
                <a:cubicBezTo>
                  <a:pt x="1873250" y="2279650"/>
                  <a:pt x="1968500" y="2451100"/>
                  <a:pt x="2025650" y="2590800"/>
                </a:cubicBezTo>
                <a:lnTo>
                  <a:pt x="2025650" y="2609850"/>
                </a:lnTo>
                <a:cubicBezTo>
                  <a:pt x="2019300" y="2616200"/>
                  <a:pt x="2019300" y="2609850"/>
                  <a:pt x="2006600" y="2609850"/>
                </a:cubicBezTo>
                <a:cubicBezTo>
                  <a:pt x="1987550" y="2609850"/>
                  <a:pt x="1993900" y="2616200"/>
                  <a:pt x="1993900" y="2622550"/>
                </a:cubicBezTo>
                <a:cubicBezTo>
                  <a:pt x="1968500" y="2578100"/>
                  <a:pt x="1936750" y="2501900"/>
                  <a:pt x="1936750" y="2489200"/>
                </a:cubicBezTo>
                <a:cubicBezTo>
                  <a:pt x="1936750" y="2470150"/>
                  <a:pt x="1949450" y="2495550"/>
                  <a:pt x="1949450" y="2476500"/>
                </a:cubicBezTo>
                <a:cubicBezTo>
                  <a:pt x="1949450" y="2463800"/>
                  <a:pt x="1873250" y="2324100"/>
                  <a:pt x="1841500" y="2260600"/>
                </a:cubicBezTo>
                <a:cubicBezTo>
                  <a:pt x="1816100" y="2197100"/>
                  <a:pt x="1803400" y="2089150"/>
                  <a:pt x="1765300" y="2063750"/>
                </a:cubicBezTo>
                <a:cubicBezTo>
                  <a:pt x="1752600" y="2235200"/>
                  <a:pt x="1739900" y="2406650"/>
                  <a:pt x="1682750" y="2578100"/>
                </a:cubicBezTo>
                <a:cubicBezTo>
                  <a:pt x="1682750" y="2540000"/>
                  <a:pt x="1689100" y="2495550"/>
                  <a:pt x="1695450" y="2457450"/>
                </a:cubicBezTo>
                <a:cubicBezTo>
                  <a:pt x="1701800" y="2425700"/>
                  <a:pt x="1701800" y="2387600"/>
                  <a:pt x="1708150" y="2349500"/>
                </a:cubicBezTo>
                <a:cubicBezTo>
                  <a:pt x="1727200" y="2254250"/>
                  <a:pt x="1765300" y="2082800"/>
                  <a:pt x="1765300" y="2063750"/>
                </a:cubicBezTo>
                <a:cubicBezTo>
                  <a:pt x="1765300" y="2032000"/>
                  <a:pt x="1765300" y="2019300"/>
                  <a:pt x="1733550" y="1974850"/>
                </a:cubicBezTo>
                <a:cubicBezTo>
                  <a:pt x="1701800" y="2019300"/>
                  <a:pt x="1657350" y="2057400"/>
                  <a:pt x="1612900" y="2095500"/>
                </a:cubicBezTo>
                <a:cubicBezTo>
                  <a:pt x="1612900" y="2101850"/>
                  <a:pt x="1612900" y="2114550"/>
                  <a:pt x="1606550" y="2120900"/>
                </a:cubicBezTo>
                <a:cubicBezTo>
                  <a:pt x="1581150" y="2159000"/>
                  <a:pt x="1524000" y="2235200"/>
                  <a:pt x="1504950" y="2235200"/>
                </a:cubicBezTo>
                <a:cubicBezTo>
                  <a:pt x="1492250" y="2235200"/>
                  <a:pt x="1479550" y="2216150"/>
                  <a:pt x="1466850" y="2209800"/>
                </a:cubicBezTo>
                <a:cubicBezTo>
                  <a:pt x="1504950" y="2184400"/>
                  <a:pt x="1568450" y="2197100"/>
                  <a:pt x="1581150" y="2114550"/>
                </a:cubicBezTo>
                <a:cubicBezTo>
                  <a:pt x="1530350" y="2146300"/>
                  <a:pt x="1511300" y="2146300"/>
                  <a:pt x="1479550" y="2146300"/>
                </a:cubicBezTo>
                <a:cubicBezTo>
                  <a:pt x="1466850" y="2146300"/>
                  <a:pt x="1441450" y="2146300"/>
                  <a:pt x="1422400" y="2139950"/>
                </a:cubicBezTo>
                <a:cubicBezTo>
                  <a:pt x="1504950" y="2152650"/>
                  <a:pt x="1631950" y="2063750"/>
                  <a:pt x="1708150" y="1981200"/>
                </a:cubicBezTo>
                <a:cubicBezTo>
                  <a:pt x="1708150" y="1981200"/>
                  <a:pt x="1644650" y="1981200"/>
                  <a:pt x="1638300" y="1987550"/>
                </a:cubicBezTo>
                <a:cubicBezTo>
                  <a:pt x="1644650" y="1993900"/>
                  <a:pt x="1651000" y="2000250"/>
                  <a:pt x="1651000" y="2012950"/>
                </a:cubicBezTo>
                <a:cubicBezTo>
                  <a:pt x="1581150" y="1981200"/>
                  <a:pt x="1511300" y="2082800"/>
                  <a:pt x="1441450" y="2082800"/>
                </a:cubicBezTo>
                <a:lnTo>
                  <a:pt x="1460500" y="2082800"/>
                </a:lnTo>
                <a:lnTo>
                  <a:pt x="1428750" y="2076450"/>
                </a:lnTo>
                <a:cubicBezTo>
                  <a:pt x="1485900" y="2082800"/>
                  <a:pt x="1581150" y="2000250"/>
                  <a:pt x="1644650" y="1962150"/>
                </a:cubicBezTo>
                <a:cubicBezTo>
                  <a:pt x="1638300" y="1955800"/>
                  <a:pt x="1625600" y="1962150"/>
                  <a:pt x="1619250" y="1968500"/>
                </a:cubicBezTo>
                <a:cubicBezTo>
                  <a:pt x="1612900" y="1968500"/>
                  <a:pt x="1625600" y="1949450"/>
                  <a:pt x="1606550" y="1949450"/>
                </a:cubicBezTo>
                <a:cubicBezTo>
                  <a:pt x="1593850" y="1949450"/>
                  <a:pt x="1600200" y="1955800"/>
                  <a:pt x="1593850" y="1962150"/>
                </a:cubicBezTo>
                <a:cubicBezTo>
                  <a:pt x="1587500" y="1962150"/>
                  <a:pt x="1593850" y="1949450"/>
                  <a:pt x="1587500" y="1943100"/>
                </a:cubicBezTo>
                <a:cubicBezTo>
                  <a:pt x="1555750" y="1949450"/>
                  <a:pt x="1517650" y="1962150"/>
                  <a:pt x="1479550" y="1968500"/>
                </a:cubicBezTo>
                <a:cubicBezTo>
                  <a:pt x="1504950" y="1955800"/>
                  <a:pt x="1536700" y="1943100"/>
                  <a:pt x="1568450" y="1911350"/>
                </a:cubicBezTo>
                <a:cubicBezTo>
                  <a:pt x="1549400" y="1905000"/>
                  <a:pt x="1524000" y="1905000"/>
                  <a:pt x="1498600" y="1905000"/>
                </a:cubicBezTo>
                <a:cubicBezTo>
                  <a:pt x="1498600" y="1898650"/>
                  <a:pt x="1492250" y="1885950"/>
                  <a:pt x="1473200" y="1885950"/>
                </a:cubicBezTo>
                <a:cubicBezTo>
                  <a:pt x="1460500" y="1885950"/>
                  <a:pt x="1441450" y="1898650"/>
                  <a:pt x="1422400" y="1905000"/>
                </a:cubicBezTo>
                <a:cubicBezTo>
                  <a:pt x="1435100" y="1898650"/>
                  <a:pt x="1454150" y="1885950"/>
                  <a:pt x="1466850" y="1879600"/>
                </a:cubicBezTo>
                <a:cubicBezTo>
                  <a:pt x="1460500" y="1866900"/>
                  <a:pt x="1447800" y="1866900"/>
                  <a:pt x="1435100" y="1860550"/>
                </a:cubicBezTo>
                <a:cubicBezTo>
                  <a:pt x="1441450" y="1860550"/>
                  <a:pt x="1441450" y="1854200"/>
                  <a:pt x="1435100" y="1847850"/>
                </a:cubicBezTo>
                <a:cubicBezTo>
                  <a:pt x="1409700" y="1841500"/>
                  <a:pt x="1409700" y="1835150"/>
                  <a:pt x="1403350" y="1822450"/>
                </a:cubicBezTo>
                <a:cubicBezTo>
                  <a:pt x="1397000" y="1828800"/>
                  <a:pt x="1384300" y="1828800"/>
                  <a:pt x="1371600" y="1835150"/>
                </a:cubicBezTo>
                <a:cubicBezTo>
                  <a:pt x="1365250" y="1790700"/>
                  <a:pt x="1333500" y="1809750"/>
                  <a:pt x="1314450" y="1809750"/>
                </a:cubicBezTo>
                <a:cubicBezTo>
                  <a:pt x="1327150" y="1797050"/>
                  <a:pt x="1339850" y="1790700"/>
                  <a:pt x="1352550" y="1790700"/>
                </a:cubicBezTo>
                <a:cubicBezTo>
                  <a:pt x="1479550" y="1790700"/>
                  <a:pt x="1714500" y="1835150"/>
                  <a:pt x="1797050" y="1943100"/>
                </a:cubicBezTo>
                <a:close/>
                <a:moveTo>
                  <a:pt x="1581150" y="1765300"/>
                </a:moveTo>
                <a:lnTo>
                  <a:pt x="1555750" y="1765300"/>
                </a:lnTo>
                <a:cubicBezTo>
                  <a:pt x="1568450" y="1758950"/>
                  <a:pt x="1581150" y="1758950"/>
                  <a:pt x="1593850" y="1752600"/>
                </a:cubicBezTo>
                <a:cubicBezTo>
                  <a:pt x="1600200" y="1752600"/>
                  <a:pt x="1600200" y="1765300"/>
                  <a:pt x="1581150" y="1765300"/>
                </a:cubicBezTo>
                <a:close/>
                <a:moveTo>
                  <a:pt x="857250" y="1739900"/>
                </a:moveTo>
                <a:lnTo>
                  <a:pt x="882650" y="1727200"/>
                </a:lnTo>
                <a:cubicBezTo>
                  <a:pt x="882650" y="1733550"/>
                  <a:pt x="869950" y="1739900"/>
                  <a:pt x="857250" y="1739900"/>
                </a:cubicBezTo>
                <a:close/>
                <a:moveTo>
                  <a:pt x="1257300" y="1708150"/>
                </a:moveTo>
                <a:cubicBezTo>
                  <a:pt x="1231900" y="1727200"/>
                  <a:pt x="1200150" y="1714500"/>
                  <a:pt x="1181100" y="1720850"/>
                </a:cubicBezTo>
                <a:cubicBezTo>
                  <a:pt x="1123950" y="1733550"/>
                  <a:pt x="1066800" y="1758950"/>
                  <a:pt x="1009650" y="1778000"/>
                </a:cubicBezTo>
                <a:cubicBezTo>
                  <a:pt x="1054100" y="1739900"/>
                  <a:pt x="1136650" y="1714500"/>
                  <a:pt x="1206500" y="1708150"/>
                </a:cubicBezTo>
                <a:lnTo>
                  <a:pt x="1257300" y="1708150"/>
                </a:lnTo>
                <a:close/>
                <a:moveTo>
                  <a:pt x="565150" y="1727200"/>
                </a:moveTo>
                <a:lnTo>
                  <a:pt x="584200" y="1708150"/>
                </a:lnTo>
                <a:cubicBezTo>
                  <a:pt x="584200" y="1714500"/>
                  <a:pt x="571500" y="1727200"/>
                  <a:pt x="565150" y="1727200"/>
                </a:cubicBezTo>
                <a:close/>
                <a:moveTo>
                  <a:pt x="590550" y="1701800"/>
                </a:moveTo>
                <a:cubicBezTo>
                  <a:pt x="590550" y="1689100"/>
                  <a:pt x="596900" y="1689100"/>
                  <a:pt x="603250" y="1689100"/>
                </a:cubicBezTo>
                <a:lnTo>
                  <a:pt x="590550" y="1701800"/>
                </a:lnTo>
                <a:close/>
                <a:moveTo>
                  <a:pt x="539750" y="1727200"/>
                </a:moveTo>
                <a:cubicBezTo>
                  <a:pt x="558800" y="1701800"/>
                  <a:pt x="590550" y="1670050"/>
                  <a:pt x="622300" y="1644650"/>
                </a:cubicBezTo>
                <a:cubicBezTo>
                  <a:pt x="603250" y="1670050"/>
                  <a:pt x="571500" y="1701800"/>
                  <a:pt x="539750" y="1727200"/>
                </a:cubicBezTo>
                <a:close/>
                <a:moveTo>
                  <a:pt x="996950" y="1619250"/>
                </a:moveTo>
                <a:cubicBezTo>
                  <a:pt x="996950" y="1612900"/>
                  <a:pt x="1003300" y="1612900"/>
                  <a:pt x="1009650" y="1606550"/>
                </a:cubicBezTo>
                <a:cubicBezTo>
                  <a:pt x="1009650" y="1612900"/>
                  <a:pt x="1003300" y="1619250"/>
                  <a:pt x="996950" y="1619250"/>
                </a:cubicBezTo>
                <a:close/>
                <a:moveTo>
                  <a:pt x="1289050" y="1612900"/>
                </a:moveTo>
                <a:cubicBezTo>
                  <a:pt x="1289050" y="1612900"/>
                  <a:pt x="1282700" y="1619250"/>
                  <a:pt x="1276350" y="1619250"/>
                </a:cubicBezTo>
                <a:lnTo>
                  <a:pt x="1282700" y="1593850"/>
                </a:lnTo>
                <a:cubicBezTo>
                  <a:pt x="1289050" y="1600200"/>
                  <a:pt x="1289050" y="1606550"/>
                  <a:pt x="1289050" y="1612900"/>
                </a:cubicBezTo>
                <a:close/>
                <a:moveTo>
                  <a:pt x="1155700" y="1619250"/>
                </a:moveTo>
                <a:lnTo>
                  <a:pt x="882650" y="1771650"/>
                </a:lnTo>
                <a:cubicBezTo>
                  <a:pt x="889000" y="1778000"/>
                  <a:pt x="882650" y="1778000"/>
                  <a:pt x="901700" y="1778000"/>
                </a:cubicBezTo>
                <a:cubicBezTo>
                  <a:pt x="914400" y="1778000"/>
                  <a:pt x="1111250" y="1714500"/>
                  <a:pt x="1219200" y="1689100"/>
                </a:cubicBezTo>
                <a:cubicBezTo>
                  <a:pt x="1206500" y="1682750"/>
                  <a:pt x="1200150" y="1682750"/>
                  <a:pt x="1181100" y="1682750"/>
                </a:cubicBezTo>
                <a:cubicBezTo>
                  <a:pt x="1168400" y="1682750"/>
                  <a:pt x="1092200" y="1701800"/>
                  <a:pt x="1047750" y="1714500"/>
                </a:cubicBezTo>
                <a:cubicBezTo>
                  <a:pt x="1123950" y="1682750"/>
                  <a:pt x="1174750" y="1651000"/>
                  <a:pt x="1244600" y="1651000"/>
                </a:cubicBezTo>
                <a:cubicBezTo>
                  <a:pt x="1295400" y="1651000"/>
                  <a:pt x="1339850" y="1651000"/>
                  <a:pt x="1384300" y="1695450"/>
                </a:cubicBezTo>
                <a:cubicBezTo>
                  <a:pt x="1352550" y="1695450"/>
                  <a:pt x="1308100" y="1670050"/>
                  <a:pt x="1276350" y="1701800"/>
                </a:cubicBezTo>
                <a:lnTo>
                  <a:pt x="1390650" y="1739900"/>
                </a:lnTo>
                <a:cubicBezTo>
                  <a:pt x="1365250" y="1739900"/>
                  <a:pt x="1327150" y="1733550"/>
                  <a:pt x="1308100" y="1733550"/>
                </a:cubicBezTo>
                <a:cubicBezTo>
                  <a:pt x="1073150" y="1733550"/>
                  <a:pt x="1066800" y="1822450"/>
                  <a:pt x="895350" y="1822450"/>
                </a:cubicBezTo>
                <a:cubicBezTo>
                  <a:pt x="838200" y="1822450"/>
                  <a:pt x="723900" y="1797050"/>
                  <a:pt x="679450" y="1778000"/>
                </a:cubicBezTo>
                <a:cubicBezTo>
                  <a:pt x="685800" y="1784350"/>
                  <a:pt x="698500" y="1784350"/>
                  <a:pt x="711200" y="1778000"/>
                </a:cubicBezTo>
                <a:cubicBezTo>
                  <a:pt x="692150" y="1765300"/>
                  <a:pt x="666750" y="1758950"/>
                  <a:pt x="654050" y="1758950"/>
                </a:cubicBezTo>
                <a:cubicBezTo>
                  <a:pt x="615950" y="1758950"/>
                  <a:pt x="577850" y="1784350"/>
                  <a:pt x="577850" y="1822450"/>
                </a:cubicBezTo>
                <a:cubicBezTo>
                  <a:pt x="577850" y="1835150"/>
                  <a:pt x="584200" y="1847850"/>
                  <a:pt x="590550" y="1860550"/>
                </a:cubicBezTo>
                <a:cubicBezTo>
                  <a:pt x="577850" y="1847850"/>
                  <a:pt x="577850" y="1828800"/>
                  <a:pt x="577850" y="1816100"/>
                </a:cubicBezTo>
                <a:cubicBezTo>
                  <a:pt x="577850" y="1797050"/>
                  <a:pt x="584200" y="1778000"/>
                  <a:pt x="584200" y="1758950"/>
                </a:cubicBezTo>
                <a:cubicBezTo>
                  <a:pt x="641350" y="1739900"/>
                  <a:pt x="723900" y="1644650"/>
                  <a:pt x="787400" y="1600200"/>
                </a:cubicBezTo>
                <a:lnTo>
                  <a:pt x="806450" y="1600200"/>
                </a:lnTo>
                <a:cubicBezTo>
                  <a:pt x="768350" y="1631950"/>
                  <a:pt x="723900" y="1651000"/>
                  <a:pt x="717550" y="1714500"/>
                </a:cubicBezTo>
                <a:cubicBezTo>
                  <a:pt x="742950" y="1695450"/>
                  <a:pt x="774700" y="1663700"/>
                  <a:pt x="806450" y="1644650"/>
                </a:cubicBezTo>
                <a:cubicBezTo>
                  <a:pt x="781050" y="1670050"/>
                  <a:pt x="749300" y="1701800"/>
                  <a:pt x="717550" y="1727200"/>
                </a:cubicBezTo>
                <a:cubicBezTo>
                  <a:pt x="723900" y="1733550"/>
                  <a:pt x="736600" y="1733550"/>
                  <a:pt x="742950" y="1733550"/>
                </a:cubicBezTo>
                <a:lnTo>
                  <a:pt x="755650" y="1727200"/>
                </a:lnTo>
                <a:cubicBezTo>
                  <a:pt x="755650" y="1727200"/>
                  <a:pt x="749300" y="1720850"/>
                  <a:pt x="742950" y="1720850"/>
                </a:cubicBezTo>
                <a:cubicBezTo>
                  <a:pt x="793750" y="1689100"/>
                  <a:pt x="850900" y="1631950"/>
                  <a:pt x="901700" y="1600200"/>
                </a:cubicBezTo>
                <a:cubicBezTo>
                  <a:pt x="882650" y="1631950"/>
                  <a:pt x="844550" y="1670050"/>
                  <a:pt x="819150" y="1714500"/>
                </a:cubicBezTo>
                <a:cubicBezTo>
                  <a:pt x="908050" y="1657350"/>
                  <a:pt x="971550" y="1593850"/>
                  <a:pt x="1054100" y="1593850"/>
                </a:cubicBezTo>
                <a:cubicBezTo>
                  <a:pt x="1073150" y="1593850"/>
                  <a:pt x="1123950" y="1606550"/>
                  <a:pt x="1155700" y="1619250"/>
                </a:cubicBezTo>
                <a:close/>
                <a:moveTo>
                  <a:pt x="1200150" y="1593850"/>
                </a:moveTo>
                <a:cubicBezTo>
                  <a:pt x="1187450" y="1600200"/>
                  <a:pt x="1174750" y="1600200"/>
                  <a:pt x="1162050" y="1593850"/>
                </a:cubicBezTo>
                <a:cubicBezTo>
                  <a:pt x="1168400" y="1593850"/>
                  <a:pt x="1187450" y="1600200"/>
                  <a:pt x="1200150" y="1574800"/>
                </a:cubicBezTo>
                <a:lnTo>
                  <a:pt x="1200150" y="1593850"/>
                </a:lnTo>
                <a:close/>
                <a:moveTo>
                  <a:pt x="1244600" y="1606550"/>
                </a:moveTo>
                <a:cubicBezTo>
                  <a:pt x="1250950" y="1593850"/>
                  <a:pt x="1250950" y="1581150"/>
                  <a:pt x="1257300" y="1568450"/>
                </a:cubicBezTo>
                <a:cubicBezTo>
                  <a:pt x="1257300" y="1581150"/>
                  <a:pt x="1250950" y="1600200"/>
                  <a:pt x="1244600" y="1606550"/>
                </a:cubicBezTo>
                <a:close/>
                <a:moveTo>
                  <a:pt x="1219200" y="1606550"/>
                </a:moveTo>
                <a:cubicBezTo>
                  <a:pt x="1219200" y="1593850"/>
                  <a:pt x="1225550" y="1574800"/>
                  <a:pt x="1231900" y="1562100"/>
                </a:cubicBezTo>
                <a:cubicBezTo>
                  <a:pt x="1231900" y="1574800"/>
                  <a:pt x="1225550" y="1593850"/>
                  <a:pt x="1219200" y="1606550"/>
                </a:cubicBezTo>
                <a:close/>
                <a:moveTo>
                  <a:pt x="869950" y="1530350"/>
                </a:moveTo>
                <a:lnTo>
                  <a:pt x="869950" y="1549400"/>
                </a:lnTo>
                <a:lnTo>
                  <a:pt x="901700" y="1549400"/>
                </a:lnTo>
                <a:cubicBezTo>
                  <a:pt x="889000" y="1549400"/>
                  <a:pt x="869950" y="1549400"/>
                  <a:pt x="857250" y="1555750"/>
                </a:cubicBezTo>
                <a:cubicBezTo>
                  <a:pt x="857250" y="1549400"/>
                  <a:pt x="857250" y="1524000"/>
                  <a:pt x="882650" y="1517650"/>
                </a:cubicBezTo>
                <a:lnTo>
                  <a:pt x="869950" y="1530350"/>
                </a:lnTo>
                <a:close/>
                <a:moveTo>
                  <a:pt x="1085850" y="1511300"/>
                </a:moveTo>
                <a:cubicBezTo>
                  <a:pt x="1117600" y="1517650"/>
                  <a:pt x="1149350" y="1524000"/>
                  <a:pt x="1181100" y="1536700"/>
                </a:cubicBezTo>
                <a:cubicBezTo>
                  <a:pt x="1155700" y="1530350"/>
                  <a:pt x="1130300" y="1524000"/>
                  <a:pt x="1079500" y="1517650"/>
                </a:cubicBezTo>
                <a:cubicBezTo>
                  <a:pt x="1079500" y="1530350"/>
                  <a:pt x="1073150" y="1549400"/>
                  <a:pt x="1073150" y="1562100"/>
                </a:cubicBezTo>
                <a:cubicBezTo>
                  <a:pt x="971550" y="1562100"/>
                  <a:pt x="958850" y="1555750"/>
                  <a:pt x="952500" y="1555750"/>
                </a:cubicBezTo>
                <a:cubicBezTo>
                  <a:pt x="965200" y="1555750"/>
                  <a:pt x="984250" y="1543050"/>
                  <a:pt x="1003300" y="1530350"/>
                </a:cubicBezTo>
                <a:cubicBezTo>
                  <a:pt x="1003300" y="1524000"/>
                  <a:pt x="990600" y="1517650"/>
                  <a:pt x="984250" y="1511300"/>
                </a:cubicBezTo>
                <a:lnTo>
                  <a:pt x="1085850" y="1511300"/>
                </a:lnTo>
                <a:close/>
                <a:moveTo>
                  <a:pt x="908050" y="1511300"/>
                </a:moveTo>
                <a:cubicBezTo>
                  <a:pt x="927100" y="1504950"/>
                  <a:pt x="952500" y="1504950"/>
                  <a:pt x="977900" y="1504950"/>
                </a:cubicBezTo>
                <a:cubicBezTo>
                  <a:pt x="958850" y="1504950"/>
                  <a:pt x="933450" y="1511300"/>
                  <a:pt x="908050" y="1511300"/>
                </a:cubicBezTo>
                <a:close/>
                <a:moveTo>
                  <a:pt x="1333500" y="1435100"/>
                </a:moveTo>
                <a:cubicBezTo>
                  <a:pt x="1339850" y="1428750"/>
                  <a:pt x="1352550" y="1416050"/>
                  <a:pt x="1365250" y="1409700"/>
                </a:cubicBezTo>
                <a:cubicBezTo>
                  <a:pt x="1358900" y="1416050"/>
                  <a:pt x="1346200" y="1428750"/>
                  <a:pt x="1333500" y="1435100"/>
                </a:cubicBezTo>
                <a:close/>
                <a:moveTo>
                  <a:pt x="1492250" y="1352550"/>
                </a:moveTo>
                <a:cubicBezTo>
                  <a:pt x="1479550" y="1377950"/>
                  <a:pt x="1460500" y="1416050"/>
                  <a:pt x="1428750" y="1441450"/>
                </a:cubicBezTo>
                <a:cubicBezTo>
                  <a:pt x="1428750" y="1447800"/>
                  <a:pt x="1441450" y="1447800"/>
                  <a:pt x="1441450" y="1460500"/>
                </a:cubicBezTo>
                <a:cubicBezTo>
                  <a:pt x="1441450" y="1473200"/>
                  <a:pt x="1384300" y="1536700"/>
                  <a:pt x="1365250" y="1536700"/>
                </a:cubicBezTo>
                <a:lnTo>
                  <a:pt x="1371600" y="1530350"/>
                </a:lnTo>
                <a:cubicBezTo>
                  <a:pt x="1352550" y="1536700"/>
                  <a:pt x="1339850" y="1543050"/>
                  <a:pt x="1333500" y="1543050"/>
                </a:cubicBezTo>
                <a:cubicBezTo>
                  <a:pt x="1346200" y="1511300"/>
                  <a:pt x="1428750" y="1504950"/>
                  <a:pt x="1428750" y="1460500"/>
                </a:cubicBezTo>
                <a:cubicBezTo>
                  <a:pt x="1428750" y="1447800"/>
                  <a:pt x="1428750" y="1454150"/>
                  <a:pt x="1422400" y="1447800"/>
                </a:cubicBezTo>
                <a:cubicBezTo>
                  <a:pt x="1371600" y="1466850"/>
                  <a:pt x="1276350" y="1517650"/>
                  <a:pt x="1263650" y="1517650"/>
                </a:cubicBezTo>
                <a:cubicBezTo>
                  <a:pt x="1244600" y="1517650"/>
                  <a:pt x="1238250" y="1511300"/>
                  <a:pt x="1225550" y="1511300"/>
                </a:cubicBezTo>
                <a:cubicBezTo>
                  <a:pt x="1225550" y="1511300"/>
                  <a:pt x="1219200" y="1511300"/>
                  <a:pt x="1219200" y="1498600"/>
                </a:cubicBezTo>
                <a:cubicBezTo>
                  <a:pt x="1219200" y="1479550"/>
                  <a:pt x="1225550" y="1485900"/>
                  <a:pt x="1231900" y="1479550"/>
                </a:cubicBezTo>
                <a:cubicBezTo>
                  <a:pt x="1263650" y="1479550"/>
                  <a:pt x="1301750" y="1460500"/>
                  <a:pt x="1333500" y="1447800"/>
                </a:cubicBezTo>
                <a:cubicBezTo>
                  <a:pt x="1358900" y="1441450"/>
                  <a:pt x="1384300" y="1397000"/>
                  <a:pt x="1422400" y="1371600"/>
                </a:cubicBezTo>
                <a:cubicBezTo>
                  <a:pt x="1428750" y="1358900"/>
                  <a:pt x="1447800" y="1371600"/>
                  <a:pt x="1473200" y="1352550"/>
                </a:cubicBezTo>
                <a:lnTo>
                  <a:pt x="1492250" y="1352550"/>
                </a:lnTo>
                <a:close/>
                <a:moveTo>
                  <a:pt x="1231900" y="1422400"/>
                </a:moveTo>
                <a:cubicBezTo>
                  <a:pt x="1282700" y="1397000"/>
                  <a:pt x="1327150" y="1384300"/>
                  <a:pt x="1371600" y="1352550"/>
                </a:cubicBezTo>
                <a:cubicBezTo>
                  <a:pt x="1333500" y="1397000"/>
                  <a:pt x="1263650" y="1441450"/>
                  <a:pt x="1231900" y="1460500"/>
                </a:cubicBezTo>
                <a:cubicBezTo>
                  <a:pt x="1225550" y="1454150"/>
                  <a:pt x="1231900" y="1435100"/>
                  <a:pt x="1212850" y="1435100"/>
                </a:cubicBezTo>
                <a:cubicBezTo>
                  <a:pt x="1200150" y="1435100"/>
                  <a:pt x="1130300" y="1460500"/>
                  <a:pt x="1092200" y="1466850"/>
                </a:cubicBezTo>
                <a:cubicBezTo>
                  <a:pt x="1098550" y="1460500"/>
                  <a:pt x="1098550" y="1447800"/>
                  <a:pt x="1111250" y="1447800"/>
                </a:cubicBezTo>
                <a:cubicBezTo>
                  <a:pt x="1130300" y="1447800"/>
                  <a:pt x="1104900" y="1460500"/>
                  <a:pt x="1123950" y="1460500"/>
                </a:cubicBezTo>
                <a:cubicBezTo>
                  <a:pt x="1136650" y="1460500"/>
                  <a:pt x="1155700" y="1409700"/>
                  <a:pt x="1174750" y="1409700"/>
                </a:cubicBezTo>
                <a:cubicBezTo>
                  <a:pt x="1187450" y="1409700"/>
                  <a:pt x="1162050" y="1422400"/>
                  <a:pt x="1181100" y="1422400"/>
                </a:cubicBezTo>
                <a:cubicBezTo>
                  <a:pt x="1193800" y="1422400"/>
                  <a:pt x="1200150" y="1403350"/>
                  <a:pt x="1212850" y="1397000"/>
                </a:cubicBezTo>
                <a:cubicBezTo>
                  <a:pt x="1212850" y="1397000"/>
                  <a:pt x="1212850" y="1390650"/>
                  <a:pt x="1206500" y="1384300"/>
                </a:cubicBezTo>
                <a:cubicBezTo>
                  <a:pt x="1200150" y="1390650"/>
                  <a:pt x="1193800" y="1397000"/>
                  <a:pt x="1187450" y="1397000"/>
                </a:cubicBezTo>
                <a:cubicBezTo>
                  <a:pt x="1193800" y="1390650"/>
                  <a:pt x="1200150" y="1377950"/>
                  <a:pt x="1212850" y="1377950"/>
                </a:cubicBezTo>
                <a:cubicBezTo>
                  <a:pt x="1231900" y="1377950"/>
                  <a:pt x="1206500" y="1390650"/>
                  <a:pt x="1219200" y="1390650"/>
                </a:cubicBezTo>
                <a:cubicBezTo>
                  <a:pt x="1238250" y="1390650"/>
                  <a:pt x="1282700" y="1358900"/>
                  <a:pt x="1314450" y="1352550"/>
                </a:cubicBezTo>
                <a:cubicBezTo>
                  <a:pt x="1295400" y="1358900"/>
                  <a:pt x="1219200" y="1377950"/>
                  <a:pt x="1231900" y="1422400"/>
                </a:cubicBezTo>
                <a:close/>
                <a:moveTo>
                  <a:pt x="958850" y="1403350"/>
                </a:moveTo>
                <a:cubicBezTo>
                  <a:pt x="971550" y="1371600"/>
                  <a:pt x="984250" y="1333500"/>
                  <a:pt x="1003300" y="1295400"/>
                </a:cubicBezTo>
                <a:cubicBezTo>
                  <a:pt x="990600" y="1327150"/>
                  <a:pt x="977900" y="1365250"/>
                  <a:pt x="958850" y="1403350"/>
                </a:cubicBezTo>
                <a:close/>
                <a:moveTo>
                  <a:pt x="946150" y="1327150"/>
                </a:moveTo>
                <a:cubicBezTo>
                  <a:pt x="952500" y="1314450"/>
                  <a:pt x="952500" y="1301750"/>
                  <a:pt x="958850" y="1289050"/>
                </a:cubicBezTo>
                <a:cubicBezTo>
                  <a:pt x="958850" y="1301750"/>
                  <a:pt x="952500" y="1314450"/>
                  <a:pt x="946150" y="1327150"/>
                </a:cubicBezTo>
                <a:close/>
                <a:moveTo>
                  <a:pt x="1479550" y="1282700"/>
                </a:moveTo>
                <a:lnTo>
                  <a:pt x="1517650" y="1282700"/>
                </a:lnTo>
                <a:lnTo>
                  <a:pt x="1454150" y="1282700"/>
                </a:lnTo>
                <a:cubicBezTo>
                  <a:pt x="1517650" y="1276350"/>
                  <a:pt x="1587500" y="1263650"/>
                  <a:pt x="1651000" y="1257300"/>
                </a:cubicBezTo>
                <a:cubicBezTo>
                  <a:pt x="1600200" y="1270000"/>
                  <a:pt x="1536700" y="1282700"/>
                  <a:pt x="1479550" y="1282700"/>
                </a:cubicBezTo>
                <a:close/>
                <a:moveTo>
                  <a:pt x="1187450" y="1263650"/>
                </a:moveTo>
                <a:cubicBezTo>
                  <a:pt x="1200150" y="1250950"/>
                  <a:pt x="1219200" y="1231900"/>
                  <a:pt x="1231900" y="1225550"/>
                </a:cubicBezTo>
                <a:cubicBezTo>
                  <a:pt x="1219200" y="1238250"/>
                  <a:pt x="1200150" y="1257300"/>
                  <a:pt x="1187450" y="1263650"/>
                </a:cubicBezTo>
                <a:close/>
                <a:moveTo>
                  <a:pt x="1651000" y="1231900"/>
                </a:moveTo>
                <a:cubicBezTo>
                  <a:pt x="1676400" y="1225550"/>
                  <a:pt x="1708150" y="1219200"/>
                  <a:pt x="1733550" y="1219200"/>
                </a:cubicBezTo>
                <a:cubicBezTo>
                  <a:pt x="1708150" y="1219200"/>
                  <a:pt x="1676400" y="1225550"/>
                  <a:pt x="1651000" y="1231900"/>
                </a:cubicBezTo>
                <a:close/>
                <a:moveTo>
                  <a:pt x="1974850" y="1231900"/>
                </a:moveTo>
                <a:cubicBezTo>
                  <a:pt x="1993900" y="1225550"/>
                  <a:pt x="2012950" y="1219200"/>
                  <a:pt x="2032000" y="1206500"/>
                </a:cubicBezTo>
                <a:cubicBezTo>
                  <a:pt x="2019300" y="1219200"/>
                  <a:pt x="1993900" y="1225550"/>
                  <a:pt x="1974850" y="1231900"/>
                </a:cubicBezTo>
                <a:close/>
                <a:moveTo>
                  <a:pt x="1911350" y="1035050"/>
                </a:moveTo>
                <a:cubicBezTo>
                  <a:pt x="1936750" y="1047750"/>
                  <a:pt x="1962150" y="1066800"/>
                  <a:pt x="1981200" y="1073150"/>
                </a:cubicBezTo>
                <a:cubicBezTo>
                  <a:pt x="1987550" y="1066800"/>
                  <a:pt x="1987550" y="1060450"/>
                  <a:pt x="1987550" y="1054100"/>
                </a:cubicBezTo>
                <a:lnTo>
                  <a:pt x="2006600" y="1054100"/>
                </a:lnTo>
                <a:cubicBezTo>
                  <a:pt x="2012950" y="1066800"/>
                  <a:pt x="2038350" y="1079500"/>
                  <a:pt x="2025650" y="1092200"/>
                </a:cubicBezTo>
                <a:cubicBezTo>
                  <a:pt x="2025650" y="1092200"/>
                  <a:pt x="2019300" y="1085850"/>
                  <a:pt x="2019300" y="1104900"/>
                </a:cubicBezTo>
                <a:cubicBezTo>
                  <a:pt x="2019300" y="1117600"/>
                  <a:pt x="2025650" y="1123950"/>
                  <a:pt x="2032000" y="1136650"/>
                </a:cubicBezTo>
                <a:cubicBezTo>
                  <a:pt x="2025650" y="1123950"/>
                  <a:pt x="2012950" y="1111250"/>
                  <a:pt x="1993900" y="1098550"/>
                </a:cubicBezTo>
                <a:cubicBezTo>
                  <a:pt x="1993900" y="1104900"/>
                  <a:pt x="2000250" y="1117600"/>
                  <a:pt x="2000250" y="1123950"/>
                </a:cubicBezTo>
                <a:lnTo>
                  <a:pt x="1955800" y="1123950"/>
                </a:lnTo>
                <a:cubicBezTo>
                  <a:pt x="1936750" y="1098550"/>
                  <a:pt x="1924050" y="1066800"/>
                  <a:pt x="1898650" y="1035050"/>
                </a:cubicBezTo>
                <a:lnTo>
                  <a:pt x="1911350" y="1035050"/>
                </a:lnTo>
                <a:close/>
                <a:moveTo>
                  <a:pt x="1879600" y="1060450"/>
                </a:moveTo>
                <a:cubicBezTo>
                  <a:pt x="1879600" y="1060450"/>
                  <a:pt x="1873250" y="1066800"/>
                  <a:pt x="1873250" y="1073150"/>
                </a:cubicBezTo>
                <a:lnTo>
                  <a:pt x="1860550" y="1060450"/>
                </a:lnTo>
                <a:cubicBezTo>
                  <a:pt x="1854200" y="1060450"/>
                  <a:pt x="1847850" y="1073150"/>
                  <a:pt x="1841500" y="1085850"/>
                </a:cubicBezTo>
                <a:cubicBezTo>
                  <a:pt x="1841500" y="1079500"/>
                  <a:pt x="1847850" y="1066800"/>
                  <a:pt x="1847850" y="1060450"/>
                </a:cubicBezTo>
                <a:lnTo>
                  <a:pt x="1835150" y="1047750"/>
                </a:lnTo>
                <a:cubicBezTo>
                  <a:pt x="1828800" y="1054100"/>
                  <a:pt x="1828800" y="1066800"/>
                  <a:pt x="1828800" y="1073150"/>
                </a:cubicBezTo>
                <a:cubicBezTo>
                  <a:pt x="1822450" y="1066800"/>
                  <a:pt x="1816100" y="1054100"/>
                  <a:pt x="1803400" y="1054100"/>
                </a:cubicBezTo>
                <a:lnTo>
                  <a:pt x="1809750" y="1035050"/>
                </a:lnTo>
                <a:cubicBezTo>
                  <a:pt x="1835150" y="1041400"/>
                  <a:pt x="1854200" y="1047750"/>
                  <a:pt x="1879600" y="1060450"/>
                </a:cubicBezTo>
                <a:close/>
                <a:moveTo>
                  <a:pt x="2063750" y="1060450"/>
                </a:moveTo>
                <a:cubicBezTo>
                  <a:pt x="2038350" y="1041400"/>
                  <a:pt x="2012950" y="1022350"/>
                  <a:pt x="1987550" y="1009650"/>
                </a:cubicBezTo>
                <a:cubicBezTo>
                  <a:pt x="2000250" y="1003300"/>
                  <a:pt x="2057400" y="1028700"/>
                  <a:pt x="2063750" y="1060450"/>
                </a:cubicBezTo>
                <a:close/>
                <a:moveTo>
                  <a:pt x="1905000" y="1016000"/>
                </a:moveTo>
                <a:cubicBezTo>
                  <a:pt x="1917700" y="1009650"/>
                  <a:pt x="1936750" y="1009650"/>
                  <a:pt x="1949450" y="1016000"/>
                </a:cubicBezTo>
                <a:lnTo>
                  <a:pt x="1905000" y="1016000"/>
                </a:lnTo>
                <a:close/>
                <a:moveTo>
                  <a:pt x="1936750" y="990600"/>
                </a:moveTo>
                <a:cubicBezTo>
                  <a:pt x="1917700" y="990600"/>
                  <a:pt x="1898650" y="996950"/>
                  <a:pt x="1879600" y="1003300"/>
                </a:cubicBezTo>
                <a:cubicBezTo>
                  <a:pt x="1879600" y="996950"/>
                  <a:pt x="1892300" y="990600"/>
                  <a:pt x="1905000" y="984250"/>
                </a:cubicBezTo>
                <a:lnTo>
                  <a:pt x="1936750" y="990600"/>
                </a:lnTo>
                <a:close/>
                <a:moveTo>
                  <a:pt x="1111250" y="1123950"/>
                </a:moveTo>
                <a:cubicBezTo>
                  <a:pt x="1123950" y="1073150"/>
                  <a:pt x="1200150" y="990600"/>
                  <a:pt x="1257300" y="952500"/>
                </a:cubicBezTo>
                <a:cubicBezTo>
                  <a:pt x="1200150" y="1009650"/>
                  <a:pt x="1155700" y="1066800"/>
                  <a:pt x="1111250" y="1123950"/>
                </a:cubicBezTo>
                <a:close/>
                <a:moveTo>
                  <a:pt x="2108200" y="990600"/>
                </a:moveTo>
                <a:cubicBezTo>
                  <a:pt x="2108200" y="990600"/>
                  <a:pt x="2101850" y="996950"/>
                  <a:pt x="2101850" y="1003300"/>
                </a:cubicBezTo>
                <a:cubicBezTo>
                  <a:pt x="2089150" y="990600"/>
                  <a:pt x="2076450" y="984250"/>
                  <a:pt x="2063750" y="971550"/>
                </a:cubicBezTo>
                <a:cubicBezTo>
                  <a:pt x="2070100" y="971550"/>
                  <a:pt x="2076450" y="977900"/>
                  <a:pt x="2082800" y="958850"/>
                </a:cubicBezTo>
                <a:cubicBezTo>
                  <a:pt x="2076450" y="958850"/>
                  <a:pt x="2076450" y="952500"/>
                  <a:pt x="2063750" y="952500"/>
                </a:cubicBezTo>
                <a:cubicBezTo>
                  <a:pt x="2044700" y="952500"/>
                  <a:pt x="2057400" y="958850"/>
                  <a:pt x="2057400" y="965200"/>
                </a:cubicBezTo>
                <a:cubicBezTo>
                  <a:pt x="2057400" y="952500"/>
                  <a:pt x="2038350" y="939800"/>
                  <a:pt x="2025650" y="933450"/>
                </a:cubicBezTo>
                <a:cubicBezTo>
                  <a:pt x="2038350" y="939800"/>
                  <a:pt x="2089150" y="946150"/>
                  <a:pt x="2108200" y="990600"/>
                </a:cubicBezTo>
                <a:close/>
                <a:moveTo>
                  <a:pt x="1219200" y="952500"/>
                </a:moveTo>
                <a:cubicBezTo>
                  <a:pt x="1231900" y="939800"/>
                  <a:pt x="1250950" y="927100"/>
                  <a:pt x="1263650" y="920750"/>
                </a:cubicBezTo>
                <a:cubicBezTo>
                  <a:pt x="1250950" y="927100"/>
                  <a:pt x="1231900" y="946150"/>
                  <a:pt x="1219200" y="952500"/>
                </a:cubicBezTo>
                <a:close/>
                <a:moveTo>
                  <a:pt x="1765300" y="946150"/>
                </a:moveTo>
                <a:cubicBezTo>
                  <a:pt x="1765300" y="933450"/>
                  <a:pt x="1765300" y="920750"/>
                  <a:pt x="1771650" y="914400"/>
                </a:cubicBezTo>
                <a:cubicBezTo>
                  <a:pt x="1771650" y="920750"/>
                  <a:pt x="1771650" y="933450"/>
                  <a:pt x="1765300" y="946150"/>
                </a:cubicBezTo>
                <a:close/>
                <a:moveTo>
                  <a:pt x="1485900" y="927100"/>
                </a:moveTo>
                <a:cubicBezTo>
                  <a:pt x="1473200" y="920750"/>
                  <a:pt x="1466850" y="920750"/>
                  <a:pt x="1447800" y="920750"/>
                </a:cubicBezTo>
                <a:cubicBezTo>
                  <a:pt x="1435100" y="920750"/>
                  <a:pt x="1416050" y="927100"/>
                  <a:pt x="1403350" y="939800"/>
                </a:cubicBezTo>
                <a:lnTo>
                  <a:pt x="1409700" y="952500"/>
                </a:lnTo>
                <a:cubicBezTo>
                  <a:pt x="1460500" y="952500"/>
                  <a:pt x="1517650" y="952500"/>
                  <a:pt x="1574800" y="965200"/>
                </a:cubicBezTo>
                <a:cubicBezTo>
                  <a:pt x="1543050" y="971550"/>
                  <a:pt x="1479550" y="946150"/>
                  <a:pt x="1454150" y="984250"/>
                </a:cubicBezTo>
                <a:cubicBezTo>
                  <a:pt x="1511300" y="984250"/>
                  <a:pt x="1568450" y="990600"/>
                  <a:pt x="1625600" y="996950"/>
                </a:cubicBezTo>
                <a:cubicBezTo>
                  <a:pt x="1606550" y="1003300"/>
                  <a:pt x="1587500" y="977900"/>
                  <a:pt x="1568450" y="1016000"/>
                </a:cubicBezTo>
                <a:cubicBezTo>
                  <a:pt x="1631950" y="1028700"/>
                  <a:pt x="1701800" y="1041400"/>
                  <a:pt x="1771650" y="1047750"/>
                </a:cubicBezTo>
                <a:cubicBezTo>
                  <a:pt x="1784350" y="1066800"/>
                  <a:pt x="1784350" y="1085850"/>
                  <a:pt x="1784350" y="1098550"/>
                </a:cubicBezTo>
                <a:cubicBezTo>
                  <a:pt x="1784350" y="1130300"/>
                  <a:pt x="1784350" y="1149350"/>
                  <a:pt x="1758950" y="1181100"/>
                </a:cubicBezTo>
                <a:cubicBezTo>
                  <a:pt x="1701800" y="1193800"/>
                  <a:pt x="1600200" y="1206500"/>
                  <a:pt x="1587500" y="1206500"/>
                </a:cubicBezTo>
                <a:cubicBezTo>
                  <a:pt x="1568450" y="1206500"/>
                  <a:pt x="1555750" y="1181100"/>
                  <a:pt x="1536700" y="1181100"/>
                </a:cubicBezTo>
                <a:cubicBezTo>
                  <a:pt x="1511300" y="1174750"/>
                  <a:pt x="1485900" y="1181100"/>
                  <a:pt x="1460500" y="1174750"/>
                </a:cubicBezTo>
                <a:cubicBezTo>
                  <a:pt x="1530350" y="1149350"/>
                  <a:pt x="1619250" y="1193800"/>
                  <a:pt x="1701800" y="1162050"/>
                </a:cubicBezTo>
                <a:lnTo>
                  <a:pt x="1708150" y="1149350"/>
                </a:lnTo>
                <a:cubicBezTo>
                  <a:pt x="1651000" y="1143000"/>
                  <a:pt x="1587500" y="1123950"/>
                  <a:pt x="1536700" y="1117600"/>
                </a:cubicBezTo>
                <a:cubicBezTo>
                  <a:pt x="1511300" y="1117600"/>
                  <a:pt x="1473200" y="1098550"/>
                  <a:pt x="1460500" y="1098550"/>
                </a:cubicBezTo>
                <a:cubicBezTo>
                  <a:pt x="1441450" y="1098550"/>
                  <a:pt x="1428750" y="1111250"/>
                  <a:pt x="1416050" y="1111250"/>
                </a:cubicBezTo>
                <a:cubicBezTo>
                  <a:pt x="1352550" y="1111250"/>
                  <a:pt x="1352550" y="1085850"/>
                  <a:pt x="1314450" y="1009650"/>
                </a:cubicBezTo>
                <a:cubicBezTo>
                  <a:pt x="1308100" y="1009650"/>
                  <a:pt x="1301750" y="1022350"/>
                  <a:pt x="1295400" y="1022350"/>
                </a:cubicBezTo>
                <a:cubicBezTo>
                  <a:pt x="1282700" y="1022350"/>
                  <a:pt x="1270000" y="1016000"/>
                  <a:pt x="1257300" y="1022350"/>
                </a:cubicBezTo>
                <a:cubicBezTo>
                  <a:pt x="1270000" y="939800"/>
                  <a:pt x="1365250" y="914400"/>
                  <a:pt x="1422400" y="914400"/>
                </a:cubicBezTo>
                <a:cubicBezTo>
                  <a:pt x="1435100" y="914400"/>
                  <a:pt x="1466850" y="920750"/>
                  <a:pt x="1485900" y="927100"/>
                </a:cubicBezTo>
                <a:close/>
                <a:moveTo>
                  <a:pt x="863600" y="895350"/>
                </a:moveTo>
                <a:lnTo>
                  <a:pt x="857250" y="895350"/>
                </a:lnTo>
                <a:lnTo>
                  <a:pt x="863600" y="895350"/>
                </a:lnTo>
                <a:close/>
                <a:moveTo>
                  <a:pt x="1200150" y="895350"/>
                </a:moveTo>
                <a:cubicBezTo>
                  <a:pt x="1200150" y="895350"/>
                  <a:pt x="1206500" y="889000"/>
                  <a:pt x="1212850" y="889000"/>
                </a:cubicBezTo>
                <a:cubicBezTo>
                  <a:pt x="1212850" y="895350"/>
                  <a:pt x="1206500" y="895350"/>
                  <a:pt x="1200150" y="895350"/>
                </a:cubicBezTo>
                <a:close/>
                <a:moveTo>
                  <a:pt x="1543050" y="901700"/>
                </a:moveTo>
                <a:cubicBezTo>
                  <a:pt x="1524000" y="895350"/>
                  <a:pt x="1504950" y="889000"/>
                  <a:pt x="1498600" y="876300"/>
                </a:cubicBezTo>
                <a:cubicBezTo>
                  <a:pt x="1511300" y="882650"/>
                  <a:pt x="1530350" y="889000"/>
                  <a:pt x="1543050" y="901700"/>
                </a:cubicBezTo>
                <a:close/>
                <a:moveTo>
                  <a:pt x="1289050" y="863600"/>
                </a:moveTo>
                <a:cubicBezTo>
                  <a:pt x="1282700" y="863600"/>
                  <a:pt x="1270000" y="857250"/>
                  <a:pt x="1263650" y="857250"/>
                </a:cubicBezTo>
                <a:cubicBezTo>
                  <a:pt x="1270000" y="857250"/>
                  <a:pt x="1282700" y="863600"/>
                  <a:pt x="1289050" y="863600"/>
                </a:cubicBezTo>
                <a:close/>
                <a:moveTo>
                  <a:pt x="1181100" y="882650"/>
                </a:moveTo>
                <a:cubicBezTo>
                  <a:pt x="1111250" y="927100"/>
                  <a:pt x="1060450" y="927100"/>
                  <a:pt x="1035050" y="996950"/>
                </a:cubicBezTo>
                <a:cubicBezTo>
                  <a:pt x="1041400" y="984250"/>
                  <a:pt x="1054100" y="965200"/>
                  <a:pt x="1054100" y="952500"/>
                </a:cubicBezTo>
                <a:lnTo>
                  <a:pt x="1041400" y="939800"/>
                </a:lnTo>
                <a:cubicBezTo>
                  <a:pt x="996950" y="958850"/>
                  <a:pt x="984250" y="996950"/>
                  <a:pt x="977900" y="1028700"/>
                </a:cubicBezTo>
                <a:cubicBezTo>
                  <a:pt x="977900" y="939800"/>
                  <a:pt x="1060450" y="857250"/>
                  <a:pt x="1123950" y="857250"/>
                </a:cubicBezTo>
                <a:cubicBezTo>
                  <a:pt x="1143000" y="857250"/>
                  <a:pt x="1162050" y="869950"/>
                  <a:pt x="1181100" y="882650"/>
                </a:cubicBezTo>
                <a:close/>
                <a:moveTo>
                  <a:pt x="1701800" y="889000"/>
                </a:moveTo>
                <a:cubicBezTo>
                  <a:pt x="1689100" y="927100"/>
                  <a:pt x="1708150" y="965200"/>
                  <a:pt x="1746250" y="1003300"/>
                </a:cubicBezTo>
                <a:cubicBezTo>
                  <a:pt x="1701800" y="1009650"/>
                  <a:pt x="1625600" y="958850"/>
                  <a:pt x="1587500" y="939800"/>
                </a:cubicBezTo>
                <a:cubicBezTo>
                  <a:pt x="1606550" y="908050"/>
                  <a:pt x="1625600" y="850900"/>
                  <a:pt x="1644650" y="850900"/>
                </a:cubicBezTo>
                <a:cubicBezTo>
                  <a:pt x="1657350" y="850900"/>
                  <a:pt x="1689100" y="876300"/>
                  <a:pt x="1701800" y="889000"/>
                </a:cubicBezTo>
                <a:close/>
                <a:moveTo>
                  <a:pt x="1574800" y="876300"/>
                </a:moveTo>
                <a:lnTo>
                  <a:pt x="1562100" y="889000"/>
                </a:lnTo>
                <a:cubicBezTo>
                  <a:pt x="1536700" y="838200"/>
                  <a:pt x="1504950" y="869950"/>
                  <a:pt x="1473200" y="850900"/>
                </a:cubicBezTo>
                <a:lnTo>
                  <a:pt x="1524000" y="844550"/>
                </a:lnTo>
                <a:cubicBezTo>
                  <a:pt x="1536700" y="850900"/>
                  <a:pt x="1555750" y="863600"/>
                  <a:pt x="1574800" y="876300"/>
                </a:cubicBezTo>
                <a:close/>
                <a:moveTo>
                  <a:pt x="1663700" y="825500"/>
                </a:moveTo>
                <a:cubicBezTo>
                  <a:pt x="1676400" y="831850"/>
                  <a:pt x="1720850" y="844550"/>
                  <a:pt x="1727200" y="876300"/>
                </a:cubicBezTo>
                <a:cubicBezTo>
                  <a:pt x="1701800" y="863600"/>
                  <a:pt x="1676400" y="844550"/>
                  <a:pt x="1651000" y="825500"/>
                </a:cubicBezTo>
                <a:lnTo>
                  <a:pt x="1663700" y="825500"/>
                </a:lnTo>
                <a:close/>
                <a:moveTo>
                  <a:pt x="774700" y="838200"/>
                </a:moveTo>
                <a:cubicBezTo>
                  <a:pt x="774700" y="831850"/>
                  <a:pt x="787400" y="825500"/>
                  <a:pt x="793750" y="825500"/>
                </a:cubicBezTo>
                <a:cubicBezTo>
                  <a:pt x="787400" y="831850"/>
                  <a:pt x="781050" y="838200"/>
                  <a:pt x="774700" y="838200"/>
                </a:cubicBezTo>
                <a:close/>
                <a:moveTo>
                  <a:pt x="1066800" y="850900"/>
                </a:moveTo>
                <a:cubicBezTo>
                  <a:pt x="1054100" y="863600"/>
                  <a:pt x="1028700" y="882650"/>
                  <a:pt x="1009650" y="895350"/>
                </a:cubicBezTo>
                <a:cubicBezTo>
                  <a:pt x="1016000" y="882650"/>
                  <a:pt x="1035050" y="863600"/>
                  <a:pt x="1047750" y="844550"/>
                </a:cubicBezTo>
                <a:lnTo>
                  <a:pt x="1035050" y="831850"/>
                </a:lnTo>
                <a:cubicBezTo>
                  <a:pt x="1022350" y="850900"/>
                  <a:pt x="1016000" y="882650"/>
                  <a:pt x="996950" y="882650"/>
                </a:cubicBezTo>
                <a:cubicBezTo>
                  <a:pt x="984250" y="882650"/>
                  <a:pt x="1003300" y="869950"/>
                  <a:pt x="990600" y="869950"/>
                </a:cubicBezTo>
                <a:cubicBezTo>
                  <a:pt x="971550" y="869950"/>
                  <a:pt x="977900" y="882650"/>
                  <a:pt x="965200" y="882650"/>
                </a:cubicBezTo>
                <a:cubicBezTo>
                  <a:pt x="946150" y="882650"/>
                  <a:pt x="965200" y="869950"/>
                  <a:pt x="952500" y="869950"/>
                </a:cubicBezTo>
                <a:cubicBezTo>
                  <a:pt x="933450" y="869950"/>
                  <a:pt x="939800" y="882650"/>
                  <a:pt x="933450" y="882650"/>
                </a:cubicBezTo>
                <a:cubicBezTo>
                  <a:pt x="939800" y="876300"/>
                  <a:pt x="946150" y="863600"/>
                  <a:pt x="952500" y="857250"/>
                </a:cubicBezTo>
                <a:cubicBezTo>
                  <a:pt x="939800" y="850900"/>
                  <a:pt x="933450" y="857250"/>
                  <a:pt x="914400" y="857250"/>
                </a:cubicBezTo>
                <a:cubicBezTo>
                  <a:pt x="901700" y="857250"/>
                  <a:pt x="901700" y="889000"/>
                  <a:pt x="882650" y="889000"/>
                </a:cubicBezTo>
                <a:cubicBezTo>
                  <a:pt x="869950" y="889000"/>
                  <a:pt x="819150" y="869950"/>
                  <a:pt x="787400" y="850900"/>
                </a:cubicBezTo>
                <a:lnTo>
                  <a:pt x="812800" y="825500"/>
                </a:lnTo>
                <a:cubicBezTo>
                  <a:pt x="812800" y="825500"/>
                  <a:pt x="806450" y="819150"/>
                  <a:pt x="800100" y="819150"/>
                </a:cubicBezTo>
                <a:cubicBezTo>
                  <a:pt x="838200" y="800100"/>
                  <a:pt x="889000" y="781050"/>
                  <a:pt x="920750" y="781050"/>
                </a:cubicBezTo>
                <a:cubicBezTo>
                  <a:pt x="958850" y="781050"/>
                  <a:pt x="1016000" y="793750"/>
                  <a:pt x="1066800" y="850900"/>
                </a:cubicBezTo>
                <a:close/>
                <a:moveTo>
                  <a:pt x="1879600" y="762000"/>
                </a:moveTo>
                <a:lnTo>
                  <a:pt x="1879600" y="781050"/>
                </a:lnTo>
                <a:cubicBezTo>
                  <a:pt x="1873250" y="781050"/>
                  <a:pt x="1860550" y="774700"/>
                  <a:pt x="1847850" y="781050"/>
                </a:cubicBezTo>
                <a:cubicBezTo>
                  <a:pt x="1854200" y="787400"/>
                  <a:pt x="1854200" y="793750"/>
                  <a:pt x="1854200" y="806450"/>
                </a:cubicBezTo>
                <a:cubicBezTo>
                  <a:pt x="1866900" y="806450"/>
                  <a:pt x="1873250" y="800100"/>
                  <a:pt x="1892300" y="800100"/>
                </a:cubicBezTo>
                <a:cubicBezTo>
                  <a:pt x="1905000" y="800100"/>
                  <a:pt x="1892300" y="812800"/>
                  <a:pt x="1943100" y="831850"/>
                </a:cubicBezTo>
                <a:cubicBezTo>
                  <a:pt x="1943100" y="844550"/>
                  <a:pt x="1962150" y="876300"/>
                  <a:pt x="1987550" y="863600"/>
                </a:cubicBezTo>
                <a:cubicBezTo>
                  <a:pt x="1987550" y="882650"/>
                  <a:pt x="1974850" y="939800"/>
                  <a:pt x="1955800" y="965200"/>
                </a:cubicBezTo>
                <a:cubicBezTo>
                  <a:pt x="1955800" y="946150"/>
                  <a:pt x="1974850" y="939800"/>
                  <a:pt x="1968500" y="920750"/>
                </a:cubicBezTo>
                <a:cubicBezTo>
                  <a:pt x="1955800" y="927100"/>
                  <a:pt x="1943100" y="939800"/>
                  <a:pt x="1936750" y="946150"/>
                </a:cubicBezTo>
                <a:cubicBezTo>
                  <a:pt x="1841500" y="946150"/>
                  <a:pt x="1828800" y="1003300"/>
                  <a:pt x="1790700" y="1003300"/>
                </a:cubicBezTo>
                <a:cubicBezTo>
                  <a:pt x="1758950" y="1003300"/>
                  <a:pt x="1739900" y="971550"/>
                  <a:pt x="1733550" y="939800"/>
                </a:cubicBezTo>
                <a:cubicBezTo>
                  <a:pt x="1733550" y="946150"/>
                  <a:pt x="1739900" y="952500"/>
                  <a:pt x="1752600" y="952500"/>
                </a:cubicBezTo>
                <a:lnTo>
                  <a:pt x="1752600" y="920750"/>
                </a:lnTo>
                <a:cubicBezTo>
                  <a:pt x="1765300" y="882650"/>
                  <a:pt x="1790700" y="831850"/>
                  <a:pt x="1803400" y="800100"/>
                </a:cubicBezTo>
                <a:cubicBezTo>
                  <a:pt x="1809750" y="781050"/>
                  <a:pt x="1835150" y="774700"/>
                  <a:pt x="1854200" y="762000"/>
                </a:cubicBezTo>
                <a:lnTo>
                  <a:pt x="1879600" y="762000"/>
                </a:lnTo>
                <a:close/>
                <a:moveTo>
                  <a:pt x="1689100" y="749300"/>
                </a:moveTo>
                <a:cubicBezTo>
                  <a:pt x="1720850" y="762000"/>
                  <a:pt x="1746250" y="774700"/>
                  <a:pt x="1771650" y="793750"/>
                </a:cubicBezTo>
                <a:cubicBezTo>
                  <a:pt x="1771650" y="793750"/>
                  <a:pt x="1771650" y="800100"/>
                  <a:pt x="1778000" y="806450"/>
                </a:cubicBezTo>
                <a:cubicBezTo>
                  <a:pt x="1752600" y="806450"/>
                  <a:pt x="1695450" y="768350"/>
                  <a:pt x="1676400" y="749300"/>
                </a:cubicBezTo>
                <a:lnTo>
                  <a:pt x="1689100" y="749300"/>
                </a:lnTo>
                <a:close/>
                <a:moveTo>
                  <a:pt x="1041400" y="787400"/>
                </a:moveTo>
                <a:cubicBezTo>
                  <a:pt x="1003300" y="774700"/>
                  <a:pt x="939800" y="755650"/>
                  <a:pt x="927100" y="755650"/>
                </a:cubicBezTo>
                <a:cubicBezTo>
                  <a:pt x="908050" y="755650"/>
                  <a:pt x="857250" y="774700"/>
                  <a:pt x="819150" y="781050"/>
                </a:cubicBezTo>
                <a:cubicBezTo>
                  <a:pt x="850900" y="762000"/>
                  <a:pt x="889000" y="736600"/>
                  <a:pt x="914400" y="736600"/>
                </a:cubicBezTo>
                <a:cubicBezTo>
                  <a:pt x="939800" y="736600"/>
                  <a:pt x="1028700" y="755650"/>
                  <a:pt x="1041400" y="787400"/>
                </a:cubicBezTo>
                <a:close/>
                <a:moveTo>
                  <a:pt x="1619250" y="749300"/>
                </a:moveTo>
                <a:cubicBezTo>
                  <a:pt x="1619250" y="742950"/>
                  <a:pt x="1631950" y="736600"/>
                  <a:pt x="1644650" y="736600"/>
                </a:cubicBezTo>
                <a:cubicBezTo>
                  <a:pt x="1638300" y="742950"/>
                  <a:pt x="1625600" y="749300"/>
                  <a:pt x="1619250" y="749300"/>
                </a:cubicBezTo>
                <a:close/>
                <a:moveTo>
                  <a:pt x="1047750" y="742950"/>
                </a:moveTo>
                <a:cubicBezTo>
                  <a:pt x="1003300" y="730250"/>
                  <a:pt x="946150" y="692150"/>
                  <a:pt x="901700" y="711200"/>
                </a:cubicBezTo>
                <a:cubicBezTo>
                  <a:pt x="914400" y="704850"/>
                  <a:pt x="933450" y="698500"/>
                  <a:pt x="952500" y="698500"/>
                </a:cubicBezTo>
                <a:cubicBezTo>
                  <a:pt x="1003300" y="698500"/>
                  <a:pt x="990600" y="717550"/>
                  <a:pt x="1047750" y="742950"/>
                </a:cubicBezTo>
                <a:close/>
                <a:moveTo>
                  <a:pt x="1358900" y="704850"/>
                </a:moveTo>
                <a:lnTo>
                  <a:pt x="1346200" y="692150"/>
                </a:lnTo>
                <a:cubicBezTo>
                  <a:pt x="1333500" y="698500"/>
                  <a:pt x="1327150" y="717550"/>
                  <a:pt x="1320800" y="730250"/>
                </a:cubicBezTo>
                <a:cubicBezTo>
                  <a:pt x="1320800" y="723900"/>
                  <a:pt x="1314450" y="711200"/>
                  <a:pt x="1314450" y="698500"/>
                </a:cubicBezTo>
                <a:cubicBezTo>
                  <a:pt x="1314450" y="679450"/>
                  <a:pt x="1339850" y="673100"/>
                  <a:pt x="1352550" y="673100"/>
                </a:cubicBezTo>
                <a:lnTo>
                  <a:pt x="1358900" y="704850"/>
                </a:lnTo>
                <a:close/>
                <a:moveTo>
                  <a:pt x="1574800" y="717550"/>
                </a:moveTo>
                <a:cubicBezTo>
                  <a:pt x="1568450" y="730250"/>
                  <a:pt x="1555750" y="736600"/>
                  <a:pt x="1536700" y="736600"/>
                </a:cubicBezTo>
                <a:cubicBezTo>
                  <a:pt x="1524000" y="736600"/>
                  <a:pt x="1492250" y="717550"/>
                  <a:pt x="1479550" y="698500"/>
                </a:cubicBezTo>
                <a:cubicBezTo>
                  <a:pt x="1492250" y="698500"/>
                  <a:pt x="1504950" y="711200"/>
                  <a:pt x="1517650" y="723900"/>
                </a:cubicBezTo>
                <a:cubicBezTo>
                  <a:pt x="1524000" y="698500"/>
                  <a:pt x="1511300" y="711200"/>
                  <a:pt x="1536700" y="704850"/>
                </a:cubicBezTo>
                <a:cubicBezTo>
                  <a:pt x="1530350" y="692150"/>
                  <a:pt x="1511300" y="679450"/>
                  <a:pt x="1498600" y="660400"/>
                </a:cubicBezTo>
                <a:cubicBezTo>
                  <a:pt x="1504950" y="660400"/>
                  <a:pt x="1511300" y="654050"/>
                  <a:pt x="1524000" y="654050"/>
                </a:cubicBezTo>
                <a:cubicBezTo>
                  <a:pt x="1543050" y="654050"/>
                  <a:pt x="1555750" y="698500"/>
                  <a:pt x="1574800" y="717550"/>
                </a:cubicBezTo>
                <a:close/>
                <a:moveTo>
                  <a:pt x="1651000" y="711200"/>
                </a:moveTo>
                <a:cubicBezTo>
                  <a:pt x="1638300" y="704850"/>
                  <a:pt x="1619250" y="711200"/>
                  <a:pt x="1600200" y="711200"/>
                </a:cubicBezTo>
                <a:cubicBezTo>
                  <a:pt x="1574800" y="711200"/>
                  <a:pt x="1574800" y="787400"/>
                  <a:pt x="1574800" y="812800"/>
                </a:cubicBezTo>
                <a:cubicBezTo>
                  <a:pt x="1568450" y="812800"/>
                  <a:pt x="1568450" y="819150"/>
                  <a:pt x="1549400" y="819150"/>
                </a:cubicBezTo>
                <a:cubicBezTo>
                  <a:pt x="1549400" y="819150"/>
                  <a:pt x="1555750" y="800100"/>
                  <a:pt x="1524000" y="800100"/>
                </a:cubicBezTo>
                <a:cubicBezTo>
                  <a:pt x="1524000" y="793750"/>
                  <a:pt x="1530350" y="787400"/>
                  <a:pt x="1536700" y="781050"/>
                </a:cubicBezTo>
                <a:cubicBezTo>
                  <a:pt x="1536700" y="781050"/>
                  <a:pt x="1536700" y="774700"/>
                  <a:pt x="1524000" y="774700"/>
                </a:cubicBezTo>
                <a:cubicBezTo>
                  <a:pt x="1504950" y="774700"/>
                  <a:pt x="1504950" y="781050"/>
                  <a:pt x="1504950" y="800100"/>
                </a:cubicBezTo>
                <a:cubicBezTo>
                  <a:pt x="1504950" y="819150"/>
                  <a:pt x="1549400" y="831850"/>
                  <a:pt x="1574800" y="850900"/>
                </a:cubicBezTo>
                <a:cubicBezTo>
                  <a:pt x="1600200" y="825500"/>
                  <a:pt x="1581150" y="787400"/>
                  <a:pt x="1600200" y="762000"/>
                </a:cubicBezTo>
                <a:cubicBezTo>
                  <a:pt x="1612900" y="768350"/>
                  <a:pt x="1625600" y="774700"/>
                  <a:pt x="1638300" y="774700"/>
                </a:cubicBezTo>
                <a:cubicBezTo>
                  <a:pt x="1638300" y="850900"/>
                  <a:pt x="1593850" y="914400"/>
                  <a:pt x="1536700" y="914400"/>
                </a:cubicBezTo>
                <a:cubicBezTo>
                  <a:pt x="1524000" y="914400"/>
                  <a:pt x="1447800" y="882650"/>
                  <a:pt x="1403350" y="876300"/>
                </a:cubicBezTo>
                <a:cubicBezTo>
                  <a:pt x="1384300" y="850900"/>
                  <a:pt x="1371600" y="812800"/>
                  <a:pt x="1358900" y="774700"/>
                </a:cubicBezTo>
                <a:cubicBezTo>
                  <a:pt x="1339850" y="762000"/>
                  <a:pt x="1333500" y="749300"/>
                  <a:pt x="1327150" y="736600"/>
                </a:cubicBezTo>
                <a:cubicBezTo>
                  <a:pt x="1333500" y="749300"/>
                  <a:pt x="1352550" y="755650"/>
                  <a:pt x="1365250" y="762000"/>
                </a:cubicBezTo>
                <a:cubicBezTo>
                  <a:pt x="1371600" y="755650"/>
                  <a:pt x="1371600" y="762000"/>
                  <a:pt x="1371600" y="742950"/>
                </a:cubicBezTo>
                <a:cubicBezTo>
                  <a:pt x="1371600" y="730250"/>
                  <a:pt x="1358900" y="736600"/>
                  <a:pt x="1352550" y="736600"/>
                </a:cubicBezTo>
                <a:cubicBezTo>
                  <a:pt x="1441450" y="635000"/>
                  <a:pt x="1416050" y="622300"/>
                  <a:pt x="1492250" y="622300"/>
                </a:cubicBezTo>
                <a:cubicBezTo>
                  <a:pt x="1555750" y="622300"/>
                  <a:pt x="1574800" y="635000"/>
                  <a:pt x="1651000" y="711200"/>
                </a:cubicBezTo>
                <a:close/>
                <a:moveTo>
                  <a:pt x="1270000" y="628650"/>
                </a:moveTo>
                <a:cubicBezTo>
                  <a:pt x="1282700" y="654050"/>
                  <a:pt x="1276350" y="685800"/>
                  <a:pt x="1289050" y="711200"/>
                </a:cubicBezTo>
                <a:cubicBezTo>
                  <a:pt x="1295400" y="730250"/>
                  <a:pt x="1320800" y="762000"/>
                  <a:pt x="1320800" y="774700"/>
                </a:cubicBezTo>
                <a:cubicBezTo>
                  <a:pt x="1320800" y="800100"/>
                  <a:pt x="1219200" y="850900"/>
                  <a:pt x="1219200" y="850900"/>
                </a:cubicBezTo>
                <a:cubicBezTo>
                  <a:pt x="1200150" y="850900"/>
                  <a:pt x="1136650" y="825500"/>
                  <a:pt x="1085850" y="819150"/>
                </a:cubicBezTo>
                <a:lnTo>
                  <a:pt x="1085850" y="787400"/>
                </a:lnTo>
                <a:cubicBezTo>
                  <a:pt x="1098550" y="717550"/>
                  <a:pt x="1098550" y="635000"/>
                  <a:pt x="1168400" y="565150"/>
                </a:cubicBezTo>
                <a:cubicBezTo>
                  <a:pt x="1200150" y="577850"/>
                  <a:pt x="1238250" y="603250"/>
                  <a:pt x="1270000" y="628650"/>
                </a:cubicBezTo>
                <a:close/>
                <a:moveTo>
                  <a:pt x="1568450" y="508000"/>
                </a:moveTo>
                <a:cubicBezTo>
                  <a:pt x="1555750" y="514350"/>
                  <a:pt x="1536700" y="520700"/>
                  <a:pt x="1517650" y="520700"/>
                </a:cubicBezTo>
                <a:cubicBezTo>
                  <a:pt x="1504950" y="520700"/>
                  <a:pt x="1485900" y="508000"/>
                  <a:pt x="1466850" y="501650"/>
                </a:cubicBezTo>
                <a:cubicBezTo>
                  <a:pt x="1454150" y="552450"/>
                  <a:pt x="1377950" y="539750"/>
                  <a:pt x="1377950" y="596900"/>
                </a:cubicBezTo>
                <a:lnTo>
                  <a:pt x="1435100" y="558800"/>
                </a:lnTo>
                <a:lnTo>
                  <a:pt x="1339850" y="654050"/>
                </a:lnTo>
                <a:cubicBezTo>
                  <a:pt x="1352550" y="635000"/>
                  <a:pt x="1365250" y="622300"/>
                  <a:pt x="1365250" y="603250"/>
                </a:cubicBezTo>
                <a:cubicBezTo>
                  <a:pt x="1352550" y="609600"/>
                  <a:pt x="1346200" y="622300"/>
                  <a:pt x="1333500" y="628650"/>
                </a:cubicBezTo>
                <a:cubicBezTo>
                  <a:pt x="1327150" y="622300"/>
                  <a:pt x="1327150" y="622300"/>
                  <a:pt x="1327150" y="603250"/>
                </a:cubicBezTo>
                <a:cubicBezTo>
                  <a:pt x="1327150" y="533400"/>
                  <a:pt x="1454150" y="495300"/>
                  <a:pt x="1498600" y="495300"/>
                </a:cubicBezTo>
                <a:cubicBezTo>
                  <a:pt x="1511300" y="495300"/>
                  <a:pt x="1543050" y="495300"/>
                  <a:pt x="1568450" y="508000"/>
                </a:cubicBezTo>
                <a:close/>
                <a:moveTo>
                  <a:pt x="1333500" y="539750"/>
                </a:moveTo>
                <a:lnTo>
                  <a:pt x="1314450" y="539750"/>
                </a:lnTo>
                <a:cubicBezTo>
                  <a:pt x="1289050" y="527050"/>
                  <a:pt x="1257300" y="508000"/>
                  <a:pt x="1231900" y="482600"/>
                </a:cubicBezTo>
                <a:cubicBezTo>
                  <a:pt x="1231900" y="482600"/>
                  <a:pt x="1238250" y="476250"/>
                  <a:pt x="1238250" y="469900"/>
                </a:cubicBezTo>
                <a:cubicBezTo>
                  <a:pt x="1270000" y="488950"/>
                  <a:pt x="1308100" y="514350"/>
                  <a:pt x="1333500" y="539750"/>
                </a:cubicBezTo>
                <a:close/>
                <a:moveTo>
                  <a:pt x="1282700" y="603250"/>
                </a:moveTo>
                <a:cubicBezTo>
                  <a:pt x="1219200" y="584200"/>
                  <a:pt x="1117600" y="501650"/>
                  <a:pt x="1073150" y="463550"/>
                </a:cubicBezTo>
                <a:cubicBezTo>
                  <a:pt x="1136650" y="501650"/>
                  <a:pt x="1231900" y="520700"/>
                  <a:pt x="1282700" y="603250"/>
                </a:cubicBezTo>
                <a:close/>
                <a:moveTo>
                  <a:pt x="673100" y="438150"/>
                </a:moveTo>
                <a:cubicBezTo>
                  <a:pt x="666750" y="438150"/>
                  <a:pt x="660400" y="431800"/>
                  <a:pt x="654050" y="425450"/>
                </a:cubicBezTo>
                <a:cubicBezTo>
                  <a:pt x="660400" y="425450"/>
                  <a:pt x="666750" y="431800"/>
                  <a:pt x="673100" y="438150"/>
                </a:cubicBezTo>
                <a:close/>
                <a:moveTo>
                  <a:pt x="1212850" y="412750"/>
                </a:moveTo>
                <a:cubicBezTo>
                  <a:pt x="1212850" y="431800"/>
                  <a:pt x="1206500" y="438150"/>
                  <a:pt x="1193800" y="450850"/>
                </a:cubicBezTo>
                <a:cubicBezTo>
                  <a:pt x="1187450" y="444500"/>
                  <a:pt x="1181100" y="444500"/>
                  <a:pt x="1174750" y="438150"/>
                </a:cubicBezTo>
                <a:cubicBezTo>
                  <a:pt x="1174750" y="431800"/>
                  <a:pt x="1181100" y="425450"/>
                  <a:pt x="1187450" y="431800"/>
                </a:cubicBezTo>
                <a:cubicBezTo>
                  <a:pt x="1187450" y="419100"/>
                  <a:pt x="1187450" y="419100"/>
                  <a:pt x="1206500" y="400050"/>
                </a:cubicBezTo>
                <a:cubicBezTo>
                  <a:pt x="1212850" y="406400"/>
                  <a:pt x="1212850" y="400050"/>
                  <a:pt x="1212850" y="412750"/>
                </a:cubicBezTo>
                <a:close/>
                <a:moveTo>
                  <a:pt x="698500" y="438150"/>
                </a:moveTo>
                <a:cubicBezTo>
                  <a:pt x="698500" y="425450"/>
                  <a:pt x="711200" y="412750"/>
                  <a:pt x="723900" y="400050"/>
                </a:cubicBezTo>
                <a:cubicBezTo>
                  <a:pt x="723900" y="463550"/>
                  <a:pt x="698500" y="450850"/>
                  <a:pt x="698500" y="438150"/>
                </a:cubicBezTo>
                <a:close/>
                <a:moveTo>
                  <a:pt x="1098550" y="387350"/>
                </a:moveTo>
                <a:cubicBezTo>
                  <a:pt x="1085850" y="393700"/>
                  <a:pt x="1073150" y="387350"/>
                  <a:pt x="1060450" y="387350"/>
                </a:cubicBezTo>
                <a:lnTo>
                  <a:pt x="1098550" y="387350"/>
                </a:lnTo>
                <a:close/>
                <a:moveTo>
                  <a:pt x="1181100" y="374650"/>
                </a:moveTo>
                <a:cubicBezTo>
                  <a:pt x="1174750" y="387350"/>
                  <a:pt x="1162050" y="400050"/>
                  <a:pt x="1149350" y="406400"/>
                </a:cubicBezTo>
                <a:cubicBezTo>
                  <a:pt x="1123950" y="406400"/>
                  <a:pt x="1117600" y="400050"/>
                  <a:pt x="1111250" y="400050"/>
                </a:cubicBezTo>
                <a:cubicBezTo>
                  <a:pt x="1123950" y="381000"/>
                  <a:pt x="1155700" y="368300"/>
                  <a:pt x="1168400" y="368300"/>
                </a:cubicBezTo>
                <a:cubicBezTo>
                  <a:pt x="1168400" y="368300"/>
                  <a:pt x="1174750" y="374650"/>
                  <a:pt x="1181100" y="374650"/>
                </a:cubicBezTo>
                <a:close/>
                <a:moveTo>
                  <a:pt x="558800" y="342900"/>
                </a:moveTo>
                <a:cubicBezTo>
                  <a:pt x="552450" y="336550"/>
                  <a:pt x="565150" y="323850"/>
                  <a:pt x="571500" y="317500"/>
                </a:cubicBezTo>
                <a:cubicBezTo>
                  <a:pt x="577850" y="323850"/>
                  <a:pt x="571500" y="336550"/>
                  <a:pt x="558800" y="342900"/>
                </a:cubicBezTo>
                <a:close/>
                <a:moveTo>
                  <a:pt x="654050" y="342900"/>
                </a:moveTo>
                <a:cubicBezTo>
                  <a:pt x="654050" y="355600"/>
                  <a:pt x="641350" y="368300"/>
                  <a:pt x="635000" y="381000"/>
                </a:cubicBezTo>
                <a:cubicBezTo>
                  <a:pt x="635000" y="381000"/>
                  <a:pt x="628650" y="381000"/>
                  <a:pt x="622300" y="387350"/>
                </a:cubicBezTo>
                <a:cubicBezTo>
                  <a:pt x="622300" y="387350"/>
                  <a:pt x="622300" y="381000"/>
                  <a:pt x="628650" y="374650"/>
                </a:cubicBezTo>
                <a:cubicBezTo>
                  <a:pt x="615950" y="368300"/>
                  <a:pt x="596900" y="368300"/>
                  <a:pt x="577850" y="355600"/>
                </a:cubicBezTo>
                <a:cubicBezTo>
                  <a:pt x="584200" y="342900"/>
                  <a:pt x="603250" y="323850"/>
                  <a:pt x="603250" y="311150"/>
                </a:cubicBezTo>
                <a:cubicBezTo>
                  <a:pt x="622300" y="317500"/>
                  <a:pt x="654050" y="323850"/>
                  <a:pt x="654050" y="342900"/>
                </a:cubicBezTo>
                <a:close/>
                <a:moveTo>
                  <a:pt x="533400" y="336550"/>
                </a:moveTo>
                <a:cubicBezTo>
                  <a:pt x="533400" y="330200"/>
                  <a:pt x="546100" y="317500"/>
                  <a:pt x="552450" y="304800"/>
                </a:cubicBezTo>
                <a:cubicBezTo>
                  <a:pt x="552450" y="311150"/>
                  <a:pt x="546100" y="323850"/>
                  <a:pt x="533400" y="336550"/>
                </a:cubicBezTo>
                <a:close/>
                <a:moveTo>
                  <a:pt x="933450" y="393700"/>
                </a:moveTo>
                <a:cubicBezTo>
                  <a:pt x="882650" y="368300"/>
                  <a:pt x="831850" y="336550"/>
                  <a:pt x="781050" y="292100"/>
                </a:cubicBezTo>
                <a:cubicBezTo>
                  <a:pt x="781050" y="292100"/>
                  <a:pt x="793750" y="292100"/>
                  <a:pt x="793750" y="285750"/>
                </a:cubicBezTo>
                <a:cubicBezTo>
                  <a:pt x="831850" y="311150"/>
                  <a:pt x="920750" y="330200"/>
                  <a:pt x="933450" y="393700"/>
                </a:cubicBezTo>
                <a:close/>
                <a:moveTo>
                  <a:pt x="698500" y="317500"/>
                </a:moveTo>
                <a:cubicBezTo>
                  <a:pt x="698500" y="317500"/>
                  <a:pt x="698500" y="311150"/>
                  <a:pt x="692150" y="304800"/>
                </a:cubicBezTo>
                <a:cubicBezTo>
                  <a:pt x="698500" y="292100"/>
                  <a:pt x="711200" y="292100"/>
                  <a:pt x="717550" y="279400"/>
                </a:cubicBezTo>
                <a:cubicBezTo>
                  <a:pt x="723900" y="273050"/>
                  <a:pt x="723900" y="260350"/>
                  <a:pt x="730250" y="254000"/>
                </a:cubicBezTo>
                <a:cubicBezTo>
                  <a:pt x="730250" y="260350"/>
                  <a:pt x="730250" y="304800"/>
                  <a:pt x="698500" y="317500"/>
                </a:cubicBezTo>
                <a:close/>
                <a:moveTo>
                  <a:pt x="768350" y="273050"/>
                </a:moveTo>
                <a:cubicBezTo>
                  <a:pt x="768350" y="266700"/>
                  <a:pt x="768350" y="254000"/>
                  <a:pt x="781050" y="241300"/>
                </a:cubicBezTo>
                <a:cubicBezTo>
                  <a:pt x="781050" y="247650"/>
                  <a:pt x="774700" y="260350"/>
                  <a:pt x="768350" y="273050"/>
                </a:cubicBezTo>
                <a:close/>
                <a:moveTo>
                  <a:pt x="984250" y="330200"/>
                </a:moveTo>
                <a:cubicBezTo>
                  <a:pt x="977900" y="336550"/>
                  <a:pt x="984250" y="336550"/>
                  <a:pt x="965200" y="336550"/>
                </a:cubicBezTo>
                <a:cubicBezTo>
                  <a:pt x="952500" y="336550"/>
                  <a:pt x="901700" y="292100"/>
                  <a:pt x="876300" y="279400"/>
                </a:cubicBezTo>
                <a:cubicBezTo>
                  <a:pt x="844550" y="266700"/>
                  <a:pt x="825500" y="260350"/>
                  <a:pt x="825500" y="228600"/>
                </a:cubicBezTo>
                <a:cubicBezTo>
                  <a:pt x="876300" y="260350"/>
                  <a:pt x="933450" y="292100"/>
                  <a:pt x="984250" y="330200"/>
                </a:cubicBezTo>
                <a:close/>
                <a:moveTo>
                  <a:pt x="641350" y="279400"/>
                </a:moveTo>
                <a:lnTo>
                  <a:pt x="628650" y="266700"/>
                </a:lnTo>
                <a:cubicBezTo>
                  <a:pt x="641350" y="241300"/>
                  <a:pt x="660400" y="209550"/>
                  <a:pt x="673100" y="184150"/>
                </a:cubicBezTo>
                <a:cubicBezTo>
                  <a:pt x="660400" y="215900"/>
                  <a:pt x="647700" y="254000"/>
                  <a:pt x="641350" y="279400"/>
                </a:cubicBezTo>
                <a:close/>
                <a:moveTo>
                  <a:pt x="685800" y="285750"/>
                </a:moveTo>
                <a:lnTo>
                  <a:pt x="660400" y="285750"/>
                </a:lnTo>
                <a:cubicBezTo>
                  <a:pt x="685800" y="247650"/>
                  <a:pt x="711200" y="209550"/>
                  <a:pt x="742950" y="171450"/>
                </a:cubicBezTo>
                <a:cubicBezTo>
                  <a:pt x="723900" y="209550"/>
                  <a:pt x="711200" y="247650"/>
                  <a:pt x="685800" y="285750"/>
                </a:cubicBezTo>
                <a:close/>
                <a:moveTo>
                  <a:pt x="793750" y="171450"/>
                </a:moveTo>
                <a:cubicBezTo>
                  <a:pt x="793750" y="152400"/>
                  <a:pt x="806450" y="171450"/>
                  <a:pt x="812800" y="171450"/>
                </a:cubicBezTo>
                <a:cubicBezTo>
                  <a:pt x="806450" y="177800"/>
                  <a:pt x="793750" y="184150"/>
                  <a:pt x="793750" y="171450"/>
                </a:cubicBezTo>
                <a:close/>
                <a:moveTo>
                  <a:pt x="876300" y="152400"/>
                </a:moveTo>
                <a:lnTo>
                  <a:pt x="863600" y="139700"/>
                </a:lnTo>
                <a:lnTo>
                  <a:pt x="876300" y="152400"/>
                </a:lnTo>
                <a:close/>
                <a:moveTo>
                  <a:pt x="762000" y="63500"/>
                </a:moveTo>
                <a:cubicBezTo>
                  <a:pt x="793750" y="82550"/>
                  <a:pt x="825500" y="101600"/>
                  <a:pt x="857250" y="133350"/>
                </a:cubicBezTo>
                <a:cubicBezTo>
                  <a:pt x="844550" y="127000"/>
                  <a:pt x="831850" y="120650"/>
                  <a:pt x="819150" y="120650"/>
                </a:cubicBezTo>
                <a:cubicBezTo>
                  <a:pt x="825500" y="120650"/>
                  <a:pt x="812800" y="107950"/>
                  <a:pt x="806450" y="107950"/>
                </a:cubicBezTo>
                <a:cubicBezTo>
                  <a:pt x="800100" y="114300"/>
                  <a:pt x="793750" y="107950"/>
                  <a:pt x="793750" y="127000"/>
                </a:cubicBezTo>
                <a:cubicBezTo>
                  <a:pt x="793750" y="139700"/>
                  <a:pt x="806450" y="133350"/>
                  <a:pt x="812800" y="139700"/>
                </a:cubicBezTo>
                <a:cubicBezTo>
                  <a:pt x="812800" y="146050"/>
                  <a:pt x="806450" y="152400"/>
                  <a:pt x="806450" y="158750"/>
                </a:cubicBezTo>
                <a:cubicBezTo>
                  <a:pt x="806450" y="152400"/>
                  <a:pt x="793750" y="152400"/>
                  <a:pt x="774700" y="152400"/>
                </a:cubicBezTo>
                <a:cubicBezTo>
                  <a:pt x="781050" y="139700"/>
                  <a:pt x="793750" y="127000"/>
                  <a:pt x="787400" y="107950"/>
                </a:cubicBezTo>
                <a:lnTo>
                  <a:pt x="774700" y="120650"/>
                </a:lnTo>
                <a:cubicBezTo>
                  <a:pt x="774700" y="114300"/>
                  <a:pt x="781050" y="101600"/>
                  <a:pt x="787400" y="88900"/>
                </a:cubicBezTo>
                <a:cubicBezTo>
                  <a:pt x="781050" y="82550"/>
                  <a:pt x="781050" y="76200"/>
                  <a:pt x="762000" y="76200"/>
                </a:cubicBezTo>
                <a:cubicBezTo>
                  <a:pt x="749300" y="76200"/>
                  <a:pt x="717550" y="127000"/>
                  <a:pt x="692150" y="158750"/>
                </a:cubicBezTo>
                <a:cubicBezTo>
                  <a:pt x="717550" y="120650"/>
                  <a:pt x="749300" y="76200"/>
                  <a:pt x="774700" y="38100"/>
                </a:cubicBezTo>
                <a:cubicBezTo>
                  <a:pt x="774700" y="44450"/>
                  <a:pt x="768350" y="57150"/>
                  <a:pt x="762000" y="63500"/>
                </a:cubicBezTo>
                <a:close/>
                <a:moveTo>
                  <a:pt x="914400" y="146050"/>
                </a:moveTo>
                <a:cubicBezTo>
                  <a:pt x="914400" y="165100"/>
                  <a:pt x="901700" y="209550"/>
                  <a:pt x="882650" y="241300"/>
                </a:cubicBezTo>
                <a:cubicBezTo>
                  <a:pt x="920750" y="266700"/>
                  <a:pt x="965200" y="298450"/>
                  <a:pt x="1009650" y="317500"/>
                </a:cubicBezTo>
                <a:cubicBezTo>
                  <a:pt x="984250" y="336550"/>
                  <a:pt x="952500" y="412750"/>
                  <a:pt x="952500" y="431800"/>
                </a:cubicBezTo>
                <a:cubicBezTo>
                  <a:pt x="952500" y="450850"/>
                  <a:pt x="971550" y="514350"/>
                  <a:pt x="996950" y="527050"/>
                </a:cubicBezTo>
                <a:cubicBezTo>
                  <a:pt x="971550" y="558800"/>
                  <a:pt x="946150" y="596900"/>
                  <a:pt x="927100" y="628650"/>
                </a:cubicBezTo>
                <a:lnTo>
                  <a:pt x="927100" y="647700"/>
                </a:lnTo>
                <a:cubicBezTo>
                  <a:pt x="946150" y="654050"/>
                  <a:pt x="971550" y="654050"/>
                  <a:pt x="990600" y="660400"/>
                </a:cubicBezTo>
                <a:cubicBezTo>
                  <a:pt x="1009650" y="666750"/>
                  <a:pt x="1035050" y="685800"/>
                  <a:pt x="1060450" y="698500"/>
                </a:cubicBezTo>
                <a:cubicBezTo>
                  <a:pt x="1085850" y="654050"/>
                  <a:pt x="1117600" y="603250"/>
                  <a:pt x="1143000" y="552450"/>
                </a:cubicBezTo>
                <a:cubicBezTo>
                  <a:pt x="1117600" y="520700"/>
                  <a:pt x="1041400" y="514350"/>
                  <a:pt x="1041400" y="476250"/>
                </a:cubicBezTo>
                <a:cubicBezTo>
                  <a:pt x="1041400" y="463550"/>
                  <a:pt x="1047750" y="476250"/>
                  <a:pt x="1054100" y="469900"/>
                </a:cubicBezTo>
                <a:cubicBezTo>
                  <a:pt x="1028700" y="444500"/>
                  <a:pt x="1016000" y="412750"/>
                  <a:pt x="1003300" y="387350"/>
                </a:cubicBezTo>
                <a:cubicBezTo>
                  <a:pt x="1009650" y="374650"/>
                  <a:pt x="1028700" y="361950"/>
                  <a:pt x="1022350" y="355600"/>
                </a:cubicBezTo>
                <a:cubicBezTo>
                  <a:pt x="1028700" y="355600"/>
                  <a:pt x="1035050" y="361950"/>
                  <a:pt x="1041400" y="368300"/>
                </a:cubicBezTo>
                <a:lnTo>
                  <a:pt x="1073150" y="361950"/>
                </a:lnTo>
                <a:cubicBezTo>
                  <a:pt x="1060450" y="355600"/>
                  <a:pt x="1047750" y="336550"/>
                  <a:pt x="1028700" y="317500"/>
                </a:cubicBezTo>
                <a:cubicBezTo>
                  <a:pt x="1047750" y="311150"/>
                  <a:pt x="1066800" y="304800"/>
                  <a:pt x="1079500" y="304800"/>
                </a:cubicBezTo>
                <a:cubicBezTo>
                  <a:pt x="1098550" y="304800"/>
                  <a:pt x="1123950" y="317500"/>
                  <a:pt x="1136650" y="323850"/>
                </a:cubicBezTo>
                <a:cubicBezTo>
                  <a:pt x="1104900" y="323850"/>
                  <a:pt x="1098550" y="349250"/>
                  <a:pt x="1085850" y="361950"/>
                </a:cubicBezTo>
                <a:cubicBezTo>
                  <a:pt x="1092200" y="368300"/>
                  <a:pt x="1085850" y="374650"/>
                  <a:pt x="1104900" y="374650"/>
                </a:cubicBezTo>
                <a:cubicBezTo>
                  <a:pt x="1104900" y="374650"/>
                  <a:pt x="1143000" y="349250"/>
                  <a:pt x="1149350" y="323850"/>
                </a:cubicBezTo>
                <a:cubicBezTo>
                  <a:pt x="1168400" y="349250"/>
                  <a:pt x="1193800" y="368300"/>
                  <a:pt x="1219200" y="406400"/>
                </a:cubicBezTo>
                <a:cubicBezTo>
                  <a:pt x="1231900" y="412750"/>
                  <a:pt x="1231900" y="438150"/>
                  <a:pt x="1231900" y="450850"/>
                </a:cubicBezTo>
                <a:cubicBezTo>
                  <a:pt x="1276350" y="476250"/>
                  <a:pt x="1346200" y="527050"/>
                  <a:pt x="1365250" y="527050"/>
                </a:cubicBezTo>
                <a:cubicBezTo>
                  <a:pt x="1384300" y="527050"/>
                  <a:pt x="1435100" y="469900"/>
                  <a:pt x="1492250" y="469900"/>
                </a:cubicBezTo>
                <a:cubicBezTo>
                  <a:pt x="1504950" y="469900"/>
                  <a:pt x="1587500" y="501650"/>
                  <a:pt x="1631950" y="514350"/>
                </a:cubicBezTo>
                <a:cubicBezTo>
                  <a:pt x="1593850" y="527050"/>
                  <a:pt x="1524000" y="527050"/>
                  <a:pt x="1511300" y="527050"/>
                </a:cubicBezTo>
                <a:cubicBezTo>
                  <a:pt x="1498600" y="527050"/>
                  <a:pt x="1428750" y="577850"/>
                  <a:pt x="1428750" y="590550"/>
                </a:cubicBezTo>
                <a:cubicBezTo>
                  <a:pt x="1428750" y="590550"/>
                  <a:pt x="1422400" y="596900"/>
                  <a:pt x="1441450" y="596900"/>
                </a:cubicBezTo>
                <a:cubicBezTo>
                  <a:pt x="1454150" y="596900"/>
                  <a:pt x="1498600" y="558800"/>
                  <a:pt x="1536700" y="546100"/>
                </a:cubicBezTo>
                <a:cubicBezTo>
                  <a:pt x="1568450" y="533400"/>
                  <a:pt x="1631950" y="533400"/>
                  <a:pt x="1651000" y="533400"/>
                </a:cubicBezTo>
                <a:cubicBezTo>
                  <a:pt x="1657350" y="533400"/>
                  <a:pt x="1714500" y="596900"/>
                  <a:pt x="1714500" y="577850"/>
                </a:cubicBezTo>
                <a:cubicBezTo>
                  <a:pt x="1714500" y="565150"/>
                  <a:pt x="1695450" y="552450"/>
                  <a:pt x="1689100" y="539750"/>
                </a:cubicBezTo>
                <a:cubicBezTo>
                  <a:pt x="1708150" y="558800"/>
                  <a:pt x="1739900" y="596900"/>
                  <a:pt x="1739900" y="628650"/>
                </a:cubicBezTo>
                <a:cubicBezTo>
                  <a:pt x="1739900" y="660400"/>
                  <a:pt x="1708150" y="654050"/>
                  <a:pt x="1676400" y="711200"/>
                </a:cubicBezTo>
                <a:cubicBezTo>
                  <a:pt x="1714500" y="730250"/>
                  <a:pt x="1784350" y="781050"/>
                  <a:pt x="1803400" y="781050"/>
                </a:cubicBezTo>
                <a:cubicBezTo>
                  <a:pt x="1816100" y="781050"/>
                  <a:pt x="1847850" y="742950"/>
                  <a:pt x="1866900" y="742950"/>
                </a:cubicBezTo>
                <a:cubicBezTo>
                  <a:pt x="1879600" y="742950"/>
                  <a:pt x="1962150" y="819150"/>
                  <a:pt x="2000250" y="857250"/>
                </a:cubicBezTo>
                <a:cubicBezTo>
                  <a:pt x="2012950" y="869950"/>
                  <a:pt x="2019300" y="901700"/>
                  <a:pt x="2051050" y="920750"/>
                </a:cubicBezTo>
                <a:cubicBezTo>
                  <a:pt x="2076450" y="946150"/>
                  <a:pt x="2114550" y="958850"/>
                  <a:pt x="2146300" y="971550"/>
                </a:cubicBezTo>
                <a:cubicBezTo>
                  <a:pt x="2139950" y="1003300"/>
                  <a:pt x="2108200" y="1035050"/>
                  <a:pt x="2095500" y="1073150"/>
                </a:cubicBezTo>
                <a:cubicBezTo>
                  <a:pt x="2089150" y="1092200"/>
                  <a:pt x="2101850" y="1130300"/>
                  <a:pt x="2101850" y="1149350"/>
                </a:cubicBezTo>
                <a:cubicBezTo>
                  <a:pt x="2101850" y="1162050"/>
                  <a:pt x="2101850" y="1225550"/>
                  <a:pt x="2082800" y="1250950"/>
                </a:cubicBezTo>
                <a:cubicBezTo>
                  <a:pt x="2063750" y="1276350"/>
                  <a:pt x="2025650" y="1295400"/>
                  <a:pt x="1993900" y="1308100"/>
                </a:cubicBezTo>
                <a:cubicBezTo>
                  <a:pt x="1981200" y="1314450"/>
                  <a:pt x="1968500" y="1314450"/>
                  <a:pt x="1949450" y="1314450"/>
                </a:cubicBezTo>
                <a:cubicBezTo>
                  <a:pt x="1936750" y="1314450"/>
                  <a:pt x="1841500" y="1301750"/>
                  <a:pt x="1822450" y="1301750"/>
                </a:cubicBezTo>
                <a:cubicBezTo>
                  <a:pt x="1809750" y="1301750"/>
                  <a:pt x="1771650" y="1314450"/>
                  <a:pt x="1758950" y="1314450"/>
                </a:cubicBezTo>
                <a:cubicBezTo>
                  <a:pt x="1739900" y="1314450"/>
                  <a:pt x="1746250" y="1308100"/>
                  <a:pt x="1739900" y="1301750"/>
                </a:cubicBezTo>
                <a:cubicBezTo>
                  <a:pt x="1708150" y="1295400"/>
                  <a:pt x="1657350" y="1289050"/>
                  <a:pt x="1644650" y="1289050"/>
                </a:cubicBezTo>
                <a:cubicBezTo>
                  <a:pt x="1625600" y="1289050"/>
                  <a:pt x="1581150" y="1295400"/>
                  <a:pt x="1549400" y="1308100"/>
                </a:cubicBezTo>
                <a:cubicBezTo>
                  <a:pt x="1536700" y="1352550"/>
                  <a:pt x="1524000" y="1397000"/>
                  <a:pt x="1498600" y="1441450"/>
                </a:cubicBezTo>
                <a:cubicBezTo>
                  <a:pt x="1466850" y="1498600"/>
                  <a:pt x="1390650" y="1606550"/>
                  <a:pt x="1390650" y="1625600"/>
                </a:cubicBezTo>
                <a:cubicBezTo>
                  <a:pt x="1390650" y="1638300"/>
                  <a:pt x="1403350" y="1644650"/>
                  <a:pt x="1403350" y="1651000"/>
                </a:cubicBezTo>
                <a:cubicBezTo>
                  <a:pt x="1409700" y="1663700"/>
                  <a:pt x="1409700" y="1682750"/>
                  <a:pt x="1409700" y="1695450"/>
                </a:cubicBezTo>
                <a:cubicBezTo>
                  <a:pt x="1460500" y="1733550"/>
                  <a:pt x="1504950" y="1746250"/>
                  <a:pt x="1543050" y="1746250"/>
                </a:cubicBezTo>
                <a:cubicBezTo>
                  <a:pt x="1562100" y="1746250"/>
                  <a:pt x="1593850" y="1733550"/>
                  <a:pt x="1606550" y="1733550"/>
                </a:cubicBezTo>
                <a:cubicBezTo>
                  <a:pt x="1638300" y="1733550"/>
                  <a:pt x="1657350" y="1778000"/>
                  <a:pt x="1657350" y="1784350"/>
                </a:cubicBezTo>
                <a:cubicBezTo>
                  <a:pt x="1657350" y="1803400"/>
                  <a:pt x="1651000" y="1803400"/>
                  <a:pt x="1644650" y="1809750"/>
                </a:cubicBezTo>
                <a:cubicBezTo>
                  <a:pt x="1695450" y="1847850"/>
                  <a:pt x="1765300" y="1860550"/>
                  <a:pt x="1822450" y="1936750"/>
                </a:cubicBezTo>
                <a:cubicBezTo>
                  <a:pt x="1854200" y="1974850"/>
                  <a:pt x="1860550" y="2032000"/>
                  <a:pt x="1873250" y="2082800"/>
                </a:cubicBezTo>
                <a:cubicBezTo>
                  <a:pt x="1905000" y="2241550"/>
                  <a:pt x="1987550" y="2419350"/>
                  <a:pt x="2076450" y="2590800"/>
                </a:cubicBezTo>
                <a:cubicBezTo>
                  <a:pt x="2095500" y="2578100"/>
                  <a:pt x="2127250" y="2571750"/>
                  <a:pt x="2139950" y="2571750"/>
                </a:cubicBezTo>
                <a:cubicBezTo>
                  <a:pt x="2159000" y="2571750"/>
                  <a:pt x="2190750" y="2597150"/>
                  <a:pt x="2203450" y="2597150"/>
                </a:cubicBezTo>
                <a:cubicBezTo>
                  <a:pt x="2222500" y="2597150"/>
                  <a:pt x="2197100" y="2584450"/>
                  <a:pt x="2216150" y="2584450"/>
                </a:cubicBezTo>
                <a:cubicBezTo>
                  <a:pt x="2266950" y="2584450"/>
                  <a:pt x="2273300" y="2698750"/>
                  <a:pt x="2273300" y="2698750"/>
                </a:cubicBezTo>
                <a:cubicBezTo>
                  <a:pt x="2273300" y="2768600"/>
                  <a:pt x="2228850" y="2844800"/>
                  <a:pt x="2146300" y="2844800"/>
                </a:cubicBezTo>
                <a:lnTo>
                  <a:pt x="2114550" y="2844800"/>
                </a:lnTo>
                <a:lnTo>
                  <a:pt x="2127250" y="2832100"/>
                </a:lnTo>
                <a:cubicBezTo>
                  <a:pt x="2127250" y="2832100"/>
                  <a:pt x="2120900" y="2825750"/>
                  <a:pt x="2114550" y="2825750"/>
                </a:cubicBezTo>
                <a:cubicBezTo>
                  <a:pt x="2044700" y="2882900"/>
                  <a:pt x="1943100" y="2870200"/>
                  <a:pt x="1879600" y="2889250"/>
                </a:cubicBezTo>
                <a:cubicBezTo>
                  <a:pt x="1866900" y="2889250"/>
                  <a:pt x="1854200" y="2901950"/>
                  <a:pt x="1841500" y="2908300"/>
                </a:cubicBezTo>
                <a:cubicBezTo>
                  <a:pt x="1841500" y="2882900"/>
                  <a:pt x="1841500" y="2857500"/>
                  <a:pt x="1835150" y="2832100"/>
                </a:cubicBezTo>
                <a:cubicBezTo>
                  <a:pt x="1790700" y="2806700"/>
                  <a:pt x="1816100" y="2781300"/>
                  <a:pt x="1816100" y="2774950"/>
                </a:cubicBezTo>
                <a:lnTo>
                  <a:pt x="1771650" y="2774950"/>
                </a:lnTo>
                <a:lnTo>
                  <a:pt x="1771650" y="2813050"/>
                </a:lnTo>
                <a:cubicBezTo>
                  <a:pt x="1746250" y="2781300"/>
                  <a:pt x="1695450" y="2755900"/>
                  <a:pt x="1670050" y="2724150"/>
                </a:cubicBezTo>
                <a:cubicBezTo>
                  <a:pt x="1644650" y="2692400"/>
                  <a:pt x="1644650" y="2641600"/>
                  <a:pt x="1625600" y="2609850"/>
                </a:cubicBezTo>
                <a:cubicBezTo>
                  <a:pt x="1606550" y="2559050"/>
                  <a:pt x="1562100" y="2514600"/>
                  <a:pt x="1530350" y="2470150"/>
                </a:cubicBezTo>
                <a:cubicBezTo>
                  <a:pt x="1504950" y="2432050"/>
                  <a:pt x="1492250" y="2387600"/>
                  <a:pt x="1485900" y="2343150"/>
                </a:cubicBezTo>
                <a:cubicBezTo>
                  <a:pt x="1479550" y="2305050"/>
                  <a:pt x="1485900" y="2254250"/>
                  <a:pt x="1441450" y="2241550"/>
                </a:cubicBezTo>
                <a:cubicBezTo>
                  <a:pt x="1441450" y="2165350"/>
                  <a:pt x="1289050" y="2146300"/>
                  <a:pt x="1231900" y="2146300"/>
                </a:cubicBezTo>
                <a:cubicBezTo>
                  <a:pt x="1212850" y="2146300"/>
                  <a:pt x="1168400" y="2146300"/>
                  <a:pt x="1149350" y="2152650"/>
                </a:cubicBezTo>
                <a:cubicBezTo>
                  <a:pt x="1117600" y="2159000"/>
                  <a:pt x="1073150" y="2216150"/>
                  <a:pt x="1060450" y="2241550"/>
                </a:cubicBezTo>
                <a:cubicBezTo>
                  <a:pt x="996950" y="2330450"/>
                  <a:pt x="952500" y="2444750"/>
                  <a:pt x="863600" y="2559050"/>
                </a:cubicBezTo>
                <a:cubicBezTo>
                  <a:pt x="838200" y="2590800"/>
                  <a:pt x="812800" y="2641600"/>
                  <a:pt x="781050" y="2686050"/>
                </a:cubicBezTo>
                <a:cubicBezTo>
                  <a:pt x="749300" y="2724150"/>
                  <a:pt x="673100" y="2794000"/>
                  <a:pt x="647700" y="2838450"/>
                </a:cubicBezTo>
                <a:cubicBezTo>
                  <a:pt x="603250" y="2901950"/>
                  <a:pt x="571500" y="2984500"/>
                  <a:pt x="533400" y="3048000"/>
                </a:cubicBezTo>
                <a:cubicBezTo>
                  <a:pt x="501650" y="3092450"/>
                  <a:pt x="463550" y="3130550"/>
                  <a:pt x="419100" y="3168650"/>
                </a:cubicBezTo>
                <a:cubicBezTo>
                  <a:pt x="412750" y="3175000"/>
                  <a:pt x="400050" y="3181350"/>
                  <a:pt x="387350" y="3181350"/>
                </a:cubicBezTo>
                <a:cubicBezTo>
                  <a:pt x="381000" y="3187700"/>
                  <a:pt x="381000" y="3194050"/>
                  <a:pt x="374650" y="3194050"/>
                </a:cubicBezTo>
                <a:cubicBezTo>
                  <a:pt x="342900" y="3200400"/>
                  <a:pt x="355600" y="3232150"/>
                  <a:pt x="342900" y="3257550"/>
                </a:cubicBezTo>
                <a:cubicBezTo>
                  <a:pt x="374650" y="3270250"/>
                  <a:pt x="406400" y="3276600"/>
                  <a:pt x="431800" y="3295650"/>
                </a:cubicBezTo>
                <a:cubicBezTo>
                  <a:pt x="438150" y="3302000"/>
                  <a:pt x="450850" y="3340100"/>
                  <a:pt x="469900" y="3340100"/>
                </a:cubicBezTo>
                <a:cubicBezTo>
                  <a:pt x="482600" y="3340100"/>
                  <a:pt x="476250" y="3333750"/>
                  <a:pt x="476250" y="3327400"/>
                </a:cubicBezTo>
                <a:cubicBezTo>
                  <a:pt x="488950" y="3346450"/>
                  <a:pt x="495300" y="3378200"/>
                  <a:pt x="495300" y="3397250"/>
                </a:cubicBezTo>
                <a:cubicBezTo>
                  <a:pt x="495300" y="3416300"/>
                  <a:pt x="476250" y="3422650"/>
                  <a:pt x="469900" y="3454400"/>
                </a:cubicBezTo>
                <a:cubicBezTo>
                  <a:pt x="444500" y="3524250"/>
                  <a:pt x="387350" y="3536950"/>
                  <a:pt x="355600" y="3536950"/>
                </a:cubicBezTo>
                <a:cubicBezTo>
                  <a:pt x="342900" y="3536950"/>
                  <a:pt x="298450" y="3530600"/>
                  <a:pt x="266700" y="3517900"/>
                </a:cubicBezTo>
                <a:cubicBezTo>
                  <a:pt x="266700" y="3511550"/>
                  <a:pt x="279400" y="3511550"/>
                  <a:pt x="285750" y="3505200"/>
                </a:cubicBezTo>
                <a:cubicBezTo>
                  <a:pt x="190500" y="3505200"/>
                  <a:pt x="88900" y="3454400"/>
                  <a:pt x="0" y="3441700"/>
                </a:cubicBezTo>
                <a:cubicBezTo>
                  <a:pt x="6350" y="3422650"/>
                  <a:pt x="31750" y="3384550"/>
                  <a:pt x="31750" y="3371850"/>
                </a:cubicBezTo>
                <a:cubicBezTo>
                  <a:pt x="31750" y="3352800"/>
                  <a:pt x="12700" y="3365500"/>
                  <a:pt x="12700" y="3346450"/>
                </a:cubicBezTo>
                <a:cubicBezTo>
                  <a:pt x="12700" y="3333750"/>
                  <a:pt x="31750" y="3321050"/>
                  <a:pt x="25400" y="3308350"/>
                </a:cubicBezTo>
                <a:cubicBezTo>
                  <a:pt x="44450" y="3251200"/>
                  <a:pt x="88900" y="3194050"/>
                  <a:pt x="95250" y="3136900"/>
                </a:cubicBezTo>
                <a:cubicBezTo>
                  <a:pt x="101600" y="3098800"/>
                  <a:pt x="127000" y="3054350"/>
                  <a:pt x="133350" y="3022600"/>
                </a:cubicBezTo>
                <a:cubicBezTo>
                  <a:pt x="165100" y="2921000"/>
                  <a:pt x="184150" y="2806700"/>
                  <a:pt x="247650" y="2705100"/>
                </a:cubicBezTo>
                <a:cubicBezTo>
                  <a:pt x="285750" y="2641600"/>
                  <a:pt x="361950" y="2616200"/>
                  <a:pt x="406400" y="2584450"/>
                </a:cubicBezTo>
                <a:cubicBezTo>
                  <a:pt x="463550" y="2540000"/>
                  <a:pt x="463550" y="2457450"/>
                  <a:pt x="476250" y="2413000"/>
                </a:cubicBezTo>
                <a:cubicBezTo>
                  <a:pt x="476250" y="2260600"/>
                  <a:pt x="622300" y="2101850"/>
                  <a:pt x="635000" y="1943100"/>
                </a:cubicBezTo>
                <a:cubicBezTo>
                  <a:pt x="622300" y="1949450"/>
                  <a:pt x="615950" y="1955800"/>
                  <a:pt x="596900" y="1955800"/>
                </a:cubicBezTo>
                <a:cubicBezTo>
                  <a:pt x="565150" y="1955800"/>
                  <a:pt x="469900" y="1873250"/>
                  <a:pt x="457200" y="1854200"/>
                </a:cubicBezTo>
                <a:cubicBezTo>
                  <a:pt x="450850" y="1841500"/>
                  <a:pt x="450850" y="1822450"/>
                  <a:pt x="450850" y="1809750"/>
                </a:cubicBezTo>
                <a:cubicBezTo>
                  <a:pt x="450850" y="1778000"/>
                  <a:pt x="450850" y="1758950"/>
                  <a:pt x="482600" y="1727200"/>
                </a:cubicBezTo>
                <a:cubicBezTo>
                  <a:pt x="482600" y="1720850"/>
                  <a:pt x="469900" y="1714500"/>
                  <a:pt x="463550" y="1714500"/>
                </a:cubicBezTo>
                <a:cubicBezTo>
                  <a:pt x="469900" y="1689100"/>
                  <a:pt x="520700" y="1670050"/>
                  <a:pt x="527050" y="1670050"/>
                </a:cubicBezTo>
                <a:cubicBezTo>
                  <a:pt x="546100" y="1670050"/>
                  <a:pt x="520700" y="1682750"/>
                  <a:pt x="539750" y="1682750"/>
                </a:cubicBezTo>
                <a:cubicBezTo>
                  <a:pt x="552450" y="1682750"/>
                  <a:pt x="552450" y="1670050"/>
                  <a:pt x="558800" y="1670050"/>
                </a:cubicBezTo>
                <a:cubicBezTo>
                  <a:pt x="546100" y="1676400"/>
                  <a:pt x="527050" y="1695450"/>
                  <a:pt x="527050" y="1727200"/>
                </a:cubicBezTo>
                <a:cubicBezTo>
                  <a:pt x="552450" y="1701800"/>
                  <a:pt x="603250" y="1651000"/>
                  <a:pt x="603250" y="1638300"/>
                </a:cubicBezTo>
                <a:cubicBezTo>
                  <a:pt x="603250" y="1619250"/>
                  <a:pt x="590550" y="1644650"/>
                  <a:pt x="590550" y="1631950"/>
                </a:cubicBezTo>
                <a:cubicBezTo>
                  <a:pt x="590550" y="1612900"/>
                  <a:pt x="635000" y="1574800"/>
                  <a:pt x="666750" y="1562100"/>
                </a:cubicBezTo>
                <a:cubicBezTo>
                  <a:pt x="679450" y="1549400"/>
                  <a:pt x="704850" y="1536700"/>
                  <a:pt x="723900" y="1536700"/>
                </a:cubicBezTo>
                <a:cubicBezTo>
                  <a:pt x="736600" y="1536700"/>
                  <a:pt x="755650" y="1562100"/>
                  <a:pt x="774700" y="1562100"/>
                </a:cubicBezTo>
                <a:cubicBezTo>
                  <a:pt x="825500" y="1562100"/>
                  <a:pt x="819150" y="1466850"/>
                  <a:pt x="819150" y="1454150"/>
                </a:cubicBezTo>
                <a:cubicBezTo>
                  <a:pt x="806450" y="1358900"/>
                  <a:pt x="920750" y="1225550"/>
                  <a:pt x="920750" y="1136650"/>
                </a:cubicBezTo>
                <a:cubicBezTo>
                  <a:pt x="920750" y="1047750"/>
                  <a:pt x="704850" y="1009650"/>
                  <a:pt x="704850" y="876300"/>
                </a:cubicBezTo>
                <a:cubicBezTo>
                  <a:pt x="704850" y="838200"/>
                  <a:pt x="730250" y="819150"/>
                  <a:pt x="762000" y="774700"/>
                </a:cubicBezTo>
                <a:cubicBezTo>
                  <a:pt x="781050" y="742950"/>
                  <a:pt x="793750" y="704850"/>
                  <a:pt x="825500" y="679450"/>
                </a:cubicBezTo>
                <a:cubicBezTo>
                  <a:pt x="831850" y="666750"/>
                  <a:pt x="857250" y="666750"/>
                  <a:pt x="876300" y="660400"/>
                </a:cubicBezTo>
                <a:cubicBezTo>
                  <a:pt x="889000" y="654050"/>
                  <a:pt x="971550" y="552450"/>
                  <a:pt x="971550" y="527050"/>
                </a:cubicBezTo>
                <a:cubicBezTo>
                  <a:pt x="971550" y="508000"/>
                  <a:pt x="952500" y="457200"/>
                  <a:pt x="939800" y="419100"/>
                </a:cubicBezTo>
                <a:cubicBezTo>
                  <a:pt x="901700" y="393700"/>
                  <a:pt x="857250" y="361950"/>
                  <a:pt x="812800" y="342900"/>
                </a:cubicBezTo>
                <a:cubicBezTo>
                  <a:pt x="768350" y="393700"/>
                  <a:pt x="723900" y="488950"/>
                  <a:pt x="666750" y="488950"/>
                </a:cubicBezTo>
                <a:cubicBezTo>
                  <a:pt x="622300" y="488950"/>
                  <a:pt x="520700" y="412750"/>
                  <a:pt x="520700" y="361950"/>
                </a:cubicBezTo>
                <a:cubicBezTo>
                  <a:pt x="520700" y="342900"/>
                  <a:pt x="533400" y="361950"/>
                  <a:pt x="533400" y="342900"/>
                </a:cubicBezTo>
                <a:cubicBezTo>
                  <a:pt x="533400" y="330200"/>
                  <a:pt x="520700" y="349250"/>
                  <a:pt x="520700" y="336550"/>
                </a:cubicBezTo>
                <a:cubicBezTo>
                  <a:pt x="520700" y="323850"/>
                  <a:pt x="552450" y="273050"/>
                  <a:pt x="552450" y="247650"/>
                </a:cubicBezTo>
                <a:cubicBezTo>
                  <a:pt x="565150" y="222250"/>
                  <a:pt x="679450" y="0"/>
                  <a:pt x="768350" y="0"/>
                </a:cubicBezTo>
                <a:cubicBezTo>
                  <a:pt x="869950" y="0"/>
                  <a:pt x="914400" y="82550"/>
                  <a:pt x="914400" y="1460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3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00B57309-0859-4F05-B39A-82A9B64F0864}"/>
              </a:ext>
            </a:extLst>
          </p:cNvPr>
          <p:cNvSpPr/>
          <p:nvPr/>
        </p:nvSpPr>
        <p:spPr>
          <a:xfrm>
            <a:off x="3798034" y="900032"/>
            <a:ext cx="3233670" cy="2415393"/>
          </a:xfrm>
          <a:custGeom>
            <a:avLst/>
            <a:gdLst>
              <a:gd name="connsiteX0" fmla="*/ 673100 w 2082800"/>
              <a:gd name="connsiteY0" fmla="*/ 590550 h 1555750"/>
              <a:gd name="connsiteX1" fmla="*/ 685800 w 2082800"/>
              <a:gd name="connsiteY1" fmla="*/ 577850 h 1555750"/>
              <a:gd name="connsiteX2" fmla="*/ 673100 w 2082800"/>
              <a:gd name="connsiteY2" fmla="*/ 590550 h 1555750"/>
              <a:gd name="connsiteX3" fmla="*/ 1473200 w 2082800"/>
              <a:gd name="connsiteY3" fmla="*/ 635000 h 1555750"/>
              <a:gd name="connsiteX4" fmla="*/ 1295400 w 2082800"/>
              <a:gd name="connsiteY4" fmla="*/ 742950 h 1555750"/>
              <a:gd name="connsiteX5" fmla="*/ 1111250 w 2082800"/>
              <a:gd name="connsiteY5" fmla="*/ 723900 h 1555750"/>
              <a:gd name="connsiteX6" fmla="*/ 1327150 w 2082800"/>
              <a:gd name="connsiteY6" fmla="*/ 495300 h 1555750"/>
              <a:gd name="connsiteX7" fmla="*/ 1473200 w 2082800"/>
              <a:gd name="connsiteY7" fmla="*/ 635000 h 1555750"/>
              <a:gd name="connsiteX8" fmla="*/ 723900 w 2082800"/>
              <a:gd name="connsiteY8" fmla="*/ 107950 h 1555750"/>
              <a:gd name="connsiteX9" fmla="*/ 768350 w 2082800"/>
              <a:gd name="connsiteY9" fmla="*/ 146050 h 1555750"/>
              <a:gd name="connsiteX10" fmla="*/ 806450 w 2082800"/>
              <a:gd name="connsiteY10" fmla="*/ 209550 h 1555750"/>
              <a:gd name="connsiteX11" fmla="*/ 863600 w 2082800"/>
              <a:gd name="connsiteY11" fmla="*/ 400050 h 1555750"/>
              <a:gd name="connsiteX12" fmla="*/ 831850 w 2082800"/>
              <a:gd name="connsiteY12" fmla="*/ 685800 h 1555750"/>
              <a:gd name="connsiteX13" fmla="*/ 869950 w 2082800"/>
              <a:gd name="connsiteY13" fmla="*/ 679450 h 1555750"/>
              <a:gd name="connsiteX14" fmla="*/ 939800 w 2082800"/>
              <a:gd name="connsiteY14" fmla="*/ 692150 h 1555750"/>
              <a:gd name="connsiteX15" fmla="*/ 1187450 w 2082800"/>
              <a:gd name="connsiteY15" fmla="*/ 463550 h 1555750"/>
              <a:gd name="connsiteX16" fmla="*/ 1206500 w 2082800"/>
              <a:gd name="connsiteY16" fmla="*/ 381000 h 1555750"/>
              <a:gd name="connsiteX17" fmla="*/ 1231900 w 2082800"/>
              <a:gd name="connsiteY17" fmla="*/ 247650 h 1555750"/>
              <a:gd name="connsiteX18" fmla="*/ 1162050 w 2082800"/>
              <a:gd name="connsiteY18" fmla="*/ 101600 h 1555750"/>
              <a:gd name="connsiteX19" fmla="*/ 1270000 w 2082800"/>
              <a:gd name="connsiteY19" fmla="*/ 0 h 1555750"/>
              <a:gd name="connsiteX20" fmla="*/ 1371600 w 2082800"/>
              <a:gd name="connsiteY20" fmla="*/ 57150 h 1555750"/>
              <a:gd name="connsiteX21" fmla="*/ 1416050 w 2082800"/>
              <a:gd name="connsiteY21" fmla="*/ 127000 h 1555750"/>
              <a:gd name="connsiteX22" fmla="*/ 1460500 w 2082800"/>
              <a:gd name="connsiteY22" fmla="*/ 146050 h 1555750"/>
              <a:gd name="connsiteX23" fmla="*/ 1587500 w 2082800"/>
              <a:gd name="connsiteY23" fmla="*/ 171450 h 1555750"/>
              <a:gd name="connsiteX24" fmla="*/ 1765300 w 2082800"/>
              <a:gd name="connsiteY24" fmla="*/ 330200 h 1555750"/>
              <a:gd name="connsiteX25" fmla="*/ 1771650 w 2082800"/>
              <a:gd name="connsiteY25" fmla="*/ 355600 h 1555750"/>
              <a:gd name="connsiteX26" fmla="*/ 1828800 w 2082800"/>
              <a:gd name="connsiteY26" fmla="*/ 444500 h 1555750"/>
              <a:gd name="connsiteX27" fmla="*/ 1866900 w 2082800"/>
              <a:gd name="connsiteY27" fmla="*/ 476250 h 1555750"/>
              <a:gd name="connsiteX28" fmla="*/ 1898650 w 2082800"/>
              <a:gd name="connsiteY28" fmla="*/ 635000 h 1555750"/>
              <a:gd name="connsiteX29" fmla="*/ 1752600 w 2082800"/>
              <a:gd name="connsiteY29" fmla="*/ 1073150 h 1555750"/>
              <a:gd name="connsiteX30" fmla="*/ 1930400 w 2082800"/>
              <a:gd name="connsiteY30" fmla="*/ 1289050 h 1555750"/>
              <a:gd name="connsiteX31" fmla="*/ 1981200 w 2082800"/>
              <a:gd name="connsiteY31" fmla="*/ 1308100 h 1555750"/>
              <a:gd name="connsiteX32" fmla="*/ 2032000 w 2082800"/>
              <a:gd name="connsiteY32" fmla="*/ 1358900 h 1555750"/>
              <a:gd name="connsiteX33" fmla="*/ 2070100 w 2082800"/>
              <a:gd name="connsiteY33" fmla="*/ 1346200 h 1555750"/>
              <a:gd name="connsiteX34" fmla="*/ 2082800 w 2082800"/>
              <a:gd name="connsiteY34" fmla="*/ 1384300 h 1555750"/>
              <a:gd name="connsiteX35" fmla="*/ 1917700 w 2082800"/>
              <a:gd name="connsiteY35" fmla="*/ 1536700 h 1555750"/>
              <a:gd name="connsiteX36" fmla="*/ 1892300 w 2082800"/>
              <a:gd name="connsiteY36" fmla="*/ 1485900 h 1555750"/>
              <a:gd name="connsiteX37" fmla="*/ 1892300 w 2082800"/>
              <a:gd name="connsiteY37" fmla="*/ 1441450 h 1555750"/>
              <a:gd name="connsiteX38" fmla="*/ 1701800 w 2082800"/>
              <a:gd name="connsiteY38" fmla="*/ 1295400 h 1555750"/>
              <a:gd name="connsiteX39" fmla="*/ 1657350 w 2082800"/>
              <a:gd name="connsiteY39" fmla="*/ 1409700 h 1555750"/>
              <a:gd name="connsiteX40" fmla="*/ 1638300 w 2082800"/>
              <a:gd name="connsiteY40" fmla="*/ 1435100 h 1555750"/>
              <a:gd name="connsiteX41" fmla="*/ 1651000 w 2082800"/>
              <a:gd name="connsiteY41" fmla="*/ 1454150 h 1555750"/>
              <a:gd name="connsiteX42" fmla="*/ 1644650 w 2082800"/>
              <a:gd name="connsiteY42" fmla="*/ 1485900 h 1555750"/>
              <a:gd name="connsiteX43" fmla="*/ 1619250 w 2082800"/>
              <a:gd name="connsiteY43" fmla="*/ 1543050 h 1555750"/>
              <a:gd name="connsiteX44" fmla="*/ 1581150 w 2082800"/>
              <a:gd name="connsiteY44" fmla="*/ 1555750 h 1555750"/>
              <a:gd name="connsiteX45" fmla="*/ 1390650 w 2082800"/>
              <a:gd name="connsiteY45" fmla="*/ 1504950 h 1555750"/>
              <a:gd name="connsiteX46" fmla="*/ 1479550 w 2082800"/>
              <a:gd name="connsiteY46" fmla="*/ 1428750 h 1555750"/>
              <a:gd name="connsiteX47" fmla="*/ 1485900 w 2082800"/>
              <a:gd name="connsiteY47" fmla="*/ 1397000 h 1555750"/>
              <a:gd name="connsiteX48" fmla="*/ 1543050 w 2082800"/>
              <a:gd name="connsiteY48" fmla="*/ 1308100 h 1555750"/>
              <a:gd name="connsiteX49" fmla="*/ 1555750 w 2082800"/>
              <a:gd name="connsiteY49" fmla="*/ 1231900 h 1555750"/>
              <a:gd name="connsiteX50" fmla="*/ 1568450 w 2082800"/>
              <a:gd name="connsiteY50" fmla="*/ 1149350 h 1555750"/>
              <a:gd name="connsiteX51" fmla="*/ 1549400 w 2082800"/>
              <a:gd name="connsiteY51" fmla="*/ 990600 h 1555750"/>
              <a:gd name="connsiteX52" fmla="*/ 1549400 w 2082800"/>
              <a:gd name="connsiteY52" fmla="*/ 711200 h 1555750"/>
              <a:gd name="connsiteX53" fmla="*/ 1530350 w 2082800"/>
              <a:gd name="connsiteY53" fmla="*/ 704850 h 1555750"/>
              <a:gd name="connsiteX54" fmla="*/ 1416050 w 2082800"/>
              <a:gd name="connsiteY54" fmla="*/ 819150 h 1555750"/>
              <a:gd name="connsiteX55" fmla="*/ 1365250 w 2082800"/>
              <a:gd name="connsiteY55" fmla="*/ 831850 h 1555750"/>
              <a:gd name="connsiteX56" fmla="*/ 1320800 w 2082800"/>
              <a:gd name="connsiteY56" fmla="*/ 812800 h 1555750"/>
              <a:gd name="connsiteX57" fmla="*/ 1295400 w 2082800"/>
              <a:gd name="connsiteY57" fmla="*/ 819150 h 1555750"/>
              <a:gd name="connsiteX58" fmla="*/ 1295400 w 2082800"/>
              <a:gd name="connsiteY58" fmla="*/ 787400 h 1555750"/>
              <a:gd name="connsiteX59" fmla="*/ 1085850 w 2082800"/>
              <a:gd name="connsiteY59" fmla="*/ 755650 h 1555750"/>
              <a:gd name="connsiteX60" fmla="*/ 1022350 w 2082800"/>
              <a:gd name="connsiteY60" fmla="*/ 774700 h 1555750"/>
              <a:gd name="connsiteX61" fmla="*/ 939800 w 2082800"/>
              <a:gd name="connsiteY61" fmla="*/ 749300 h 1555750"/>
              <a:gd name="connsiteX62" fmla="*/ 927100 w 2082800"/>
              <a:gd name="connsiteY62" fmla="*/ 730250 h 1555750"/>
              <a:gd name="connsiteX63" fmla="*/ 863600 w 2082800"/>
              <a:gd name="connsiteY63" fmla="*/ 717550 h 1555750"/>
              <a:gd name="connsiteX64" fmla="*/ 825500 w 2082800"/>
              <a:gd name="connsiteY64" fmla="*/ 717550 h 1555750"/>
              <a:gd name="connsiteX65" fmla="*/ 819150 w 2082800"/>
              <a:gd name="connsiteY65" fmla="*/ 927100 h 1555750"/>
              <a:gd name="connsiteX66" fmla="*/ 793750 w 2082800"/>
              <a:gd name="connsiteY66" fmla="*/ 1016000 h 1555750"/>
              <a:gd name="connsiteX67" fmla="*/ 825500 w 2082800"/>
              <a:gd name="connsiteY67" fmla="*/ 1079500 h 1555750"/>
              <a:gd name="connsiteX68" fmla="*/ 901700 w 2082800"/>
              <a:gd name="connsiteY68" fmla="*/ 1054100 h 1555750"/>
              <a:gd name="connsiteX69" fmla="*/ 952500 w 2082800"/>
              <a:gd name="connsiteY69" fmla="*/ 1219200 h 1555750"/>
              <a:gd name="connsiteX70" fmla="*/ 901700 w 2082800"/>
              <a:gd name="connsiteY70" fmla="*/ 1314450 h 1555750"/>
              <a:gd name="connsiteX71" fmla="*/ 762000 w 2082800"/>
              <a:gd name="connsiteY71" fmla="*/ 1289050 h 1555750"/>
              <a:gd name="connsiteX72" fmla="*/ 692150 w 2082800"/>
              <a:gd name="connsiteY72" fmla="*/ 1123950 h 1555750"/>
              <a:gd name="connsiteX73" fmla="*/ 711200 w 2082800"/>
              <a:gd name="connsiteY73" fmla="*/ 1085850 h 1555750"/>
              <a:gd name="connsiteX74" fmla="*/ 711200 w 2082800"/>
              <a:gd name="connsiteY74" fmla="*/ 857250 h 1555750"/>
              <a:gd name="connsiteX75" fmla="*/ 673100 w 2082800"/>
              <a:gd name="connsiteY75" fmla="*/ 787400 h 1555750"/>
              <a:gd name="connsiteX76" fmla="*/ 635000 w 2082800"/>
              <a:gd name="connsiteY76" fmla="*/ 908050 h 1555750"/>
              <a:gd name="connsiteX77" fmla="*/ 603250 w 2082800"/>
              <a:gd name="connsiteY77" fmla="*/ 958850 h 1555750"/>
              <a:gd name="connsiteX78" fmla="*/ 590550 w 2082800"/>
              <a:gd name="connsiteY78" fmla="*/ 1022350 h 1555750"/>
              <a:gd name="connsiteX79" fmla="*/ 603250 w 2082800"/>
              <a:gd name="connsiteY79" fmla="*/ 1066800 h 1555750"/>
              <a:gd name="connsiteX80" fmla="*/ 501650 w 2082800"/>
              <a:gd name="connsiteY80" fmla="*/ 1098550 h 1555750"/>
              <a:gd name="connsiteX81" fmla="*/ 406400 w 2082800"/>
              <a:gd name="connsiteY81" fmla="*/ 1098550 h 1555750"/>
              <a:gd name="connsiteX82" fmla="*/ 457200 w 2082800"/>
              <a:gd name="connsiteY82" fmla="*/ 1066800 h 1555750"/>
              <a:gd name="connsiteX83" fmla="*/ 520700 w 2082800"/>
              <a:gd name="connsiteY83" fmla="*/ 977900 h 1555750"/>
              <a:gd name="connsiteX84" fmla="*/ 501650 w 2082800"/>
              <a:gd name="connsiteY84" fmla="*/ 914400 h 1555750"/>
              <a:gd name="connsiteX85" fmla="*/ 546100 w 2082800"/>
              <a:gd name="connsiteY85" fmla="*/ 704850 h 1555750"/>
              <a:gd name="connsiteX86" fmla="*/ 527050 w 2082800"/>
              <a:gd name="connsiteY86" fmla="*/ 666750 h 1555750"/>
              <a:gd name="connsiteX87" fmla="*/ 342900 w 2082800"/>
              <a:gd name="connsiteY87" fmla="*/ 641350 h 1555750"/>
              <a:gd name="connsiteX88" fmla="*/ 241300 w 2082800"/>
              <a:gd name="connsiteY88" fmla="*/ 615950 h 1555750"/>
              <a:gd name="connsiteX89" fmla="*/ 177800 w 2082800"/>
              <a:gd name="connsiteY89" fmla="*/ 666750 h 1555750"/>
              <a:gd name="connsiteX90" fmla="*/ 0 w 2082800"/>
              <a:gd name="connsiteY90" fmla="*/ 533400 h 1555750"/>
              <a:gd name="connsiteX91" fmla="*/ 95250 w 2082800"/>
              <a:gd name="connsiteY91" fmla="*/ 476250 h 1555750"/>
              <a:gd name="connsiteX92" fmla="*/ 273050 w 2082800"/>
              <a:gd name="connsiteY92" fmla="*/ 546100 h 1555750"/>
              <a:gd name="connsiteX93" fmla="*/ 254000 w 2082800"/>
              <a:gd name="connsiteY93" fmla="*/ 596900 h 1555750"/>
              <a:gd name="connsiteX94" fmla="*/ 533400 w 2082800"/>
              <a:gd name="connsiteY94" fmla="*/ 641350 h 1555750"/>
              <a:gd name="connsiteX95" fmla="*/ 584200 w 2082800"/>
              <a:gd name="connsiteY95" fmla="*/ 539750 h 1555750"/>
              <a:gd name="connsiteX96" fmla="*/ 514350 w 2082800"/>
              <a:gd name="connsiteY96" fmla="*/ 374650 h 1555750"/>
              <a:gd name="connsiteX97" fmla="*/ 514350 w 2082800"/>
              <a:gd name="connsiteY97" fmla="*/ 247650 h 1555750"/>
              <a:gd name="connsiteX98" fmla="*/ 488950 w 2082800"/>
              <a:gd name="connsiteY98" fmla="*/ 171450 h 1555750"/>
              <a:gd name="connsiteX99" fmla="*/ 527050 w 2082800"/>
              <a:gd name="connsiteY99" fmla="*/ 95250 h 1555750"/>
              <a:gd name="connsiteX100" fmla="*/ 558800 w 2082800"/>
              <a:gd name="connsiteY100" fmla="*/ 76200 h 1555750"/>
              <a:gd name="connsiteX101" fmla="*/ 577850 w 2082800"/>
              <a:gd name="connsiteY101" fmla="*/ 31750 h 1555750"/>
              <a:gd name="connsiteX102" fmla="*/ 647700 w 2082800"/>
              <a:gd name="connsiteY102" fmla="*/ 0 h 1555750"/>
              <a:gd name="connsiteX103" fmla="*/ 723900 w 2082800"/>
              <a:gd name="connsiteY103" fmla="*/ 107950 h 155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82800" h="1555750">
                <a:moveTo>
                  <a:pt x="673100" y="590550"/>
                </a:moveTo>
                <a:cubicBezTo>
                  <a:pt x="673100" y="584200"/>
                  <a:pt x="679450" y="584200"/>
                  <a:pt x="685800" y="577850"/>
                </a:cubicBezTo>
                <a:cubicBezTo>
                  <a:pt x="685800" y="584200"/>
                  <a:pt x="679450" y="590550"/>
                  <a:pt x="673100" y="590550"/>
                </a:cubicBezTo>
                <a:close/>
                <a:moveTo>
                  <a:pt x="1473200" y="635000"/>
                </a:moveTo>
                <a:cubicBezTo>
                  <a:pt x="1435100" y="654050"/>
                  <a:pt x="1320800" y="742950"/>
                  <a:pt x="1295400" y="742950"/>
                </a:cubicBezTo>
                <a:lnTo>
                  <a:pt x="1111250" y="723900"/>
                </a:lnTo>
                <a:cubicBezTo>
                  <a:pt x="1193800" y="692150"/>
                  <a:pt x="1295400" y="571500"/>
                  <a:pt x="1327150" y="495300"/>
                </a:cubicBezTo>
                <a:cubicBezTo>
                  <a:pt x="1346200" y="539750"/>
                  <a:pt x="1428750" y="603250"/>
                  <a:pt x="1473200" y="635000"/>
                </a:cubicBezTo>
                <a:close/>
                <a:moveTo>
                  <a:pt x="723900" y="107950"/>
                </a:moveTo>
                <a:cubicBezTo>
                  <a:pt x="736600" y="114300"/>
                  <a:pt x="755650" y="127000"/>
                  <a:pt x="768350" y="146050"/>
                </a:cubicBezTo>
                <a:cubicBezTo>
                  <a:pt x="787400" y="158750"/>
                  <a:pt x="800100" y="184150"/>
                  <a:pt x="806450" y="209550"/>
                </a:cubicBezTo>
                <a:cubicBezTo>
                  <a:pt x="825500" y="266700"/>
                  <a:pt x="863600" y="381000"/>
                  <a:pt x="863600" y="400050"/>
                </a:cubicBezTo>
                <a:cubicBezTo>
                  <a:pt x="863600" y="412750"/>
                  <a:pt x="850900" y="565150"/>
                  <a:pt x="831850" y="685800"/>
                </a:cubicBezTo>
                <a:cubicBezTo>
                  <a:pt x="844550" y="666750"/>
                  <a:pt x="857250" y="679450"/>
                  <a:pt x="869950" y="679450"/>
                </a:cubicBezTo>
                <a:cubicBezTo>
                  <a:pt x="889000" y="685800"/>
                  <a:pt x="920750" y="692150"/>
                  <a:pt x="939800" y="692150"/>
                </a:cubicBezTo>
                <a:cubicBezTo>
                  <a:pt x="1047750" y="692150"/>
                  <a:pt x="1130300" y="584200"/>
                  <a:pt x="1187450" y="463550"/>
                </a:cubicBezTo>
                <a:cubicBezTo>
                  <a:pt x="1187450" y="438150"/>
                  <a:pt x="1206500" y="412750"/>
                  <a:pt x="1206500" y="381000"/>
                </a:cubicBezTo>
                <a:cubicBezTo>
                  <a:pt x="1212850" y="336550"/>
                  <a:pt x="1231900" y="266700"/>
                  <a:pt x="1231900" y="247650"/>
                </a:cubicBezTo>
                <a:cubicBezTo>
                  <a:pt x="1231900" y="234950"/>
                  <a:pt x="1162050" y="114300"/>
                  <a:pt x="1162050" y="101600"/>
                </a:cubicBezTo>
                <a:cubicBezTo>
                  <a:pt x="1162050" y="31750"/>
                  <a:pt x="1238250" y="0"/>
                  <a:pt x="1270000" y="0"/>
                </a:cubicBezTo>
                <a:cubicBezTo>
                  <a:pt x="1301750" y="0"/>
                  <a:pt x="1352550" y="19050"/>
                  <a:pt x="1371600" y="57150"/>
                </a:cubicBezTo>
                <a:cubicBezTo>
                  <a:pt x="1384300" y="82550"/>
                  <a:pt x="1403350" y="107950"/>
                  <a:pt x="1416050" y="127000"/>
                </a:cubicBezTo>
                <a:cubicBezTo>
                  <a:pt x="1428750" y="133350"/>
                  <a:pt x="1441450" y="139700"/>
                  <a:pt x="1460500" y="146050"/>
                </a:cubicBezTo>
                <a:cubicBezTo>
                  <a:pt x="1485900" y="158750"/>
                  <a:pt x="1543050" y="152400"/>
                  <a:pt x="1587500" y="171450"/>
                </a:cubicBezTo>
                <a:cubicBezTo>
                  <a:pt x="1644650" y="196850"/>
                  <a:pt x="1720850" y="279400"/>
                  <a:pt x="1765300" y="330200"/>
                </a:cubicBezTo>
                <a:cubicBezTo>
                  <a:pt x="1771650" y="336550"/>
                  <a:pt x="1771650" y="349250"/>
                  <a:pt x="1771650" y="355600"/>
                </a:cubicBezTo>
                <a:cubicBezTo>
                  <a:pt x="1790700" y="374650"/>
                  <a:pt x="1835150" y="412750"/>
                  <a:pt x="1828800" y="444500"/>
                </a:cubicBezTo>
                <a:cubicBezTo>
                  <a:pt x="1841500" y="450850"/>
                  <a:pt x="1860550" y="457200"/>
                  <a:pt x="1866900" y="476250"/>
                </a:cubicBezTo>
                <a:cubicBezTo>
                  <a:pt x="1892300" y="514350"/>
                  <a:pt x="1898650" y="615950"/>
                  <a:pt x="1898650" y="635000"/>
                </a:cubicBezTo>
                <a:cubicBezTo>
                  <a:pt x="1898650" y="723900"/>
                  <a:pt x="1752600" y="1035050"/>
                  <a:pt x="1752600" y="1073150"/>
                </a:cubicBezTo>
                <a:cubicBezTo>
                  <a:pt x="1752600" y="1098550"/>
                  <a:pt x="1905000" y="1238250"/>
                  <a:pt x="1930400" y="1289050"/>
                </a:cubicBezTo>
                <a:cubicBezTo>
                  <a:pt x="1943100" y="1314450"/>
                  <a:pt x="1968500" y="1301750"/>
                  <a:pt x="1981200" y="1308100"/>
                </a:cubicBezTo>
                <a:cubicBezTo>
                  <a:pt x="1987550" y="1314450"/>
                  <a:pt x="1993900" y="1358900"/>
                  <a:pt x="2032000" y="1358900"/>
                </a:cubicBezTo>
                <a:cubicBezTo>
                  <a:pt x="2044700" y="1358900"/>
                  <a:pt x="2051050" y="1346200"/>
                  <a:pt x="2070100" y="1346200"/>
                </a:cubicBezTo>
                <a:cubicBezTo>
                  <a:pt x="2076450" y="1358900"/>
                  <a:pt x="2082800" y="1371600"/>
                  <a:pt x="2082800" y="1384300"/>
                </a:cubicBezTo>
                <a:cubicBezTo>
                  <a:pt x="2082800" y="1441450"/>
                  <a:pt x="1962150" y="1549400"/>
                  <a:pt x="1917700" y="1536700"/>
                </a:cubicBezTo>
                <a:cubicBezTo>
                  <a:pt x="1905000" y="1524000"/>
                  <a:pt x="1892300" y="1504950"/>
                  <a:pt x="1892300" y="1485900"/>
                </a:cubicBezTo>
                <a:cubicBezTo>
                  <a:pt x="1898650" y="1473200"/>
                  <a:pt x="1898650" y="1454150"/>
                  <a:pt x="1892300" y="1441450"/>
                </a:cubicBezTo>
                <a:cubicBezTo>
                  <a:pt x="1835150" y="1397000"/>
                  <a:pt x="1765300" y="1339850"/>
                  <a:pt x="1701800" y="1295400"/>
                </a:cubicBezTo>
                <a:cubicBezTo>
                  <a:pt x="1682750" y="1333500"/>
                  <a:pt x="1676400" y="1371600"/>
                  <a:pt x="1657350" y="1409700"/>
                </a:cubicBezTo>
                <a:cubicBezTo>
                  <a:pt x="1657350" y="1416050"/>
                  <a:pt x="1638300" y="1422400"/>
                  <a:pt x="1638300" y="1435100"/>
                </a:cubicBezTo>
                <a:cubicBezTo>
                  <a:pt x="1638300" y="1454150"/>
                  <a:pt x="1651000" y="1435100"/>
                  <a:pt x="1651000" y="1454150"/>
                </a:cubicBezTo>
                <a:cubicBezTo>
                  <a:pt x="1651000" y="1466850"/>
                  <a:pt x="1644650" y="1473200"/>
                  <a:pt x="1644650" y="1485900"/>
                </a:cubicBezTo>
                <a:cubicBezTo>
                  <a:pt x="1644650" y="1504950"/>
                  <a:pt x="1625600" y="1524000"/>
                  <a:pt x="1619250" y="1543050"/>
                </a:cubicBezTo>
                <a:cubicBezTo>
                  <a:pt x="1612900" y="1549400"/>
                  <a:pt x="1593850" y="1555750"/>
                  <a:pt x="1581150" y="1555750"/>
                </a:cubicBezTo>
                <a:cubicBezTo>
                  <a:pt x="1562100" y="1555750"/>
                  <a:pt x="1454150" y="1524000"/>
                  <a:pt x="1390650" y="1504950"/>
                </a:cubicBezTo>
                <a:cubicBezTo>
                  <a:pt x="1403350" y="1460500"/>
                  <a:pt x="1485900" y="1498600"/>
                  <a:pt x="1479550" y="1428750"/>
                </a:cubicBezTo>
                <a:cubicBezTo>
                  <a:pt x="1479550" y="1422400"/>
                  <a:pt x="1485900" y="1409700"/>
                  <a:pt x="1485900" y="1397000"/>
                </a:cubicBezTo>
                <a:cubicBezTo>
                  <a:pt x="1543050" y="1384300"/>
                  <a:pt x="1536700" y="1346200"/>
                  <a:pt x="1543050" y="1308100"/>
                </a:cubicBezTo>
                <a:cubicBezTo>
                  <a:pt x="1549400" y="1282700"/>
                  <a:pt x="1555750" y="1257300"/>
                  <a:pt x="1555750" y="1231900"/>
                </a:cubicBezTo>
                <a:cubicBezTo>
                  <a:pt x="1562100" y="1206500"/>
                  <a:pt x="1568450" y="1162050"/>
                  <a:pt x="1568450" y="1149350"/>
                </a:cubicBezTo>
                <a:cubicBezTo>
                  <a:pt x="1568450" y="1130300"/>
                  <a:pt x="1549400" y="1041400"/>
                  <a:pt x="1549400" y="990600"/>
                </a:cubicBezTo>
                <a:cubicBezTo>
                  <a:pt x="1536700" y="838200"/>
                  <a:pt x="1543050" y="787400"/>
                  <a:pt x="1549400" y="711200"/>
                </a:cubicBezTo>
                <a:cubicBezTo>
                  <a:pt x="1543050" y="704850"/>
                  <a:pt x="1543050" y="704850"/>
                  <a:pt x="1530350" y="704850"/>
                </a:cubicBezTo>
                <a:cubicBezTo>
                  <a:pt x="1473200" y="704850"/>
                  <a:pt x="1435100" y="793750"/>
                  <a:pt x="1416050" y="819150"/>
                </a:cubicBezTo>
                <a:cubicBezTo>
                  <a:pt x="1403350" y="825500"/>
                  <a:pt x="1377950" y="831850"/>
                  <a:pt x="1365250" y="831850"/>
                </a:cubicBezTo>
                <a:cubicBezTo>
                  <a:pt x="1346200" y="831850"/>
                  <a:pt x="1327150" y="819150"/>
                  <a:pt x="1320800" y="812800"/>
                </a:cubicBezTo>
                <a:cubicBezTo>
                  <a:pt x="1314450" y="812800"/>
                  <a:pt x="1295400" y="819150"/>
                  <a:pt x="1295400" y="819150"/>
                </a:cubicBezTo>
                <a:cubicBezTo>
                  <a:pt x="1295400" y="812800"/>
                  <a:pt x="1289050" y="800100"/>
                  <a:pt x="1295400" y="787400"/>
                </a:cubicBezTo>
                <a:cubicBezTo>
                  <a:pt x="1225550" y="774700"/>
                  <a:pt x="1098550" y="755650"/>
                  <a:pt x="1085850" y="755650"/>
                </a:cubicBezTo>
                <a:cubicBezTo>
                  <a:pt x="1066800" y="755650"/>
                  <a:pt x="1035050" y="774700"/>
                  <a:pt x="1022350" y="774700"/>
                </a:cubicBezTo>
                <a:cubicBezTo>
                  <a:pt x="1003300" y="774700"/>
                  <a:pt x="971550" y="762000"/>
                  <a:pt x="939800" y="749300"/>
                </a:cubicBezTo>
                <a:cubicBezTo>
                  <a:pt x="933450" y="749300"/>
                  <a:pt x="933450" y="736600"/>
                  <a:pt x="927100" y="730250"/>
                </a:cubicBezTo>
                <a:cubicBezTo>
                  <a:pt x="908050" y="723900"/>
                  <a:pt x="882650" y="717550"/>
                  <a:pt x="863600" y="717550"/>
                </a:cubicBezTo>
                <a:lnTo>
                  <a:pt x="825500" y="717550"/>
                </a:lnTo>
                <a:cubicBezTo>
                  <a:pt x="825500" y="787400"/>
                  <a:pt x="825500" y="857250"/>
                  <a:pt x="819150" y="927100"/>
                </a:cubicBezTo>
                <a:cubicBezTo>
                  <a:pt x="819150" y="952500"/>
                  <a:pt x="793750" y="996950"/>
                  <a:pt x="793750" y="1016000"/>
                </a:cubicBezTo>
                <a:cubicBezTo>
                  <a:pt x="793750" y="1028700"/>
                  <a:pt x="806450" y="1079500"/>
                  <a:pt x="825500" y="1079500"/>
                </a:cubicBezTo>
                <a:cubicBezTo>
                  <a:pt x="838200" y="1079500"/>
                  <a:pt x="876300" y="1066800"/>
                  <a:pt x="901700" y="1054100"/>
                </a:cubicBezTo>
                <a:cubicBezTo>
                  <a:pt x="908050" y="1079500"/>
                  <a:pt x="952500" y="1168400"/>
                  <a:pt x="952500" y="1219200"/>
                </a:cubicBezTo>
                <a:cubicBezTo>
                  <a:pt x="952500" y="1257300"/>
                  <a:pt x="927100" y="1263650"/>
                  <a:pt x="901700" y="1314450"/>
                </a:cubicBezTo>
                <a:cubicBezTo>
                  <a:pt x="863600" y="1314450"/>
                  <a:pt x="793750" y="1308100"/>
                  <a:pt x="762000" y="1289050"/>
                </a:cubicBezTo>
                <a:cubicBezTo>
                  <a:pt x="755650" y="1238250"/>
                  <a:pt x="692150" y="1136650"/>
                  <a:pt x="692150" y="1123950"/>
                </a:cubicBezTo>
                <a:cubicBezTo>
                  <a:pt x="692150" y="1111250"/>
                  <a:pt x="704850" y="1098550"/>
                  <a:pt x="711200" y="1085850"/>
                </a:cubicBezTo>
                <a:lnTo>
                  <a:pt x="711200" y="857250"/>
                </a:lnTo>
                <a:cubicBezTo>
                  <a:pt x="698500" y="838200"/>
                  <a:pt x="685800" y="812800"/>
                  <a:pt x="673100" y="787400"/>
                </a:cubicBezTo>
                <a:cubicBezTo>
                  <a:pt x="660400" y="825500"/>
                  <a:pt x="654050" y="869950"/>
                  <a:pt x="635000" y="908050"/>
                </a:cubicBezTo>
                <a:cubicBezTo>
                  <a:pt x="628650" y="920750"/>
                  <a:pt x="609600" y="933450"/>
                  <a:pt x="603250" y="958850"/>
                </a:cubicBezTo>
                <a:cubicBezTo>
                  <a:pt x="596900" y="971550"/>
                  <a:pt x="590550" y="1009650"/>
                  <a:pt x="590550" y="1022350"/>
                </a:cubicBezTo>
                <a:cubicBezTo>
                  <a:pt x="590550" y="1041400"/>
                  <a:pt x="603250" y="1047750"/>
                  <a:pt x="603250" y="1066800"/>
                </a:cubicBezTo>
                <a:cubicBezTo>
                  <a:pt x="603250" y="1085850"/>
                  <a:pt x="514350" y="1098550"/>
                  <a:pt x="501650" y="1098550"/>
                </a:cubicBezTo>
                <a:lnTo>
                  <a:pt x="406400" y="1098550"/>
                </a:lnTo>
                <a:cubicBezTo>
                  <a:pt x="419100" y="1085850"/>
                  <a:pt x="438150" y="1079500"/>
                  <a:pt x="457200" y="1066800"/>
                </a:cubicBezTo>
                <a:cubicBezTo>
                  <a:pt x="488950" y="1041400"/>
                  <a:pt x="520700" y="996950"/>
                  <a:pt x="520700" y="977900"/>
                </a:cubicBezTo>
                <a:cubicBezTo>
                  <a:pt x="520700" y="965200"/>
                  <a:pt x="501650" y="933450"/>
                  <a:pt x="501650" y="914400"/>
                </a:cubicBezTo>
                <a:cubicBezTo>
                  <a:pt x="501650" y="901700"/>
                  <a:pt x="546100" y="717550"/>
                  <a:pt x="546100" y="704850"/>
                </a:cubicBezTo>
                <a:cubicBezTo>
                  <a:pt x="546100" y="698500"/>
                  <a:pt x="546100" y="666750"/>
                  <a:pt x="527050" y="666750"/>
                </a:cubicBezTo>
                <a:cubicBezTo>
                  <a:pt x="469900" y="654050"/>
                  <a:pt x="400050" y="654050"/>
                  <a:pt x="342900" y="641350"/>
                </a:cubicBezTo>
                <a:cubicBezTo>
                  <a:pt x="304800" y="635000"/>
                  <a:pt x="254000" y="615950"/>
                  <a:pt x="241300" y="615950"/>
                </a:cubicBezTo>
                <a:cubicBezTo>
                  <a:pt x="222250" y="615950"/>
                  <a:pt x="190500" y="666750"/>
                  <a:pt x="177800" y="666750"/>
                </a:cubicBezTo>
                <a:cubicBezTo>
                  <a:pt x="139700" y="666750"/>
                  <a:pt x="0" y="577850"/>
                  <a:pt x="0" y="533400"/>
                </a:cubicBezTo>
                <a:cubicBezTo>
                  <a:pt x="0" y="482600"/>
                  <a:pt x="82550" y="476250"/>
                  <a:pt x="95250" y="476250"/>
                </a:cubicBezTo>
                <a:cubicBezTo>
                  <a:pt x="152400" y="476250"/>
                  <a:pt x="228600" y="527050"/>
                  <a:pt x="273050" y="546100"/>
                </a:cubicBezTo>
                <a:cubicBezTo>
                  <a:pt x="266700" y="558800"/>
                  <a:pt x="260350" y="577850"/>
                  <a:pt x="254000" y="596900"/>
                </a:cubicBezTo>
                <a:cubicBezTo>
                  <a:pt x="349250" y="609600"/>
                  <a:pt x="520700" y="641350"/>
                  <a:pt x="533400" y="641350"/>
                </a:cubicBezTo>
                <a:cubicBezTo>
                  <a:pt x="552450" y="641350"/>
                  <a:pt x="584200" y="558800"/>
                  <a:pt x="584200" y="539750"/>
                </a:cubicBezTo>
                <a:cubicBezTo>
                  <a:pt x="584200" y="527050"/>
                  <a:pt x="514350" y="387350"/>
                  <a:pt x="514350" y="374650"/>
                </a:cubicBezTo>
                <a:lnTo>
                  <a:pt x="514350" y="247650"/>
                </a:lnTo>
                <a:cubicBezTo>
                  <a:pt x="508000" y="228600"/>
                  <a:pt x="488950" y="190500"/>
                  <a:pt x="488950" y="171450"/>
                </a:cubicBezTo>
                <a:cubicBezTo>
                  <a:pt x="488950" y="158750"/>
                  <a:pt x="508000" y="114300"/>
                  <a:pt x="527050" y="95250"/>
                </a:cubicBezTo>
                <a:cubicBezTo>
                  <a:pt x="533400" y="82550"/>
                  <a:pt x="552450" y="82550"/>
                  <a:pt x="558800" y="76200"/>
                </a:cubicBezTo>
                <a:cubicBezTo>
                  <a:pt x="565150" y="63500"/>
                  <a:pt x="571500" y="38100"/>
                  <a:pt x="577850" y="31750"/>
                </a:cubicBezTo>
                <a:cubicBezTo>
                  <a:pt x="584200" y="12700"/>
                  <a:pt x="622300" y="0"/>
                  <a:pt x="647700" y="0"/>
                </a:cubicBezTo>
                <a:cubicBezTo>
                  <a:pt x="711200" y="0"/>
                  <a:pt x="711200" y="57150"/>
                  <a:pt x="723900" y="107950"/>
                </a:cubicBezTo>
                <a:close/>
              </a:path>
            </a:pathLst>
          </a:custGeom>
          <a:solidFill>
            <a:schemeClr val="tx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DABEB66D-8B4D-4694-A1C7-42C5F401D800}"/>
              </a:ext>
            </a:extLst>
          </p:cNvPr>
          <p:cNvSpPr/>
          <p:nvPr/>
        </p:nvSpPr>
        <p:spPr>
          <a:xfrm>
            <a:off x="948765" y="457387"/>
            <a:ext cx="1362262" cy="2390150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solidFill>
            <a:schemeClr val="tx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图形 10">
            <a:extLst>
              <a:ext uri="{FF2B5EF4-FFF2-40B4-BE49-F238E27FC236}">
                <a16:creationId xmlns:a16="http://schemas.microsoft.com/office/drawing/2014/main" id="{66C38735-EAF5-48F6-8C9A-7145EBB40BFA}"/>
              </a:ext>
            </a:extLst>
          </p:cNvPr>
          <p:cNvSpPr/>
          <p:nvPr/>
        </p:nvSpPr>
        <p:spPr>
          <a:xfrm>
            <a:off x="7736354" y="943743"/>
            <a:ext cx="3506881" cy="2327972"/>
          </a:xfrm>
          <a:custGeom>
            <a:avLst/>
            <a:gdLst>
              <a:gd name="connsiteX0" fmla="*/ 1022350 w 2984500"/>
              <a:gd name="connsiteY0" fmla="*/ 1784350 h 1981200"/>
              <a:gd name="connsiteX1" fmla="*/ 971550 w 2984500"/>
              <a:gd name="connsiteY1" fmla="*/ 1784350 h 1981200"/>
              <a:gd name="connsiteX2" fmla="*/ 971550 w 2984500"/>
              <a:gd name="connsiteY2" fmla="*/ 1657350 h 1981200"/>
              <a:gd name="connsiteX3" fmla="*/ 1022350 w 2984500"/>
              <a:gd name="connsiteY3" fmla="*/ 1784350 h 1981200"/>
              <a:gd name="connsiteX4" fmla="*/ 1384300 w 2984500"/>
              <a:gd name="connsiteY4" fmla="*/ 1638300 h 1981200"/>
              <a:gd name="connsiteX5" fmla="*/ 1384300 w 2984500"/>
              <a:gd name="connsiteY5" fmla="*/ 1758950 h 1981200"/>
              <a:gd name="connsiteX6" fmla="*/ 1371600 w 2984500"/>
              <a:gd name="connsiteY6" fmla="*/ 1765300 h 1981200"/>
              <a:gd name="connsiteX7" fmla="*/ 1282700 w 2984500"/>
              <a:gd name="connsiteY7" fmla="*/ 1543050 h 1981200"/>
              <a:gd name="connsiteX8" fmla="*/ 1365250 w 2984500"/>
              <a:gd name="connsiteY8" fmla="*/ 1517650 h 1981200"/>
              <a:gd name="connsiteX9" fmla="*/ 1384300 w 2984500"/>
              <a:gd name="connsiteY9" fmla="*/ 1638300 h 1981200"/>
              <a:gd name="connsiteX10" fmla="*/ 1162050 w 2984500"/>
              <a:gd name="connsiteY10" fmla="*/ 1619250 h 1981200"/>
              <a:gd name="connsiteX11" fmla="*/ 1079500 w 2984500"/>
              <a:gd name="connsiteY11" fmla="*/ 1758950 h 1981200"/>
              <a:gd name="connsiteX12" fmla="*/ 958850 w 2984500"/>
              <a:gd name="connsiteY12" fmla="*/ 1504950 h 1981200"/>
              <a:gd name="connsiteX13" fmla="*/ 1162050 w 2984500"/>
              <a:gd name="connsiteY13" fmla="*/ 1619250 h 1981200"/>
              <a:gd name="connsiteX14" fmla="*/ 844550 w 2984500"/>
              <a:gd name="connsiteY14" fmla="*/ 1714500 h 1981200"/>
              <a:gd name="connsiteX15" fmla="*/ 749300 w 2984500"/>
              <a:gd name="connsiteY15" fmla="*/ 1562100 h 1981200"/>
              <a:gd name="connsiteX16" fmla="*/ 863600 w 2984500"/>
              <a:gd name="connsiteY16" fmla="*/ 1504950 h 1981200"/>
              <a:gd name="connsiteX17" fmla="*/ 844550 w 2984500"/>
              <a:gd name="connsiteY17" fmla="*/ 1714500 h 1981200"/>
              <a:gd name="connsiteX18" fmla="*/ 1174750 w 2984500"/>
              <a:gd name="connsiteY18" fmla="*/ 1498600 h 1981200"/>
              <a:gd name="connsiteX19" fmla="*/ 1168400 w 2984500"/>
              <a:gd name="connsiteY19" fmla="*/ 1543050 h 1981200"/>
              <a:gd name="connsiteX20" fmla="*/ 1016000 w 2984500"/>
              <a:gd name="connsiteY20" fmla="*/ 1479550 h 1981200"/>
              <a:gd name="connsiteX21" fmla="*/ 1174750 w 2984500"/>
              <a:gd name="connsiteY21" fmla="*/ 1498600 h 1981200"/>
              <a:gd name="connsiteX22" fmla="*/ 1473200 w 2984500"/>
              <a:gd name="connsiteY22" fmla="*/ 1600200 h 1981200"/>
              <a:gd name="connsiteX23" fmla="*/ 1422400 w 2984500"/>
              <a:gd name="connsiteY23" fmla="*/ 1593850 h 1981200"/>
              <a:gd name="connsiteX24" fmla="*/ 1460500 w 2984500"/>
              <a:gd name="connsiteY24" fmla="*/ 1466850 h 1981200"/>
              <a:gd name="connsiteX25" fmla="*/ 1473200 w 2984500"/>
              <a:gd name="connsiteY25" fmla="*/ 1600200 h 1981200"/>
              <a:gd name="connsiteX26" fmla="*/ 838200 w 2984500"/>
              <a:gd name="connsiteY26" fmla="*/ 1460500 h 1981200"/>
              <a:gd name="connsiteX27" fmla="*/ 730250 w 2984500"/>
              <a:gd name="connsiteY27" fmla="*/ 1517650 h 1981200"/>
              <a:gd name="connsiteX28" fmla="*/ 704850 w 2984500"/>
              <a:gd name="connsiteY28" fmla="*/ 1454150 h 1981200"/>
              <a:gd name="connsiteX29" fmla="*/ 838200 w 2984500"/>
              <a:gd name="connsiteY29" fmla="*/ 1460500 h 1981200"/>
              <a:gd name="connsiteX30" fmla="*/ 1574800 w 2984500"/>
              <a:gd name="connsiteY30" fmla="*/ 1524000 h 1981200"/>
              <a:gd name="connsiteX31" fmla="*/ 1511300 w 2984500"/>
              <a:gd name="connsiteY31" fmla="*/ 1631950 h 1981200"/>
              <a:gd name="connsiteX32" fmla="*/ 1511300 w 2984500"/>
              <a:gd name="connsiteY32" fmla="*/ 1416050 h 1981200"/>
              <a:gd name="connsiteX33" fmla="*/ 1574800 w 2984500"/>
              <a:gd name="connsiteY33" fmla="*/ 1524000 h 1981200"/>
              <a:gd name="connsiteX34" fmla="*/ 1638300 w 2984500"/>
              <a:gd name="connsiteY34" fmla="*/ 1441450 h 1981200"/>
              <a:gd name="connsiteX35" fmla="*/ 1638300 w 2984500"/>
              <a:gd name="connsiteY35" fmla="*/ 1460500 h 1981200"/>
              <a:gd name="connsiteX36" fmla="*/ 1625600 w 2984500"/>
              <a:gd name="connsiteY36" fmla="*/ 1473200 h 1981200"/>
              <a:gd name="connsiteX37" fmla="*/ 1568450 w 2984500"/>
              <a:gd name="connsiteY37" fmla="*/ 1397000 h 1981200"/>
              <a:gd name="connsiteX38" fmla="*/ 1638300 w 2984500"/>
              <a:gd name="connsiteY38" fmla="*/ 1441450 h 1981200"/>
              <a:gd name="connsiteX39" fmla="*/ 1314450 w 2984500"/>
              <a:gd name="connsiteY39" fmla="*/ 1466850 h 1981200"/>
              <a:gd name="connsiteX40" fmla="*/ 1289050 w 2984500"/>
              <a:gd name="connsiteY40" fmla="*/ 1416050 h 1981200"/>
              <a:gd name="connsiteX41" fmla="*/ 1365250 w 2984500"/>
              <a:gd name="connsiteY41" fmla="*/ 1397000 h 1981200"/>
              <a:gd name="connsiteX42" fmla="*/ 1314450 w 2984500"/>
              <a:gd name="connsiteY42" fmla="*/ 1466850 h 1981200"/>
              <a:gd name="connsiteX43" fmla="*/ 711200 w 2984500"/>
              <a:gd name="connsiteY43" fmla="*/ 1397000 h 1981200"/>
              <a:gd name="connsiteX44" fmla="*/ 711200 w 2984500"/>
              <a:gd name="connsiteY44" fmla="*/ 1333500 h 1981200"/>
              <a:gd name="connsiteX45" fmla="*/ 838200 w 2984500"/>
              <a:gd name="connsiteY45" fmla="*/ 1403350 h 1981200"/>
              <a:gd name="connsiteX46" fmla="*/ 711200 w 2984500"/>
              <a:gd name="connsiteY46" fmla="*/ 1397000 h 1981200"/>
              <a:gd name="connsiteX47" fmla="*/ 171450 w 2984500"/>
              <a:gd name="connsiteY47" fmla="*/ 1352550 h 1981200"/>
              <a:gd name="connsiteX48" fmla="*/ 127000 w 2984500"/>
              <a:gd name="connsiteY48" fmla="*/ 1257300 h 1981200"/>
              <a:gd name="connsiteX49" fmla="*/ 203200 w 2984500"/>
              <a:gd name="connsiteY49" fmla="*/ 1162050 h 1981200"/>
              <a:gd name="connsiteX50" fmla="*/ 171450 w 2984500"/>
              <a:gd name="connsiteY50" fmla="*/ 1352550 h 1981200"/>
              <a:gd name="connsiteX51" fmla="*/ 895350 w 2984500"/>
              <a:gd name="connsiteY51" fmla="*/ 1365250 h 1981200"/>
              <a:gd name="connsiteX52" fmla="*/ 717550 w 2984500"/>
              <a:gd name="connsiteY52" fmla="*/ 1282700 h 1981200"/>
              <a:gd name="connsiteX53" fmla="*/ 762000 w 2984500"/>
              <a:gd name="connsiteY53" fmla="*/ 1155700 h 1981200"/>
              <a:gd name="connsiteX54" fmla="*/ 895350 w 2984500"/>
              <a:gd name="connsiteY54" fmla="*/ 1365250 h 1981200"/>
              <a:gd name="connsiteX55" fmla="*/ 920750 w 2984500"/>
              <a:gd name="connsiteY55" fmla="*/ 971550 h 1981200"/>
              <a:gd name="connsiteX56" fmla="*/ 711200 w 2984500"/>
              <a:gd name="connsiteY56" fmla="*/ 1003300 h 1981200"/>
              <a:gd name="connsiteX57" fmla="*/ 622300 w 2984500"/>
              <a:gd name="connsiteY57" fmla="*/ 914400 h 1981200"/>
              <a:gd name="connsiteX58" fmla="*/ 755650 w 2984500"/>
              <a:gd name="connsiteY58" fmla="*/ 787400 h 1981200"/>
              <a:gd name="connsiteX59" fmla="*/ 920750 w 2984500"/>
              <a:gd name="connsiteY59" fmla="*/ 971550 h 1981200"/>
              <a:gd name="connsiteX60" fmla="*/ 2882900 w 2984500"/>
              <a:gd name="connsiteY60" fmla="*/ 69850 h 1981200"/>
              <a:gd name="connsiteX61" fmla="*/ 2921000 w 2984500"/>
              <a:gd name="connsiteY61" fmla="*/ 146050 h 1981200"/>
              <a:gd name="connsiteX62" fmla="*/ 2984500 w 2984500"/>
              <a:gd name="connsiteY62" fmla="*/ 196850 h 1981200"/>
              <a:gd name="connsiteX63" fmla="*/ 2876550 w 2984500"/>
              <a:gd name="connsiteY63" fmla="*/ 304800 h 1981200"/>
              <a:gd name="connsiteX64" fmla="*/ 2889250 w 2984500"/>
              <a:gd name="connsiteY64" fmla="*/ 361950 h 1981200"/>
              <a:gd name="connsiteX65" fmla="*/ 2838450 w 2984500"/>
              <a:gd name="connsiteY65" fmla="*/ 469900 h 1981200"/>
              <a:gd name="connsiteX66" fmla="*/ 2705100 w 2984500"/>
              <a:gd name="connsiteY66" fmla="*/ 476250 h 1981200"/>
              <a:gd name="connsiteX67" fmla="*/ 2660650 w 2984500"/>
              <a:gd name="connsiteY67" fmla="*/ 514350 h 1981200"/>
              <a:gd name="connsiteX68" fmla="*/ 2673350 w 2984500"/>
              <a:gd name="connsiteY68" fmla="*/ 539750 h 1981200"/>
              <a:gd name="connsiteX69" fmla="*/ 2609850 w 2984500"/>
              <a:gd name="connsiteY69" fmla="*/ 666750 h 1981200"/>
              <a:gd name="connsiteX70" fmla="*/ 2597150 w 2984500"/>
              <a:gd name="connsiteY70" fmla="*/ 793750 h 1981200"/>
              <a:gd name="connsiteX71" fmla="*/ 2559050 w 2984500"/>
              <a:gd name="connsiteY71" fmla="*/ 939800 h 1981200"/>
              <a:gd name="connsiteX72" fmla="*/ 2451100 w 2984500"/>
              <a:gd name="connsiteY72" fmla="*/ 1206500 h 1981200"/>
              <a:gd name="connsiteX73" fmla="*/ 2495550 w 2984500"/>
              <a:gd name="connsiteY73" fmla="*/ 1377950 h 1981200"/>
              <a:gd name="connsiteX74" fmla="*/ 2406650 w 2984500"/>
              <a:gd name="connsiteY74" fmla="*/ 1885950 h 1981200"/>
              <a:gd name="connsiteX75" fmla="*/ 2501900 w 2984500"/>
              <a:gd name="connsiteY75" fmla="*/ 1962150 h 1981200"/>
              <a:gd name="connsiteX76" fmla="*/ 2425700 w 2984500"/>
              <a:gd name="connsiteY76" fmla="*/ 1981200 h 1981200"/>
              <a:gd name="connsiteX77" fmla="*/ 2343150 w 2984500"/>
              <a:gd name="connsiteY77" fmla="*/ 1968500 h 1981200"/>
              <a:gd name="connsiteX78" fmla="*/ 2273300 w 2984500"/>
              <a:gd name="connsiteY78" fmla="*/ 1949450 h 1981200"/>
              <a:gd name="connsiteX79" fmla="*/ 2216150 w 2984500"/>
              <a:gd name="connsiteY79" fmla="*/ 1968500 h 1981200"/>
              <a:gd name="connsiteX80" fmla="*/ 2139950 w 2984500"/>
              <a:gd name="connsiteY80" fmla="*/ 1917700 h 1981200"/>
              <a:gd name="connsiteX81" fmla="*/ 2222500 w 2984500"/>
              <a:gd name="connsiteY81" fmla="*/ 1714500 h 1981200"/>
              <a:gd name="connsiteX82" fmla="*/ 2203450 w 2984500"/>
              <a:gd name="connsiteY82" fmla="*/ 1670050 h 1981200"/>
              <a:gd name="connsiteX83" fmla="*/ 2254250 w 2984500"/>
              <a:gd name="connsiteY83" fmla="*/ 1536700 h 1981200"/>
              <a:gd name="connsiteX84" fmla="*/ 2184400 w 2984500"/>
              <a:gd name="connsiteY84" fmla="*/ 1403350 h 1981200"/>
              <a:gd name="connsiteX85" fmla="*/ 2044700 w 2984500"/>
              <a:gd name="connsiteY85" fmla="*/ 1295400 h 1981200"/>
              <a:gd name="connsiteX86" fmla="*/ 1612900 w 2984500"/>
              <a:gd name="connsiteY86" fmla="*/ 1847850 h 1981200"/>
              <a:gd name="connsiteX87" fmla="*/ 1663700 w 2984500"/>
              <a:gd name="connsiteY87" fmla="*/ 1905000 h 1981200"/>
              <a:gd name="connsiteX88" fmla="*/ 1663700 w 2984500"/>
              <a:gd name="connsiteY88" fmla="*/ 1924050 h 1981200"/>
              <a:gd name="connsiteX89" fmla="*/ 1549400 w 2984500"/>
              <a:gd name="connsiteY89" fmla="*/ 1949450 h 1981200"/>
              <a:gd name="connsiteX90" fmla="*/ 1422400 w 2984500"/>
              <a:gd name="connsiteY90" fmla="*/ 1797050 h 1981200"/>
              <a:gd name="connsiteX91" fmla="*/ 1485900 w 2984500"/>
              <a:gd name="connsiteY91" fmla="*/ 1682750 h 1981200"/>
              <a:gd name="connsiteX92" fmla="*/ 1422400 w 2984500"/>
              <a:gd name="connsiteY92" fmla="*/ 1670050 h 1981200"/>
              <a:gd name="connsiteX93" fmla="*/ 1390650 w 2984500"/>
              <a:gd name="connsiteY93" fmla="*/ 1790700 h 1981200"/>
              <a:gd name="connsiteX94" fmla="*/ 1346200 w 2984500"/>
              <a:gd name="connsiteY94" fmla="*/ 1790700 h 1981200"/>
              <a:gd name="connsiteX95" fmla="*/ 1238250 w 2984500"/>
              <a:gd name="connsiteY95" fmla="*/ 1562100 h 1981200"/>
              <a:gd name="connsiteX96" fmla="*/ 1016000 w 2984500"/>
              <a:gd name="connsiteY96" fmla="*/ 1841500 h 1981200"/>
              <a:gd name="connsiteX97" fmla="*/ 647700 w 2984500"/>
              <a:gd name="connsiteY97" fmla="*/ 1397000 h 1981200"/>
              <a:gd name="connsiteX98" fmla="*/ 654050 w 2984500"/>
              <a:gd name="connsiteY98" fmla="*/ 1314450 h 1981200"/>
              <a:gd name="connsiteX99" fmla="*/ 685800 w 2984500"/>
              <a:gd name="connsiteY99" fmla="*/ 1193800 h 1981200"/>
              <a:gd name="connsiteX100" fmla="*/ 742950 w 2984500"/>
              <a:gd name="connsiteY100" fmla="*/ 1104900 h 1981200"/>
              <a:gd name="connsiteX101" fmla="*/ 723900 w 2984500"/>
              <a:gd name="connsiteY101" fmla="*/ 1079500 h 1981200"/>
              <a:gd name="connsiteX102" fmla="*/ 660400 w 2984500"/>
              <a:gd name="connsiteY102" fmla="*/ 1104900 h 1981200"/>
              <a:gd name="connsiteX103" fmla="*/ 565150 w 2984500"/>
              <a:gd name="connsiteY103" fmla="*/ 1022350 h 1981200"/>
              <a:gd name="connsiteX104" fmla="*/ 546100 w 2984500"/>
              <a:gd name="connsiteY104" fmla="*/ 1079500 h 1981200"/>
              <a:gd name="connsiteX105" fmla="*/ 482600 w 2984500"/>
              <a:gd name="connsiteY105" fmla="*/ 990600 h 1981200"/>
              <a:gd name="connsiteX106" fmla="*/ 387350 w 2984500"/>
              <a:gd name="connsiteY106" fmla="*/ 1085850 h 1981200"/>
              <a:gd name="connsiteX107" fmla="*/ 368300 w 2984500"/>
              <a:gd name="connsiteY107" fmla="*/ 1193800 h 1981200"/>
              <a:gd name="connsiteX108" fmla="*/ 304800 w 2984500"/>
              <a:gd name="connsiteY108" fmla="*/ 1517650 h 1981200"/>
              <a:gd name="connsiteX109" fmla="*/ 336550 w 2984500"/>
              <a:gd name="connsiteY109" fmla="*/ 1555750 h 1981200"/>
              <a:gd name="connsiteX110" fmla="*/ 241300 w 2984500"/>
              <a:gd name="connsiteY110" fmla="*/ 1587500 h 1981200"/>
              <a:gd name="connsiteX111" fmla="*/ 158750 w 2984500"/>
              <a:gd name="connsiteY111" fmla="*/ 1511300 h 1981200"/>
              <a:gd name="connsiteX112" fmla="*/ 171450 w 2984500"/>
              <a:gd name="connsiteY112" fmla="*/ 1403350 h 1981200"/>
              <a:gd name="connsiteX113" fmla="*/ 0 w 2984500"/>
              <a:gd name="connsiteY113" fmla="*/ 1295400 h 1981200"/>
              <a:gd name="connsiteX114" fmla="*/ 38100 w 2984500"/>
              <a:gd name="connsiteY114" fmla="*/ 1193800 h 1981200"/>
              <a:gd name="connsiteX115" fmla="*/ 76200 w 2984500"/>
              <a:gd name="connsiteY115" fmla="*/ 1060450 h 1981200"/>
              <a:gd name="connsiteX116" fmla="*/ 184150 w 2984500"/>
              <a:gd name="connsiteY116" fmla="*/ 939800 h 1981200"/>
              <a:gd name="connsiteX117" fmla="*/ 120650 w 2984500"/>
              <a:gd name="connsiteY117" fmla="*/ 711200 h 1981200"/>
              <a:gd name="connsiteX118" fmla="*/ 387350 w 2984500"/>
              <a:gd name="connsiteY118" fmla="*/ 457200 h 1981200"/>
              <a:gd name="connsiteX119" fmla="*/ 685800 w 2984500"/>
              <a:gd name="connsiteY119" fmla="*/ 381000 h 1981200"/>
              <a:gd name="connsiteX120" fmla="*/ 749300 w 2984500"/>
              <a:gd name="connsiteY120" fmla="*/ 317500 h 1981200"/>
              <a:gd name="connsiteX121" fmla="*/ 793750 w 2984500"/>
              <a:gd name="connsiteY121" fmla="*/ 311150 h 1981200"/>
              <a:gd name="connsiteX122" fmla="*/ 952500 w 2984500"/>
              <a:gd name="connsiteY122" fmla="*/ 457200 h 1981200"/>
              <a:gd name="connsiteX123" fmla="*/ 939800 w 2984500"/>
              <a:gd name="connsiteY123" fmla="*/ 609600 h 1981200"/>
              <a:gd name="connsiteX124" fmla="*/ 819150 w 2984500"/>
              <a:gd name="connsiteY124" fmla="*/ 673100 h 1981200"/>
              <a:gd name="connsiteX125" fmla="*/ 1041400 w 2984500"/>
              <a:gd name="connsiteY125" fmla="*/ 965200 h 1981200"/>
              <a:gd name="connsiteX126" fmla="*/ 1066800 w 2984500"/>
              <a:gd name="connsiteY126" fmla="*/ 971550 h 1981200"/>
              <a:gd name="connsiteX127" fmla="*/ 1651000 w 2984500"/>
              <a:gd name="connsiteY127" fmla="*/ 927100 h 1981200"/>
              <a:gd name="connsiteX128" fmla="*/ 1765300 w 2984500"/>
              <a:gd name="connsiteY128" fmla="*/ 927100 h 1981200"/>
              <a:gd name="connsiteX129" fmla="*/ 1816100 w 2984500"/>
              <a:gd name="connsiteY129" fmla="*/ 793750 h 1981200"/>
              <a:gd name="connsiteX130" fmla="*/ 1816100 w 2984500"/>
              <a:gd name="connsiteY130" fmla="*/ 647700 h 1981200"/>
              <a:gd name="connsiteX131" fmla="*/ 2025650 w 2984500"/>
              <a:gd name="connsiteY131" fmla="*/ 457200 h 1981200"/>
              <a:gd name="connsiteX132" fmla="*/ 2146300 w 2984500"/>
              <a:gd name="connsiteY132" fmla="*/ 431800 h 1981200"/>
              <a:gd name="connsiteX133" fmla="*/ 2273300 w 2984500"/>
              <a:gd name="connsiteY133" fmla="*/ 342900 h 1981200"/>
              <a:gd name="connsiteX134" fmla="*/ 2540000 w 2984500"/>
              <a:gd name="connsiteY134" fmla="*/ 273050 h 1981200"/>
              <a:gd name="connsiteX135" fmla="*/ 2730500 w 2984500"/>
              <a:gd name="connsiteY135" fmla="*/ 0 h 1981200"/>
              <a:gd name="connsiteX136" fmla="*/ 2882900 w 2984500"/>
              <a:gd name="connsiteY136" fmla="*/ 6985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2984500" h="1981200">
                <a:moveTo>
                  <a:pt x="1022350" y="1784350"/>
                </a:moveTo>
                <a:lnTo>
                  <a:pt x="971550" y="1784350"/>
                </a:lnTo>
                <a:lnTo>
                  <a:pt x="971550" y="1657350"/>
                </a:lnTo>
                <a:cubicBezTo>
                  <a:pt x="990600" y="1695450"/>
                  <a:pt x="1009650" y="1739900"/>
                  <a:pt x="1022350" y="1784350"/>
                </a:cubicBezTo>
                <a:close/>
                <a:moveTo>
                  <a:pt x="1384300" y="1638300"/>
                </a:moveTo>
                <a:lnTo>
                  <a:pt x="1384300" y="1758950"/>
                </a:lnTo>
                <a:cubicBezTo>
                  <a:pt x="1384300" y="1758950"/>
                  <a:pt x="1384300" y="1765300"/>
                  <a:pt x="1371600" y="1765300"/>
                </a:cubicBezTo>
                <a:cubicBezTo>
                  <a:pt x="1320800" y="1765300"/>
                  <a:pt x="1295400" y="1593850"/>
                  <a:pt x="1282700" y="1543050"/>
                </a:cubicBezTo>
                <a:cubicBezTo>
                  <a:pt x="1301750" y="1530350"/>
                  <a:pt x="1333500" y="1524000"/>
                  <a:pt x="1365250" y="1517650"/>
                </a:cubicBezTo>
                <a:cubicBezTo>
                  <a:pt x="1371600" y="1555750"/>
                  <a:pt x="1384300" y="1619250"/>
                  <a:pt x="1384300" y="1638300"/>
                </a:cubicBezTo>
                <a:close/>
                <a:moveTo>
                  <a:pt x="1162050" y="1619250"/>
                </a:moveTo>
                <a:cubicBezTo>
                  <a:pt x="1162050" y="1657350"/>
                  <a:pt x="1104900" y="1733550"/>
                  <a:pt x="1079500" y="1758950"/>
                </a:cubicBezTo>
                <a:lnTo>
                  <a:pt x="958850" y="1504950"/>
                </a:lnTo>
                <a:cubicBezTo>
                  <a:pt x="971550" y="1511300"/>
                  <a:pt x="1162050" y="1587500"/>
                  <a:pt x="1162050" y="1619250"/>
                </a:cubicBezTo>
                <a:close/>
                <a:moveTo>
                  <a:pt x="844550" y="1714500"/>
                </a:moveTo>
                <a:cubicBezTo>
                  <a:pt x="787400" y="1663700"/>
                  <a:pt x="762000" y="1612900"/>
                  <a:pt x="749300" y="1562100"/>
                </a:cubicBezTo>
                <a:lnTo>
                  <a:pt x="863600" y="1504950"/>
                </a:lnTo>
                <a:cubicBezTo>
                  <a:pt x="863600" y="1568450"/>
                  <a:pt x="857250" y="1644650"/>
                  <a:pt x="844550" y="1714500"/>
                </a:cubicBezTo>
                <a:close/>
                <a:moveTo>
                  <a:pt x="1174750" y="1498600"/>
                </a:moveTo>
                <a:cubicBezTo>
                  <a:pt x="1174750" y="1517650"/>
                  <a:pt x="1168400" y="1530350"/>
                  <a:pt x="1168400" y="1543050"/>
                </a:cubicBezTo>
                <a:cubicBezTo>
                  <a:pt x="1117600" y="1517650"/>
                  <a:pt x="1066800" y="1498600"/>
                  <a:pt x="1016000" y="1479550"/>
                </a:cubicBezTo>
                <a:cubicBezTo>
                  <a:pt x="1085850" y="1485900"/>
                  <a:pt x="1130300" y="1492250"/>
                  <a:pt x="1174750" y="1498600"/>
                </a:cubicBezTo>
                <a:close/>
                <a:moveTo>
                  <a:pt x="1473200" y="1600200"/>
                </a:moveTo>
                <a:cubicBezTo>
                  <a:pt x="1454150" y="1600200"/>
                  <a:pt x="1441450" y="1593850"/>
                  <a:pt x="1422400" y="1593850"/>
                </a:cubicBezTo>
                <a:cubicBezTo>
                  <a:pt x="1428750" y="1555750"/>
                  <a:pt x="1447800" y="1511300"/>
                  <a:pt x="1460500" y="1466850"/>
                </a:cubicBezTo>
                <a:cubicBezTo>
                  <a:pt x="1460500" y="1511300"/>
                  <a:pt x="1466850" y="1555750"/>
                  <a:pt x="1473200" y="1600200"/>
                </a:cubicBezTo>
                <a:close/>
                <a:moveTo>
                  <a:pt x="838200" y="1460500"/>
                </a:moveTo>
                <a:cubicBezTo>
                  <a:pt x="806450" y="1479550"/>
                  <a:pt x="768350" y="1498600"/>
                  <a:pt x="730250" y="1517650"/>
                </a:cubicBezTo>
                <a:cubicBezTo>
                  <a:pt x="711200" y="1498600"/>
                  <a:pt x="704850" y="1473200"/>
                  <a:pt x="704850" y="1454150"/>
                </a:cubicBezTo>
                <a:cubicBezTo>
                  <a:pt x="768350" y="1454150"/>
                  <a:pt x="806450" y="1454150"/>
                  <a:pt x="838200" y="1460500"/>
                </a:cubicBezTo>
                <a:close/>
                <a:moveTo>
                  <a:pt x="1574800" y="1524000"/>
                </a:moveTo>
                <a:cubicBezTo>
                  <a:pt x="1555750" y="1562100"/>
                  <a:pt x="1536700" y="1600200"/>
                  <a:pt x="1511300" y="1631950"/>
                </a:cubicBezTo>
                <a:lnTo>
                  <a:pt x="1511300" y="1416050"/>
                </a:lnTo>
                <a:lnTo>
                  <a:pt x="1574800" y="1524000"/>
                </a:lnTo>
                <a:close/>
                <a:moveTo>
                  <a:pt x="1638300" y="1441450"/>
                </a:moveTo>
                <a:lnTo>
                  <a:pt x="1638300" y="1460500"/>
                </a:lnTo>
                <a:cubicBezTo>
                  <a:pt x="1631950" y="1460500"/>
                  <a:pt x="1631950" y="1466850"/>
                  <a:pt x="1625600" y="1473200"/>
                </a:cubicBezTo>
                <a:lnTo>
                  <a:pt x="1568450" y="1397000"/>
                </a:lnTo>
                <a:cubicBezTo>
                  <a:pt x="1587500" y="1409700"/>
                  <a:pt x="1612900" y="1428750"/>
                  <a:pt x="1638300" y="1441450"/>
                </a:cubicBezTo>
                <a:close/>
                <a:moveTo>
                  <a:pt x="1314450" y="1466850"/>
                </a:moveTo>
                <a:cubicBezTo>
                  <a:pt x="1308100" y="1454150"/>
                  <a:pt x="1295400" y="1435100"/>
                  <a:pt x="1289050" y="1416050"/>
                </a:cubicBezTo>
                <a:cubicBezTo>
                  <a:pt x="1301750" y="1409700"/>
                  <a:pt x="1327150" y="1403350"/>
                  <a:pt x="1365250" y="1397000"/>
                </a:cubicBezTo>
                <a:cubicBezTo>
                  <a:pt x="1358900" y="1416050"/>
                  <a:pt x="1333500" y="1441450"/>
                  <a:pt x="1314450" y="1466850"/>
                </a:cubicBezTo>
                <a:close/>
                <a:moveTo>
                  <a:pt x="711200" y="1397000"/>
                </a:moveTo>
                <a:cubicBezTo>
                  <a:pt x="704850" y="1377950"/>
                  <a:pt x="711200" y="1358900"/>
                  <a:pt x="711200" y="1333500"/>
                </a:cubicBezTo>
                <a:cubicBezTo>
                  <a:pt x="749300" y="1352550"/>
                  <a:pt x="793750" y="1377950"/>
                  <a:pt x="838200" y="1403350"/>
                </a:cubicBezTo>
                <a:cubicBezTo>
                  <a:pt x="800100" y="1403350"/>
                  <a:pt x="755650" y="1397000"/>
                  <a:pt x="711200" y="1397000"/>
                </a:cubicBezTo>
                <a:close/>
                <a:moveTo>
                  <a:pt x="171450" y="1352550"/>
                </a:moveTo>
                <a:cubicBezTo>
                  <a:pt x="158750" y="1320800"/>
                  <a:pt x="127000" y="1270000"/>
                  <a:pt x="127000" y="1257300"/>
                </a:cubicBezTo>
                <a:cubicBezTo>
                  <a:pt x="127000" y="1238250"/>
                  <a:pt x="177800" y="1193800"/>
                  <a:pt x="203200" y="1162050"/>
                </a:cubicBezTo>
                <a:cubicBezTo>
                  <a:pt x="190500" y="1225550"/>
                  <a:pt x="184150" y="1289050"/>
                  <a:pt x="171450" y="1352550"/>
                </a:cubicBezTo>
                <a:close/>
                <a:moveTo>
                  <a:pt x="895350" y="1365250"/>
                </a:moveTo>
                <a:cubicBezTo>
                  <a:pt x="838200" y="1333500"/>
                  <a:pt x="774700" y="1308100"/>
                  <a:pt x="717550" y="1282700"/>
                </a:cubicBezTo>
                <a:cubicBezTo>
                  <a:pt x="730250" y="1231900"/>
                  <a:pt x="742950" y="1193800"/>
                  <a:pt x="762000" y="1155700"/>
                </a:cubicBezTo>
                <a:cubicBezTo>
                  <a:pt x="838200" y="1206500"/>
                  <a:pt x="869950" y="1301750"/>
                  <a:pt x="895350" y="1365250"/>
                </a:cubicBezTo>
                <a:close/>
                <a:moveTo>
                  <a:pt x="920750" y="971550"/>
                </a:moveTo>
                <a:lnTo>
                  <a:pt x="711200" y="1003300"/>
                </a:lnTo>
                <a:cubicBezTo>
                  <a:pt x="609600" y="958850"/>
                  <a:pt x="622300" y="977900"/>
                  <a:pt x="622300" y="914400"/>
                </a:cubicBezTo>
                <a:cubicBezTo>
                  <a:pt x="622300" y="825500"/>
                  <a:pt x="654050" y="869950"/>
                  <a:pt x="755650" y="787400"/>
                </a:cubicBezTo>
                <a:cubicBezTo>
                  <a:pt x="800100" y="844550"/>
                  <a:pt x="857250" y="908050"/>
                  <a:pt x="920750" y="971550"/>
                </a:cubicBezTo>
                <a:close/>
                <a:moveTo>
                  <a:pt x="2882900" y="69850"/>
                </a:moveTo>
                <a:cubicBezTo>
                  <a:pt x="2901950" y="88900"/>
                  <a:pt x="2908300" y="120650"/>
                  <a:pt x="2921000" y="146050"/>
                </a:cubicBezTo>
                <a:cubicBezTo>
                  <a:pt x="2927350" y="158750"/>
                  <a:pt x="2984500" y="165100"/>
                  <a:pt x="2984500" y="196850"/>
                </a:cubicBezTo>
                <a:cubicBezTo>
                  <a:pt x="2984500" y="209550"/>
                  <a:pt x="2876550" y="254000"/>
                  <a:pt x="2876550" y="304800"/>
                </a:cubicBezTo>
                <a:cubicBezTo>
                  <a:pt x="2876550" y="317500"/>
                  <a:pt x="2889250" y="349250"/>
                  <a:pt x="2889250" y="361950"/>
                </a:cubicBezTo>
                <a:cubicBezTo>
                  <a:pt x="2889250" y="393700"/>
                  <a:pt x="2863850" y="438150"/>
                  <a:pt x="2838450" y="469900"/>
                </a:cubicBezTo>
                <a:cubicBezTo>
                  <a:pt x="2800350" y="482600"/>
                  <a:pt x="2749550" y="482600"/>
                  <a:pt x="2705100" y="476250"/>
                </a:cubicBezTo>
                <a:cubicBezTo>
                  <a:pt x="2692400" y="488950"/>
                  <a:pt x="2673350" y="501650"/>
                  <a:pt x="2660650" y="514350"/>
                </a:cubicBezTo>
                <a:cubicBezTo>
                  <a:pt x="2667000" y="520700"/>
                  <a:pt x="2673350" y="520700"/>
                  <a:pt x="2673350" y="539750"/>
                </a:cubicBezTo>
                <a:cubicBezTo>
                  <a:pt x="2673350" y="552450"/>
                  <a:pt x="2622550" y="615950"/>
                  <a:pt x="2609850" y="666750"/>
                </a:cubicBezTo>
                <a:cubicBezTo>
                  <a:pt x="2597150" y="698500"/>
                  <a:pt x="2603500" y="749300"/>
                  <a:pt x="2597150" y="793750"/>
                </a:cubicBezTo>
                <a:cubicBezTo>
                  <a:pt x="2590800" y="838200"/>
                  <a:pt x="2578100" y="889000"/>
                  <a:pt x="2559050" y="939800"/>
                </a:cubicBezTo>
                <a:cubicBezTo>
                  <a:pt x="2527300" y="1028700"/>
                  <a:pt x="2451100" y="1193800"/>
                  <a:pt x="2451100" y="1206500"/>
                </a:cubicBezTo>
                <a:cubicBezTo>
                  <a:pt x="2451100" y="1250950"/>
                  <a:pt x="2495550" y="1276350"/>
                  <a:pt x="2495550" y="1377950"/>
                </a:cubicBezTo>
                <a:cubicBezTo>
                  <a:pt x="2495550" y="1511300"/>
                  <a:pt x="2451100" y="1784350"/>
                  <a:pt x="2406650" y="1885950"/>
                </a:cubicBezTo>
                <a:cubicBezTo>
                  <a:pt x="2438400" y="1905000"/>
                  <a:pt x="2476500" y="1936750"/>
                  <a:pt x="2501900" y="1962150"/>
                </a:cubicBezTo>
                <a:cubicBezTo>
                  <a:pt x="2482850" y="1974850"/>
                  <a:pt x="2438400" y="1981200"/>
                  <a:pt x="2425700" y="1981200"/>
                </a:cubicBezTo>
                <a:cubicBezTo>
                  <a:pt x="2413000" y="1981200"/>
                  <a:pt x="2368550" y="1974850"/>
                  <a:pt x="2343150" y="1968500"/>
                </a:cubicBezTo>
                <a:cubicBezTo>
                  <a:pt x="2324100" y="1968500"/>
                  <a:pt x="2292350" y="1949450"/>
                  <a:pt x="2273300" y="1949450"/>
                </a:cubicBezTo>
                <a:cubicBezTo>
                  <a:pt x="2260600" y="1949450"/>
                  <a:pt x="2228850" y="1968500"/>
                  <a:pt x="2216150" y="1968500"/>
                </a:cubicBezTo>
                <a:cubicBezTo>
                  <a:pt x="2178050" y="1968500"/>
                  <a:pt x="2139950" y="1955800"/>
                  <a:pt x="2139950" y="1917700"/>
                </a:cubicBezTo>
                <a:cubicBezTo>
                  <a:pt x="2139950" y="1847850"/>
                  <a:pt x="2222500" y="1714500"/>
                  <a:pt x="2222500" y="1714500"/>
                </a:cubicBezTo>
                <a:cubicBezTo>
                  <a:pt x="2222500" y="1695450"/>
                  <a:pt x="2203450" y="1689100"/>
                  <a:pt x="2203450" y="1670050"/>
                </a:cubicBezTo>
                <a:cubicBezTo>
                  <a:pt x="2203450" y="1651000"/>
                  <a:pt x="2254250" y="1574800"/>
                  <a:pt x="2254250" y="1536700"/>
                </a:cubicBezTo>
                <a:cubicBezTo>
                  <a:pt x="2254250" y="1504950"/>
                  <a:pt x="2190750" y="1403350"/>
                  <a:pt x="2184400" y="1403350"/>
                </a:cubicBezTo>
                <a:cubicBezTo>
                  <a:pt x="2146300" y="1365250"/>
                  <a:pt x="2095500" y="1333500"/>
                  <a:pt x="2044700" y="1295400"/>
                </a:cubicBezTo>
                <a:cubicBezTo>
                  <a:pt x="1949450" y="1485900"/>
                  <a:pt x="1797050" y="1670050"/>
                  <a:pt x="1612900" y="1847850"/>
                </a:cubicBezTo>
                <a:cubicBezTo>
                  <a:pt x="1631950" y="1866900"/>
                  <a:pt x="1651000" y="1885950"/>
                  <a:pt x="1663700" y="1905000"/>
                </a:cubicBezTo>
                <a:lnTo>
                  <a:pt x="1663700" y="1924050"/>
                </a:lnTo>
                <a:cubicBezTo>
                  <a:pt x="1625600" y="1936750"/>
                  <a:pt x="1568450" y="1949450"/>
                  <a:pt x="1549400" y="1949450"/>
                </a:cubicBezTo>
                <a:cubicBezTo>
                  <a:pt x="1473200" y="1949450"/>
                  <a:pt x="1422400" y="1847850"/>
                  <a:pt x="1422400" y="1797050"/>
                </a:cubicBezTo>
                <a:cubicBezTo>
                  <a:pt x="1422400" y="1758950"/>
                  <a:pt x="1447800" y="1746250"/>
                  <a:pt x="1485900" y="1682750"/>
                </a:cubicBezTo>
                <a:cubicBezTo>
                  <a:pt x="1466850" y="1682750"/>
                  <a:pt x="1441450" y="1676400"/>
                  <a:pt x="1422400" y="1670050"/>
                </a:cubicBezTo>
                <a:cubicBezTo>
                  <a:pt x="1403350" y="1695450"/>
                  <a:pt x="1428750" y="1758950"/>
                  <a:pt x="1390650" y="1790700"/>
                </a:cubicBezTo>
                <a:lnTo>
                  <a:pt x="1346200" y="1790700"/>
                </a:lnTo>
                <a:cubicBezTo>
                  <a:pt x="1308100" y="1714500"/>
                  <a:pt x="1270000" y="1638300"/>
                  <a:pt x="1238250" y="1562100"/>
                </a:cubicBezTo>
                <a:cubicBezTo>
                  <a:pt x="1200150" y="1714500"/>
                  <a:pt x="1174750" y="1841500"/>
                  <a:pt x="1016000" y="1841500"/>
                </a:cubicBezTo>
                <a:cubicBezTo>
                  <a:pt x="723900" y="1841500"/>
                  <a:pt x="647700" y="1593850"/>
                  <a:pt x="647700" y="1397000"/>
                </a:cubicBezTo>
                <a:cubicBezTo>
                  <a:pt x="647700" y="1384300"/>
                  <a:pt x="654050" y="1339850"/>
                  <a:pt x="654050" y="1314450"/>
                </a:cubicBezTo>
                <a:cubicBezTo>
                  <a:pt x="660400" y="1276350"/>
                  <a:pt x="673100" y="1225550"/>
                  <a:pt x="685800" y="1193800"/>
                </a:cubicBezTo>
                <a:cubicBezTo>
                  <a:pt x="692150" y="1168400"/>
                  <a:pt x="742950" y="1117600"/>
                  <a:pt x="742950" y="1104900"/>
                </a:cubicBezTo>
                <a:cubicBezTo>
                  <a:pt x="742950" y="1085850"/>
                  <a:pt x="742950" y="1079500"/>
                  <a:pt x="723900" y="1079500"/>
                </a:cubicBezTo>
                <a:cubicBezTo>
                  <a:pt x="711200" y="1079500"/>
                  <a:pt x="679450" y="1104900"/>
                  <a:pt x="660400" y="1104900"/>
                </a:cubicBezTo>
                <a:cubicBezTo>
                  <a:pt x="647700" y="1104900"/>
                  <a:pt x="596900" y="1047750"/>
                  <a:pt x="565150" y="1022350"/>
                </a:cubicBezTo>
                <a:cubicBezTo>
                  <a:pt x="552450" y="1041400"/>
                  <a:pt x="552450" y="1060450"/>
                  <a:pt x="546100" y="1079500"/>
                </a:cubicBezTo>
                <a:cubicBezTo>
                  <a:pt x="501650" y="1054100"/>
                  <a:pt x="495300" y="1016000"/>
                  <a:pt x="482600" y="990600"/>
                </a:cubicBezTo>
                <a:cubicBezTo>
                  <a:pt x="457200" y="1016000"/>
                  <a:pt x="406400" y="1047750"/>
                  <a:pt x="387350" y="1085850"/>
                </a:cubicBezTo>
                <a:cubicBezTo>
                  <a:pt x="368300" y="1111250"/>
                  <a:pt x="374650" y="1155700"/>
                  <a:pt x="368300" y="1193800"/>
                </a:cubicBezTo>
                <a:cubicBezTo>
                  <a:pt x="349250" y="1301750"/>
                  <a:pt x="355600" y="1403350"/>
                  <a:pt x="304800" y="1517650"/>
                </a:cubicBezTo>
                <a:cubicBezTo>
                  <a:pt x="317500" y="1530350"/>
                  <a:pt x="330200" y="1543050"/>
                  <a:pt x="336550" y="1555750"/>
                </a:cubicBezTo>
                <a:cubicBezTo>
                  <a:pt x="317500" y="1574800"/>
                  <a:pt x="241300" y="1587500"/>
                  <a:pt x="241300" y="1587500"/>
                </a:cubicBezTo>
                <a:cubicBezTo>
                  <a:pt x="177800" y="1587500"/>
                  <a:pt x="158750" y="1562100"/>
                  <a:pt x="158750" y="1511300"/>
                </a:cubicBezTo>
                <a:cubicBezTo>
                  <a:pt x="158750" y="1492250"/>
                  <a:pt x="165100" y="1454150"/>
                  <a:pt x="171450" y="1403350"/>
                </a:cubicBezTo>
                <a:cubicBezTo>
                  <a:pt x="114300" y="1422400"/>
                  <a:pt x="0" y="1346200"/>
                  <a:pt x="0" y="1295400"/>
                </a:cubicBezTo>
                <a:cubicBezTo>
                  <a:pt x="0" y="1282700"/>
                  <a:pt x="25400" y="1225550"/>
                  <a:pt x="38100" y="1193800"/>
                </a:cubicBezTo>
                <a:cubicBezTo>
                  <a:pt x="50800" y="1149350"/>
                  <a:pt x="57150" y="1098550"/>
                  <a:pt x="76200" y="1060450"/>
                </a:cubicBezTo>
                <a:cubicBezTo>
                  <a:pt x="82550" y="1041400"/>
                  <a:pt x="184150" y="971550"/>
                  <a:pt x="184150" y="939800"/>
                </a:cubicBezTo>
                <a:cubicBezTo>
                  <a:pt x="184150" y="889000"/>
                  <a:pt x="120650" y="838200"/>
                  <a:pt x="120650" y="711200"/>
                </a:cubicBezTo>
                <a:cubicBezTo>
                  <a:pt x="120650" y="577850"/>
                  <a:pt x="304800" y="533400"/>
                  <a:pt x="387350" y="457200"/>
                </a:cubicBezTo>
                <a:cubicBezTo>
                  <a:pt x="495300" y="349250"/>
                  <a:pt x="584200" y="463550"/>
                  <a:pt x="685800" y="381000"/>
                </a:cubicBezTo>
                <a:cubicBezTo>
                  <a:pt x="704850" y="368300"/>
                  <a:pt x="717550" y="330200"/>
                  <a:pt x="749300" y="317500"/>
                </a:cubicBezTo>
                <a:cubicBezTo>
                  <a:pt x="755650" y="311150"/>
                  <a:pt x="781050" y="311150"/>
                  <a:pt x="793750" y="311150"/>
                </a:cubicBezTo>
                <a:cubicBezTo>
                  <a:pt x="882650" y="311150"/>
                  <a:pt x="952500" y="374650"/>
                  <a:pt x="952500" y="457200"/>
                </a:cubicBezTo>
                <a:cubicBezTo>
                  <a:pt x="952500" y="520700"/>
                  <a:pt x="914400" y="546100"/>
                  <a:pt x="939800" y="609600"/>
                </a:cubicBezTo>
                <a:cubicBezTo>
                  <a:pt x="908050" y="609600"/>
                  <a:pt x="844550" y="622300"/>
                  <a:pt x="819150" y="673100"/>
                </a:cubicBezTo>
                <a:cubicBezTo>
                  <a:pt x="895350" y="768350"/>
                  <a:pt x="971550" y="869950"/>
                  <a:pt x="1041400" y="965200"/>
                </a:cubicBezTo>
                <a:cubicBezTo>
                  <a:pt x="1041400" y="971550"/>
                  <a:pt x="1054100" y="971550"/>
                  <a:pt x="1066800" y="971550"/>
                </a:cubicBezTo>
                <a:lnTo>
                  <a:pt x="1651000" y="927100"/>
                </a:lnTo>
                <a:lnTo>
                  <a:pt x="1765300" y="927100"/>
                </a:lnTo>
                <a:cubicBezTo>
                  <a:pt x="1790700" y="831850"/>
                  <a:pt x="1816100" y="844550"/>
                  <a:pt x="1816100" y="793750"/>
                </a:cubicBezTo>
                <a:lnTo>
                  <a:pt x="1816100" y="647700"/>
                </a:lnTo>
                <a:cubicBezTo>
                  <a:pt x="1790700" y="527050"/>
                  <a:pt x="1936750" y="501650"/>
                  <a:pt x="2025650" y="457200"/>
                </a:cubicBezTo>
                <a:cubicBezTo>
                  <a:pt x="2057400" y="438150"/>
                  <a:pt x="2108200" y="450850"/>
                  <a:pt x="2146300" y="431800"/>
                </a:cubicBezTo>
                <a:cubicBezTo>
                  <a:pt x="2184400" y="412750"/>
                  <a:pt x="2228850" y="349250"/>
                  <a:pt x="2273300" y="342900"/>
                </a:cubicBezTo>
                <a:cubicBezTo>
                  <a:pt x="2349500" y="323850"/>
                  <a:pt x="2444750" y="266700"/>
                  <a:pt x="2540000" y="273050"/>
                </a:cubicBezTo>
                <a:cubicBezTo>
                  <a:pt x="2527300" y="82550"/>
                  <a:pt x="2584450" y="0"/>
                  <a:pt x="2730500" y="0"/>
                </a:cubicBezTo>
                <a:cubicBezTo>
                  <a:pt x="2787650" y="0"/>
                  <a:pt x="2838450" y="12700"/>
                  <a:pt x="2882900" y="69850"/>
                </a:cubicBezTo>
                <a:close/>
              </a:path>
            </a:pathLst>
          </a:custGeom>
          <a:solidFill>
            <a:schemeClr val="tx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13">
            <a:extLst>
              <a:ext uri="{FF2B5EF4-FFF2-40B4-BE49-F238E27FC236}">
                <a16:creationId xmlns:a16="http://schemas.microsoft.com/office/drawing/2014/main" id="{6C9C7005-17BB-4E61-B2FC-06E709995324}"/>
              </a:ext>
            </a:extLst>
          </p:cNvPr>
          <p:cNvSpPr/>
          <p:nvPr/>
        </p:nvSpPr>
        <p:spPr>
          <a:xfrm>
            <a:off x="4733738" y="3649849"/>
            <a:ext cx="1362262" cy="2822705"/>
          </a:xfrm>
          <a:custGeom>
            <a:avLst/>
            <a:gdLst>
              <a:gd name="connsiteX0" fmla="*/ 158750 w 704850"/>
              <a:gd name="connsiteY0" fmla="*/ 1041400 h 1460500"/>
              <a:gd name="connsiteX1" fmla="*/ 177800 w 704850"/>
              <a:gd name="connsiteY1" fmla="*/ 1079500 h 1460500"/>
              <a:gd name="connsiteX2" fmla="*/ 177800 w 704850"/>
              <a:gd name="connsiteY2" fmla="*/ 1130300 h 1460500"/>
              <a:gd name="connsiteX3" fmla="*/ 114300 w 704850"/>
              <a:gd name="connsiteY3" fmla="*/ 1130300 h 1460500"/>
              <a:gd name="connsiteX4" fmla="*/ 101600 w 704850"/>
              <a:gd name="connsiteY4" fmla="*/ 1098550 h 1460500"/>
              <a:gd name="connsiteX5" fmla="*/ 101600 w 704850"/>
              <a:gd name="connsiteY5" fmla="*/ 1041400 h 1460500"/>
              <a:gd name="connsiteX6" fmla="*/ 158750 w 704850"/>
              <a:gd name="connsiteY6" fmla="*/ 1041400 h 1460500"/>
              <a:gd name="connsiteX7" fmla="*/ 571500 w 704850"/>
              <a:gd name="connsiteY7" fmla="*/ 984250 h 1460500"/>
              <a:gd name="connsiteX8" fmla="*/ 571500 w 704850"/>
              <a:gd name="connsiteY8" fmla="*/ 1098550 h 1460500"/>
              <a:gd name="connsiteX9" fmla="*/ 450850 w 704850"/>
              <a:gd name="connsiteY9" fmla="*/ 1098550 h 1460500"/>
              <a:gd name="connsiteX10" fmla="*/ 450850 w 704850"/>
              <a:gd name="connsiteY10" fmla="*/ 984250 h 1460500"/>
              <a:gd name="connsiteX11" fmla="*/ 571500 w 704850"/>
              <a:gd name="connsiteY11" fmla="*/ 984250 h 1460500"/>
              <a:gd name="connsiteX12" fmla="*/ 469900 w 704850"/>
              <a:gd name="connsiteY12" fmla="*/ 438150 h 1460500"/>
              <a:gd name="connsiteX13" fmla="*/ 469900 w 704850"/>
              <a:gd name="connsiteY13" fmla="*/ 495300 h 1460500"/>
              <a:gd name="connsiteX14" fmla="*/ 495300 w 704850"/>
              <a:gd name="connsiteY14" fmla="*/ 660400 h 1460500"/>
              <a:gd name="connsiteX15" fmla="*/ 488950 w 704850"/>
              <a:gd name="connsiteY15" fmla="*/ 692150 h 1460500"/>
              <a:gd name="connsiteX16" fmla="*/ 444500 w 704850"/>
              <a:gd name="connsiteY16" fmla="*/ 692150 h 1460500"/>
              <a:gd name="connsiteX17" fmla="*/ 419100 w 704850"/>
              <a:gd name="connsiteY17" fmla="*/ 419100 h 1460500"/>
              <a:gd name="connsiteX18" fmla="*/ 425450 w 704850"/>
              <a:gd name="connsiteY18" fmla="*/ 361950 h 1460500"/>
              <a:gd name="connsiteX19" fmla="*/ 469900 w 704850"/>
              <a:gd name="connsiteY19" fmla="*/ 438150 h 1460500"/>
              <a:gd name="connsiteX20" fmla="*/ 152400 w 704850"/>
              <a:gd name="connsiteY20" fmla="*/ 476250 h 1460500"/>
              <a:gd name="connsiteX21" fmla="*/ 152400 w 704850"/>
              <a:gd name="connsiteY21" fmla="*/ 736600 h 1460500"/>
              <a:gd name="connsiteX22" fmla="*/ 133350 w 704850"/>
              <a:gd name="connsiteY22" fmla="*/ 736600 h 1460500"/>
              <a:gd name="connsiteX23" fmla="*/ 107950 w 704850"/>
              <a:gd name="connsiteY23" fmla="*/ 666750 h 1460500"/>
              <a:gd name="connsiteX24" fmla="*/ 95250 w 704850"/>
              <a:gd name="connsiteY24" fmla="*/ 546100 h 1460500"/>
              <a:gd name="connsiteX25" fmla="*/ 69850 w 704850"/>
              <a:gd name="connsiteY25" fmla="*/ 457200 h 1460500"/>
              <a:gd name="connsiteX26" fmla="*/ 120650 w 704850"/>
              <a:gd name="connsiteY26" fmla="*/ 355600 h 1460500"/>
              <a:gd name="connsiteX27" fmla="*/ 152400 w 704850"/>
              <a:gd name="connsiteY27" fmla="*/ 476250 h 1460500"/>
              <a:gd name="connsiteX28" fmla="*/ 368300 w 704850"/>
              <a:gd name="connsiteY28" fmla="*/ 88900 h 1460500"/>
              <a:gd name="connsiteX29" fmla="*/ 342900 w 704850"/>
              <a:gd name="connsiteY29" fmla="*/ 107950 h 1460500"/>
              <a:gd name="connsiteX30" fmla="*/ 330200 w 704850"/>
              <a:gd name="connsiteY30" fmla="*/ 171450 h 1460500"/>
              <a:gd name="connsiteX31" fmla="*/ 469900 w 704850"/>
              <a:gd name="connsiteY31" fmla="*/ 241300 h 1460500"/>
              <a:gd name="connsiteX32" fmla="*/ 488950 w 704850"/>
              <a:gd name="connsiteY32" fmla="*/ 298450 h 1460500"/>
              <a:gd name="connsiteX33" fmla="*/ 546100 w 704850"/>
              <a:gd name="connsiteY33" fmla="*/ 476250 h 1460500"/>
              <a:gd name="connsiteX34" fmla="*/ 552450 w 704850"/>
              <a:gd name="connsiteY34" fmla="*/ 673100 h 1460500"/>
              <a:gd name="connsiteX35" fmla="*/ 520700 w 704850"/>
              <a:gd name="connsiteY35" fmla="*/ 730250 h 1460500"/>
              <a:gd name="connsiteX36" fmla="*/ 603250 w 704850"/>
              <a:gd name="connsiteY36" fmla="*/ 838200 h 1460500"/>
              <a:gd name="connsiteX37" fmla="*/ 615950 w 704850"/>
              <a:gd name="connsiteY37" fmla="*/ 819150 h 1460500"/>
              <a:gd name="connsiteX38" fmla="*/ 660400 w 704850"/>
              <a:gd name="connsiteY38" fmla="*/ 1066800 h 1460500"/>
              <a:gd name="connsiteX39" fmla="*/ 704850 w 704850"/>
              <a:gd name="connsiteY39" fmla="*/ 1085850 h 1460500"/>
              <a:gd name="connsiteX40" fmla="*/ 673100 w 704850"/>
              <a:gd name="connsiteY40" fmla="*/ 1136650 h 1460500"/>
              <a:gd name="connsiteX41" fmla="*/ 673100 w 704850"/>
              <a:gd name="connsiteY41" fmla="*/ 1435100 h 1460500"/>
              <a:gd name="connsiteX42" fmla="*/ 647700 w 704850"/>
              <a:gd name="connsiteY42" fmla="*/ 1447800 h 1460500"/>
              <a:gd name="connsiteX43" fmla="*/ 622300 w 704850"/>
              <a:gd name="connsiteY43" fmla="*/ 1428750 h 1460500"/>
              <a:gd name="connsiteX44" fmla="*/ 622300 w 704850"/>
              <a:gd name="connsiteY44" fmla="*/ 1225550 h 1460500"/>
              <a:gd name="connsiteX45" fmla="*/ 590550 w 704850"/>
              <a:gd name="connsiteY45" fmla="*/ 1143000 h 1460500"/>
              <a:gd name="connsiteX46" fmla="*/ 577850 w 704850"/>
              <a:gd name="connsiteY46" fmla="*/ 1123950 h 1460500"/>
              <a:gd name="connsiteX47" fmla="*/ 438150 w 704850"/>
              <a:gd name="connsiteY47" fmla="*/ 1136650 h 1460500"/>
              <a:gd name="connsiteX48" fmla="*/ 425450 w 704850"/>
              <a:gd name="connsiteY48" fmla="*/ 1371600 h 1460500"/>
              <a:gd name="connsiteX49" fmla="*/ 431800 w 704850"/>
              <a:gd name="connsiteY49" fmla="*/ 1409700 h 1460500"/>
              <a:gd name="connsiteX50" fmla="*/ 368300 w 704850"/>
              <a:gd name="connsiteY50" fmla="*/ 1460500 h 1460500"/>
              <a:gd name="connsiteX51" fmla="*/ 323850 w 704850"/>
              <a:gd name="connsiteY51" fmla="*/ 1358900 h 1460500"/>
              <a:gd name="connsiteX52" fmla="*/ 266700 w 704850"/>
              <a:gd name="connsiteY52" fmla="*/ 1403350 h 1460500"/>
              <a:gd name="connsiteX53" fmla="*/ 228600 w 704850"/>
              <a:gd name="connsiteY53" fmla="*/ 1365250 h 1460500"/>
              <a:gd name="connsiteX54" fmla="*/ 241300 w 704850"/>
              <a:gd name="connsiteY54" fmla="*/ 1276350 h 1460500"/>
              <a:gd name="connsiteX55" fmla="*/ 203200 w 704850"/>
              <a:gd name="connsiteY55" fmla="*/ 1219200 h 1460500"/>
              <a:gd name="connsiteX56" fmla="*/ 184150 w 704850"/>
              <a:gd name="connsiteY56" fmla="*/ 1162050 h 1460500"/>
              <a:gd name="connsiteX57" fmla="*/ 152400 w 704850"/>
              <a:gd name="connsiteY57" fmla="*/ 1155700 h 1460500"/>
              <a:gd name="connsiteX58" fmla="*/ 127000 w 704850"/>
              <a:gd name="connsiteY58" fmla="*/ 1155700 h 1460500"/>
              <a:gd name="connsiteX59" fmla="*/ 101600 w 704850"/>
              <a:gd name="connsiteY59" fmla="*/ 1238250 h 1460500"/>
              <a:gd name="connsiteX60" fmla="*/ 101600 w 704850"/>
              <a:gd name="connsiteY60" fmla="*/ 1441450 h 1460500"/>
              <a:gd name="connsiteX61" fmla="*/ 69850 w 704850"/>
              <a:gd name="connsiteY61" fmla="*/ 1454150 h 1460500"/>
              <a:gd name="connsiteX62" fmla="*/ 38100 w 704850"/>
              <a:gd name="connsiteY62" fmla="*/ 1454150 h 1460500"/>
              <a:gd name="connsiteX63" fmla="*/ 12700 w 704850"/>
              <a:gd name="connsiteY63" fmla="*/ 1174750 h 1460500"/>
              <a:gd name="connsiteX64" fmla="*/ 12700 w 704850"/>
              <a:gd name="connsiteY64" fmla="*/ 863600 h 1460500"/>
              <a:gd name="connsiteX65" fmla="*/ 31750 w 704850"/>
              <a:gd name="connsiteY65" fmla="*/ 857250 h 1460500"/>
              <a:gd name="connsiteX66" fmla="*/ 69850 w 704850"/>
              <a:gd name="connsiteY66" fmla="*/ 901700 h 1460500"/>
              <a:gd name="connsiteX67" fmla="*/ 76200 w 704850"/>
              <a:gd name="connsiteY67" fmla="*/ 793750 h 1460500"/>
              <a:gd name="connsiteX68" fmla="*/ 44450 w 704850"/>
              <a:gd name="connsiteY68" fmla="*/ 742950 h 1460500"/>
              <a:gd name="connsiteX69" fmla="*/ 69850 w 704850"/>
              <a:gd name="connsiteY69" fmla="*/ 685800 h 1460500"/>
              <a:gd name="connsiteX70" fmla="*/ 0 w 704850"/>
              <a:gd name="connsiteY70" fmla="*/ 469900 h 1460500"/>
              <a:gd name="connsiteX71" fmla="*/ 44450 w 704850"/>
              <a:gd name="connsiteY71" fmla="*/ 298450 h 1460500"/>
              <a:gd name="connsiteX72" fmla="*/ 222250 w 704850"/>
              <a:gd name="connsiteY72" fmla="*/ 177800 h 1460500"/>
              <a:gd name="connsiteX73" fmla="*/ 228600 w 704850"/>
              <a:gd name="connsiteY73" fmla="*/ 171450 h 1460500"/>
              <a:gd name="connsiteX74" fmla="*/ 209550 w 704850"/>
              <a:gd name="connsiteY74" fmla="*/ 120650 h 1460500"/>
              <a:gd name="connsiteX75" fmla="*/ 184150 w 704850"/>
              <a:gd name="connsiteY75" fmla="*/ 101600 h 1460500"/>
              <a:gd name="connsiteX76" fmla="*/ 190500 w 704850"/>
              <a:gd name="connsiteY76" fmla="*/ 88900 h 1460500"/>
              <a:gd name="connsiteX77" fmla="*/ 266700 w 704850"/>
              <a:gd name="connsiteY77" fmla="*/ 0 h 1460500"/>
              <a:gd name="connsiteX78" fmla="*/ 368300 w 704850"/>
              <a:gd name="connsiteY78" fmla="*/ 889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4850" h="1460500">
                <a:moveTo>
                  <a:pt x="158750" y="1041400"/>
                </a:moveTo>
                <a:cubicBezTo>
                  <a:pt x="158750" y="1054100"/>
                  <a:pt x="165100" y="1073150"/>
                  <a:pt x="177800" y="1079500"/>
                </a:cubicBezTo>
                <a:lnTo>
                  <a:pt x="177800" y="1130300"/>
                </a:lnTo>
                <a:lnTo>
                  <a:pt x="114300" y="1130300"/>
                </a:lnTo>
                <a:cubicBezTo>
                  <a:pt x="114300" y="1123950"/>
                  <a:pt x="101600" y="1111250"/>
                  <a:pt x="101600" y="1098550"/>
                </a:cubicBezTo>
                <a:lnTo>
                  <a:pt x="101600" y="1041400"/>
                </a:lnTo>
                <a:lnTo>
                  <a:pt x="158750" y="1041400"/>
                </a:lnTo>
                <a:close/>
                <a:moveTo>
                  <a:pt x="571500" y="984250"/>
                </a:moveTo>
                <a:lnTo>
                  <a:pt x="571500" y="1098550"/>
                </a:lnTo>
                <a:lnTo>
                  <a:pt x="450850" y="1098550"/>
                </a:lnTo>
                <a:lnTo>
                  <a:pt x="450850" y="984250"/>
                </a:lnTo>
                <a:lnTo>
                  <a:pt x="571500" y="984250"/>
                </a:lnTo>
                <a:close/>
                <a:moveTo>
                  <a:pt x="469900" y="438150"/>
                </a:moveTo>
                <a:lnTo>
                  <a:pt x="469900" y="495300"/>
                </a:lnTo>
                <a:cubicBezTo>
                  <a:pt x="469900" y="514350"/>
                  <a:pt x="495300" y="641350"/>
                  <a:pt x="495300" y="660400"/>
                </a:cubicBezTo>
                <a:cubicBezTo>
                  <a:pt x="495300" y="673100"/>
                  <a:pt x="488950" y="679450"/>
                  <a:pt x="488950" y="692150"/>
                </a:cubicBezTo>
                <a:lnTo>
                  <a:pt x="444500" y="692150"/>
                </a:lnTo>
                <a:cubicBezTo>
                  <a:pt x="438150" y="603250"/>
                  <a:pt x="419100" y="438150"/>
                  <a:pt x="419100" y="419100"/>
                </a:cubicBezTo>
                <a:cubicBezTo>
                  <a:pt x="419100" y="406400"/>
                  <a:pt x="425450" y="381000"/>
                  <a:pt x="425450" y="361950"/>
                </a:cubicBezTo>
                <a:cubicBezTo>
                  <a:pt x="438150" y="387350"/>
                  <a:pt x="457200" y="412750"/>
                  <a:pt x="469900" y="438150"/>
                </a:cubicBezTo>
                <a:close/>
                <a:moveTo>
                  <a:pt x="152400" y="476250"/>
                </a:moveTo>
                <a:lnTo>
                  <a:pt x="152400" y="736600"/>
                </a:lnTo>
                <a:lnTo>
                  <a:pt x="133350" y="736600"/>
                </a:lnTo>
                <a:cubicBezTo>
                  <a:pt x="133350" y="717550"/>
                  <a:pt x="114300" y="698500"/>
                  <a:pt x="107950" y="666750"/>
                </a:cubicBezTo>
                <a:cubicBezTo>
                  <a:pt x="95250" y="628650"/>
                  <a:pt x="101600" y="584200"/>
                  <a:pt x="95250" y="546100"/>
                </a:cubicBezTo>
                <a:cubicBezTo>
                  <a:pt x="95250" y="520700"/>
                  <a:pt x="69850" y="469900"/>
                  <a:pt x="69850" y="457200"/>
                </a:cubicBezTo>
                <a:cubicBezTo>
                  <a:pt x="69850" y="438150"/>
                  <a:pt x="114300" y="387350"/>
                  <a:pt x="120650" y="355600"/>
                </a:cubicBezTo>
                <a:cubicBezTo>
                  <a:pt x="120650" y="412750"/>
                  <a:pt x="152400" y="425450"/>
                  <a:pt x="152400" y="476250"/>
                </a:cubicBezTo>
                <a:close/>
                <a:moveTo>
                  <a:pt x="368300" y="88900"/>
                </a:moveTo>
                <a:cubicBezTo>
                  <a:pt x="368300" y="95250"/>
                  <a:pt x="355600" y="101600"/>
                  <a:pt x="342900" y="107950"/>
                </a:cubicBezTo>
                <a:cubicBezTo>
                  <a:pt x="342900" y="127000"/>
                  <a:pt x="336550" y="152400"/>
                  <a:pt x="330200" y="171450"/>
                </a:cubicBezTo>
                <a:cubicBezTo>
                  <a:pt x="368300" y="190500"/>
                  <a:pt x="431800" y="171450"/>
                  <a:pt x="469900" y="241300"/>
                </a:cubicBezTo>
                <a:cubicBezTo>
                  <a:pt x="482600" y="254000"/>
                  <a:pt x="476250" y="279400"/>
                  <a:pt x="488950" y="298450"/>
                </a:cubicBezTo>
                <a:cubicBezTo>
                  <a:pt x="527050" y="361950"/>
                  <a:pt x="539750" y="412750"/>
                  <a:pt x="546100" y="476250"/>
                </a:cubicBezTo>
                <a:cubicBezTo>
                  <a:pt x="552450" y="647700"/>
                  <a:pt x="552450" y="654050"/>
                  <a:pt x="552450" y="673100"/>
                </a:cubicBezTo>
                <a:cubicBezTo>
                  <a:pt x="552450" y="685800"/>
                  <a:pt x="520700" y="711200"/>
                  <a:pt x="520700" y="730250"/>
                </a:cubicBezTo>
                <a:cubicBezTo>
                  <a:pt x="520700" y="742950"/>
                  <a:pt x="577850" y="800100"/>
                  <a:pt x="603250" y="838200"/>
                </a:cubicBezTo>
                <a:cubicBezTo>
                  <a:pt x="609600" y="831850"/>
                  <a:pt x="609600" y="825500"/>
                  <a:pt x="615950" y="819150"/>
                </a:cubicBezTo>
                <a:cubicBezTo>
                  <a:pt x="673100" y="889000"/>
                  <a:pt x="654050" y="984250"/>
                  <a:pt x="660400" y="1066800"/>
                </a:cubicBezTo>
                <a:cubicBezTo>
                  <a:pt x="673100" y="1073150"/>
                  <a:pt x="692150" y="1085850"/>
                  <a:pt x="704850" y="1085850"/>
                </a:cubicBezTo>
                <a:cubicBezTo>
                  <a:pt x="704850" y="1098550"/>
                  <a:pt x="673100" y="1117600"/>
                  <a:pt x="673100" y="1136650"/>
                </a:cubicBezTo>
                <a:lnTo>
                  <a:pt x="673100" y="1435100"/>
                </a:lnTo>
                <a:cubicBezTo>
                  <a:pt x="666750" y="1441450"/>
                  <a:pt x="660400" y="1447800"/>
                  <a:pt x="647700" y="1447800"/>
                </a:cubicBezTo>
                <a:cubicBezTo>
                  <a:pt x="628650" y="1447800"/>
                  <a:pt x="628650" y="1441450"/>
                  <a:pt x="622300" y="1428750"/>
                </a:cubicBezTo>
                <a:lnTo>
                  <a:pt x="622300" y="1225550"/>
                </a:lnTo>
                <a:cubicBezTo>
                  <a:pt x="596900" y="1206500"/>
                  <a:pt x="603250" y="1168400"/>
                  <a:pt x="590550" y="1143000"/>
                </a:cubicBezTo>
                <a:cubicBezTo>
                  <a:pt x="590550" y="1136650"/>
                  <a:pt x="590550" y="1123950"/>
                  <a:pt x="577850" y="1123950"/>
                </a:cubicBezTo>
                <a:cubicBezTo>
                  <a:pt x="558800" y="1123950"/>
                  <a:pt x="488950" y="1136650"/>
                  <a:pt x="438150" y="1136650"/>
                </a:cubicBezTo>
                <a:cubicBezTo>
                  <a:pt x="438150" y="1181100"/>
                  <a:pt x="431800" y="1231900"/>
                  <a:pt x="425450" y="1371600"/>
                </a:cubicBezTo>
                <a:cubicBezTo>
                  <a:pt x="419100" y="1384300"/>
                  <a:pt x="431800" y="1397000"/>
                  <a:pt x="431800" y="1409700"/>
                </a:cubicBezTo>
                <a:cubicBezTo>
                  <a:pt x="431800" y="1447800"/>
                  <a:pt x="381000" y="1460500"/>
                  <a:pt x="368300" y="1460500"/>
                </a:cubicBezTo>
                <a:cubicBezTo>
                  <a:pt x="298450" y="1460500"/>
                  <a:pt x="349250" y="1416050"/>
                  <a:pt x="323850" y="1358900"/>
                </a:cubicBezTo>
                <a:cubicBezTo>
                  <a:pt x="298450" y="1390650"/>
                  <a:pt x="292100" y="1403350"/>
                  <a:pt x="266700" y="1403350"/>
                </a:cubicBezTo>
                <a:cubicBezTo>
                  <a:pt x="228600" y="1403350"/>
                  <a:pt x="228600" y="1390650"/>
                  <a:pt x="228600" y="1365250"/>
                </a:cubicBezTo>
                <a:cubicBezTo>
                  <a:pt x="228600" y="1352550"/>
                  <a:pt x="241300" y="1295400"/>
                  <a:pt x="241300" y="1276350"/>
                </a:cubicBezTo>
                <a:cubicBezTo>
                  <a:pt x="241300" y="1263650"/>
                  <a:pt x="215900" y="1238250"/>
                  <a:pt x="203200" y="1219200"/>
                </a:cubicBezTo>
                <a:cubicBezTo>
                  <a:pt x="190500" y="1200150"/>
                  <a:pt x="196850" y="1181100"/>
                  <a:pt x="184150" y="1162050"/>
                </a:cubicBezTo>
                <a:cubicBezTo>
                  <a:pt x="177800" y="1155700"/>
                  <a:pt x="171450" y="1155700"/>
                  <a:pt x="152400" y="1155700"/>
                </a:cubicBezTo>
                <a:lnTo>
                  <a:pt x="127000" y="1155700"/>
                </a:lnTo>
                <a:cubicBezTo>
                  <a:pt x="114300" y="1181100"/>
                  <a:pt x="101600" y="1219200"/>
                  <a:pt x="101600" y="1238250"/>
                </a:cubicBezTo>
                <a:lnTo>
                  <a:pt x="101600" y="1441450"/>
                </a:lnTo>
                <a:cubicBezTo>
                  <a:pt x="95250" y="1441450"/>
                  <a:pt x="88900" y="1454150"/>
                  <a:pt x="69850" y="1454150"/>
                </a:cubicBezTo>
                <a:lnTo>
                  <a:pt x="38100" y="1454150"/>
                </a:lnTo>
                <a:cubicBezTo>
                  <a:pt x="31750" y="1365250"/>
                  <a:pt x="12700" y="1187450"/>
                  <a:pt x="12700" y="1174750"/>
                </a:cubicBezTo>
                <a:lnTo>
                  <a:pt x="12700" y="863600"/>
                </a:lnTo>
                <a:cubicBezTo>
                  <a:pt x="19050" y="863600"/>
                  <a:pt x="19050" y="857250"/>
                  <a:pt x="31750" y="857250"/>
                </a:cubicBezTo>
                <a:cubicBezTo>
                  <a:pt x="50800" y="857250"/>
                  <a:pt x="57150" y="889000"/>
                  <a:pt x="69850" y="901700"/>
                </a:cubicBezTo>
                <a:lnTo>
                  <a:pt x="76200" y="793750"/>
                </a:lnTo>
                <a:cubicBezTo>
                  <a:pt x="76200" y="781050"/>
                  <a:pt x="44450" y="755650"/>
                  <a:pt x="44450" y="742950"/>
                </a:cubicBezTo>
                <a:cubicBezTo>
                  <a:pt x="44450" y="723900"/>
                  <a:pt x="69850" y="704850"/>
                  <a:pt x="69850" y="685800"/>
                </a:cubicBezTo>
                <a:cubicBezTo>
                  <a:pt x="69850" y="635000"/>
                  <a:pt x="0" y="546100"/>
                  <a:pt x="0" y="469900"/>
                </a:cubicBezTo>
                <a:cubicBezTo>
                  <a:pt x="0" y="457200"/>
                  <a:pt x="31750" y="355600"/>
                  <a:pt x="44450" y="298450"/>
                </a:cubicBezTo>
                <a:cubicBezTo>
                  <a:pt x="63500" y="203200"/>
                  <a:pt x="152400" y="203200"/>
                  <a:pt x="222250" y="177800"/>
                </a:cubicBezTo>
                <a:cubicBezTo>
                  <a:pt x="222250" y="177800"/>
                  <a:pt x="228600" y="184150"/>
                  <a:pt x="228600" y="171450"/>
                </a:cubicBezTo>
                <a:cubicBezTo>
                  <a:pt x="228600" y="152400"/>
                  <a:pt x="215900" y="139700"/>
                  <a:pt x="209550" y="120650"/>
                </a:cubicBezTo>
                <a:cubicBezTo>
                  <a:pt x="203200" y="114300"/>
                  <a:pt x="184150" y="120650"/>
                  <a:pt x="184150" y="101600"/>
                </a:cubicBezTo>
                <a:cubicBezTo>
                  <a:pt x="184150" y="88900"/>
                  <a:pt x="190500" y="95250"/>
                  <a:pt x="190500" y="88900"/>
                </a:cubicBezTo>
                <a:cubicBezTo>
                  <a:pt x="190500" y="31750"/>
                  <a:pt x="222250" y="0"/>
                  <a:pt x="266700" y="0"/>
                </a:cubicBezTo>
                <a:cubicBezTo>
                  <a:pt x="323850" y="0"/>
                  <a:pt x="317500" y="50800"/>
                  <a:pt x="368300" y="88900"/>
                </a:cubicBezTo>
                <a:close/>
              </a:path>
            </a:pathLst>
          </a:custGeom>
          <a:solidFill>
            <a:schemeClr val="tx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8EA5B8A6-CEE2-462D-BF01-BDAEAF9BCA99}"/>
              </a:ext>
            </a:extLst>
          </p:cNvPr>
          <p:cNvSpPr/>
          <p:nvPr/>
        </p:nvSpPr>
        <p:spPr>
          <a:xfrm>
            <a:off x="6928026" y="3586286"/>
            <a:ext cx="4717478" cy="2838069"/>
          </a:xfrm>
          <a:custGeom>
            <a:avLst/>
            <a:gdLst>
              <a:gd name="connsiteX0" fmla="*/ 2838069 w 4717478"/>
              <a:gd name="connsiteY0" fmla="*/ 2647569 h 2838069"/>
              <a:gd name="connsiteX1" fmla="*/ 2838069 w 4717478"/>
              <a:gd name="connsiteY1" fmla="*/ 2672969 h 2838069"/>
              <a:gd name="connsiteX2" fmla="*/ 2787333 w 4717478"/>
              <a:gd name="connsiteY2" fmla="*/ 2672969 h 2838069"/>
              <a:gd name="connsiteX3" fmla="*/ 2793683 w 4717478"/>
              <a:gd name="connsiteY3" fmla="*/ 2641219 h 2838069"/>
              <a:gd name="connsiteX4" fmla="*/ 2749233 w 4717478"/>
              <a:gd name="connsiteY4" fmla="*/ 2507933 h 2838069"/>
              <a:gd name="connsiteX5" fmla="*/ 2774633 w 4717478"/>
              <a:gd name="connsiteY5" fmla="*/ 2469833 h 2838069"/>
              <a:gd name="connsiteX6" fmla="*/ 2838069 w 4717478"/>
              <a:gd name="connsiteY6" fmla="*/ 2647569 h 2838069"/>
              <a:gd name="connsiteX7" fmla="*/ 895223 w 4717478"/>
              <a:gd name="connsiteY7" fmla="*/ 749173 h 2838069"/>
              <a:gd name="connsiteX8" fmla="*/ 1009523 w 4717478"/>
              <a:gd name="connsiteY8" fmla="*/ 793623 h 2838069"/>
              <a:gd name="connsiteX9" fmla="*/ 1111123 w 4717478"/>
              <a:gd name="connsiteY9" fmla="*/ 971423 h 2838069"/>
              <a:gd name="connsiteX10" fmla="*/ 1161923 w 4717478"/>
              <a:gd name="connsiteY10" fmla="*/ 1028573 h 2838069"/>
              <a:gd name="connsiteX11" fmla="*/ 1269873 w 4717478"/>
              <a:gd name="connsiteY11" fmla="*/ 1130110 h 2838069"/>
              <a:gd name="connsiteX12" fmla="*/ 1377759 w 4717478"/>
              <a:gd name="connsiteY12" fmla="*/ 1231710 h 2838069"/>
              <a:gd name="connsiteX13" fmla="*/ 1441259 w 4717478"/>
              <a:gd name="connsiteY13" fmla="*/ 1263460 h 2838069"/>
              <a:gd name="connsiteX14" fmla="*/ 1568259 w 4717478"/>
              <a:gd name="connsiteY14" fmla="*/ 1301560 h 2838069"/>
              <a:gd name="connsiteX15" fmla="*/ 1657159 w 4717478"/>
              <a:gd name="connsiteY15" fmla="*/ 1326960 h 2838069"/>
              <a:gd name="connsiteX16" fmla="*/ 1828546 w 4717478"/>
              <a:gd name="connsiteY16" fmla="*/ 1390460 h 2838069"/>
              <a:gd name="connsiteX17" fmla="*/ 1879346 w 4717478"/>
              <a:gd name="connsiteY17" fmla="*/ 1447610 h 2838069"/>
              <a:gd name="connsiteX18" fmla="*/ 1936496 w 4717478"/>
              <a:gd name="connsiteY18" fmla="*/ 1415860 h 2838069"/>
              <a:gd name="connsiteX19" fmla="*/ 2063496 w 4717478"/>
              <a:gd name="connsiteY19" fmla="*/ 1396810 h 2838069"/>
              <a:gd name="connsiteX20" fmla="*/ 1942846 w 4717478"/>
              <a:gd name="connsiteY20" fmla="*/ 1307910 h 2838069"/>
              <a:gd name="connsiteX21" fmla="*/ 1980946 w 4717478"/>
              <a:gd name="connsiteY21" fmla="*/ 1015873 h 2838069"/>
              <a:gd name="connsiteX22" fmla="*/ 2025396 w 4717478"/>
              <a:gd name="connsiteY22" fmla="*/ 926973 h 2838069"/>
              <a:gd name="connsiteX23" fmla="*/ 2031746 w 4717478"/>
              <a:gd name="connsiteY23" fmla="*/ 901573 h 2838069"/>
              <a:gd name="connsiteX24" fmla="*/ 2057146 w 4717478"/>
              <a:gd name="connsiteY24" fmla="*/ 787273 h 2838069"/>
              <a:gd name="connsiteX25" fmla="*/ 1892046 w 4717478"/>
              <a:gd name="connsiteY25" fmla="*/ 723773 h 2838069"/>
              <a:gd name="connsiteX26" fmla="*/ 2006346 w 4717478"/>
              <a:gd name="connsiteY26" fmla="*/ 685673 h 2838069"/>
              <a:gd name="connsiteX27" fmla="*/ 2038096 w 4717478"/>
              <a:gd name="connsiteY27" fmla="*/ 622173 h 2838069"/>
              <a:gd name="connsiteX28" fmla="*/ 2152396 w 4717478"/>
              <a:gd name="connsiteY28" fmla="*/ 469837 h 2838069"/>
              <a:gd name="connsiteX29" fmla="*/ 2387283 w 4717478"/>
              <a:gd name="connsiteY29" fmla="*/ 380937 h 2838069"/>
              <a:gd name="connsiteX30" fmla="*/ 2425383 w 4717478"/>
              <a:gd name="connsiteY30" fmla="*/ 387287 h 2838069"/>
              <a:gd name="connsiteX31" fmla="*/ 2673033 w 4717478"/>
              <a:gd name="connsiteY31" fmla="*/ 558737 h 2838069"/>
              <a:gd name="connsiteX32" fmla="*/ 2780983 w 4717478"/>
              <a:gd name="connsiteY32" fmla="*/ 774573 h 2838069"/>
              <a:gd name="connsiteX33" fmla="*/ 2793683 w 4717478"/>
              <a:gd name="connsiteY33" fmla="*/ 806323 h 2838069"/>
              <a:gd name="connsiteX34" fmla="*/ 2780983 w 4717478"/>
              <a:gd name="connsiteY34" fmla="*/ 838073 h 2838069"/>
              <a:gd name="connsiteX35" fmla="*/ 2761933 w 4717478"/>
              <a:gd name="connsiteY35" fmla="*/ 965073 h 2838069"/>
              <a:gd name="connsiteX36" fmla="*/ 2736533 w 4717478"/>
              <a:gd name="connsiteY36" fmla="*/ 1022223 h 2838069"/>
              <a:gd name="connsiteX37" fmla="*/ 2749233 w 4717478"/>
              <a:gd name="connsiteY37" fmla="*/ 1053973 h 2838069"/>
              <a:gd name="connsiteX38" fmla="*/ 2698433 w 4717478"/>
              <a:gd name="connsiteY38" fmla="*/ 1066673 h 2838069"/>
              <a:gd name="connsiteX39" fmla="*/ 2628583 w 4717478"/>
              <a:gd name="connsiteY39" fmla="*/ 1149160 h 2838069"/>
              <a:gd name="connsiteX40" fmla="*/ 2552383 w 4717478"/>
              <a:gd name="connsiteY40" fmla="*/ 1326960 h 2838069"/>
              <a:gd name="connsiteX41" fmla="*/ 2514283 w 4717478"/>
              <a:gd name="connsiteY41" fmla="*/ 1377760 h 2838069"/>
              <a:gd name="connsiteX42" fmla="*/ 2533333 w 4717478"/>
              <a:gd name="connsiteY42" fmla="*/ 1409510 h 2838069"/>
              <a:gd name="connsiteX43" fmla="*/ 2546033 w 4717478"/>
              <a:gd name="connsiteY43" fmla="*/ 1466660 h 2838069"/>
              <a:gd name="connsiteX44" fmla="*/ 2558733 w 4717478"/>
              <a:gd name="connsiteY44" fmla="*/ 1517460 h 2838069"/>
              <a:gd name="connsiteX45" fmla="*/ 2628583 w 4717478"/>
              <a:gd name="connsiteY45" fmla="*/ 1561910 h 2838069"/>
              <a:gd name="connsiteX46" fmla="*/ 2679383 w 4717478"/>
              <a:gd name="connsiteY46" fmla="*/ 1580960 h 2838069"/>
              <a:gd name="connsiteX47" fmla="*/ 2850769 w 4717478"/>
              <a:gd name="connsiteY47" fmla="*/ 1688846 h 2838069"/>
              <a:gd name="connsiteX48" fmla="*/ 2863469 w 4717478"/>
              <a:gd name="connsiteY48" fmla="*/ 1701546 h 2838069"/>
              <a:gd name="connsiteX49" fmla="*/ 3142869 w 4717478"/>
              <a:gd name="connsiteY49" fmla="*/ 2139633 h 2838069"/>
              <a:gd name="connsiteX50" fmla="*/ 3200019 w 4717478"/>
              <a:gd name="connsiteY50" fmla="*/ 2044446 h 2838069"/>
              <a:gd name="connsiteX51" fmla="*/ 3638105 w 4717478"/>
              <a:gd name="connsiteY51" fmla="*/ 1790446 h 2838069"/>
              <a:gd name="connsiteX52" fmla="*/ 3676205 w 4717478"/>
              <a:gd name="connsiteY52" fmla="*/ 1784096 h 2838069"/>
              <a:gd name="connsiteX53" fmla="*/ 3809555 w 4717478"/>
              <a:gd name="connsiteY53" fmla="*/ 1695196 h 2838069"/>
              <a:gd name="connsiteX54" fmla="*/ 3809555 w 4717478"/>
              <a:gd name="connsiteY54" fmla="*/ 1663446 h 2838069"/>
              <a:gd name="connsiteX55" fmla="*/ 3822255 w 4717478"/>
              <a:gd name="connsiteY55" fmla="*/ 1599946 h 2838069"/>
              <a:gd name="connsiteX56" fmla="*/ 3752405 w 4717478"/>
              <a:gd name="connsiteY56" fmla="*/ 1473010 h 2838069"/>
              <a:gd name="connsiteX57" fmla="*/ 3771455 w 4717478"/>
              <a:gd name="connsiteY57" fmla="*/ 1384110 h 2838069"/>
              <a:gd name="connsiteX58" fmla="*/ 3790505 w 4717478"/>
              <a:gd name="connsiteY58" fmla="*/ 1276160 h 2838069"/>
              <a:gd name="connsiteX59" fmla="*/ 3803205 w 4717478"/>
              <a:gd name="connsiteY59" fmla="*/ 1238060 h 2838069"/>
              <a:gd name="connsiteX60" fmla="*/ 3853942 w 4717478"/>
              <a:gd name="connsiteY60" fmla="*/ 1117410 h 2838069"/>
              <a:gd name="connsiteX61" fmla="*/ 3815905 w 4717478"/>
              <a:gd name="connsiteY61" fmla="*/ 1073023 h 2838069"/>
              <a:gd name="connsiteX62" fmla="*/ 3828605 w 4717478"/>
              <a:gd name="connsiteY62" fmla="*/ 1047623 h 2838069"/>
              <a:gd name="connsiteX63" fmla="*/ 3758755 w 4717478"/>
              <a:gd name="connsiteY63" fmla="*/ 901573 h 2838069"/>
              <a:gd name="connsiteX64" fmla="*/ 3796855 w 4717478"/>
              <a:gd name="connsiteY64" fmla="*/ 882523 h 2838069"/>
              <a:gd name="connsiteX65" fmla="*/ 3911092 w 4717478"/>
              <a:gd name="connsiteY65" fmla="*/ 907923 h 2838069"/>
              <a:gd name="connsiteX66" fmla="*/ 3942842 w 4717478"/>
              <a:gd name="connsiteY66" fmla="*/ 901573 h 2838069"/>
              <a:gd name="connsiteX67" fmla="*/ 4101592 w 4717478"/>
              <a:gd name="connsiteY67" fmla="*/ 806323 h 2838069"/>
              <a:gd name="connsiteX68" fmla="*/ 4120642 w 4717478"/>
              <a:gd name="connsiteY68" fmla="*/ 787273 h 2838069"/>
              <a:gd name="connsiteX69" fmla="*/ 4165092 w 4717478"/>
              <a:gd name="connsiteY69" fmla="*/ 774573 h 2838069"/>
              <a:gd name="connsiteX70" fmla="*/ 4222243 w 4717478"/>
              <a:gd name="connsiteY70" fmla="*/ 787273 h 2838069"/>
              <a:gd name="connsiteX71" fmla="*/ 4488879 w 4717478"/>
              <a:gd name="connsiteY71" fmla="*/ 977773 h 2838069"/>
              <a:gd name="connsiteX72" fmla="*/ 4514279 w 4717478"/>
              <a:gd name="connsiteY72" fmla="*/ 1098360 h 2838069"/>
              <a:gd name="connsiteX73" fmla="*/ 4526979 w 4717478"/>
              <a:gd name="connsiteY73" fmla="*/ 1155510 h 2838069"/>
              <a:gd name="connsiteX74" fmla="*/ 4463479 w 4717478"/>
              <a:gd name="connsiteY74" fmla="*/ 1352360 h 2838069"/>
              <a:gd name="connsiteX75" fmla="*/ 4412679 w 4717478"/>
              <a:gd name="connsiteY75" fmla="*/ 1428560 h 2838069"/>
              <a:gd name="connsiteX76" fmla="*/ 4406329 w 4717478"/>
              <a:gd name="connsiteY76" fmla="*/ 1479360 h 2838069"/>
              <a:gd name="connsiteX77" fmla="*/ 4304793 w 4717478"/>
              <a:gd name="connsiteY77" fmla="*/ 1580960 h 2838069"/>
              <a:gd name="connsiteX78" fmla="*/ 4260343 w 4717478"/>
              <a:gd name="connsiteY78" fmla="*/ 1650746 h 2838069"/>
              <a:gd name="connsiteX79" fmla="*/ 4203193 w 4717478"/>
              <a:gd name="connsiteY79" fmla="*/ 1676146 h 2838069"/>
              <a:gd name="connsiteX80" fmla="*/ 4273043 w 4717478"/>
              <a:gd name="connsiteY80" fmla="*/ 1707896 h 2838069"/>
              <a:gd name="connsiteX81" fmla="*/ 4298443 w 4717478"/>
              <a:gd name="connsiteY81" fmla="*/ 1771396 h 2838069"/>
              <a:gd name="connsiteX82" fmla="*/ 4717479 w 4717478"/>
              <a:gd name="connsiteY82" fmla="*/ 2114233 h 2838069"/>
              <a:gd name="connsiteX83" fmla="*/ 4717479 w 4717478"/>
              <a:gd name="connsiteY83" fmla="*/ 2838069 h 2838069"/>
              <a:gd name="connsiteX84" fmla="*/ 1434909 w 4717478"/>
              <a:gd name="connsiteY84" fmla="*/ 2838069 h 2838069"/>
              <a:gd name="connsiteX85" fmla="*/ 1415859 w 4717478"/>
              <a:gd name="connsiteY85" fmla="*/ 2584133 h 2838069"/>
              <a:gd name="connsiteX86" fmla="*/ 1415859 w 4717478"/>
              <a:gd name="connsiteY86" fmla="*/ 2374583 h 2838069"/>
              <a:gd name="connsiteX87" fmla="*/ 1371409 w 4717478"/>
              <a:gd name="connsiteY87" fmla="*/ 2069846 h 2838069"/>
              <a:gd name="connsiteX88" fmla="*/ 1346009 w 4717478"/>
              <a:gd name="connsiteY88" fmla="*/ 2006346 h 2838069"/>
              <a:gd name="connsiteX89" fmla="*/ 1320609 w 4717478"/>
              <a:gd name="connsiteY89" fmla="*/ 1968246 h 2838069"/>
              <a:gd name="connsiteX90" fmla="*/ 1219073 w 4717478"/>
              <a:gd name="connsiteY90" fmla="*/ 1815846 h 2838069"/>
              <a:gd name="connsiteX91" fmla="*/ 984123 w 4717478"/>
              <a:gd name="connsiteY91" fmla="*/ 1542860 h 2838069"/>
              <a:gd name="connsiteX92" fmla="*/ 850773 w 4717478"/>
              <a:gd name="connsiteY92" fmla="*/ 1346010 h 2838069"/>
              <a:gd name="connsiteX93" fmla="*/ 819023 w 4717478"/>
              <a:gd name="connsiteY93" fmla="*/ 1320610 h 2838069"/>
              <a:gd name="connsiteX94" fmla="*/ 755586 w 4717478"/>
              <a:gd name="connsiteY94" fmla="*/ 1180910 h 2838069"/>
              <a:gd name="connsiteX95" fmla="*/ 717486 w 4717478"/>
              <a:gd name="connsiteY95" fmla="*/ 1034923 h 2838069"/>
              <a:gd name="connsiteX96" fmla="*/ 653986 w 4717478"/>
              <a:gd name="connsiteY96" fmla="*/ 946023 h 2838069"/>
              <a:gd name="connsiteX97" fmla="*/ 546036 w 4717478"/>
              <a:gd name="connsiteY97" fmla="*/ 736473 h 2838069"/>
              <a:gd name="connsiteX98" fmla="*/ 444436 w 4717478"/>
              <a:gd name="connsiteY98" fmla="*/ 526987 h 2838069"/>
              <a:gd name="connsiteX99" fmla="*/ 330136 w 4717478"/>
              <a:gd name="connsiteY99" fmla="*/ 482537 h 2838069"/>
              <a:gd name="connsiteX100" fmla="*/ 215900 w 4717478"/>
              <a:gd name="connsiteY100" fmla="*/ 482537 h 2838069"/>
              <a:gd name="connsiteX101" fmla="*/ 184150 w 4717478"/>
              <a:gd name="connsiteY101" fmla="*/ 450787 h 2838069"/>
              <a:gd name="connsiteX102" fmla="*/ 266700 w 4717478"/>
              <a:gd name="connsiteY102" fmla="*/ 393637 h 2838069"/>
              <a:gd name="connsiteX103" fmla="*/ 203200 w 4717478"/>
              <a:gd name="connsiteY103" fmla="*/ 342837 h 2838069"/>
              <a:gd name="connsiteX104" fmla="*/ 158750 w 4717478"/>
              <a:gd name="connsiteY104" fmla="*/ 380937 h 2838069"/>
              <a:gd name="connsiteX105" fmla="*/ 107950 w 4717478"/>
              <a:gd name="connsiteY105" fmla="*/ 482537 h 2838069"/>
              <a:gd name="connsiteX106" fmla="*/ 31750 w 4717478"/>
              <a:gd name="connsiteY106" fmla="*/ 469837 h 2838069"/>
              <a:gd name="connsiteX107" fmla="*/ 88900 w 4717478"/>
              <a:gd name="connsiteY107" fmla="*/ 342837 h 2838069"/>
              <a:gd name="connsiteX108" fmla="*/ 12700 w 4717478"/>
              <a:gd name="connsiteY108" fmla="*/ 393637 h 2838069"/>
              <a:gd name="connsiteX109" fmla="*/ 0 w 4717478"/>
              <a:gd name="connsiteY109" fmla="*/ 380937 h 2838069"/>
              <a:gd name="connsiteX110" fmla="*/ 133350 w 4717478"/>
              <a:gd name="connsiteY110" fmla="*/ 228537 h 2838069"/>
              <a:gd name="connsiteX111" fmla="*/ 222250 w 4717478"/>
              <a:gd name="connsiteY111" fmla="*/ 196787 h 2838069"/>
              <a:gd name="connsiteX112" fmla="*/ 234950 w 4717478"/>
              <a:gd name="connsiteY112" fmla="*/ 184087 h 2838069"/>
              <a:gd name="connsiteX113" fmla="*/ 114300 w 4717478"/>
              <a:gd name="connsiteY113" fmla="*/ 12700 h 2838069"/>
              <a:gd name="connsiteX114" fmla="*/ 127000 w 4717478"/>
              <a:gd name="connsiteY114" fmla="*/ 0 h 2838069"/>
              <a:gd name="connsiteX115" fmla="*/ 895223 w 4717478"/>
              <a:gd name="connsiteY115" fmla="*/ 749173 h 2838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4717478" h="2838069">
                <a:moveTo>
                  <a:pt x="2838069" y="2647569"/>
                </a:moveTo>
                <a:lnTo>
                  <a:pt x="2838069" y="2672969"/>
                </a:lnTo>
                <a:lnTo>
                  <a:pt x="2787333" y="2672969"/>
                </a:lnTo>
                <a:cubicBezTo>
                  <a:pt x="2787333" y="2666619"/>
                  <a:pt x="2793683" y="2660269"/>
                  <a:pt x="2793683" y="2641219"/>
                </a:cubicBezTo>
                <a:cubicBezTo>
                  <a:pt x="2793683" y="2628519"/>
                  <a:pt x="2749233" y="2526983"/>
                  <a:pt x="2749233" y="2507933"/>
                </a:cubicBezTo>
                <a:cubicBezTo>
                  <a:pt x="2749233" y="2495233"/>
                  <a:pt x="2761933" y="2476183"/>
                  <a:pt x="2774633" y="2469833"/>
                </a:cubicBezTo>
                <a:cubicBezTo>
                  <a:pt x="2780983" y="2514283"/>
                  <a:pt x="2800033" y="2596833"/>
                  <a:pt x="2838069" y="2647569"/>
                </a:cubicBezTo>
                <a:close/>
                <a:moveTo>
                  <a:pt x="895223" y="749173"/>
                </a:moveTo>
                <a:cubicBezTo>
                  <a:pt x="926973" y="774573"/>
                  <a:pt x="971423" y="768223"/>
                  <a:pt x="1009523" y="793623"/>
                </a:cubicBezTo>
                <a:cubicBezTo>
                  <a:pt x="1066673" y="831723"/>
                  <a:pt x="1085723" y="926973"/>
                  <a:pt x="1111123" y="971423"/>
                </a:cubicBezTo>
                <a:cubicBezTo>
                  <a:pt x="1123823" y="990473"/>
                  <a:pt x="1149223" y="1009523"/>
                  <a:pt x="1161923" y="1028573"/>
                </a:cubicBezTo>
                <a:cubicBezTo>
                  <a:pt x="1193673" y="1060323"/>
                  <a:pt x="1244473" y="1092010"/>
                  <a:pt x="1269873" y="1130110"/>
                </a:cubicBezTo>
                <a:cubicBezTo>
                  <a:pt x="1333309" y="1130110"/>
                  <a:pt x="1346009" y="1187260"/>
                  <a:pt x="1377759" y="1231710"/>
                </a:cubicBezTo>
                <a:cubicBezTo>
                  <a:pt x="1390459" y="1244410"/>
                  <a:pt x="1415859" y="1257110"/>
                  <a:pt x="1441259" y="1263460"/>
                </a:cubicBezTo>
                <a:cubicBezTo>
                  <a:pt x="1479359" y="1282510"/>
                  <a:pt x="1530159" y="1276160"/>
                  <a:pt x="1568259" y="1301560"/>
                </a:cubicBezTo>
                <a:cubicBezTo>
                  <a:pt x="1606359" y="1320610"/>
                  <a:pt x="1619059" y="1314260"/>
                  <a:pt x="1657159" y="1326960"/>
                </a:cubicBezTo>
                <a:cubicBezTo>
                  <a:pt x="1714309" y="1339660"/>
                  <a:pt x="1784159" y="1358710"/>
                  <a:pt x="1828546" y="1390460"/>
                </a:cubicBezTo>
                <a:cubicBezTo>
                  <a:pt x="1860296" y="1409510"/>
                  <a:pt x="1828546" y="1447610"/>
                  <a:pt x="1879346" y="1447610"/>
                </a:cubicBezTo>
                <a:cubicBezTo>
                  <a:pt x="1898396" y="1447610"/>
                  <a:pt x="1911096" y="1415860"/>
                  <a:pt x="1936496" y="1415860"/>
                </a:cubicBezTo>
                <a:cubicBezTo>
                  <a:pt x="1968246" y="1409510"/>
                  <a:pt x="2019046" y="1409510"/>
                  <a:pt x="2063496" y="1396810"/>
                </a:cubicBezTo>
                <a:cubicBezTo>
                  <a:pt x="2025396" y="1358710"/>
                  <a:pt x="1942846" y="1358710"/>
                  <a:pt x="1942846" y="1307910"/>
                </a:cubicBezTo>
                <a:cubicBezTo>
                  <a:pt x="1942846" y="1219010"/>
                  <a:pt x="1980946" y="1098360"/>
                  <a:pt x="1980946" y="1015873"/>
                </a:cubicBezTo>
                <a:cubicBezTo>
                  <a:pt x="1980946" y="1003173"/>
                  <a:pt x="2025396" y="990473"/>
                  <a:pt x="2025396" y="926973"/>
                </a:cubicBezTo>
                <a:cubicBezTo>
                  <a:pt x="2025396" y="920623"/>
                  <a:pt x="2031746" y="907923"/>
                  <a:pt x="2031746" y="901573"/>
                </a:cubicBezTo>
                <a:cubicBezTo>
                  <a:pt x="2031746" y="844423"/>
                  <a:pt x="2057146" y="806323"/>
                  <a:pt x="2057146" y="787273"/>
                </a:cubicBezTo>
                <a:cubicBezTo>
                  <a:pt x="2057146" y="742823"/>
                  <a:pt x="1898396" y="723773"/>
                  <a:pt x="1892046" y="723773"/>
                </a:cubicBezTo>
                <a:cubicBezTo>
                  <a:pt x="1930146" y="711073"/>
                  <a:pt x="1968246" y="723773"/>
                  <a:pt x="2006346" y="685673"/>
                </a:cubicBezTo>
                <a:cubicBezTo>
                  <a:pt x="2019046" y="666623"/>
                  <a:pt x="2025396" y="634873"/>
                  <a:pt x="2038096" y="622173"/>
                </a:cubicBezTo>
                <a:cubicBezTo>
                  <a:pt x="2082546" y="565087"/>
                  <a:pt x="2082546" y="507937"/>
                  <a:pt x="2152396" y="469837"/>
                </a:cubicBezTo>
                <a:cubicBezTo>
                  <a:pt x="2177796" y="450787"/>
                  <a:pt x="2330133" y="380937"/>
                  <a:pt x="2387283" y="380937"/>
                </a:cubicBezTo>
                <a:cubicBezTo>
                  <a:pt x="2406333" y="380937"/>
                  <a:pt x="2412683" y="387287"/>
                  <a:pt x="2425383" y="387287"/>
                </a:cubicBezTo>
                <a:cubicBezTo>
                  <a:pt x="2520633" y="406337"/>
                  <a:pt x="2596833" y="463487"/>
                  <a:pt x="2673033" y="558737"/>
                </a:cubicBezTo>
                <a:cubicBezTo>
                  <a:pt x="2730183" y="622173"/>
                  <a:pt x="2761933" y="698373"/>
                  <a:pt x="2780983" y="774573"/>
                </a:cubicBezTo>
                <a:cubicBezTo>
                  <a:pt x="2780983" y="780923"/>
                  <a:pt x="2793683" y="787273"/>
                  <a:pt x="2793683" y="806323"/>
                </a:cubicBezTo>
                <a:cubicBezTo>
                  <a:pt x="2793683" y="819023"/>
                  <a:pt x="2780983" y="819023"/>
                  <a:pt x="2780983" y="838073"/>
                </a:cubicBezTo>
                <a:cubicBezTo>
                  <a:pt x="2761933" y="926973"/>
                  <a:pt x="2761933" y="888873"/>
                  <a:pt x="2761933" y="965073"/>
                </a:cubicBezTo>
                <a:cubicBezTo>
                  <a:pt x="2761933" y="977773"/>
                  <a:pt x="2736533" y="1003173"/>
                  <a:pt x="2736533" y="1022223"/>
                </a:cubicBezTo>
                <a:cubicBezTo>
                  <a:pt x="2736533" y="1034923"/>
                  <a:pt x="2742883" y="1041273"/>
                  <a:pt x="2749233" y="1053973"/>
                </a:cubicBezTo>
                <a:cubicBezTo>
                  <a:pt x="2730183" y="1060323"/>
                  <a:pt x="2704783" y="1060323"/>
                  <a:pt x="2698433" y="1066673"/>
                </a:cubicBezTo>
                <a:cubicBezTo>
                  <a:pt x="2660333" y="1085660"/>
                  <a:pt x="2641283" y="1117410"/>
                  <a:pt x="2628583" y="1149160"/>
                </a:cubicBezTo>
                <a:cubicBezTo>
                  <a:pt x="2603183" y="1199960"/>
                  <a:pt x="2584133" y="1269810"/>
                  <a:pt x="2552383" y="1326960"/>
                </a:cubicBezTo>
                <a:cubicBezTo>
                  <a:pt x="2546033" y="1346010"/>
                  <a:pt x="2514283" y="1365060"/>
                  <a:pt x="2514283" y="1377760"/>
                </a:cubicBezTo>
                <a:cubicBezTo>
                  <a:pt x="2514283" y="1396810"/>
                  <a:pt x="2526983" y="1396810"/>
                  <a:pt x="2533333" y="1409510"/>
                </a:cubicBezTo>
                <a:cubicBezTo>
                  <a:pt x="2539683" y="1422210"/>
                  <a:pt x="2546033" y="1453960"/>
                  <a:pt x="2546033" y="1466660"/>
                </a:cubicBezTo>
                <a:cubicBezTo>
                  <a:pt x="2546033" y="1485710"/>
                  <a:pt x="2558733" y="1498410"/>
                  <a:pt x="2558733" y="1517460"/>
                </a:cubicBezTo>
                <a:cubicBezTo>
                  <a:pt x="2584133" y="1523810"/>
                  <a:pt x="2603183" y="1542860"/>
                  <a:pt x="2628583" y="1561910"/>
                </a:cubicBezTo>
                <a:cubicBezTo>
                  <a:pt x="2634933" y="1574610"/>
                  <a:pt x="2660333" y="1568260"/>
                  <a:pt x="2679383" y="1580960"/>
                </a:cubicBezTo>
                <a:cubicBezTo>
                  <a:pt x="2730183" y="1618996"/>
                  <a:pt x="2793683" y="1657096"/>
                  <a:pt x="2850769" y="1688846"/>
                </a:cubicBezTo>
                <a:cubicBezTo>
                  <a:pt x="2857119" y="1695196"/>
                  <a:pt x="2857119" y="1701546"/>
                  <a:pt x="2863469" y="1701546"/>
                </a:cubicBezTo>
                <a:cubicBezTo>
                  <a:pt x="3041269" y="1777746"/>
                  <a:pt x="3079369" y="2006346"/>
                  <a:pt x="3142869" y="2139633"/>
                </a:cubicBezTo>
                <a:cubicBezTo>
                  <a:pt x="3168269" y="2107883"/>
                  <a:pt x="3187319" y="2069846"/>
                  <a:pt x="3200019" y="2044446"/>
                </a:cubicBezTo>
                <a:cubicBezTo>
                  <a:pt x="3314319" y="1834896"/>
                  <a:pt x="3479355" y="1866646"/>
                  <a:pt x="3638105" y="1790446"/>
                </a:cubicBezTo>
                <a:cubicBezTo>
                  <a:pt x="3644455" y="1784096"/>
                  <a:pt x="3663505" y="1790446"/>
                  <a:pt x="3676205" y="1784096"/>
                </a:cubicBezTo>
                <a:cubicBezTo>
                  <a:pt x="3714305" y="1765046"/>
                  <a:pt x="3765105" y="1726946"/>
                  <a:pt x="3809555" y="1695196"/>
                </a:cubicBezTo>
                <a:cubicBezTo>
                  <a:pt x="3815905" y="1688846"/>
                  <a:pt x="3809555" y="1676146"/>
                  <a:pt x="3809555" y="1663446"/>
                </a:cubicBezTo>
                <a:cubicBezTo>
                  <a:pt x="3809555" y="1644396"/>
                  <a:pt x="3822255" y="1612646"/>
                  <a:pt x="3822255" y="1599946"/>
                </a:cubicBezTo>
                <a:cubicBezTo>
                  <a:pt x="3822255" y="1523810"/>
                  <a:pt x="3752405" y="1530160"/>
                  <a:pt x="3752405" y="1473010"/>
                </a:cubicBezTo>
                <a:cubicBezTo>
                  <a:pt x="3752405" y="1453960"/>
                  <a:pt x="3771455" y="1415860"/>
                  <a:pt x="3771455" y="1384110"/>
                </a:cubicBezTo>
                <a:cubicBezTo>
                  <a:pt x="3777805" y="1339660"/>
                  <a:pt x="3790505" y="1307910"/>
                  <a:pt x="3790505" y="1276160"/>
                </a:cubicBezTo>
                <a:cubicBezTo>
                  <a:pt x="3790505" y="1263460"/>
                  <a:pt x="3803205" y="1250760"/>
                  <a:pt x="3803205" y="1238060"/>
                </a:cubicBezTo>
                <a:cubicBezTo>
                  <a:pt x="3828605" y="1212660"/>
                  <a:pt x="3853942" y="1155510"/>
                  <a:pt x="3853942" y="1117410"/>
                </a:cubicBezTo>
                <a:cubicBezTo>
                  <a:pt x="3853942" y="1085660"/>
                  <a:pt x="3860292" y="1085660"/>
                  <a:pt x="3815905" y="1073023"/>
                </a:cubicBezTo>
                <a:cubicBezTo>
                  <a:pt x="3815905" y="1066673"/>
                  <a:pt x="3828605" y="1060323"/>
                  <a:pt x="3828605" y="1047623"/>
                </a:cubicBezTo>
                <a:cubicBezTo>
                  <a:pt x="3828605" y="1028573"/>
                  <a:pt x="3758755" y="920623"/>
                  <a:pt x="3758755" y="901573"/>
                </a:cubicBezTo>
                <a:cubicBezTo>
                  <a:pt x="3758755" y="876173"/>
                  <a:pt x="3790505" y="882523"/>
                  <a:pt x="3796855" y="882523"/>
                </a:cubicBezTo>
                <a:cubicBezTo>
                  <a:pt x="3815905" y="882523"/>
                  <a:pt x="3892042" y="907923"/>
                  <a:pt x="3911092" y="907923"/>
                </a:cubicBezTo>
                <a:cubicBezTo>
                  <a:pt x="3923792" y="907923"/>
                  <a:pt x="3930142" y="907923"/>
                  <a:pt x="3942842" y="901573"/>
                </a:cubicBezTo>
                <a:cubicBezTo>
                  <a:pt x="3980942" y="838073"/>
                  <a:pt x="4057142" y="831723"/>
                  <a:pt x="4101592" y="806323"/>
                </a:cubicBezTo>
                <a:cubicBezTo>
                  <a:pt x="4107942" y="806323"/>
                  <a:pt x="4114292" y="793623"/>
                  <a:pt x="4120642" y="787273"/>
                </a:cubicBezTo>
                <a:cubicBezTo>
                  <a:pt x="4133342" y="780923"/>
                  <a:pt x="4152392" y="774573"/>
                  <a:pt x="4165092" y="774573"/>
                </a:cubicBezTo>
                <a:cubicBezTo>
                  <a:pt x="4184142" y="774573"/>
                  <a:pt x="4209543" y="787273"/>
                  <a:pt x="4222243" y="787273"/>
                </a:cubicBezTo>
                <a:cubicBezTo>
                  <a:pt x="4311143" y="780923"/>
                  <a:pt x="4457129" y="888873"/>
                  <a:pt x="4488879" y="977773"/>
                </a:cubicBezTo>
                <a:cubicBezTo>
                  <a:pt x="4501579" y="1009523"/>
                  <a:pt x="4514279" y="1079310"/>
                  <a:pt x="4514279" y="1098360"/>
                </a:cubicBezTo>
                <a:cubicBezTo>
                  <a:pt x="4514279" y="1111060"/>
                  <a:pt x="4526979" y="1136460"/>
                  <a:pt x="4526979" y="1155510"/>
                </a:cubicBezTo>
                <a:cubicBezTo>
                  <a:pt x="4526979" y="1219010"/>
                  <a:pt x="4482529" y="1307910"/>
                  <a:pt x="4463479" y="1352360"/>
                </a:cubicBezTo>
                <a:cubicBezTo>
                  <a:pt x="4457129" y="1371410"/>
                  <a:pt x="4425379" y="1396810"/>
                  <a:pt x="4412679" y="1428560"/>
                </a:cubicBezTo>
                <a:cubicBezTo>
                  <a:pt x="4406329" y="1441260"/>
                  <a:pt x="4412679" y="1466660"/>
                  <a:pt x="4406329" y="1479360"/>
                </a:cubicBezTo>
                <a:cubicBezTo>
                  <a:pt x="4387279" y="1536510"/>
                  <a:pt x="4323843" y="1536510"/>
                  <a:pt x="4304793" y="1580960"/>
                </a:cubicBezTo>
                <a:cubicBezTo>
                  <a:pt x="4292093" y="1599946"/>
                  <a:pt x="4285743" y="1638046"/>
                  <a:pt x="4260343" y="1650746"/>
                </a:cubicBezTo>
                <a:cubicBezTo>
                  <a:pt x="4241293" y="1657096"/>
                  <a:pt x="4222243" y="1650746"/>
                  <a:pt x="4203193" y="1676146"/>
                </a:cubicBezTo>
                <a:cubicBezTo>
                  <a:pt x="4228593" y="1701546"/>
                  <a:pt x="4247643" y="1688846"/>
                  <a:pt x="4273043" y="1707896"/>
                </a:cubicBezTo>
                <a:cubicBezTo>
                  <a:pt x="4285743" y="1726946"/>
                  <a:pt x="4285743" y="1752346"/>
                  <a:pt x="4298443" y="1771396"/>
                </a:cubicBezTo>
                <a:cubicBezTo>
                  <a:pt x="4349179" y="1853946"/>
                  <a:pt x="4717479" y="1993646"/>
                  <a:pt x="4717479" y="2114233"/>
                </a:cubicBezTo>
                <a:lnTo>
                  <a:pt x="4717479" y="2838069"/>
                </a:lnTo>
                <a:lnTo>
                  <a:pt x="1434909" y="2838069"/>
                </a:lnTo>
                <a:cubicBezTo>
                  <a:pt x="1434909" y="2755519"/>
                  <a:pt x="1415859" y="2666619"/>
                  <a:pt x="1415859" y="2584133"/>
                </a:cubicBezTo>
                <a:cubicBezTo>
                  <a:pt x="1409509" y="2412683"/>
                  <a:pt x="1415859" y="2387283"/>
                  <a:pt x="1415859" y="2374583"/>
                </a:cubicBezTo>
                <a:cubicBezTo>
                  <a:pt x="1415859" y="2355533"/>
                  <a:pt x="1371409" y="2088896"/>
                  <a:pt x="1371409" y="2069846"/>
                </a:cubicBezTo>
                <a:cubicBezTo>
                  <a:pt x="1371409" y="2057146"/>
                  <a:pt x="1352359" y="2019046"/>
                  <a:pt x="1346009" y="2006346"/>
                </a:cubicBezTo>
                <a:cubicBezTo>
                  <a:pt x="1339659" y="1993646"/>
                  <a:pt x="1333309" y="1980946"/>
                  <a:pt x="1320609" y="1968246"/>
                </a:cubicBezTo>
                <a:cubicBezTo>
                  <a:pt x="1288923" y="1917446"/>
                  <a:pt x="1250823" y="1860296"/>
                  <a:pt x="1219073" y="1815846"/>
                </a:cubicBezTo>
                <a:cubicBezTo>
                  <a:pt x="1155573" y="1720596"/>
                  <a:pt x="1060323" y="1638046"/>
                  <a:pt x="984123" y="1542860"/>
                </a:cubicBezTo>
                <a:cubicBezTo>
                  <a:pt x="933323" y="1479360"/>
                  <a:pt x="895223" y="1409510"/>
                  <a:pt x="850773" y="1346010"/>
                </a:cubicBezTo>
                <a:cubicBezTo>
                  <a:pt x="844423" y="1326960"/>
                  <a:pt x="825373" y="1326960"/>
                  <a:pt x="819023" y="1320610"/>
                </a:cubicBezTo>
                <a:cubicBezTo>
                  <a:pt x="742886" y="1257110"/>
                  <a:pt x="755586" y="1244410"/>
                  <a:pt x="755586" y="1180910"/>
                </a:cubicBezTo>
                <a:cubicBezTo>
                  <a:pt x="755586" y="1168210"/>
                  <a:pt x="736536" y="1079310"/>
                  <a:pt x="717486" y="1034923"/>
                </a:cubicBezTo>
                <a:cubicBezTo>
                  <a:pt x="704786" y="1003173"/>
                  <a:pt x="673036" y="977773"/>
                  <a:pt x="653986" y="946023"/>
                </a:cubicBezTo>
                <a:cubicBezTo>
                  <a:pt x="609536" y="876173"/>
                  <a:pt x="577786" y="806323"/>
                  <a:pt x="546036" y="736473"/>
                </a:cubicBezTo>
                <a:cubicBezTo>
                  <a:pt x="507936" y="666623"/>
                  <a:pt x="482536" y="596773"/>
                  <a:pt x="444436" y="526987"/>
                </a:cubicBezTo>
                <a:cubicBezTo>
                  <a:pt x="368236" y="514287"/>
                  <a:pt x="361886" y="482537"/>
                  <a:pt x="330136" y="482537"/>
                </a:cubicBezTo>
                <a:lnTo>
                  <a:pt x="215900" y="482537"/>
                </a:lnTo>
                <a:cubicBezTo>
                  <a:pt x="203200" y="476187"/>
                  <a:pt x="184150" y="469837"/>
                  <a:pt x="184150" y="450787"/>
                </a:cubicBezTo>
                <a:cubicBezTo>
                  <a:pt x="184150" y="406337"/>
                  <a:pt x="247650" y="399987"/>
                  <a:pt x="266700" y="393637"/>
                </a:cubicBezTo>
                <a:cubicBezTo>
                  <a:pt x="247650" y="374587"/>
                  <a:pt x="222250" y="342837"/>
                  <a:pt x="203200" y="342837"/>
                </a:cubicBezTo>
                <a:cubicBezTo>
                  <a:pt x="190500" y="342837"/>
                  <a:pt x="171450" y="361887"/>
                  <a:pt x="158750" y="380937"/>
                </a:cubicBezTo>
                <a:cubicBezTo>
                  <a:pt x="139700" y="399987"/>
                  <a:pt x="139700" y="482537"/>
                  <a:pt x="107950" y="482537"/>
                </a:cubicBezTo>
                <a:cubicBezTo>
                  <a:pt x="88900" y="482537"/>
                  <a:pt x="63500" y="469837"/>
                  <a:pt x="31750" y="469837"/>
                </a:cubicBezTo>
                <a:cubicBezTo>
                  <a:pt x="50800" y="438087"/>
                  <a:pt x="101600" y="380937"/>
                  <a:pt x="88900" y="342837"/>
                </a:cubicBezTo>
                <a:cubicBezTo>
                  <a:pt x="63500" y="361887"/>
                  <a:pt x="38100" y="387287"/>
                  <a:pt x="12700" y="393637"/>
                </a:cubicBezTo>
                <a:lnTo>
                  <a:pt x="0" y="380937"/>
                </a:lnTo>
                <a:cubicBezTo>
                  <a:pt x="38100" y="330137"/>
                  <a:pt x="76200" y="266637"/>
                  <a:pt x="133350" y="228537"/>
                </a:cubicBezTo>
                <a:cubicBezTo>
                  <a:pt x="152400" y="209487"/>
                  <a:pt x="190500" y="209487"/>
                  <a:pt x="222250" y="196787"/>
                </a:cubicBezTo>
                <a:cubicBezTo>
                  <a:pt x="228600" y="196787"/>
                  <a:pt x="234950" y="196787"/>
                  <a:pt x="234950" y="184087"/>
                </a:cubicBezTo>
                <a:cubicBezTo>
                  <a:pt x="234950" y="145987"/>
                  <a:pt x="114300" y="57150"/>
                  <a:pt x="114300" y="12700"/>
                </a:cubicBezTo>
                <a:cubicBezTo>
                  <a:pt x="114300" y="0"/>
                  <a:pt x="127000" y="6350"/>
                  <a:pt x="127000" y="0"/>
                </a:cubicBezTo>
                <a:cubicBezTo>
                  <a:pt x="399986" y="209487"/>
                  <a:pt x="723836" y="628523"/>
                  <a:pt x="895223" y="749173"/>
                </a:cubicBezTo>
                <a:close/>
              </a:path>
            </a:pathLst>
          </a:custGeom>
          <a:solidFill>
            <a:schemeClr val="tx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1" name="图形 2">
            <a:extLst>
              <a:ext uri="{FF2B5EF4-FFF2-40B4-BE49-F238E27FC236}">
                <a16:creationId xmlns:a16="http://schemas.microsoft.com/office/drawing/2014/main" id="{10FF0B3E-23AE-4D98-AFB2-EFBC3F7C6432}"/>
              </a:ext>
            </a:extLst>
          </p:cNvPr>
          <p:cNvSpPr/>
          <p:nvPr/>
        </p:nvSpPr>
        <p:spPr>
          <a:xfrm>
            <a:off x="546496" y="2381250"/>
            <a:ext cx="3017285" cy="4091304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5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FE056A3B-A455-406C-96F5-7950641268F5}"/>
              </a:ext>
            </a:extLst>
          </p:cNvPr>
          <p:cNvGrpSpPr/>
          <p:nvPr/>
        </p:nvGrpSpPr>
        <p:grpSpPr>
          <a:xfrm>
            <a:off x="879174" y="1350364"/>
            <a:ext cx="10433651" cy="4157272"/>
            <a:chOff x="3301933" y="2137264"/>
            <a:chExt cx="7766377" cy="309450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CE94FF8-FDD6-415B-A73B-27AAAFEEB708}"/>
                </a:ext>
              </a:extLst>
            </p:cNvPr>
            <p:cNvSpPr/>
            <p:nvPr/>
          </p:nvSpPr>
          <p:spPr>
            <a:xfrm>
              <a:off x="8221769" y="2296101"/>
              <a:ext cx="1122926" cy="2841280"/>
            </a:xfrm>
            <a:custGeom>
              <a:avLst/>
              <a:gdLst>
                <a:gd name="connsiteX0" fmla="*/ 857094 w 1122926"/>
                <a:gd name="connsiteY0" fmla="*/ 874558 h 2841280"/>
                <a:gd name="connsiteX1" fmla="*/ 870192 w 1122926"/>
                <a:gd name="connsiteY1" fmla="*/ 805704 h 2841280"/>
                <a:gd name="connsiteX2" fmla="*/ 878285 w 1122926"/>
                <a:gd name="connsiteY2" fmla="*/ 809476 h 2841280"/>
                <a:gd name="connsiteX3" fmla="*/ 895978 w 1122926"/>
                <a:gd name="connsiteY3" fmla="*/ 852818 h 2841280"/>
                <a:gd name="connsiteX4" fmla="*/ 913672 w 1122926"/>
                <a:gd name="connsiteY4" fmla="*/ 850829 h 2841280"/>
                <a:gd name="connsiteX5" fmla="*/ 935343 w 1122926"/>
                <a:gd name="connsiteY5" fmla="*/ 896367 h 2841280"/>
                <a:gd name="connsiteX6" fmla="*/ 996997 w 1122926"/>
                <a:gd name="connsiteY6" fmla="*/ 980034 h 2841280"/>
                <a:gd name="connsiteX7" fmla="*/ 1005432 w 1122926"/>
                <a:gd name="connsiteY7" fmla="*/ 1006163 h 2841280"/>
                <a:gd name="connsiteX8" fmla="*/ 963324 w 1122926"/>
                <a:gd name="connsiteY8" fmla="*/ 1075292 h 2841280"/>
                <a:gd name="connsiteX9" fmla="*/ 928417 w 1122926"/>
                <a:gd name="connsiteY9" fmla="*/ 1157176 h 2841280"/>
                <a:gd name="connsiteX10" fmla="*/ 890972 w 1122926"/>
                <a:gd name="connsiteY10" fmla="*/ 1201959 h 2841280"/>
                <a:gd name="connsiteX11" fmla="*/ 875541 w 1122926"/>
                <a:gd name="connsiteY11" fmla="*/ 1198667 h 2841280"/>
                <a:gd name="connsiteX12" fmla="*/ 854967 w 1122926"/>
                <a:gd name="connsiteY12" fmla="*/ 1211835 h 2841280"/>
                <a:gd name="connsiteX13" fmla="*/ 818346 w 1122926"/>
                <a:gd name="connsiteY13" fmla="*/ 1196335 h 2841280"/>
                <a:gd name="connsiteX14" fmla="*/ 792011 w 1122926"/>
                <a:gd name="connsiteY14" fmla="*/ 1167875 h 2841280"/>
                <a:gd name="connsiteX15" fmla="*/ 818414 w 1122926"/>
                <a:gd name="connsiteY15" fmla="*/ 963781 h 2841280"/>
                <a:gd name="connsiteX16" fmla="*/ 857094 w 1122926"/>
                <a:gd name="connsiteY16" fmla="*/ 874558 h 2841280"/>
                <a:gd name="connsiteX17" fmla="*/ 857094 w 1122926"/>
                <a:gd name="connsiteY17" fmla="*/ 874558 h 2841280"/>
                <a:gd name="connsiteX18" fmla="*/ 227804 w 1122926"/>
                <a:gd name="connsiteY18" fmla="*/ 1232271 h 2841280"/>
                <a:gd name="connsiteX19" fmla="*/ 227804 w 1122926"/>
                <a:gd name="connsiteY19" fmla="*/ 1232271 h 2841280"/>
                <a:gd name="connsiteX20" fmla="*/ 226158 w 1122926"/>
                <a:gd name="connsiteY20" fmla="*/ 1216567 h 2841280"/>
                <a:gd name="connsiteX21" fmla="*/ 226158 w 1122926"/>
                <a:gd name="connsiteY21" fmla="*/ 1214166 h 2841280"/>
                <a:gd name="connsiteX22" fmla="*/ 238091 w 1122926"/>
                <a:gd name="connsiteY22" fmla="*/ 1220407 h 2841280"/>
                <a:gd name="connsiteX23" fmla="*/ 237473 w 1122926"/>
                <a:gd name="connsiteY23" fmla="*/ 1220544 h 2841280"/>
                <a:gd name="connsiteX24" fmla="*/ 227804 w 1122926"/>
                <a:gd name="connsiteY24" fmla="*/ 1232271 h 2841280"/>
                <a:gd name="connsiteX25" fmla="*/ 227804 w 1122926"/>
                <a:gd name="connsiteY25" fmla="*/ 1232271 h 2841280"/>
                <a:gd name="connsiteX26" fmla="*/ 230821 w 1122926"/>
                <a:gd name="connsiteY26" fmla="*/ 1197090 h 2841280"/>
                <a:gd name="connsiteX27" fmla="*/ 230821 w 1122926"/>
                <a:gd name="connsiteY27" fmla="*/ 1197090 h 2841280"/>
                <a:gd name="connsiteX28" fmla="*/ 235621 w 1122926"/>
                <a:gd name="connsiteY28" fmla="*/ 1191123 h 2841280"/>
                <a:gd name="connsiteX29" fmla="*/ 243234 w 1122926"/>
                <a:gd name="connsiteY29" fmla="*/ 1178299 h 2841280"/>
                <a:gd name="connsiteX30" fmla="*/ 244194 w 1122926"/>
                <a:gd name="connsiteY30" fmla="*/ 1159097 h 2841280"/>
                <a:gd name="connsiteX31" fmla="*/ 226706 w 1122926"/>
                <a:gd name="connsiteY31" fmla="*/ 1131047 h 2841280"/>
                <a:gd name="connsiteX32" fmla="*/ 223003 w 1122926"/>
                <a:gd name="connsiteY32" fmla="*/ 1158411 h 2841280"/>
                <a:gd name="connsiteX33" fmla="*/ 212853 w 1122926"/>
                <a:gd name="connsiteY33" fmla="*/ 1166435 h 2841280"/>
                <a:gd name="connsiteX34" fmla="*/ 194336 w 1122926"/>
                <a:gd name="connsiteY34" fmla="*/ 1166229 h 2841280"/>
                <a:gd name="connsiteX35" fmla="*/ 183569 w 1122926"/>
                <a:gd name="connsiteY35" fmla="*/ 1157931 h 2841280"/>
                <a:gd name="connsiteX36" fmla="*/ 185421 w 1122926"/>
                <a:gd name="connsiteY36" fmla="*/ 1123984 h 2841280"/>
                <a:gd name="connsiteX37" fmla="*/ 185284 w 1122926"/>
                <a:gd name="connsiteY37" fmla="*/ 1122612 h 2841280"/>
                <a:gd name="connsiteX38" fmla="*/ 156686 w 1122926"/>
                <a:gd name="connsiteY38" fmla="*/ 1164034 h 2841280"/>
                <a:gd name="connsiteX39" fmla="*/ 158743 w 1122926"/>
                <a:gd name="connsiteY39" fmla="*/ 1175556 h 2841280"/>
                <a:gd name="connsiteX40" fmla="*/ 151817 w 1122926"/>
                <a:gd name="connsiteY40" fmla="*/ 1176722 h 2841280"/>
                <a:gd name="connsiteX41" fmla="*/ 144821 w 1122926"/>
                <a:gd name="connsiteY41" fmla="*/ 1181797 h 2841280"/>
                <a:gd name="connsiteX42" fmla="*/ 132477 w 1122926"/>
                <a:gd name="connsiteY42" fmla="*/ 1189889 h 2841280"/>
                <a:gd name="connsiteX43" fmla="*/ 119379 w 1122926"/>
                <a:gd name="connsiteY43" fmla="*/ 1191398 h 2841280"/>
                <a:gd name="connsiteX44" fmla="*/ 107171 w 1122926"/>
                <a:gd name="connsiteY44" fmla="*/ 1187969 h 2841280"/>
                <a:gd name="connsiteX45" fmla="*/ 86048 w 1122926"/>
                <a:gd name="connsiteY45" fmla="*/ 1190849 h 2841280"/>
                <a:gd name="connsiteX46" fmla="*/ 86803 w 1122926"/>
                <a:gd name="connsiteY46" fmla="*/ 1212726 h 2841280"/>
                <a:gd name="connsiteX47" fmla="*/ 92632 w 1122926"/>
                <a:gd name="connsiteY47" fmla="*/ 1231860 h 2841280"/>
                <a:gd name="connsiteX48" fmla="*/ 93661 w 1122926"/>
                <a:gd name="connsiteY48" fmla="*/ 1233300 h 2841280"/>
                <a:gd name="connsiteX49" fmla="*/ 114783 w 1122926"/>
                <a:gd name="connsiteY49" fmla="*/ 1229665 h 2841280"/>
                <a:gd name="connsiteX50" fmla="*/ 126237 w 1122926"/>
                <a:gd name="connsiteY50" fmla="*/ 1220819 h 2841280"/>
                <a:gd name="connsiteX51" fmla="*/ 139061 w 1122926"/>
                <a:gd name="connsiteY51" fmla="*/ 1218281 h 2841280"/>
                <a:gd name="connsiteX52" fmla="*/ 152640 w 1122926"/>
                <a:gd name="connsiteY52" fmla="*/ 1222327 h 2841280"/>
                <a:gd name="connsiteX53" fmla="*/ 158675 w 1122926"/>
                <a:gd name="connsiteY53" fmla="*/ 1231037 h 2841280"/>
                <a:gd name="connsiteX54" fmla="*/ 144479 w 1122926"/>
                <a:gd name="connsiteY54" fmla="*/ 1225756 h 2841280"/>
                <a:gd name="connsiteX55" fmla="*/ 151405 w 1122926"/>
                <a:gd name="connsiteY55" fmla="*/ 1252502 h 2841280"/>
                <a:gd name="connsiteX56" fmla="*/ 145027 w 1122926"/>
                <a:gd name="connsiteY56" fmla="*/ 1263818 h 2841280"/>
                <a:gd name="connsiteX57" fmla="*/ 127745 w 1122926"/>
                <a:gd name="connsiteY57" fmla="*/ 1270608 h 2841280"/>
                <a:gd name="connsiteX58" fmla="*/ 114647 w 1122926"/>
                <a:gd name="connsiteY58" fmla="*/ 1266973 h 2841280"/>
                <a:gd name="connsiteX59" fmla="*/ 103537 w 1122926"/>
                <a:gd name="connsiteY59" fmla="*/ 1234877 h 2841280"/>
                <a:gd name="connsiteX60" fmla="*/ 102919 w 1122926"/>
                <a:gd name="connsiteY60" fmla="*/ 1233643 h 2841280"/>
                <a:gd name="connsiteX61" fmla="*/ 91947 w 1122926"/>
                <a:gd name="connsiteY61" fmla="*/ 1282746 h 2841280"/>
                <a:gd name="connsiteX62" fmla="*/ 126373 w 1122926"/>
                <a:gd name="connsiteY62" fmla="*/ 1309355 h 2841280"/>
                <a:gd name="connsiteX63" fmla="*/ 140089 w 1122926"/>
                <a:gd name="connsiteY63" fmla="*/ 1326363 h 2841280"/>
                <a:gd name="connsiteX64" fmla="*/ 167453 w 1122926"/>
                <a:gd name="connsiteY64" fmla="*/ 1377044 h 2841280"/>
                <a:gd name="connsiteX65" fmla="*/ 167179 w 1122926"/>
                <a:gd name="connsiteY65" fmla="*/ 1384793 h 2841280"/>
                <a:gd name="connsiteX66" fmla="*/ 163818 w 1122926"/>
                <a:gd name="connsiteY66" fmla="*/ 1440069 h 2841280"/>
                <a:gd name="connsiteX67" fmla="*/ 153874 w 1122926"/>
                <a:gd name="connsiteY67" fmla="*/ 1539990 h 2841280"/>
                <a:gd name="connsiteX68" fmla="*/ 180895 w 1122926"/>
                <a:gd name="connsiteY68" fmla="*/ 1555832 h 2841280"/>
                <a:gd name="connsiteX69" fmla="*/ 181923 w 1122926"/>
                <a:gd name="connsiteY69" fmla="*/ 1592522 h 2841280"/>
                <a:gd name="connsiteX70" fmla="*/ 187272 w 1122926"/>
                <a:gd name="connsiteY70" fmla="*/ 1600615 h 2841280"/>
                <a:gd name="connsiteX71" fmla="*/ 207641 w 1122926"/>
                <a:gd name="connsiteY71" fmla="*/ 1600957 h 2841280"/>
                <a:gd name="connsiteX72" fmla="*/ 222934 w 1122926"/>
                <a:gd name="connsiteY72" fmla="*/ 1598009 h 2841280"/>
                <a:gd name="connsiteX73" fmla="*/ 227323 w 1122926"/>
                <a:gd name="connsiteY73" fmla="*/ 1591493 h 2841280"/>
                <a:gd name="connsiteX74" fmla="*/ 225403 w 1122926"/>
                <a:gd name="connsiteY74" fmla="*/ 1577915 h 2841280"/>
                <a:gd name="connsiteX75" fmla="*/ 234387 w 1122926"/>
                <a:gd name="connsiteY75" fmla="*/ 1582235 h 2841280"/>
                <a:gd name="connsiteX76" fmla="*/ 232330 w 1122926"/>
                <a:gd name="connsiteY76" fmla="*/ 1594442 h 2841280"/>
                <a:gd name="connsiteX77" fmla="*/ 232055 w 1122926"/>
                <a:gd name="connsiteY77" fmla="*/ 1664805 h 2841280"/>
                <a:gd name="connsiteX78" fmla="*/ 228078 w 1122926"/>
                <a:gd name="connsiteY78" fmla="*/ 1700673 h 2841280"/>
                <a:gd name="connsiteX79" fmla="*/ 223140 w 1122926"/>
                <a:gd name="connsiteY79" fmla="*/ 1894686 h 2841280"/>
                <a:gd name="connsiteX80" fmla="*/ 247897 w 1122926"/>
                <a:gd name="connsiteY80" fmla="*/ 2081840 h 2841280"/>
                <a:gd name="connsiteX81" fmla="*/ 258939 w 1122926"/>
                <a:gd name="connsiteY81" fmla="*/ 2169829 h 2841280"/>
                <a:gd name="connsiteX82" fmla="*/ 243440 w 1122926"/>
                <a:gd name="connsiteY82" fmla="*/ 2257748 h 2841280"/>
                <a:gd name="connsiteX83" fmla="*/ 291994 w 1122926"/>
                <a:gd name="connsiteY83" fmla="*/ 2409721 h 2841280"/>
                <a:gd name="connsiteX84" fmla="*/ 284176 w 1122926"/>
                <a:gd name="connsiteY84" fmla="*/ 2454916 h 2841280"/>
                <a:gd name="connsiteX85" fmla="*/ 267648 w 1122926"/>
                <a:gd name="connsiteY85" fmla="*/ 2489617 h 2841280"/>
                <a:gd name="connsiteX86" fmla="*/ 279993 w 1122926"/>
                <a:gd name="connsiteY86" fmla="*/ 2602500 h 2841280"/>
                <a:gd name="connsiteX87" fmla="*/ 272106 w 1122926"/>
                <a:gd name="connsiteY87" fmla="*/ 2622319 h 2841280"/>
                <a:gd name="connsiteX88" fmla="*/ 273889 w 1122926"/>
                <a:gd name="connsiteY88" fmla="*/ 2638504 h 2841280"/>
                <a:gd name="connsiteX89" fmla="*/ 255990 w 1122926"/>
                <a:gd name="connsiteY89" fmla="*/ 2668268 h 2841280"/>
                <a:gd name="connsiteX90" fmla="*/ 214636 w 1122926"/>
                <a:gd name="connsiteY90" fmla="*/ 2706399 h 2841280"/>
                <a:gd name="connsiteX91" fmla="*/ 202497 w 1122926"/>
                <a:gd name="connsiteY91" fmla="*/ 2726081 h 2841280"/>
                <a:gd name="connsiteX92" fmla="*/ 198863 w 1122926"/>
                <a:gd name="connsiteY92" fmla="*/ 2729373 h 2841280"/>
                <a:gd name="connsiteX93" fmla="*/ 190976 w 1122926"/>
                <a:gd name="connsiteY93" fmla="*/ 2755776 h 2841280"/>
                <a:gd name="connsiteX94" fmla="*/ 195914 w 1122926"/>
                <a:gd name="connsiteY94" fmla="*/ 2773744 h 2841280"/>
                <a:gd name="connsiteX95" fmla="*/ 299538 w 1122926"/>
                <a:gd name="connsiteY95" fmla="*/ 2799462 h 2841280"/>
                <a:gd name="connsiteX96" fmla="*/ 355774 w 1122926"/>
                <a:gd name="connsiteY96" fmla="*/ 2792672 h 2841280"/>
                <a:gd name="connsiteX97" fmla="*/ 366952 w 1122926"/>
                <a:gd name="connsiteY97" fmla="*/ 2782865 h 2841280"/>
                <a:gd name="connsiteX98" fmla="*/ 383068 w 1122926"/>
                <a:gd name="connsiteY98" fmla="*/ 2758999 h 2841280"/>
                <a:gd name="connsiteX99" fmla="*/ 398019 w 1122926"/>
                <a:gd name="connsiteY99" fmla="*/ 2760988 h 2841280"/>
                <a:gd name="connsiteX100" fmla="*/ 448563 w 1122926"/>
                <a:gd name="connsiteY100" fmla="*/ 2750015 h 2841280"/>
                <a:gd name="connsiteX101" fmla="*/ 451511 w 1122926"/>
                <a:gd name="connsiteY101" fmla="*/ 2725532 h 2841280"/>
                <a:gd name="connsiteX102" fmla="*/ 448905 w 1122926"/>
                <a:gd name="connsiteY102" fmla="*/ 2682396 h 2841280"/>
                <a:gd name="connsiteX103" fmla="*/ 449866 w 1122926"/>
                <a:gd name="connsiteY103" fmla="*/ 2633567 h 2841280"/>
                <a:gd name="connsiteX104" fmla="*/ 460221 w 1122926"/>
                <a:gd name="connsiteY104" fmla="*/ 2580760 h 2841280"/>
                <a:gd name="connsiteX105" fmla="*/ 468382 w 1122926"/>
                <a:gd name="connsiteY105" fmla="*/ 2467946 h 2841280"/>
                <a:gd name="connsiteX106" fmla="*/ 445956 w 1122926"/>
                <a:gd name="connsiteY106" fmla="*/ 2398200 h 2841280"/>
                <a:gd name="connsiteX107" fmla="*/ 456586 w 1122926"/>
                <a:gd name="connsiteY107" fmla="*/ 2323105 h 2841280"/>
                <a:gd name="connsiteX108" fmla="*/ 451648 w 1122926"/>
                <a:gd name="connsiteY108" fmla="*/ 2105226 h 2841280"/>
                <a:gd name="connsiteX109" fmla="*/ 456586 w 1122926"/>
                <a:gd name="connsiteY109" fmla="*/ 2052557 h 2841280"/>
                <a:gd name="connsiteX110" fmla="*/ 452883 w 1122926"/>
                <a:gd name="connsiteY110" fmla="*/ 1989395 h 2841280"/>
                <a:gd name="connsiteX111" fmla="*/ 480727 w 1122926"/>
                <a:gd name="connsiteY111" fmla="*/ 1924381 h 2841280"/>
                <a:gd name="connsiteX112" fmla="*/ 485047 w 1122926"/>
                <a:gd name="connsiteY112" fmla="*/ 1852303 h 2841280"/>
                <a:gd name="connsiteX113" fmla="*/ 502192 w 1122926"/>
                <a:gd name="connsiteY113" fmla="*/ 1714389 h 2841280"/>
                <a:gd name="connsiteX114" fmla="*/ 509324 w 1122926"/>
                <a:gd name="connsiteY114" fmla="*/ 1561044 h 2841280"/>
                <a:gd name="connsiteX115" fmla="*/ 521943 w 1122926"/>
                <a:gd name="connsiteY115" fmla="*/ 1786946 h 2841280"/>
                <a:gd name="connsiteX116" fmla="*/ 532779 w 1122926"/>
                <a:gd name="connsiteY116" fmla="*/ 1916014 h 2841280"/>
                <a:gd name="connsiteX117" fmla="*/ 552050 w 1122926"/>
                <a:gd name="connsiteY117" fmla="*/ 1980616 h 2841280"/>
                <a:gd name="connsiteX118" fmla="*/ 550130 w 1122926"/>
                <a:gd name="connsiteY118" fmla="*/ 2052900 h 2841280"/>
                <a:gd name="connsiteX119" fmla="*/ 563091 w 1122926"/>
                <a:gd name="connsiteY119" fmla="*/ 2172503 h 2841280"/>
                <a:gd name="connsiteX120" fmla="*/ 584694 w 1122926"/>
                <a:gd name="connsiteY120" fmla="*/ 2225241 h 2841280"/>
                <a:gd name="connsiteX121" fmla="*/ 592512 w 1122926"/>
                <a:gd name="connsiteY121" fmla="*/ 2296084 h 2841280"/>
                <a:gd name="connsiteX122" fmla="*/ 554930 w 1122926"/>
                <a:gd name="connsiteY122" fmla="*/ 2413356 h 2841280"/>
                <a:gd name="connsiteX123" fmla="*/ 541146 w 1122926"/>
                <a:gd name="connsiteY123" fmla="*/ 2508682 h 2841280"/>
                <a:gd name="connsiteX124" fmla="*/ 565217 w 1122926"/>
                <a:gd name="connsiteY124" fmla="*/ 2606409 h 2841280"/>
                <a:gd name="connsiteX125" fmla="*/ 564257 w 1122926"/>
                <a:gd name="connsiteY125" fmla="*/ 2616627 h 2841280"/>
                <a:gd name="connsiteX126" fmla="*/ 549101 w 1122926"/>
                <a:gd name="connsiteY126" fmla="*/ 2688293 h 2841280"/>
                <a:gd name="connsiteX127" fmla="*/ 540802 w 1122926"/>
                <a:gd name="connsiteY127" fmla="*/ 2744872 h 2841280"/>
                <a:gd name="connsiteX128" fmla="*/ 572143 w 1122926"/>
                <a:gd name="connsiteY128" fmla="*/ 2771344 h 2841280"/>
                <a:gd name="connsiteX129" fmla="*/ 606777 w 1122926"/>
                <a:gd name="connsiteY129" fmla="*/ 2779093 h 2841280"/>
                <a:gd name="connsiteX130" fmla="*/ 608559 w 1122926"/>
                <a:gd name="connsiteY130" fmla="*/ 2817910 h 2841280"/>
                <a:gd name="connsiteX131" fmla="*/ 654234 w 1122926"/>
                <a:gd name="connsiteY131" fmla="*/ 2839718 h 2841280"/>
                <a:gd name="connsiteX132" fmla="*/ 775895 w 1122926"/>
                <a:gd name="connsiteY132" fmla="*/ 2836975 h 2841280"/>
                <a:gd name="connsiteX133" fmla="*/ 775003 w 1122926"/>
                <a:gd name="connsiteY133" fmla="*/ 2782522 h 2841280"/>
                <a:gd name="connsiteX134" fmla="*/ 748874 w 1122926"/>
                <a:gd name="connsiteY134" fmla="*/ 2742609 h 2841280"/>
                <a:gd name="connsiteX135" fmla="*/ 737970 w 1122926"/>
                <a:gd name="connsiteY135" fmla="*/ 2659421 h 2841280"/>
                <a:gd name="connsiteX136" fmla="*/ 753744 w 1122926"/>
                <a:gd name="connsiteY136" fmla="*/ 2633087 h 2841280"/>
                <a:gd name="connsiteX137" fmla="*/ 755321 w 1122926"/>
                <a:gd name="connsiteY137" fmla="*/ 2590978 h 2841280"/>
                <a:gd name="connsiteX138" fmla="*/ 778981 w 1122926"/>
                <a:gd name="connsiteY138" fmla="*/ 2544893 h 2841280"/>
                <a:gd name="connsiteX139" fmla="*/ 772534 w 1122926"/>
                <a:gd name="connsiteY139" fmla="*/ 2446412 h 2841280"/>
                <a:gd name="connsiteX140" fmla="*/ 757309 w 1122926"/>
                <a:gd name="connsiteY140" fmla="*/ 2351086 h 2841280"/>
                <a:gd name="connsiteX141" fmla="*/ 794274 w 1122926"/>
                <a:gd name="connsiteY141" fmla="*/ 2253085 h 2841280"/>
                <a:gd name="connsiteX142" fmla="*/ 813819 w 1122926"/>
                <a:gd name="connsiteY142" fmla="*/ 2122028 h 2841280"/>
                <a:gd name="connsiteX143" fmla="*/ 834188 w 1122926"/>
                <a:gd name="connsiteY143" fmla="*/ 2046590 h 2841280"/>
                <a:gd name="connsiteX144" fmla="*/ 825204 w 1122926"/>
                <a:gd name="connsiteY144" fmla="*/ 2001053 h 2841280"/>
                <a:gd name="connsiteX145" fmla="*/ 830073 w 1122926"/>
                <a:gd name="connsiteY145" fmla="*/ 1936245 h 2841280"/>
                <a:gd name="connsiteX146" fmla="*/ 834805 w 1122926"/>
                <a:gd name="connsiteY146" fmla="*/ 1783243 h 2841280"/>
                <a:gd name="connsiteX147" fmla="*/ 807510 w 1122926"/>
                <a:gd name="connsiteY147" fmla="*/ 1597940 h 2841280"/>
                <a:gd name="connsiteX148" fmla="*/ 891589 w 1122926"/>
                <a:gd name="connsiteY148" fmla="*/ 1557821 h 2841280"/>
                <a:gd name="connsiteX149" fmla="*/ 887543 w 1122926"/>
                <a:gd name="connsiteY149" fmla="*/ 1488281 h 2841280"/>
                <a:gd name="connsiteX150" fmla="*/ 917581 w 1122926"/>
                <a:gd name="connsiteY150" fmla="*/ 1470587 h 2841280"/>
                <a:gd name="connsiteX151" fmla="*/ 897487 w 1122926"/>
                <a:gd name="connsiteY151" fmla="*/ 1382324 h 2841280"/>
                <a:gd name="connsiteX152" fmla="*/ 905305 w 1122926"/>
                <a:gd name="connsiteY152" fmla="*/ 1373066 h 2841280"/>
                <a:gd name="connsiteX153" fmla="*/ 911683 w 1122926"/>
                <a:gd name="connsiteY153" fmla="*/ 1353109 h 2841280"/>
                <a:gd name="connsiteX154" fmla="*/ 917238 w 1122926"/>
                <a:gd name="connsiteY154" fmla="*/ 1342479 h 2841280"/>
                <a:gd name="connsiteX155" fmla="*/ 948511 w 1122926"/>
                <a:gd name="connsiteY155" fmla="*/ 1286244 h 2841280"/>
                <a:gd name="connsiteX156" fmla="*/ 1036156 w 1122926"/>
                <a:gd name="connsiteY156" fmla="*/ 1176104 h 2841280"/>
                <a:gd name="connsiteX157" fmla="*/ 1121606 w 1122926"/>
                <a:gd name="connsiteY157" fmla="*/ 1025297 h 2841280"/>
                <a:gd name="connsiteX158" fmla="*/ 1107548 w 1122926"/>
                <a:gd name="connsiteY158" fmla="*/ 930382 h 2841280"/>
                <a:gd name="connsiteX159" fmla="*/ 1048774 w 1122926"/>
                <a:gd name="connsiteY159" fmla="*/ 790753 h 2841280"/>
                <a:gd name="connsiteX160" fmla="*/ 1049529 w 1122926"/>
                <a:gd name="connsiteY160" fmla="*/ 782387 h 2841280"/>
                <a:gd name="connsiteX161" fmla="*/ 1020794 w 1122926"/>
                <a:gd name="connsiteY161" fmla="*/ 740415 h 2841280"/>
                <a:gd name="connsiteX162" fmla="*/ 980058 w 1122926"/>
                <a:gd name="connsiteY162" fmla="*/ 634528 h 2841280"/>
                <a:gd name="connsiteX163" fmla="*/ 916072 w 1122926"/>
                <a:gd name="connsiteY163" fmla="*/ 550038 h 2841280"/>
                <a:gd name="connsiteX164" fmla="*/ 849756 w 1122926"/>
                <a:gd name="connsiteY164" fmla="*/ 509987 h 2841280"/>
                <a:gd name="connsiteX165" fmla="*/ 835148 w 1122926"/>
                <a:gd name="connsiteY165" fmla="*/ 498328 h 2841280"/>
                <a:gd name="connsiteX166" fmla="*/ 800515 w 1122926"/>
                <a:gd name="connsiteY166" fmla="*/ 455534 h 2841280"/>
                <a:gd name="connsiteX167" fmla="*/ 769242 w 1122926"/>
                <a:gd name="connsiteY167" fmla="*/ 457729 h 2841280"/>
                <a:gd name="connsiteX168" fmla="*/ 744554 w 1122926"/>
                <a:gd name="connsiteY168" fmla="*/ 459923 h 2841280"/>
                <a:gd name="connsiteX169" fmla="*/ 699291 w 1122926"/>
                <a:gd name="connsiteY169" fmla="*/ 427279 h 2841280"/>
                <a:gd name="connsiteX170" fmla="*/ 698331 w 1122926"/>
                <a:gd name="connsiteY170" fmla="*/ 366517 h 2841280"/>
                <a:gd name="connsiteX171" fmla="*/ 705738 w 1122926"/>
                <a:gd name="connsiteY171" fmla="*/ 345463 h 2841280"/>
                <a:gd name="connsiteX172" fmla="*/ 712938 w 1122926"/>
                <a:gd name="connsiteY172" fmla="*/ 297526 h 2841280"/>
                <a:gd name="connsiteX173" fmla="*/ 732278 w 1122926"/>
                <a:gd name="connsiteY173" fmla="*/ 268517 h 2841280"/>
                <a:gd name="connsiteX174" fmla="*/ 735638 w 1122926"/>
                <a:gd name="connsiteY174" fmla="*/ 216259 h 2841280"/>
                <a:gd name="connsiteX175" fmla="*/ 741193 w 1122926"/>
                <a:gd name="connsiteY175" fmla="*/ 205286 h 2841280"/>
                <a:gd name="connsiteX176" fmla="*/ 754498 w 1122926"/>
                <a:gd name="connsiteY176" fmla="*/ 179363 h 2841280"/>
                <a:gd name="connsiteX177" fmla="*/ 754703 w 1122926"/>
                <a:gd name="connsiteY177" fmla="*/ 158240 h 2841280"/>
                <a:gd name="connsiteX178" fmla="*/ 743937 w 1122926"/>
                <a:gd name="connsiteY178" fmla="*/ 144250 h 2841280"/>
                <a:gd name="connsiteX179" fmla="*/ 731592 w 1122926"/>
                <a:gd name="connsiteY179" fmla="*/ 76355 h 2841280"/>
                <a:gd name="connsiteX180" fmla="*/ 720893 w 1122926"/>
                <a:gd name="connsiteY180" fmla="*/ 70800 h 2841280"/>
                <a:gd name="connsiteX181" fmla="*/ 703337 w 1122926"/>
                <a:gd name="connsiteY181" fmla="*/ 51941 h 2841280"/>
                <a:gd name="connsiteX182" fmla="*/ 617269 w 1122926"/>
                <a:gd name="connsiteY182" fmla="*/ 3729 h 2841280"/>
                <a:gd name="connsiteX183" fmla="*/ 495471 w 1122926"/>
                <a:gd name="connsiteY183" fmla="*/ 30064 h 2841280"/>
                <a:gd name="connsiteX184" fmla="*/ 438207 w 1122926"/>
                <a:gd name="connsiteY184" fmla="*/ 99604 h 2841280"/>
                <a:gd name="connsiteX185" fmla="*/ 411735 w 1122926"/>
                <a:gd name="connsiteY185" fmla="*/ 72995 h 2841280"/>
                <a:gd name="connsiteX186" fmla="*/ 384920 w 1122926"/>
                <a:gd name="connsiteY186" fmla="*/ 62639 h 2841280"/>
                <a:gd name="connsiteX187" fmla="*/ 358448 w 1122926"/>
                <a:gd name="connsiteY187" fmla="*/ 87328 h 2841280"/>
                <a:gd name="connsiteX188" fmla="*/ 342058 w 1122926"/>
                <a:gd name="connsiteY188" fmla="*/ 100907 h 2841280"/>
                <a:gd name="connsiteX189" fmla="*/ 300430 w 1122926"/>
                <a:gd name="connsiteY189" fmla="*/ 158583 h 2841280"/>
                <a:gd name="connsiteX190" fmla="*/ 273684 w 1122926"/>
                <a:gd name="connsiteY190" fmla="*/ 170241 h 2841280"/>
                <a:gd name="connsiteX191" fmla="*/ 271214 w 1122926"/>
                <a:gd name="connsiteY191" fmla="*/ 176962 h 2841280"/>
                <a:gd name="connsiteX192" fmla="*/ 259830 w 1122926"/>
                <a:gd name="connsiteY192" fmla="*/ 188552 h 2841280"/>
                <a:gd name="connsiteX193" fmla="*/ 222523 w 1122926"/>
                <a:gd name="connsiteY193" fmla="*/ 222774 h 2841280"/>
                <a:gd name="connsiteX194" fmla="*/ 225540 w 1122926"/>
                <a:gd name="connsiteY194" fmla="*/ 229700 h 2841280"/>
                <a:gd name="connsiteX195" fmla="*/ 216556 w 1122926"/>
                <a:gd name="connsiteY195" fmla="*/ 254801 h 2841280"/>
                <a:gd name="connsiteX196" fmla="*/ 72881 w 1122926"/>
                <a:gd name="connsiteY196" fmla="*/ 408626 h 2841280"/>
                <a:gd name="connsiteX197" fmla="*/ 255 w 1122926"/>
                <a:gd name="connsiteY197" fmla="*/ 538928 h 2841280"/>
                <a:gd name="connsiteX198" fmla="*/ 77339 w 1122926"/>
                <a:gd name="connsiteY198" fmla="*/ 612582 h 2841280"/>
                <a:gd name="connsiteX199" fmla="*/ 203663 w 1122926"/>
                <a:gd name="connsiteY199" fmla="*/ 656474 h 2841280"/>
                <a:gd name="connsiteX200" fmla="*/ 219917 w 1122926"/>
                <a:gd name="connsiteY200" fmla="*/ 670053 h 2841280"/>
                <a:gd name="connsiteX201" fmla="*/ 251738 w 1122926"/>
                <a:gd name="connsiteY201" fmla="*/ 671835 h 2841280"/>
                <a:gd name="connsiteX202" fmla="*/ 277593 w 1122926"/>
                <a:gd name="connsiteY202" fmla="*/ 660383 h 2841280"/>
                <a:gd name="connsiteX203" fmla="*/ 293572 w 1122926"/>
                <a:gd name="connsiteY203" fmla="*/ 676979 h 2841280"/>
                <a:gd name="connsiteX204" fmla="*/ 332868 w 1122926"/>
                <a:gd name="connsiteY204" fmla="*/ 773060 h 2841280"/>
                <a:gd name="connsiteX205" fmla="*/ 334034 w 1122926"/>
                <a:gd name="connsiteY205" fmla="*/ 825112 h 2841280"/>
                <a:gd name="connsiteX206" fmla="*/ 322238 w 1122926"/>
                <a:gd name="connsiteY206" fmla="*/ 912209 h 2841280"/>
                <a:gd name="connsiteX207" fmla="*/ 322787 w 1122926"/>
                <a:gd name="connsiteY207" fmla="*/ 1022211 h 2841280"/>
                <a:gd name="connsiteX208" fmla="*/ 318672 w 1122926"/>
                <a:gd name="connsiteY208" fmla="*/ 1040522 h 2841280"/>
                <a:gd name="connsiteX209" fmla="*/ 316683 w 1122926"/>
                <a:gd name="connsiteY209" fmla="*/ 1087430 h 2841280"/>
                <a:gd name="connsiteX210" fmla="*/ 298646 w 1122926"/>
                <a:gd name="connsiteY210" fmla="*/ 1092985 h 2841280"/>
                <a:gd name="connsiteX211" fmla="*/ 248172 w 1122926"/>
                <a:gd name="connsiteY211" fmla="*/ 1212452 h 2841280"/>
                <a:gd name="connsiteX212" fmla="*/ 230821 w 1122926"/>
                <a:gd name="connsiteY212" fmla="*/ 1197090 h 2841280"/>
                <a:gd name="connsiteX213" fmla="*/ 230821 w 1122926"/>
                <a:gd name="connsiteY213" fmla="*/ 1197090 h 2841280"/>
                <a:gd name="connsiteX214" fmla="*/ 352551 w 1122926"/>
                <a:gd name="connsiteY214" fmla="*/ 463490 h 2841280"/>
                <a:gd name="connsiteX215" fmla="*/ 352551 w 1122926"/>
                <a:gd name="connsiteY215" fmla="*/ 463490 h 2841280"/>
                <a:gd name="connsiteX216" fmla="*/ 266414 w 1122926"/>
                <a:gd name="connsiteY216" fmla="*/ 469730 h 2841280"/>
                <a:gd name="connsiteX217" fmla="*/ 250709 w 1122926"/>
                <a:gd name="connsiteY217" fmla="*/ 470965 h 2841280"/>
                <a:gd name="connsiteX218" fmla="*/ 237953 w 1122926"/>
                <a:gd name="connsiteY218" fmla="*/ 478097 h 2841280"/>
                <a:gd name="connsiteX219" fmla="*/ 229518 w 1122926"/>
                <a:gd name="connsiteY219" fmla="*/ 479126 h 2841280"/>
                <a:gd name="connsiteX220" fmla="*/ 198314 w 1122926"/>
                <a:gd name="connsiteY220" fmla="*/ 478166 h 2841280"/>
                <a:gd name="connsiteX221" fmla="*/ 225540 w 1122926"/>
                <a:gd name="connsiteY221" fmla="*/ 421244 h 2841280"/>
                <a:gd name="connsiteX222" fmla="*/ 278690 w 1122926"/>
                <a:gd name="connsiteY222" fmla="*/ 331404 h 2841280"/>
                <a:gd name="connsiteX223" fmla="*/ 294189 w 1122926"/>
                <a:gd name="connsiteY223" fmla="*/ 314122 h 2841280"/>
                <a:gd name="connsiteX224" fmla="*/ 328684 w 1122926"/>
                <a:gd name="connsiteY224" fmla="*/ 326398 h 2841280"/>
                <a:gd name="connsiteX225" fmla="*/ 349258 w 1122926"/>
                <a:gd name="connsiteY225" fmla="*/ 319883 h 2841280"/>
                <a:gd name="connsiteX226" fmla="*/ 378954 w 1122926"/>
                <a:gd name="connsiteY226" fmla="*/ 280381 h 2841280"/>
                <a:gd name="connsiteX227" fmla="*/ 405289 w 1122926"/>
                <a:gd name="connsiteY227" fmla="*/ 276815 h 2841280"/>
                <a:gd name="connsiteX228" fmla="*/ 452814 w 1122926"/>
                <a:gd name="connsiteY228" fmla="*/ 246228 h 2841280"/>
                <a:gd name="connsiteX229" fmla="*/ 456380 w 1122926"/>
                <a:gd name="connsiteY229" fmla="*/ 243828 h 2841280"/>
                <a:gd name="connsiteX230" fmla="*/ 466050 w 1122926"/>
                <a:gd name="connsiteY230" fmla="*/ 282507 h 2841280"/>
                <a:gd name="connsiteX231" fmla="*/ 481961 w 1122926"/>
                <a:gd name="connsiteY231" fmla="*/ 312408 h 2841280"/>
                <a:gd name="connsiteX232" fmla="*/ 494031 w 1122926"/>
                <a:gd name="connsiteY232" fmla="*/ 316248 h 2841280"/>
                <a:gd name="connsiteX233" fmla="*/ 502535 w 1122926"/>
                <a:gd name="connsiteY233" fmla="*/ 352527 h 2841280"/>
                <a:gd name="connsiteX234" fmla="*/ 513370 w 1122926"/>
                <a:gd name="connsiteY234" fmla="*/ 372415 h 2841280"/>
                <a:gd name="connsiteX235" fmla="*/ 511930 w 1122926"/>
                <a:gd name="connsiteY235" fmla="*/ 416992 h 2841280"/>
                <a:gd name="connsiteX236" fmla="*/ 506033 w 1122926"/>
                <a:gd name="connsiteY236" fmla="*/ 435166 h 2841280"/>
                <a:gd name="connsiteX237" fmla="*/ 491356 w 1122926"/>
                <a:gd name="connsiteY237" fmla="*/ 443739 h 2841280"/>
                <a:gd name="connsiteX238" fmla="*/ 474211 w 1122926"/>
                <a:gd name="connsiteY238" fmla="*/ 452379 h 2841280"/>
                <a:gd name="connsiteX239" fmla="*/ 467422 w 1122926"/>
                <a:gd name="connsiteY239" fmla="*/ 463558 h 2841280"/>
                <a:gd name="connsiteX240" fmla="*/ 407963 w 1122926"/>
                <a:gd name="connsiteY240" fmla="*/ 457043 h 2841280"/>
                <a:gd name="connsiteX241" fmla="*/ 399322 w 1122926"/>
                <a:gd name="connsiteY241" fmla="*/ 464998 h 2841280"/>
                <a:gd name="connsiteX242" fmla="*/ 382109 w 1122926"/>
                <a:gd name="connsiteY242" fmla="*/ 461432 h 2841280"/>
                <a:gd name="connsiteX243" fmla="*/ 352551 w 1122926"/>
                <a:gd name="connsiteY243" fmla="*/ 463490 h 284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1122926" h="2841280">
                  <a:moveTo>
                    <a:pt x="857094" y="874558"/>
                  </a:moveTo>
                  <a:cubicBezTo>
                    <a:pt x="864431" y="841434"/>
                    <a:pt x="870192" y="805704"/>
                    <a:pt x="870192" y="805704"/>
                  </a:cubicBezTo>
                  <a:lnTo>
                    <a:pt x="878285" y="809476"/>
                  </a:lnTo>
                  <a:cubicBezTo>
                    <a:pt x="887680" y="825455"/>
                    <a:pt x="890629" y="851721"/>
                    <a:pt x="895978" y="852818"/>
                  </a:cubicBezTo>
                  <a:cubicBezTo>
                    <a:pt x="901327" y="853916"/>
                    <a:pt x="913672" y="850829"/>
                    <a:pt x="913672" y="850829"/>
                  </a:cubicBezTo>
                  <a:cubicBezTo>
                    <a:pt x="913672" y="850829"/>
                    <a:pt x="914152" y="858716"/>
                    <a:pt x="935343" y="896367"/>
                  </a:cubicBezTo>
                  <a:cubicBezTo>
                    <a:pt x="956603" y="934017"/>
                    <a:pt x="988904" y="963026"/>
                    <a:pt x="996997" y="980034"/>
                  </a:cubicBezTo>
                  <a:cubicBezTo>
                    <a:pt x="1005020" y="997111"/>
                    <a:pt x="1005432" y="1006163"/>
                    <a:pt x="1005432" y="1006163"/>
                  </a:cubicBezTo>
                  <a:cubicBezTo>
                    <a:pt x="1005432" y="1006163"/>
                    <a:pt x="992059" y="1032704"/>
                    <a:pt x="963324" y="1075292"/>
                  </a:cubicBezTo>
                  <a:cubicBezTo>
                    <a:pt x="934520" y="1117880"/>
                    <a:pt x="947482" y="1128167"/>
                    <a:pt x="928417" y="1157176"/>
                  </a:cubicBezTo>
                  <a:cubicBezTo>
                    <a:pt x="909420" y="1186186"/>
                    <a:pt x="890972" y="1201959"/>
                    <a:pt x="890972" y="1201959"/>
                  </a:cubicBezTo>
                  <a:cubicBezTo>
                    <a:pt x="890972" y="1201959"/>
                    <a:pt x="881988" y="1194484"/>
                    <a:pt x="875541" y="1198667"/>
                  </a:cubicBezTo>
                  <a:cubicBezTo>
                    <a:pt x="869095" y="1202919"/>
                    <a:pt x="854967" y="1211835"/>
                    <a:pt x="854967" y="1211835"/>
                  </a:cubicBezTo>
                  <a:cubicBezTo>
                    <a:pt x="854967" y="1211835"/>
                    <a:pt x="830347" y="1203468"/>
                    <a:pt x="818346" y="1196335"/>
                  </a:cubicBezTo>
                  <a:cubicBezTo>
                    <a:pt x="806344" y="1189135"/>
                    <a:pt x="788034" y="1171715"/>
                    <a:pt x="792011" y="1167875"/>
                  </a:cubicBezTo>
                  <a:cubicBezTo>
                    <a:pt x="795989" y="1164034"/>
                    <a:pt x="804973" y="997522"/>
                    <a:pt x="818414" y="963781"/>
                  </a:cubicBezTo>
                  <a:cubicBezTo>
                    <a:pt x="831993" y="930245"/>
                    <a:pt x="849756" y="907751"/>
                    <a:pt x="857094" y="874558"/>
                  </a:cubicBezTo>
                  <a:lnTo>
                    <a:pt x="857094" y="874558"/>
                  </a:lnTo>
                  <a:close/>
                  <a:moveTo>
                    <a:pt x="227804" y="1232271"/>
                  </a:moveTo>
                  <a:lnTo>
                    <a:pt x="227804" y="1232271"/>
                  </a:lnTo>
                  <a:cubicBezTo>
                    <a:pt x="226775" y="1223013"/>
                    <a:pt x="226158" y="1217252"/>
                    <a:pt x="226158" y="1216567"/>
                  </a:cubicBezTo>
                  <a:cubicBezTo>
                    <a:pt x="226158" y="1215812"/>
                    <a:pt x="226158" y="1214989"/>
                    <a:pt x="226158" y="1214166"/>
                  </a:cubicBezTo>
                  <a:cubicBezTo>
                    <a:pt x="228969" y="1215538"/>
                    <a:pt x="233427" y="1217801"/>
                    <a:pt x="238091" y="1220407"/>
                  </a:cubicBezTo>
                  <a:lnTo>
                    <a:pt x="237473" y="1220544"/>
                  </a:lnTo>
                  <a:cubicBezTo>
                    <a:pt x="231918" y="1221573"/>
                    <a:pt x="230066" y="1227128"/>
                    <a:pt x="227804" y="1232271"/>
                  </a:cubicBezTo>
                  <a:lnTo>
                    <a:pt x="227804" y="1232271"/>
                  </a:lnTo>
                  <a:close/>
                  <a:moveTo>
                    <a:pt x="230821" y="1197090"/>
                  </a:moveTo>
                  <a:lnTo>
                    <a:pt x="230821" y="1197090"/>
                  </a:lnTo>
                  <a:cubicBezTo>
                    <a:pt x="232467" y="1194895"/>
                    <a:pt x="234250" y="1192701"/>
                    <a:pt x="235621" y="1191123"/>
                  </a:cubicBezTo>
                  <a:cubicBezTo>
                    <a:pt x="238433" y="1187763"/>
                    <a:pt x="240628" y="1185431"/>
                    <a:pt x="243234" y="1178299"/>
                  </a:cubicBezTo>
                  <a:cubicBezTo>
                    <a:pt x="245840" y="1171166"/>
                    <a:pt x="245497" y="1168149"/>
                    <a:pt x="244194" y="1159097"/>
                  </a:cubicBezTo>
                  <a:cubicBezTo>
                    <a:pt x="243234" y="1152101"/>
                    <a:pt x="235965" y="1131322"/>
                    <a:pt x="226706" y="1131047"/>
                  </a:cubicBezTo>
                  <a:cubicBezTo>
                    <a:pt x="226775" y="1131459"/>
                    <a:pt x="224717" y="1153884"/>
                    <a:pt x="223003" y="1158411"/>
                  </a:cubicBezTo>
                  <a:cubicBezTo>
                    <a:pt x="221357" y="1162937"/>
                    <a:pt x="218202" y="1165680"/>
                    <a:pt x="212853" y="1166435"/>
                  </a:cubicBezTo>
                  <a:cubicBezTo>
                    <a:pt x="207504" y="1167258"/>
                    <a:pt x="199137" y="1168012"/>
                    <a:pt x="194336" y="1166229"/>
                  </a:cubicBezTo>
                  <a:cubicBezTo>
                    <a:pt x="189536" y="1164446"/>
                    <a:pt x="185078" y="1161085"/>
                    <a:pt x="183569" y="1157931"/>
                  </a:cubicBezTo>
                  <a:cubicBezTo>
                    <a:pt x="182060" y="1154776"/>
                    <a:pt x="185352" y="1125081"/>
                    <a:pt x="185421" y="1123984"/>
                  </a:cubicBezTo>
                  <a:cubicBezTo>
                    <a:pt x="185489" y="1122955"/>
                    <a:pt x="185695" y="1122886"/>
                    <a:pt x="185284" y="1122612"/>
                  </a:cubicBezTo>
                  <a:cubicBezTo>
                    <a:pt x="175751" y="1120486"/>
                    <a:pt x="156343" y="1148810"/>
                    <a:pt x="156686" y="1164034"/>
                  </a:cubicBezTo>
                  <a:cubicBezTo>
                    <a:pt x="156823" y="1168629"/>
                    <a:pt x="157509" y="1172332"/>
                    <a:pt x="158743" y="1175556"/>
                  </a:cubicBezTo>
                  <a:cubicBezTo>
                    <a:pt x="155520" y="1175830"/>
                    <a:pt x="153257" y="1176173"/>
                    <a:pt x="151817" y="1176722"/>
                  </a:cubicBezTo>
                  <a:cubicBezTo>
                    <a:pt x="148593" y="1177887"/>
                    <a:pt x="148662" y="1177956"/>
                    <a:pt x="144821" y="1181797"/>
                  </a:cubicBezTo>
                  <a:cubicBezTo>
                    <a:pt x="141050" y="1185637"/>
                    <a:pt x="138581" y="1187214"/>
                    <a:pt x="132477" y="1189889"/>
                  </a:cubicBezTo>
                  <a:cubicBezTo>
                    <a:pt x="126305" y="1192564"/>
                    <a:pt x="126373" y="1191946"/>
                    <a:pt x="119379" y="1191398"/>
                  </a:cubicBezTo>
                  <a:cubicBezTo>
                    <a:pt x="112452" y="1190849"/>
                    <a:pt x="107857" y="1188037"/>
                    <a:pt x="107171" y="1187969"/>
                  </a:cubicBezTo>
                  <a:cubicBezTo>
                    <a:pt x="106485" y="1187900"/>
                    <a:pt x="87626" y="1190300"/>
                    <a:pt x="86048" y="1190849"/>
                  </a:cubicBezTo>
                  <a:cubicBezTo>
                    <a:pt x="84471" y="1191398"/>
                    <a:pt x="86048" y="1207171"/>
                    <a:pt x="86803" y="1212726"/>
                  </a:cubicBezTo>
                  <a:cubicBezTo>
                    <a:pt x="87557" y="1218281"/>
                    <a:pt x="91878" y="1230694"/>
                    <a:pt x="92632" y="1231860"/>
                  </a:cubicBezTo>
                  <a:cubicBezTo>
                    <a:pt x="93386" y="1233026"/>
                    <a:pt x="93661" y="1233300"/>
                    <a:pt x="93661" y="1233300"/>
                  </a:cubicBezTo>
                  <a:cubicBezTo>
                    <a:pt x="93661" y="1233300"/>
                    <a:pt x="113824" y="1230283"/>
                    <a:pt x="114783" y="1229665"/>
                  </a:cubicBezTo>
                  <a:cubicBezTo>
                    <a:pt x="115744" y="1229048"/>
                    <a:pt x="123905" y="1221916"/>
                    <a:pt x="126237" y="1220819"/>
                  </a:cubicBezTo>
                  <a:cubicBezTo>
                    <a:pt x="128499" y="1219653"/>
                    <a:pt x="132546" y="1218281"/>
                    <a:pt x="139061" y="1218281"/>
                  </a:cubicBezTo>
                  <a:cubicBezTo>
                    <a:pt x="145576" y="1218281"/>
                    <a:pt x="149417" y="1219858"/>
                    <a:pt x="152640" y="1222327"/>
                  </a:cubicBezTo>
                  <a:cubicBezTo>
                    <a:pt x="154766" y="1223905"/>
                    <a:pt x="157029" y="1228019"/>
                    <a:pt x="158675" y="1231037"/>
                  </a:cubicBezTo>
                  <a:cubicBezTo>
                    <a:pt x="153805" y="1227059"/>
                    <a:pt x="148525" y="1224248"/>
                    <a:pt x="144479" y="1225756"/>
                  </a:cubicBezTo>
                  <a:cubicBezTo>
                    <a:pt x="144685" y="1226099"/>
                    <a:pt x="151268" y="1247702"/>
                    <a:pt x="151405" y="1252502"/>
                  </a:cubicBezTo>
                  <a:cubicBezTo>
                    <a:pt x="151543" y="1257303"/>
                    <a:pt x="149691" y="1261075"/>
                    <a:pt x="145027" y="1263818"/>
                  </a:cubicBezTo>
                  <a:cubicBezTo>
                    <a:pt x="140364" y="1266561"/>
                    <a:pt x="132889" y="1270402"/>
                    <a:pt x="127745" y="1270608"/>
                  </a:cubicBezTo>
                  <a:cubicBezTo>
                    <a:pt x="122602" y="1270745"/>
                    <a:pt x="117184" y="1269305"/>
                    <a:pt x="114647" y="1266973"/>
                  </a:cubicBezTo>
                  <a:cubicBezTo>
                    <a:pt x="112040" y="1264641"/>
                    <a:pt x="103879" y="1235838"/>
                    <a:pt x="103537" y="1234877"/>
                  </a:cubicBezTo>
                  <a:cubicBezTo>
                    <a:pt x="103193" y="1233848"/>
                    <a:pt x="103399" y="1233780"/>
                    <a:pt x="102919" y="1233643"/>
                  </a:cubicBezTo>
                  <a:cubicBezTo>
                    <a:pt x="93318" y="1235220"/>
                    <a:pt x="85980" y="1268756"/>
                    <a:pt x="91947" y="1282746"/>
                  </a:cubicBezTo>
                  <a:cubicBezTo>
                    <a:pt x="100313" y="1302154"/>
                    <a:pt x="115127" y="1299548"/>
                    <a:pt x="126373" y="1309355"/>
                  </a:cubicBezTo>
                  <a:cubicBezTo>
                    <a:pt x="131586" y="1313882"/>
                    <a:pt x="133026" y="1314156"/>
                    <a:pt x="140089" y="1326363"/>
                  </a:cubicBezTo>
                  <a:cubicBezTo>
                    <a:pt x="142215" y="1329929"/>
                    <a:pt x="153051" y="1350160"/>
                    <a:pt x="167453" y="1377044"/>
                  </a:cubicBezTo>
                  <a:cubicBezTo>
                    <a:pt x="167659" y="1380061"/>
                    <a:pt x="167590" y="1382736"/>
                    <a:pt x="167179" y="1384793"/>
                  </a:cubicBezTo>
                  <a:cubicBezTo>
                    <a:pt x="164778" y="1397275"/>
                    <a:pt x="168207" y="1412705"/>
                    <a:pt x="163818" y="1440069"/>
                  </a:cubicBezTo>
                  <a:cubicBezTo>
                    <a:pt x="159429" y="1467432"/>
                    <a:pt x="151268" y="1534915"/>
                    <a:pt x="153874" y="1539990"/>
                  </a:cubicBezTo>
                  <a:cubicBezTo>
                    <a:pt x="154834" y="1541910"/>
                    <a:pt x="166630" y="1548425"/>
                    <a:pt x="180895" y="1555832"/>
                  </a:cubicBezTo>
                  <a:cubicBezTo>
                    <a:pt x="181581" y="1572360"/>
                    <a:pt x="182060" y="1590602"/>
                    <a:pt x="181923" y="1592522"/>
                  </a:cubicBezTo>
                  <a:cubicBezTo>
                    <a:pt x="181718" y="1595334"/>
                    <a:pt x="185764" y="1599586"/>
                    <a:pt x="187272" y="1600615"/>
                  </a:cubicBezTo>
                  <a:cubicBezTo>
                    <a:pt x="188781" y="1601643"/>
                    <a:pt x="198108" y="1601712"/>
                    <a:pt x="207641" y="1600957"/>
                  </a:cubicBezTo>
                  <a:cubicBezTo>
                    <a:pt x="217173" y="1600272"/>
                    <a:pt x="220534" y="1600272"/>
                    <a:pt x="222934" y="1598009"/>
                  </a:cubicBezTo>
                  <a:cubicBezTo>
                    <a:pt x="225334" y="1595745"/>
                    <a:pt x="227460" y="1592934"/>
                    <a:pt x="227323" y="1591493"/>
                  </a:cubicBezTo>
                  <a:cubicBezTo>
                    <a:pt x="227255" y="1591013"/>
                    <a:pt x="226500" y="1585596"/>
                    <a:pt x="225403" y="1577915"/>
                  </a:cubicBezTo>
                  <a:cubicBezTo>
                    <a:pt x="230889" y="1580589"/>
                    <a:pt x="234387" y="1582235"/>
                    <a:pt x="234387" y="1582235"/>
                  </a:cubicBezTo>
                  <a:cubicBezTo>
                    <a:pt x="234387" y="1582235"/>
                    <a:pt x="233839" y="1585184"/>
                    <a:pt x="232330" y="1594442"/>
                  </a:cubicBezTo>
                  <a:cubicBezTo>
                    <a:pt x="230821" y="1603701"/>
                    <a:pt x="232055" y="1664805"/>
                    <a:pt x="232055" y="1664805"/>
                  </a:cubicBezTo>
                  <a:cubicBezTo>
                    <a:pt x="232055" y="1664805"/>
                    <a:pt x="227392" y="1675847"/>
                    <a:pt x="228078" y="1700673"/>
                  </a:cubicBezTo>
                  <a:cubicBezTo>
                    <a:pt x="228763" y="1725499"/>
                    <a:pt x="225952" y="1826106"/>
                    <a:pt x="223140" y="1894686"/>
                  </a:cubicBezTo>
                  <a:cubicBezTo>
                    <a:pt x="220328" y="1963266"/>
                    <a:pt x="241451" y="2047413"/>
                    <a:pt x="247897" y="2081840"/>
                  </a:cubicBezTo>
                  <a:cubicBezTo>
                    <a:pt x="254344" y="2116268"/>
                    <a:pt x="259487" y="2138488"/>
                    <a:pt x="258939" y="2169829"/>
                  </a:cubicBezTo>
                  <a:cubicBezTo>
                    <a:pt x="258390" y="2201170"/>
                    <a:pt x="248378" y="2205079"/>
                    <a:pt x="243440" y="2257748"/>
                  </a:cubicBezTo>
                  <a:cubicBezTo>
                    <a:pt x="238502" y="2310418"/>
                    <a:pt x="291994" y="2409721"/>
                    <a:pt x="291994" y="2409721"/>
                  </a:cubicBezTo>
                  <a:cubicBezTo>
                    <a:pt x="291994" y="2409721"/>
                    <a:pt x="290211" y="2454230"/>
                    <a:pt x="284176" y="2454916"/>
                  </a:cubicBezTo>
                  <a:cubicBezTo>
                    <a:pt x="278072" y="2455533"/>
                    <a:pt x="267717" y="2463077"/>
                    <a:pt x="267648" y="2489617"/>
                  </a:cubicBezTo>
                  <a:cubicBezTo>
                    <a:pt x="267580" y="2516158"/>
                    <a:pt x="279993" y="2602500"/>
                    <a:pt x="279993" y="2602500"/>
                  </a:cubicBezTo>
                  <a:cubicBezTo>
                    <a:pt x="279993" y="2602500"/>
                    <a:pt x="277181" y="2606477"/>
                    <a:pt x="272106" y="2622319"/>
                  </a:cubicBezTo>
                  <a:cubicBezTo>
                    <a:pt x="267031" y="2638161"/>
                    <a:pt x="274575" y="2631646"/>
                    <a:pt x="273889" y="2638504"/>
                  </a:cubicBezTo>
                  <a:cubicBezTo>
                    <a:pt x="273272" y="2645431"/>
                    <a:pt x="268334" y="2656129"/>
                    <a:pt x="255990" y="2668268"/>
                  </a:cubicBezTo>
                  <a:cubicBezTo>
                    <a:pt x="243645" y="2680407"/>
                    <a:pt x="220328" y="2700569"/>
                    <a:pt x="214636" y="2706399"/>
                  </a:cubicBezTo>
                  <a:cubicBezTo>
                    <a:pt x="208944" y="2712228"/>
                    <a:pt x="202497" y="2726081"/>
                    <a:pt x="202497" y="2726081"/>
                  </a:cubicBezTo>
                  <a:cubicBezTo>
                    <a:pt x="202497" y="2726081"/>
                    <a:pt x="201126" y="2728070"/>
                    <a:pt x="198863" y="2729373"/>
                  </a:cubicBezTo>
                  <a:cubicBezTo>
                    <a:pt x="196599" y="2730676"/>
                    <a:pt x="192279" y="2748095"/>
                    <a:pt x="190976" y="2755776"/>
                  </a:cubicBezTo>
                  <a:cubicBezTo>
                    <a:pt x="189604" y="2763526"/>
                    <a:pt x="191730" y="2770041"/>
                    <a:pt x="195914" y="2773744"/>
                  </a:cubicBezTo>
                  <a:cubicBezTo>
                    <a:pt x="200097" y="2777447"/>
                    <a:pt x="262985" y="2799050"/>
                    <a:pt x="299538" y="2799462"/>
                  </a:cubicBezTo>
                  <a:cubicBezTo>
                    <a:pt x="336023" y="2799873"/>
                    <a:pt x="355774" y="2792672"/>
                    <a:pt x="355774" y="2792672"/>
                  </a:cubicBezTo>
                  <a:cubicBezTo>
                    <a:pt x="355774" y="2792672"/>
                    <a:pt x="361946" y="2791438"/>
                    <a:pt x="366952" y="2782865"/>
                  </a:cubicBezTo>
                  <a:cubicBezTo>
                    <a:pt x="371958" y="2774293"/>
                    <a:pt x="378748" y="2760440"/>
                    <a:pt x="383068" y="2758999"/>
                  </a:cubicBezTo>
                  <a:cubicBezTo>
                    <a:pt x="387458" y="2757628"/>
                    <a:pt x="393287" y="2759342"/>
                    <a:pt x="398019" y="2760988"/>
                  </a:cubicBezTo>
                  <a:cubicBezTo>
                    <a:pt x="402683" y="2762634"/>
                    <a:pt x="442047" y="2754816"/>
                    <a:pt x="448563" y="2750015"/>
                  </a:cubicBezTo>
                  <a:cubicBezTo>
                    <a:pt x="455077" y="2745215"/>
                    <a:pt x="452266" y="2742540"/>
                    <a:pt x="451511" y="2725532"/>
                  </a:cubicBezTo>
                  <a:cubicBezTo>
                    <a:pt x="450689" y="2708525"/>
                    <a:pt x="448905" y="2682396"/>
                    <a:pt x="448905" y="2682396"/>
                  </a:cubicBezTo>
                  <a:cubicBezTo>
                    <a:pt x="448905" y="2682396"/>
                    <a:pt x="451169" y="2639122"/>
                    <a:pt x="449866" y="2633567"/>
                  </a:cubicBezTo>
                  <a:cubicBezTo>
                    <a:pt x="448563" y="2628012"/>
                    <a:pt x="452746" y="2609084"/>
                    <a:pt x="460221" y="2580760"/>
                  </a:cubicBezTo>
                  <a:cubicBezTo>
                    <a:pt x="467765" y="2552505"/>
                    <a:pt x="471125" y="2503265"/>
                    <a:pt x="468382" y="2467946"/>
                  </a:cubicBezTo>
                  <a:cubicBezTo>
                    <a:pt x="465639" y="2432696"/>
                    <a:pt x="447671" y="2405607"/>
                    <a:pt x="445956" y="2398200"/>
                  </a:cubicBezTo>
                  <a:cubicBezTo>
                    <a:pt x="444242" y="2390793"/>
                    <a:pt x="441773" y="2378518"/>
                    <a:pt x="456586" y="2323105"/>
                  </a:cubicBezTo>
                  <a:cubicBezTo>
                    <a:pt x="471468" y="2267761"/>
                    <a:pt x="450757" y="2114759"/>
                    <a:pt x="451648" y="2105226"/>
                  </a:cubicBezTo>
                  <a:cubicBezTo>
                    <a:pt x="452540" y="2095625"/>
                    <a:pt x="460701" y="2073474"/>
                    <a:pt x="456586" y="2052557"/>
                  </a:cubicBezTo>
                  <a:cubicBezTo>
                    <a:pt x="452472" y="2031640"/>
                    <a:pt x="449454" y="1999956"/>
                    <a:pt x="452883" y="1989395"/>
                  </a:cubicBezTo>
                  <a:cubicBezTo>
                    <a:pt x="456312" y="1978833"/>
                    <a:pt x="475857" y="1950441"/>
                    <a:pt x="480727" y="1924381"/>
                  </a:cubicBezTo>
                  <a:cubicBezTo>
                    <a:pt x="485596" y="1898252"/>
                    <a:pt x="486693" y="1886319"/>
                    <a:pt x="485047" y="1852303"/>
                  </a:cubicBezTo>
                  <a:cubicBezTo>
                    <a:pt x="483401" y="1818356"/>
                    <a:pt x="499860" y="1739558"/>
                    <a:pt x="502192" y="1714389"/>
                  </a:cubicBezTo>
                  <a:cubicBezTo>
                    <a:pt x="504524" y="1689220"/>
                    <a:pt x="509324" y="1561044"/>
                    <a:pt x="509324" y="1561044"/>
                  </a:cubicBezTo>
                  <a:cubicBezTo>
                    <a:pt x="509324" y="1561044"/>
                    <a:pt x="525440" y="1736540"/>
                    <a:pt x="521943" y="1786946"/>
                  </a:cubicBezTo>
                  <a:cubicBezTo>
                    <a:pt x="518446" y="1837352"/>
                    <a:pt x="526881" y="1888856"/>
                    <a:pt x="532779" y="1916014"/>
                  </a:cubicBezTo>
                  <a:cubicBezTo>
                    <a:pt x="538676" y="1943172"/>
                    <a:pt x="544849" y="1967860"/>
                    <a:pt x="552050" y="1980616"/>
                  </a:cubicBezTo>
                  <a:cubicBezTo>
                    <a:pt x="559319" y="1993372"/>
                    <a:pt x="555959" y="2016004"/>
                    <a:pt x="550130" y="2052900"/>
                  </a:cubicBezTo>
                  <a:cubicBezTo>
                    <a:pt x="544231" y="2089796"/>
                    <a:pt x="563091" y="2172503"/>
                    <a:pt x="563091" y="2172503"/>
                  </a:cubicBezTo>
                  <a:cubicBezTo>
                    <a:pt x="563091" y="2172503"/>
                    <a:pt x="585859" y="2213308"/>
                    <a:pt x="584694" y="2225241"/>
                  </a:cubicBezTo>
                  <a:cubicBezTo>
                    <a:pt x="583597" y="2237243"/>
                    <a:pt x="590934" y="2262069"/>
                    <a:pt x="592512" y="2296084"/>
                  </a:cubicBezTo>
                  <a:cubicBezTo>
                    <a:pt x="594158" y="2330031"/>
                    <a:pt x="571801" y="2388393"/>
                    <a:pt x="554930" y="2413356"/>
                  </a:cubicBezTo>
                  <a:cubicBezTo>
                    <a:pt x="538059" y="2438319"/>
                    <a:pt x="536894" y="2476930"/>
                    <a:pt x="541146" y="2508682"/>
                  </a:cubicBezTo>
                  <a:cubicBezTo>
                    <a:pt x="545397" y="2540504"/>
                    <a:pt x="565217" y="2606409"/>
                    <a:pt x="565217" y="2606409"/>
                  </a:cubicBezTo>
                  <a:lnTo>
                    <a:pt x="564257" y="2616627"/>
                  </a:lnTo>
                  <a:cubicBezTo>
                    <a:pt x="563297" y="2626777"/>
                    <a:pt x="552736" y="2681367"/>
                    <a:pt x="549101" y="2688293"/>
                  </a:cubicBezTo>
                  <a:cubicBezTo>
                    <a:pt x="545466" y="2695220"/>
                    <a:pt x="540528" y="2741237"/>
                    <a:pt x="540802" y="2744872"/>
                  </a:cubicBezTo>
                  <a:cubicBezTo>
                    <a:pt x="541077" y="2748507"/>
                    <a:pt x="547523" y="2756942"/>
                    <a:pt x="572143" y="2771344"/>
                  </a:cubicBezTo>
                  <a:cubicBezTo>
                    <a:pt x="596764" y="2785746"/>
                    <a:pt x="604445" y="2774361"/>
                    <a:pt x="606777" y="2779093"/>
                  </a:cubicBezTo>
                  <a:cubicBezTo>
                    <a:pt x="609040" y="2783825"/>
                    <a:pt x="605816" y="2805565"/>
                    <a:pt x="608559" y="2817910"/>
                  </a:cubicBezTo>
                  <a:cubicBezTo>
                    <a:pt x="611371" y="2830254"/>
                    <a:pt x="627899" y="2837249"/>
                    <a:pt x="654234" y="2839718"/>
                  </a:cubicBezTo>
                  <a:cubicBezTo>
                    <a:pt x="680637" y="2842187"/>
                    <a:pt x="772123" y="2842050"/>
                    <a:pt x="775895" y="2836975"/>
                  </a:cubicBezTo>
                  <a:cubicBezTo>
                    <a:pt x="779735" y="2831900"/>
                    <a:pt x="780078" y="2798707"/>
                    <a:pt x="775003" y="2782522"/>
                  </a:cubicBezTo>
                  <a:cubicBezTo>
                    <a:pt x="769860" y="2766337"/>
                    <a:pt x="758818" y="2761948"/>
                    <a:pt x="748874" y="2742609"/>
                  </a:cubicBezTo>
                  <a:cubicBezTo>
                    <a:pt x="738930" y="2723269"/>
                    <a:pt x="737970" y="2659421"/>
                    <a:pt x="737970" y="2659421"/>
                  </a:cubicBezTo>
                  <a:cubicBezTo>
                    <a:pt x="737970" y="2659421"/>
                    <a:pt x="744965" y="2649203"/>
                    <a:pt x="753744" y="2633087"/>
                  </a:cubicBezTo>
                  <a:cubicBezTo>
                    <a:pt x="762522" y="2616970"/>
                    <a:pt x="753812" y="2606546"/>
                    <a:pt x="755321" y="2590978"/>
                  </a:cubicBezTo>
                  <a:cubicBezTo>
                    <a:pt x="756761" y="2575411"/>
                    <a:pt x="769997" y="2563341"/>
                    <a:pt x="778981" y="2544893"/>
                  </a:cubicBezTo>
                  <a:cubicBezTo>
                    <a:pt x="787965" y="2526376"/>
                    <a:pt x="784605" y="2485022"/>
                    <a:pt x="772534" y="2446412"/>
                  </a:cubicBezTo>
                  <a:cubicBezTo>
                    <a:pt x="760464" y="2407801"/>
                    <a:pt x="757309" y="2351086"/>
                    <a:pt x="757309" y="2351086"/>
                  </a:cubicBezTo>
                  <a:cubicBezTo>
                    <a:pt x="757309" y="2351086"/>
                    <a:pt x="773700" y="2317619"/>
                    <a:pt x="794274" y="2253085"/>
                  </a:cubicBezTo>
                  <a:cubicBezTo>
                    <a:pt x="814848" y="2188551"/>
                    <a:pt x="813819" y="2122028"/>
                    <a:pt x="813819" y="2122028"/>
                  </a:cubicBezTo>
                  <a:cubicBezTo>
                    <a:pt x="813819" y="2122028"/>
                    <a:pt x="838714" y="2062707"/>
                    <a:pt x="834188" y="2046590"/>
                  </a:cubicBezTo>
                  <a:cubicBezTo>
                    <a:pt x="829662" y="2030474"/>
                    <a:pt x="822529" y="2016484"/>
                    <a:pt x="825204" y="2001053"/>
                  </a:cubicBezTo>
                  <a:cubicBezTo>
                    <a:pt x="827879" y="1985623"/>
                    <a:pt x="827604" y="1962648"/>
                    <a:pt x="830073" y="1936245"/>
                  </a:cubicBezTo>
                  <a:cubicBezTo>
                    <a:pt x="832542" y="1909910"/>
                    <a:pt x="834188" y="1841193"/>
                    <a:pt x="834805" y="1783243"/>
                  </a:cubicBezTo>
                  <a:cubicBezTo>
                    <a:pt x="835422" y="1725293"/>
                    <a:pt x="807510" y="1597940"/>
                    <a:pt x="807510" y="1597940"/>
                  </a:cubicBezTo>
                  <a:cubicBezTo>
                    <a:pt x="807510" y="1597940"/>
                    <a:pt x="884320" y="1568313"/>
                    <a:pt x="891589" y="1557821"/>
                  </a:cubicBezTo>
                  <a:cubicBezTo>
                    <a:pt x="898927" y="1547328"/>
                    <a:pt x="887543" y="1488281"/>
                    <a:pt x="887543" y="1488281"/>
                  </a:cubicBezTo>
                  <a:cubicBezTo>
                    <a:pt x="887543" y="1488281"/>
                    <a:pt x="915181" y="1470313"/>
                    <a:pt x="917581" y="1470587"/>
                  </a:cubicBezTo>
                  <a:cubicBezTo>
                    <a:pt x="919981" y="1470793"/>
                    <a:pt x="897487" y="1382324"/>
                    <a:pt x="897487" y="1382324"/>
                  </a:cubicBezTo>
                  <a:cubicBezTo>
                    <a:pt x="897487" y="1382324"/>
                    <a:pt x="900436" y="1379856"/>
                    <a:pt x="905305" y="1373066"/>
                  </a:cubicBezTo>
                  <a:cubicBezTo>
                    <a:pt x="910175" y="1366277"/>
                    <a:pt x="911683" y="1356470"/>
                    <a:pt x="911683" y="1353109"/>
                  </a:cubicBezTo>
                  <a:cubicBezTo>
                    <a:pt x="911683" y="1349749"/>
                    <a:pt x="913740" y="1347280"/>
                    <a:pt x="917238" y="1342479"/>
                  </a:cubicBezTo>
                  <a:cubicBezTo>
                    <a:pt x="920667" y="1337679"/>
                    <a:pt x="948511" y="1286244"/>
                    <a:pt x="948511" y="1286244"/>
                  </a:cubicBezTo>
                  <a:cubicBezTo>
                    <a:pt x="948511" y="1286244"/>
                    <a:pt x="994871" y="1229597"/>
                    <a:pt x="1036156" y="1176104"/>
                  </a:cubicBezTo>
                  <a:cubicBezTo>
                    <a:pt x="1077441" y="1122612"/>
                    <a:pt x="1117698" y="1034555"/>
                    <a:pt x="1121606" y="1025297"/>
                  </a:cubicBezTo>
                  <a:cubicBezTo>
                    <a:pt x="1125516" y="1015970"/>
                    <a:pt x="1120715" y="983532"/>
                    <a:pt x="1107548" y="930382"/>
                  </a:cubicBezTo>
                  <a:cubicBezTo>
                    <a:pt x="1094380" y="877233"/>
                    <a:pt x="1048774" y="790753"/>
                    <a:pt x="1048774" y="790753"/>
                  </a:cubicBezTo>
                  <a:cubicBezTo>
                    <a:pt x="1048774" y="790753"/>
                    <a:pt x="1049872" y="785404"/>
                    <a:pt x="1049529" y="782387"/>
                  </a:cubicBezTo>
                  <a:cubicBezTo>
                    <a:pt x="1049186" y="779369"/>
                    <a:pt x="1036087" y="764213"/>
                    <a:pt x="1020794" y="740415"/>
                  </a:cubicBezTo>
                  <a:cubicBezTo>
                    <a:pt x="1005500" y="716618"/>
                    <a:pt x="995900" y="671013"/>
                    <a:pt x="980058" y="634528"/>
                  </a:cubicBezTo>
                  <a:cubicBezTo>
                    <a:pt x="964147" y="597975"/>
                    <a:pt x="927868" y="565605"/>
                    <a:pt x="916072" y="550038"/>
                  </a:cubicBezTo>
                  <a:cubicBezTo>
                    <a:pt x="904208" y="534401"/>
                    <a:pt x="854967" y="512319"/>
                    <a:pt x="849756" y="509987"/>
                  </a:cubicBezTo>
                  <a:cubicBezTo>
                    <a:pt x="844543" y="507655"/>
                    <a:pt x="842760" y="506901"/>
                    <a:pt x="835148" y="498328"/>
                  </a:cubicBezTo>
                  <a:cubicBezTo>
                    <a:pt x="827467" y="489756"/>
                    <a:pt x="806756" y="456426"/>
                    <a:pt x="800515" y="455534"/>
                  </a:cubicBezTo>
                  <a:cubicBezTo>
                    <a:pt x="794274" y="454643"/>
                    <a:pt x="774318" y="455191"/>
                    <a:pt x="769242" y="457729"/>
                  </a:cubicBezTo>
                  <a:cubicBezTo>
                    <a:pt x="764167" y="460266"/>
                    <a:pt x="752921" y="461295"/>
                    <a:pt x="744554" y="459923"/>
                  </a:cubicBezTo>
                  <a:cubicBezTo>
                    <a:pt x="736255" y="458552"/>
                    <a:pt x="699977" y="433109"/>
                    <a:pt x="699291" y="427279"/>
                  </a:cubicBezTo>
                  <a:cubicBezTo>
                    <a:pt x="698605" y="421518"/>
                    <a:pt x="698331" y="366517"/>
                    <a:pt x="698331" y="366517"/>
                  </a:cubicBezTo>
                  <a:cubicBezTo>
                    <a:pt x="698331" y="366517"/>
                    <a:pt x="701828" y="358082"/>
                    <a:pt x="705738" y="345463"/>
                  </a:cubicBezTo>
                  <a:cubicBezTo>
                    <a:pt x="709647" y="332845"/>
                    <a:pt x="712938" y="297526"/>
                    <a:pt x="712938" y="297526"/>
                  </a:cubicBezTo>
                  <a:cubicBezTo>
                    <a:pt x="712938" y="297526"/>
                    <a:pt x="727751" y="284427"/>
                    <a:pt x="732278" y="268517"/>
                  </a:cubicBezTo>
                  <a:cubicBezTo>
                    <a:pt x="736804" y="252606"/>
                    <a:pt x="735638" y="216259"/>
                    <a:pt x="735638" y="216259"/>
                  </a:cubicBezTo>
                  <a:cubicBezTo>
                    <a:pt x="735638" y="216259"/>
                    <a:pt x="737833" y="214956"/>
                    <a:pt x="741193" y="205286"/>
                  </a:cubicBezTo>
                  <a:cubicBezTo>
                    <a:pt x="744554" y="195616"/>
                    <a:pt x="748874" y="187867"/>
                    <a:pt x="754498" y="179363"/>
                  </a:cubicBezTo>
                  <a:cubicBezTo>
                    <a:pt x="760121" y="170859"/>
                    <a:pt x="756624" y="166264"/>
                    <a:pt x="754703" y="158240"/>
                  </a:cubicBezTo>
                  <a:cubicBezTo>
                    <a:pt x="752715" y="150216"/>
                    <a:pt x="746611" y="147816"/>
                    <a:pt x="743937" y="144250"/>
                  </a:cubicBezTo>
                  <a:cubicBezTo>
                    <a:pt x="741262" y="140683"/>
                    <a:pt x="731592" y="76355"/>
                    <a:pt x="731592" y="76355"/>
                  </a:cubicBezTo>
                  <a:lnTo>
                    <a:pt x="720893" y="70800"/>
                  </a:lnTo>
                  <a:cubicBezTo>
                    <a:pt x="720893" y="70800"/>
                    <a:pt x="717945" y="66891"/>
                    <a:pt x="703337" y="51941"/>
                  </a:cubicBezTo>
                  <a:cubicBezTo>
                    <a:pt x="688729" y="36991"/>
                    <a:pt x="659377" y="12164"/>
                    <a:pt x="617269" y="3729"/>
                  </a:cubicBezTo>
                  <a:cubicBezTo>
                    <a:pt x="575161" y="-4775"/>
                    <a:pt x="543614" y="163"/>
                    <a:pt x="495471" y="30064"/>
                  </a:cubicBezTo>
                  <a:cubicBezTo>
                    <a:pt x="447396" y="59965"/>
                    <a:pt x="438207" y="99604"/>
                    <a:pt x="438207" y="99604"/>
                  </a:cubicBezTo>
                  <a:cubicBezTo>
                    <a:pt x="438207" y="99604"/>
                    <a:pt x="422434" y="87260"/>
                    <a:pt x="411735" y="72995"/>
                  </a:cubicBezTo>
                  <a:cubicBezTo>
                    <a:pt x="400968" y="58730"/>
                    <a:pt x="396647" y="60102"/>
                    <a:pt x="384920" y="62639"/>
                  </a:cubicBezTo>
                  <a:cubicBezTo>
                    <a:pt x="373193" y="65177"/>
                    <a:pt x="366609" y="77247"/>
                    <a:pt x="358448" y="87328"/>
                  </a:cubicBezTo>
                  <a:cubicBezTo>
                    <a:pt x="350287" y="97410"/>
                    <a:pt x="353236" y="91649"/>
                    <a:pt x="342058" y="100907"/>
                  </a:cubicBezTo>
                  <a:cubicBezTo>
                    <a:pt x="330948" y="110165"/>
                    <a:pt x="302693" y="153371"/>
                    <a:pt x="300430" y="158583"/>
                  </a:cubicBezTo>
                  <a:cubicBezTo>
                    <a:pt x="298098" y="163795"/>
                    <a:pt x="273684" y="170241"/>
                    <a:pt x="273684" y="170241"/>
                  </a:cubicBezTo>
                  <a:lnTo>
                    <a:pt x="271214" y="176962"/>
                  </a:lnTo>
                  <a:cubicBezTo>
                    <a:pt x="271214" y="176962"/>
                    <a:pt x="267580" y="183272"/>
                    <a:pt x="259830" y="188552"/>
                  </a:cubicBezTo>
                  <a:cubicBezTo>
                    <a:pt x="252081" y="193833"/>
                    <a:pt x="227529" y="217562"/>
                    <a:pt x="222523" y="222774"/>
                  </a:cubicBezTo>
                  <a:lnTo>
                    <a:pt x="225540" y="229700"/>
                  </a:lnTo>
                  <a:cubicBezTo>
                    <a:pt x="225540" y="229700"/>
                    <a:pt x="221426" y="248011"/>
                    <a:pt x="216556" y="254801"/>
                  </a:cubicBezTo>
                  <a:cubicBezTo>
                    <a:pt x="211687" y="261590"/>
                    <a:pt x="133163" y="338811"/>
                    <a:pt x="72881" y="408626"/>
                  </a:cubicBezTo>
                  <a:cubicBezTo>
                    <a:pt x="12599" y="478508"/>
                    <a:pt x="-2214" y="520548"/>
                    <a:pt x="255" y="538928"/>
                  </a:cubicBezTo>
                  <a:cubicBezTo>
                    <a:pt x="2793" y="557307"/>
                    <a:pt x="19526" y="584876"/>
                    <a:pt x="77339" y="612582"/>
                  </a:cubicBezTo>
                  <a:cubicBezTo>
                    <a:pt x="135152" y="640357"/>
                    <a:pt x="203663" y="656474"/>
                    <a:pt x="203663" y="656474"/>
                  </a:cubicBezTo>
                  <a:cubicBezTo>
                    <a:pt x="203663" y="656474"/>
                    <a:pt x="215459" y="666075"/>
                    <a:pt x="219917" y="670053"/>
                  </a:cubicBezTo>
                  <a:cubicBezTo>
                    <a:pt x="224375" y="674099"/>
                    <a:pt x="244126" y="675950"/>
                    <a:pt x="251738" y="671835"/>
                  </a:cubicBezTo>
                  <a:cubicBezTo>
                    <a:pt x="259350" y="667721"/>
                    <a:pt x="267306" y="660040"/>
                    <a:pt x="277593" y="660383"/>
                  </a:cubicBezTo>
                  <a:cubicBezTo>
                    <a:pt x="287811" y="660726"/>
                    <a:pt x="288839" y="662646"/>
                    <a:pt x="293572" y="676979"/>
                  </a:cubicBezTo>
                  <a:cubicBezTo>
                    <a:pt x="298235" y="691312"/>
                    <a:pt x="330193" y="763184"/>
                    <a:pt x="332868" y="773060"/>
                  </a:cubicBezTo>
                  <a:cubicBezTo>
                    <a:pt x="335542" y="783004"/>
                    <a:pt x="337257" y="803646"/>
                    <a:pt x="334034" y="825112"/>
                  </a:cubicBezTo>
                  <a:cubicBezTo>
                    <a:pt x="330810" y="846577"/>
                    <a:pt x="322787" y="867563"/>
                    <a:pt x="322238" y="912209"/>
                  </a:cubicBezTo>
                  <a:cubicBezTo>
                    <a:pt x="321690" y="956854"/>
                    <a:pt x="322787" y="1022211"/>
                    <a:pt x="322787" y="1022211"/>
                  </a:cubicBezTo>
                  <a:cubicBezTo>
                    <a:pt x="322787" y="1022211"/>
                    <a:pt x="319495" y="1037641"/>
                    <a:pt x="318672" y="1040522"/>
                  </a:cubicBezTo>
                  <a:cubicBezTo>
                    <a:pt x="317780" y="1043471"/>
                    <a:pt x="316135" y="1080778"/>
                    <a:pt x="316683" y="1087430"/>
                  </a:cubicBezTo>
                  <a:cubicBezTo>
                    <a:pt x="317300" y="1094083"/>
                    <a:pt x="310717" y="1092917"/>
                    <a:pt x="298646" y="1092985"/>
                  </a:cubicBezTo>
                  <a:cubicBezTo>
                    <a:pt x="288017" y="1093054"/>
                    <a:pt x="255716" y="1189409"/>
                    <a:pt x="248172" y="1212452"/>
                  </a:cubicBezTo>
                  <a:cubicBezTo>
                    <a:pt x="241382" y="1206280"/>
                    <a:pt x="235004" y="1200587"/>
                    <a:pt x="230821" y="1197090"/>
                  </a:cubicBezTo>
                  <a:lnTo>
                    <a:pt x="230821" y="1197090"/>
                  </a:lnTo>
                  <a:close/>
                  <a:moveTo>
                    <a:pt x="352551" y="463490"/>
                  </a:moveTo>
                  <a:lnTo>
                    <a:pt x="352551" y="463490"/>
                  </a:lnTo>
                  <a:cubicBezTo>
                    <a:pt x="342469" y="464518"/>
                    <a:pt x="271694" y="471171"/>
                    <a:pt x="266414" y="469730"/>
                  </a:cubicBezTo>
                  <a:cubicBezTo>
                    <a:pt x="261133" y="468290"/>
                    <a:pt x="254961" y="468016"/>
                    <a:pt x="250709" y="470965"/>
                  </a:cubicBezTo>
                  <a:cubicBezTo>
                    <a:pt x="246526" y="473914"/>
                    <a:pt x="241039" y="476108"/>
                    <a:pt x="237953" y="478097"/>
                  </a:cubicBezTo>
                  <a:cubicBezTo>
                    <a:pt x="234867" y="480086"/>
                    <a:pt x="234113" y="478920"/>
                    <a:pt x="229518" y="479126"/>
                  </a:cubicBezTo>
                  <a:cubicBezTo>
                    <a:pt x="224991" y="479263"/>
                    <a:pt x="198314" y="478166"/>
                    <a:pt x="198314" y="478166"/>
                  </a:cubicBezTo>
                  <a:cubicBezTo>
                    <a:pt x="198314" y="478166"/>
                    <a:pt x="211618" y="453751"/>
                    <a:pt x="225540" y="421244"/>
                  </a:cubicBezTo>
                  <a:cubicBezTo>
                    <a:pt x="239462" y="388737"/>
                    <a:pt x="264425" y="348206"/>
                    <a:pt x="278690" y="331404"/>
                  </a:cubicBezTo>
                  <a:cubicBezTo>
                    <a:pt x="292955" y="314602"/>
                    <a:pt x="294189" y="314122"/>
                    <a:pt x="294189" y="314122"/>
                  </a:cubicBezTo>
                  <a:cubicBezTo>
                    <a:pt x="294189" y="314122"/>
                    <a:pt x="322993" y="322901"/>
                    <a:pt x="328684" y="326398"/>
                  </a:cubicBezTo>
                  <a:cubicBezTo>
                    <a:pt x="334445" y="329964"/>
                    <a:pt x="339657" y="332227"/>
                    <a:pt x="349258" y="319883"/>
                  </a:cubicBezTo>
                  <a:cubicBezTo>
                    <a:pt x="358860" y="307470"/>
                    <a:pt x="375387" y="280038"/>
                    <a:pt x="378954" y="280381"/>
                  </a:cubicBezTo>
                  <a:cubicBezTo>
                    <a:pt x="382520" y="280724"/>
                    <a:pt x="396099" y="277775"/>
                    <a:pt x="405289" y="276815"/>
                  </a:cubicBezTo>
                  <a:cubicBezTo>
                    <a:pt x="414409" y="275855"/>
                    <a:pt x="452814" y="246228"/>
                    <a:pt x="452814" y="246228"/>
                  </a:cubicBezTo>
                  <a:lnTo>
                    <a:pt x="456380" y="243828"/>
                  </a:lnTo>
                  <a:cubicBezTo>
                    <a:pt x="456380" y="243828"/>
                    <a:pt x="458369" y="264265"/>
                    <a:pt x="466050" y="282507"/>
                  </a:cubicBezTo>
                  <a:cubicBezTo>
                    <a:pt x="473663" y="300749"/>
                    <a:pt x="475720" y="308156"/>
                    <a:pt x="481961" y="312408"/>
                  </a:cubicBezTo>
                  <a:cubicBezTo>
                    <a:pt x="488202" y="316591"/>
                    <a:pt x="494031" y="316248"/>
                    <a:pt x="494031" y="316248"/>
                  </a:cubicBezTo>
                  <a:cubicBezTo>
                    <a:pt x="494031" y="316248"/>
                    <a:pt x="497323" y="339360"/>
                    <a:pt x="502535" y="352527"/>
                  </a:cubicBezTo>
                  <a:cubicBezTo>
                    <a:pt x="507815" y="365694"/>
                    <a:pt x="513370" y="372415"/>
                    <a:pt x="513370" y="372415"/>
                  </a:cubicBezTo>
                  <a:cubicBezTo>
                    <a:pt x="513370" y="372415"/>
                    <a:pt x="512822" y="407391"/>
                    <a:pt x="511930" y="416992"/>
                  </a:cubicBezTo>
                  <a:cubicBezTo>
                    <a:pt x="511039" y="426594"/>
                    <a:pt x="506033" y="435166"/>
                    <a:pt x="506033" y="435166"/>
                  </a:cubicBezTo>
                  <a:cubicBezTo>
                    <a:pt x="502329" y="436332"/>
                    <a:pt x="498420" y="442573"/>
                    <a:pt x="491356" y="443739"/>
                  </a:cubicBezTo>
                  <a:cubicBezTo>
                    <a:pt x="484292" y="444904"/>
                    <a:pt x="477846" y="446070"/>
                    <a:pt x="474211" y="452379"/>
                  </a:cubicBezTo>
                  <a:cubicBezTo>
                    <a:pt x="470576" y="458689"/>
                    <a:pt x="467422" y="463558"/>
                    <a:pt x="467422" y="463558"/>
                  </a:cubicBezTo>
                  <a:cubicBezTo>
                    <a:pt x="467422" y="463558"/>
                    <a:pt x="414135" y="452242"/>
                    <a:pt x="407963" y="457043"/>
                  </a:cubicBezTo>
                  <a:cubicBezTo>
                    <a:pt x="401791" y="461912"/>
                    <a:pt x="399322" y="464998"/>
                    <a:pt x="399322" y="464998"/>
                  </a:cubicBezTo>
                  <a:cubicBezTo>
                    <a:pt x="399322" y="464998"/>
                    <a:pt x="395756" y="460884"/>
                    <a:pt x="382109" y="461432"/>
                  </a:cubicBezTo>
                  <a:cubicBezTo>
                    <a:pt x="368529" y="461981"/>
                    <a:pt x="362632" y="462529"/>
                    <a:pt x="352551" y="463490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A1AC04F-F4FF-4CBF-99D3-64569EBA2A91}"/>
                </a:ext>
              </a:extLst>
            </p:cNvPr>
            <p:cNvSpPr/>
            <p:nvPr/>
          </p:nvSpPr>
          <p:spPr>
            <a:xfrm>
              <a:off x="6501415" y="2225691"/>
              <a:ext cx="1389079" cy="2992121"/>
            </a:xfrm>
            <a:custGeom>
              <a:avLst/>
              <a:gdLst>
                <a:gd name="connsiteX0" fmla="*/ 429859 w 1389079"/>
                <a:gd name="connsiteY0" fmla="*/ 1359397 h 2992121"/>
                <a:gd name="connsiteX1" fmla="*/ 406268 w 1389079"/>
                <a:gd name="connsiteY1" fmla="*/ 1428046 h 2992121"/>
                <a:gd name="connsiteX2" fmla="*/ 399341 w 1389079"/>
                <a:gd name="connsiteY2" fmla="*/ 1462541 h 2992121"/>
                <a:gd name="connsiteX3" fmla="*/ 394198 w 1389079"/>
                <a:gd name="connsiteY3" fmla="*/ 1483733 h 2992121"/>
                <a:gd name="connsiteX4" fmla="*/ 384528 w 1389079"/>
                <a:gd name="connsiteY4" fmla="*/ 1481607 h 2992121"/>
                <a:gd name="connsiteX5" fmla="*/ 368823 w 1389079"/>
                <a:gd name="connsiteY5" fmla="*/ 1478589 h 2992121"/>
                <a:gd name="connsiteX6" fmla="*/ 377259 w 1389079"/>
                <a:gd name="connsiteY6" fmla="*/ 1415701 h 2992121"/>
                <a:gd name="connsiteX7" fmla="*/ 397833 w 1389079"/>
                <a:gd name="connsiteY7" fmla="*/ 1382440 h 2992121"/>
                <a:gd name="connsiteX8" fmla="*/ 407502 w 1389079"/>
                <a:gd name="connsiteY8" fmla="*/ 1329771 h 2992121"/>
                <a:gd name="connsiteX9" fmla="*/ 443781 w 1389079"/>
                <a:gd name="connsiteY9" fmla="*/ 1265648 h 2992121"/>
                <a:gd name="connsiteX10" fmla="*/ 455920 w 1389079"/>
                <a:gd name="connsiteY10" fmla="*/ 1243223 h 2992121"/>
                <a:gd name="connsiteX11" fmla="*/ 449268 w 1389079"/>
                <a:gd name="connsiteY11" fmla="*/ 1304945 h 2992121"/>
                <a:gd name="connsiteX12" fmla="*/ 429859 w 1389079"/>
                <a:gd name="connsiteY12" fmla="*/ 1359397 h 2992121"/>
                <a:gd name="connsiteX13" fmla="*/ 429859 w 1389079"/>
                <a:gd name="connsiteY13" fmla="*/ 1359397 h 2992121"/>
                <a:gd name="connsiteX14" fmla="*/ 1039673 w 1389079"/>
                <a:gd name="connsiteY14" fmla="*/ 1353499 h 2992121"/>
                <a:gd name="connsiteX15" fmla="*/ 1039673 w 1389079"/>
                <a:gd name="connsiteY15" fmla="*/ 1353499 h 2992121"/>
                <a:gd name="connsiteX16" fmla="*/ 1037958 w 1389079"/>
                <a:gd name="connsiteY16" fmla="*/ 1351099 h 2992121"/>
                <a:gd name="connsiteX17" fmla="*/ 1038713 w 1389079"/>
                <a:gd name="connsiteY17" fmla="*/ 1340880 h 2992121"/>
                <a:gd name="connsiteX18" fmla="*/ 1035626 w 1389079"/>
                <a:gd name="connsiteY18" fmla="*/ 1339097 h 2992121"/>
                <a:gd name="connsiteX19" fmla="*/ 1030689 w 1389079"/>
                <a:gd name="connsiteY19" fmla="*/ 1322432 h 2992121"/>
                <a:gd name="connsiteX20" fmla="*/ 1022459 w 1389079"/>
                <a:gd name="connsiteY20" fmla="*/ 1315849 h 2992121"/>
                <a:gd name="connsiteX21" fmla="*/ 1017933 w 1389079"/>
                <a:gd name="connsiteY21" fmla="*/ 1315026 h 2992121"/>
                <a:gd name="connsiteX22" fmla="*/ 1020128 w 1389079"/>
                <a:gd name="connsiteY22" fmla="*/ 1327850 h 2992121"/>
                <a:gd name="connsiteX23" fmla="*/ 1029523 w 1389079"/>
                <a:gd name="connsiteY23" fmla="*/ 1336629 h 2992121"/>
                <a:gd name="connsiteX24" fmla="*/ 1031169 w 1389079"/>
                <a:gd name="connsiteY24" fmla="*/ 1402740 h 2992121"/>
                <a:gd name="connsiteX25" fmla="*/ 1024517 w 1389079"/>
                <a:gd name="connsiteY25" fmla="*/ 1404111 h 2992121"/>
                <a:gd name="connsiteX26" fmla="*/ 1024242 w 1389079"/>
                <a:gd name="connsiteY26" fmla="*/ 1413370 h 2992121"/>
                <a:gd name="connsiteX27" fmla="*/ 1031512 w 1389079"/>
                <a:gd name="connsiteY27" fmla="*/ 1429074 h 2992121"/>
                <a:gd name="connsiteX28" fmla="*/ 1031786 w 1389079"/>
                <a:gd name="connsiteY28" fmla="*/ 1429692 h 2992121"/>
                <a:gd name="connsiteX29" fmla="*/ 1039673 w 1389079"/>
                <a:gd name="connsiteY29" fmla="*/ 1353499 h 2992121"/>
                <a:gd name="connsiteX30" fmla="*/ 1039673 w 1389079"/>
                <a:gd name="connsiteY30" fmla="*/ 1353499 h 2992121"/>
                <a:gd name="connsiteX31" fmla="*/ 990090 w 1389079"/>
                <a:gd name="connsiteY31" fmla="*/ 1302819 h 2992121"/>
                <a:gd name="connsiteX32" fmla="*/ 990090 w 1389079"/>
                <a:gd name="connsiteY32" fmla="*/ 1302819 h 2992121"/>
                <a:gd name="connsiteX33" fmla="*/ 987346 w 1389079"/>
                <a:gd name="connsiteY33" fmla="*/ 1302750 h 2992121"/>
                <a:gd name="connsiteX34" fmla="*/ 982477 w 1389079"/>
                <a:gd name="connsiteY34" fmla="*/ 1303367 h 2992121"/>
                <a:gd name="connsiteX35" fmla="*/ 982820 w 1389079"/>
                <a:gd name="connsiteY35" fmla="*/ 1288211 h 2992121"/>
                <a:gd name="connsiteX36" fmla="*/ 1015464 w 1389079"/>
                <a:gd name="connsiteY36" fmla="*/ 1252824 h 2992121"/>
                <a:gd name="connsiteX37" fmla="*/ 1039673 w 1389079"/>
                <a:gd name="connsiteY37" fmla="*/ 1189936 h 2992121"/>
                <a:gd name="connsiteX38" fmla="*/ 1040839 w 1389079"/>
                <a:gd name="connsiteY38" fmla="*/ 1142753 h 2992121"/>
                <a:gd name="connsiteX39" fmla="*/ 1055378 w 1389079"/>
                <a:gd name="connsiteY39" fmla="*/ 966091 h 2992121"/>
                <a:gd name="connsiteX40" fmla="*/ 1084387 w 1389079"/>
                <a:gd name="connsiteY40" fmla="*/ 841481 h 2992121"/>
                <a:gd name="connsiteX41" fmla="*/ 1137605 w 1389079"/>
                <a:gd name="connsiteY41" fmla="*/ 918908 h 2992121"/>
                <a:gd name="connsiteX42" fmla="*/ 1178753 w 1389079"/>
                <a:gd name="connsiteY42" fmla="*/ 944351 h 2992121"/>
                <a:gd name="connsiteX43" fmla="*/ 1310633 w 1389079"/>
                <a:gd name="connsiteY43" fmla="*/ 1024178 h 2992121"/>
                <a:gd name="connsiteX44" fmla="*/ 1383190 w 1389079"/>
                <a:gd name="connsiteY44" fmla="*/ 985499 h 2992121"/>
                <a:gd name="connsiteX45" fmla="*/ 1372286 w 1389079"/>
                <a:gd name="connsiteY45" fmla="*/ 811306 h 2992121"/>
                <a:gd name="connsiteX46" fmla="*/ 1342042 w 1389079"/>
                <a:gd name="connsiteY46" fmla="*/ 703635 h 2992121"/>
                <a:gd name="connsiteX47" fmla="*/ 1319068 w 1389079"/>
                <a:gd name="connsiteY47" fmla="*/ 672157 h 2992121"/>
                <a:gd name="connsiteX48" fmla="*/ 1303363 w 1389079"/>
                <a:gd name="connsiteY48" fmla="*/ 651583 h 2992121"/>
                <a:gd name="connsiteX49" fmla="*/ 1272502 w 1389079"/>
                <a:gd name="connsiteY49" fmla="*/ 562703 h 2992121"/>
                <a:gd name="connsiteX50" fmla="*/ 1261598 w 1389079"/>
                <a:gd name="connsiteY50" fmla="*/ 552416 h 2992121"/>
                <a:gd name="connsiteX51" fmla="*/ 1259815 w 1389079"/>
                <a:gd name="connsiteY51" fmla="*/ 449615 h 2992121"/>
                <a:gd name="connsiteX52" fmla="*/ 1278537 w 1389079"/>
                <a:gd name="connsiteY52" fmla="*/ 384875 h 2992121"/>
                <a:gd name="connsiteX53" fmla="*/ 1290059 w 1389079"/>
                <a:gd name="connsiteY53" fmla="*/ 319587 h 2992121"/>
                <a:gd name="connsiteX54" fmla="*/ 1270719 w 1389079"/>
                <a:gd name="connsiteY54" fmla="*/ 327474 h 2992121"/>
                <a:gd name="connsiteX55" fmla="*/ 1251997 w 1389079"/>
                <a:gd name="connsiteY55" fmla="*/ 383092 h 2992121"/>
                <a:gd name="connsiteX56" fmla="*/ 1239309 w 1389079"/>
                <a:gd name="connsiteY56" fmla="*/ 401883 h 2992121"/>
                <a:gd name="connsiteX57" fmla="*/ 1235675 w 1389079"/>
                <a:gd name="connsiteY57" fmla="*/ 353191 h 2992121"/>
                <a:gd name="connsiteX58" fmla="*/ 1208723 w 1389079"/>
                <a:gd name="connsiteY58" fmla="*/ 276039 h 2992121"/>
                <a:gd name="connsiteX59" fmla="*/ 1196653 w 1389079"/>
                <a:gd name="connsiteY59" fmla="*/ 276656 h 2992121"/>
                <a:gd name="connsiteX60" fmla="*/ 1190618 w 1389079"/>
                <a:gd name="connsiteY60" fmla="*/ 301482 h 2992121"/>
                <a:gd name="connsiteX61" fmla="*/ 1200013 w 1389079"/>
                <a:gd name="connsiteY61" fmla="*/ 335086 h 2992121"/>
                <a:gd name="connsiteX62" fmla="*/ 1208174 w 1389079"/>
                <a:gd name="connsiteY62" fmla="*/ 373765 h 2992121"/>
                <a:gd name="connsiteX63" fmla="*/ 1203168 w 1389079"/>
                <a:gd name="connsiteY63" fmla="*/ 394339 h 2992121"/>
                <a:gd name="connsiteX64" fmla="*/ 1178822 w 1389079"/>
                <a:gd name="connsiteY64" fmla="*/ 346402 h 2992121"/>
                <a:gd name="connsiteX65" fmla="*/ 1142063 w 1389079"/>
                <a:gd name="connsiteY65" fmla="*/ 280771 h 2992121"/>
                <a:gd name="connsiteX66" fmla="*/ 1129650 w 1389079"/>
                <a:gd name="connsiteY66" fmla="*/ 281388 h 2992121"/>
                <a:gd name="connsiteX67" fmla="*/ 1126632 w 1389079"/>
                <a:gd name="connsiteY67" fmla="*/ 311632 h 2992121"/>
                <a:gd name="connsiteX68" fmla="*/ 1139319 w 1389079"/>
                <a:gd name="connsiteY68" fmla="*/ 337967 h 2992121"/>
                <a:gd name="connsiteX69" fmla="*/ 1153516 w 1389079"/>
                <a:gd name="connsiteY69" fmla="*/ 375137 h 2992121"/>
                <a:gd name="connsiteX70" fmla="*/ 1163186 w 1389079"/>
                <a:gd name="connsiteY70" fmla="*/ 403872 h 2992121"/>
                <a:gd name="connsiteX71" fmla="*/ 1159825 w 1389079"/>
                <a:gd name="connsiteY71" fmla="*/ 419920 h 2992121"/>
                <a:gd name="connsiteX72" fmla="*/ 1155299 w 1389079"/>
                <a:gd name="connsiteY72" fmla="*/ 416011 h 2992121"/>
                <a:gd name="connsiteX73" fmla="*/ 1132599 w 1389079"/>
                <a:gd name="connsiteY73" fmla="*/ 395779 h 2992121"/>
                <a:gd name="connsiteX74" fmla="*/ 1085690 w 1389079"/>
                <a:gd name="connsiteY74" fmla="*/ 408192 h 2992121"/>
                <a:gd name="connsiteX75" fmla="*/ 1071220 w 1389079"/>
                <a:gd name="connsiteY75" fmla="*/ 420605 h 2992121"/>
                <a:gd name="connsiteX76" fmla="*/ 1061207 w 1389079"/>
                <a:gd name="connsiteY76" fmla="*/ 426983 h 2992121"/>
                <a:gd name="connsiteX77" fmla="*/ 1063333 w 1389079"/>
                <a:gd name="connsiteY77" fmla="*/ 447557 h 2992121"/>
                <a:gd name="connsiteX78" fmla="*/ 1065733 w 1389079"/>
                <a:gd name="connsiteY78" fmla="*/ 484179 h 2992121"/>
                <a:gd name="connsiteX79" fmla="*/ 1105373 w 1389079"/>
                <a:gd name="connsiteY79" fmla="*/ 531979 h 2992121"/>
                <a:gd name="connsiteX80" fmla="*/ 1124712 w 1389079"/>
                <a:gd name="connsiteY80" fmla="*/ 548027 h 2992121"/>
                <a:gd name="connsiteX81" fmla="*/ 1154613 w 1389079"/>
                <a:gd name="connsiteY81" fmla="*/ 579162 h 2992121"/>
                <a:gd name="connsiteX82" fmla="*/ 1165792 w 1389079"/>
                <a:gd name="connsiteY82" fmla="*/ 596719 h 2992121"/>
                <a:gd name="connsiteX83" fmla="*/ 1169083 w 1389079"/>
                <a:gd name="connsiteY83" fmla="*/ 621545 h 2992121"/>
                <a:gd name="connsiteX84" fmla="*/ 1180262 w 1389079"/>
                <a:gd name="connsiteY84" fmla="*/ 649045 h 2992121"/>
                <a:gd name="connsiteX85" fmla="*/ 1176010 w 1389079"/>
                <a:gd name="connsiteY85" fmla="*/ 662693 h 2992121"/>
                <a:gd name="connsiteX86" fmla="*/ 1138497 w 1389079"/>
                <a:gd name="connsiteY86" fmla="*/ 609749 h 2992121"/>
                <a:gd name="connsiteX87" fmla="*/ 1087062 w 1389079"/>
                <a:gd name="connsiteY87" fmla="*/ 565584 h 2992121"/>
                <a:gd name="connsiteX88" fmla="*/ 1025339 w 1389079"/>
                <a:gd name="connsiteY88" fmla="*/ 551045 h 2992121"/>
                <a:gd name="connsiteX89" fmla="*/ 953330 w 1389079"/>
                <a:gd name="connsiteY89" fmla="*/ 519018 h 2992121"/>
                <a:gd name="connsiteX90" fmla="*/ 929122 w 1389079"/>
                <a:gd name="connsiteY90" fmla="*/ 509348 h 2992121"/>
                <a:gd name="connsiteX91" fmla="*/ 906696 w 1389079"/>
                <a:gd name="connsiteY91" fmla="*/ 457296 h 2992121"/>
                <a:gd name="connsiteX92" fmla="*/ 895449 w 1389079"/>
                <a:gd name="connsiteY92" fmla="*/ 438848 h 2992121"/>
                <a:gd name="connsiteX93" fmla="*/ 879401 w 1389079"/>
                <a:gd name="connsiteY93" fmla="*/ 430344 h 2992121"/>
                <a:gd name="connsiteX94" fmla="*/ 882144 w 1389079"/>
                <a:gd name="connsiteY94" fmla="*/ 408878 h 2992121"/>
                <a:gd name="connsiteX95" fmla="*/ 909371 w 1389079"/>
                <a:gd name="connsiteY95" fmla="*/ 372599 h 2992121"/>
                <a:gd name="connsiteX96" fmla="*/ 917258 w 1389079"/>
                <a:gd name="connsiteY96" fmla="*/ 348116 h 2992121"/>
                <a:gd name="connsiteX97" fmla="*/ 929053 w 1389079"/>
                <a:gd name="connsiteY97" fmla="*/ 351134 h 2992121"/>
                <a:gd name="connsiteX98" fmla="*/ 950519 w 1389079"/>
                <a:gd name="connsiteY98" fmla="*/ 318490 h 2992121"/>
                <a:gd name="connsiteX99" fmla="*/ 957171 w 1389079"/>
                <a:gd name="connsiteY99" fmla="*/ 302785 h 2992121"/>
                <a:gd name="connsiteX100" fmla="*/ 962658 w 1389079"/>
                <a:gd name="connsiteY100" fmla="*/ 268906 h 2992121"/>
                <a:gd name="connsiteX101" fmla="*/ 962109 w 1389079"/>
                <a:gd name="connsiteY101" fmla="*/ 262529 h 2992121"/>
                <a:gd name="connsiteX102" fmla="*/ 985014 w 1389079"/>
                <a:gd name="connsiteY102" fmla="*/ 254710 h 2992121"/>
                <a:gd name="connsiteX103" fmla="*/ 995713 w 1389079"/>
                <a:gd name="connsiteY103" fmla="*/ 213014 h 2992121"/>
                <a:gd name="connsiteX104" fmla="*/ 985495 w 1389079"/>
                <a:gd name="connsiteY104" fmla="*/ 199915 h 2992121"/>
                <a:gd name="connsiteX105" fmla="*/ 982134 w 1389079"/>
                <a:gd name="connsiteY105" fmla="*/ 185925 h 2992121"/>
                <a:gd name="connsiteX106" fmla="*/ 978705 w 1389079"/>
                <a:gd name="connsiteY106" fmla="*/ 110281 h 2992121"/>
                <a:gd name="connsiteX107" fmla="*/ 933237 w 1389079"/>
                <a:gd name="connsiteY107" fmla="*/ 44855 h 2992121"/>
                <a:gd name="connsiteX108" fmla="*/ 896341 w 1389079"/>
                <a:gd name="connsiteY108" fmla="*/ 18727 h 2992121"/>
                <a:gd name="connsiteX109" fmla="*/ 872955 w 1389079"/>
                <a:gd name="connsiteY109" fmla="*/ 2267 h 2992121"/>
                <a:gd name="connsiteX110" fmla="*/ 843191 w 1389079"/>
                <a:gd name="connsiteY110" fmla="*/ 690 h 2992121"/>
                <a:gd name="connsiteX111" fmla="*/ 831395 w 1389079"/>
                <a:gd name="connsiteY111" fmla="*/ 11114 h 2992121"/>
                <a:gd name="connsiteX112" fmla="*/ 780166 w 1389079"/>
                <a:gd name="connsiteY112" fmla="*/ 24281 h 2992121"/>
                <a:gd name="connsiteX113" fmla="*/ 722010 w 1389079"/>
                <a:gd name="connsiteY113" fmla="*/ 74208 h 2992121"/>
                <a:gd name="connsiteX114" fmla="*/ 694578 w 1389079"/>
                <a:gd name="connsiteY114" fmla="*/ 140799 h 2992121"/>
                <a:gd name="connsiteX115" fmla="*/ 685937 w 1389079"/>
                <a:gd name="connsiteY115" fmla="*/ 144982 h 2992121"/>
                <a:gd name="connsiteX116" fmla="*/ 684154 w 1389079"/>
                <a:gd name="connsiteY116" fmla="*/ 150126 h 2992121"/>
                <a:gd name="connsiteX117" fmla="*/ 675924 w 1389079"/>
                <a:gd name="connsiteY117" fmla="*/ 154104 h 2992121"/>
                <a:gd name="connsiteX118" fmla="*/ 670987 w 1389079"/>
                <a:gd name="connsiteY118" fmla="*/ 192577 h 2992121"/>
                <a:gd name="connsiteX119" fmla="*/ 683537 w 1389079"/>
                <a:gd name="connsiteY119" fmla="*/ 207047 h 2992121"/>
                <a:gd name="connsiteX120" fmla="*/ 681479 w 1389079"/>
                <a:gd name="connsiteY120" fmla="*/ 212534 h 2992121"/>
                <a:gd name="connsiteX121" fmla="*/ 672701 w 1389079"/>
                <a:gd name="connsiteY121" fmla="*/ 215826 h 2992121"/>
                <a:gd name="connsiteX122" fmla="*/ 666666 w 1389079"/>
                <a:gd name="connsiteY122" fmla="*/ 281731 h 2992121"/>
                <a:gd name="connsiteX123" fmla="*/ 674210 w 1389079"/>
                <a:gd name="connsiteY123" fmla="*/ 310466 h 2992121"/>
                <a:gd name="connsiteX124" fmla="*/ 689640 w 1389079"/>
                <a:gd name="connsiteY124" fmla="*/ 314101 h 2992121"/>
                <a:gd name="connsiteX125" fmla="*/ 694510 w 1389079"/>
                <a:gd name="connsiteY125" fmla="*/ 356140 h 2992121"/>
                <a:gd name="connsiteX126" fmla="*/ 701779 w 1389079"/>
                <a:gd name="connsiteY126" fmla="*/ 377606 h 2992121"/>
                <a:gd name="connsiteX127" fmla="*/ 694510 w 1389079"/>
                <a:gd name="connsiteY127" fmla="*/ 429041 h 2992121"/>
                <a:gd name="connsiteX128" fmla="*/ 662620 w 1389079"/>
                <a:gd name="connsiteY128" fmla="*/ 439602 h 2992121"/>
                <a:gd name="connsiteX129" fmla="*/ 632994 w 1389079"/>
                <a:gd name="connsiteY129" fmla="*/ 483150 h 2992121"/>
                <a:gd name="connsiteX130" fmla="*/ 618523 w 1389079"/>
                <a:gd name="connsiteY130" fmla="*/ 495838 h 2992121"/>
                <a:gd name="connsiteX131" fmla="*/ 608236 w 1389079"/>
                <a:gd name="connsiteY131" fmla="*/ 506399 h 2992121"/>
                <a:gd name="connsiteX132" fmla="*/ 465795 w 1389079"/>
                <a:gd name="connsiteY132" fmla="*/ 557491 h 2992121"/>
                <a:gd name="connsiteX133" fmla="*/ 429517 w 1389079"/>
                <a:gd name="connsiteY133" fmla="*/ 582866 h 2992121"/>
                <a:gd name="connsiteX134" fmla="*/ 377464 w 1389079"/>
                <a:gd name="connsiteY134" fmla="*/ 713510 h 2992121"/>
                <a:gd name="connsiteX135" fmla="*/ 353256 w 1389079"/>
                <a:gd name="connsiteY135" fmla="*/ 870765 h 2992121"/>
                <a:gd name="connsiteX136" fmla="*/ 337551 w 1389079"/>
                <a:gd name="connsiteY136" fmla="*/ 937287 h 2992121"/>
                <a:gd name="connsiteX137" fmla="*/ 319377 w 1389079"/>
                <a:gd name="connsiteY137" fmla="*/ 1059497 h 2992121"/>
                <a:gd name="connsiteX138" fmla="*/ 308473 w 1389079"/>
                <a:gd name="connsiteY138" fmla="*/ 1148994 h 2992121"/>
                <a:gd name="connsiteX139" fmla="*/ 280012 w 1389079"/>
                <a:gd name="connsiteY139" fmla="*/ 1272986 h 2992121"/>
                <a:gd name="connsiteX140" fmla="*/ 276378 w 1389079"/>
                <a:gd name="connsiteY140" fmla="*/ 1335325 h 2992121"/>
                <a:gd name="connsiteX141" fmla="*/ 284264 w 1389079"/>
                <a:gd name="connsiteY141" fmla="*/ 1374005 h 2992121"/>
                <a:gd name="connsiteX142" fmla="*/ 280629 w 1389079"/>
                <a:gd name="connsiteY142" fmla="*/ 1407266 h 2992121"/>
                <a:gd name="connsiteX143" fmla="*/ 267325 w 1389079"/>
                <a:gd name="connsiteY143" fmla="*/ 1506501 h 2992121"/>
                <a:gd name="connsiteX144" fmla="*/ 274594 w 1389079"/>
                <a:gd name="connsiteY144" fmla="*/ 1524058 h 2992121"/>
                <a:gd name="connsiteX145" fmla="*/ 266159 w 1389079"/>
                <a:gd name="connsiteY145" fmla="*/ 1558553 h 2992121"/>
                <a:gd name="connsiteX146" fmla="*/ 12070 w 1389079"/>
                <a:gd name="connsiteY146" fmla="*/ 1813808 h 2992121"/>
                <a:gd name="connsiteX147" fmla="*/ 0 w 1389079"/>
                <a:gd name="connsiteY147" fmla="*/ 1844052 h 2992121"/>
                <a:gd name="connsiteX148" fmla="*/ 8435 w 1389079"/>
                <a:gd name="connsiteY148" fmla="*/ 1865860 h 2992121"/>
                <a:gd name="connsiteX149" fmla="*/ 9053 w 1389079"/>
                <a:gd name="connsiteY149" fmla="*/ 1874913 h 2992121"/>
                <a:gd name="connsiteX150" fmla="*/ 14470 w 1389079"/>
                <a:gd name="connsiteY150" fmla="*/ 1879165 h 2992121"/>
                <a:gd name="connsiteX151" fmla="*/ 26540 w 1389079"/>
                <a:gd name="connsiteY151" fmla="*/ 1900356 h 2992121"/>
                <a:gd name="connsiteX152" fmla="*/ 50132 w 1389079"/>
                <a:gd name="connsiteY152" fmla="*/ 2172550 h 2992121"/>
                <a:gd name="connsiteX153" fmla="*/ 117272 w 1389079"/>
                <a:gd name="connsiteY153" fmla="*/ 2177968 h 2992121"/>
                <a:gd name="connsiteX154" fmla="*/ 123924 w 1389079"/>
                <a:gd name="connsiteY154" fmla="*/ 2169807 h 2992121"/>
                <a:gd name="connsiteX155" fmla="*/ 273634 w 1389079"/>
                <a:gd name="connsiteY155" fmla="*/ 2187089 h 2992121"/>
                <a:gd name="connsiteX156" fmla="*/ 275143 w 1389079"/>
                <a:gd name="connsiteY156" fmla="*/ 2197993 h 2992121"/>
                <a:gd name="connsiteX157" fmla="*/ 336522 w 1389079"/>
                <a:gd name="connsiteY157" fmla="*/ 2203137 h 2992121"/>
                <a:gd name="connsiteX158" fmla="*/ 369783 w 1389079"/>
                <a:gd name="connsiteY158" fmla="*/ 2163223 h 2992121"/>
                <a:gd name="connsiteX159" fmla="*/ 371909 w 1389079"/>
                <a:gd name="connsiteY159" fmla="*/ 2122693 h 2992121"/>
                <a:gd name="connsiteX160" fmla="*/ 401262 w 1389079"/>
                <a:gd name="connsiteY160" fmla="*/ 2086688 h 2992121"/>
                <a:gd name="connsiteX161" fmla="*/ 416692 w 1389079"/>
                <a:gd name="connsiteY161" fmla="*/ 2088197 h 2992121"/>
                <a:gd name="connsiteX162" fmla="*/ 478689 w 1389079"/>
                <a:gd name="connsiteY162" fmla="*/ 2007135 h 2992121"/>
                <a:gd name="connsiteX163" fmla="*/ 514076 w 1389079"/>
                <a:gd name="connsiteY163" fmla="*/ 2153828 h 2992121"/>
                <a:gd name="connsiteX164" fmla="*/ 495902 w 1389079"/>
                <a:gd name="connsiteY164" fmla="*/ 2213698 h 2992121"/>
                <a:gd name="connsiteX165" fmla="*/ 497136 w 1389079"/>
                <a:gd name="connsiteY165" fmla="*/ 2266916 h 2992121"/>
                <a:gd name="connsiteX166" fmla="*/ 513458 w 1389079"/>
                <a:gd name="connsiteY166" fmla="*/ 2301412 h 2992121"/>
                <a:gd name="connsiteX167" fmla="*/ 526763 w 1389079"/>
                <a:gd name="connsiteY167" fmla="*/ 2441727 h 2992121"/>
                <a:gd name="connsiteX168" fmla="*/ 526763 w 1389079"/>
                <a:gd name="connsiteY168" fmla="*/ 2519153 h 2992121"/>
                <a:gd name="connsiteX169" fmla="*/ 560642 w 1389079"/>
                <a:gd name="connsiteY169" fmla="*/ 2550632 h 2992121"/>
                <a:gd name="connsiteX170" fmla="*/ 572712 w 1389079"/>
                <a:gd name="connsiteY170" fmla="*/ 2577241 h 2992121"/>
                <a:gd name="connsiteX171" fmla="*/ 565442 w 1389079"/>
                <a:gd name="connsiteY171" fmla="*/ 2594180 h 2992121"/>
                <a:gd name="connsiteX172" fmla="*/ 559407 w 1389079"/>
                <a:gd name="connsiteY172" fmla="*/ 2618389 h 2992121"/>
                <a:gd name="connsiteX173" fmla="*/ 561807 w 1389079"/>
                <a:gd name="connsiteY173" fmla="*/ 2634094 h 2992121"/>
                <a:gd name="connsiteX174" fmla="*/ 555772 w 1389079"/>
                <a:gd name="connsiteY174" fmla="*/ 2655285 h 2992121"/>
                <a:gd name="connsiteX175" fmla="*/ 514624 w 1389079"/>
                <a:gd name="connsiteY175" fmla="*/ 2698833 h 2992121"/>
                <a:gd name="connsiteX176" fmla="*/ 511607 w 1389079"/>
                <a:gd name="connsiteY176" fmla="*/ 2708503 h 2992121"/>
                <a:gd name="connsiteX177" fmla="*/ 441449 w 1389079"/>
                <a:gd name="connsiteY177" fmla="*/ 2760555 h 2992121"/>
                <a:gd name="connsiteX178" fmla="*/ 431780 w 1389079"/>
                <a:gd name="connsiteY178" fmla="*/ 2792033 h 2992121"/>
                <a:gd name="connsiteX179" fmla="*/ 422384 w 1389079"/>
                <a:gd name="connsiteY179" fmla="*/ 2805955 h 2992121"/>
                <a:gd name="connsiteX180" fmla="*/ 423001 w 1389079"/>
                <a:gd name="connsiteY180" fmla="*/ 2828929 h 2992121"/>
                <a:gd name="connsiteX181" fmla="*/ 436306 w 1389079"/>
                <a:gd name="connsiteY181" fmla="*/ 2844634 h 2992121"/>
                <a:gd name="connsiteX182" fmla="*/ 551589 w 1389079"/>
                <a:gd name="connsiteY182" fmla="*/ 2855538 h 2992121"/>
                <a:gd name="connsiteX183" fmla="*/ 635051 w 1389079"/>
                <a:gd name="connsiteY183" fmla="*/ 2807738 h 2992121"/>
                <a:gd name="connsiteX184" fmla="*/ 642320 w 1389079"/>
                <a:gd name="connsiteY184" fmla="*/ 2784147 h 2992121"/>
                <a:gd name="connsiteX185" fmla="*/ 685594 w 1389079"/>
                <a:gd name="connsiteY185" fmla="*/ 2762064 h 2992121"/>
                <a:gd name="connsiteX186" fmla="*/ 704042 w 1389079"/>
                <a:gd name="connsiteY186" fmla="*/ 2768442 h 2992121"/>
                <a:gd name="connsiteX187" fmla="*/ 754860 w 1389079"/>
                <a:gd name="connsiteY187" fmla="*/ 2739707 h 2992121"/>
                <a:gd name="connsiteX188" fmla="*/ 759729 w 1389079"/>
                <a:gd name="connsiteY188" fmla="*/ 2673801 h 2992121"/>
                <a:gd name="connsiteX189" fmla="*/ 756095 w 1389079"/>
                <a:gd name="connsiteY189" fmla="*/ 2664749 h 2992121"/>
                <a:gd name="connsiteX190" fmla="*/ 759729 w 1389079"/>
                <a:gd name="connsiteY190" fmla="*/ 2626001 h 2992121"/>
                <a:gd name="connsiteX191" fmla="*/ 756095 w 1389079"/>
                <a:gd name="connsiteY191" fmla="*/ 2575183 h 2992121"/>
                <a:gd name="connsiteX192" fmla="*/ 764598 w 1389079"/>
                <a:gd name="connsiteY192" fmla="*/ 2546174 h 2992121"/>
                <a:gd name="connsiteX193" fmla="*/ 768233 w 1389079"/>
                <a:gd name="connsiteY193" fmla="*/ 2519565 h 2992121"/>
                <a:gd name="connsiteX194" fmla="*/ 751294 w 1389079"/>
                <a:gd name="connsiteY194" fmla="*/ 2431234 h 2992121"/>
                <a:gd name="connsiteX195" fmla="*/ 737990 w 1389079"/>
                <a:gd name="connsiteY195" fmla="*/ 2394955 h 2992121"/>
                <a:gd name="connsiteX196" fmla="*/ 721050 w 1389079"/>
                <a:gd name="connsiteY196" fmla="*/ 2198953 h 2992121"/>
                <a:gd name="connsiteX197" fmla="*/ 706580 w 1389079"/>
                <a:gd name="connsiteY197" fmla="*/ 2160274 h 2992121"/>
                <a:gd name="connsiteX198" fmla="*/ 706580 w 1389079"/>
                <a:gd name="connsiteY198" fmla="*/ 2098552 h 2992121"/>
                <a:gd name="connsiteX199" fmla="*/ 706580 w 1389079"/>
                <a:gd name="connsiteY199" fmla="*/ 2057404 h 2992121"/>
                <a:gd name="connsiteX200" fmla="*/ 713849 w 1389079"/>
                <a:gd name="connsiteY200" fmla="*/ 1913455 h 2992121"/>
                <a:gd name="connsiteX201" fmla="*/ 712615 w 1389079"/>
                <a:gd name="connsiteY201" fmla="*/ 1861471 h 2992121"/>
                <a:gd name="connsiteX202" fmla="*/ 723519 w 1389079"/>
                <a:gd name="connsiteY202" fmla="*/ 1756201 h 2992121"/>
                <a:gd name="connsiteX203" fmla="*/ 729554 w 1389079"/>
                <a:gd name="connsiteY203" fmla="*/ 1740496 h 2992121"/>
                <a:gd name="connsiteX204" fmla="*/ 746493 w 1389079"/>
                <a:gd name="connsiteY204" fmla="*/ 1854202 h 2992121"/>
                <a:gd name="connsiteX205" fmla="*/ 746493 w 1389079"/>
                <a:gd name="connsiteY205" fmla="*/ 1960638 h 2992121"/>
                <a:gd name="connsiteX206" fmla="*/ 761032 w 1389079"/>
                <a:gd name="connsiteY206" fmla="*/ 2010221 h 2992121"/>
                <a:gd name="connsiteX207" fmla="*/ 769468 w 1389079"/>
                <a:gd name="connsiteY207" fmla="*/ 2063439 h 2992121"/>
                <a:gd name="connsiteX208" fmla="*/ 788807 w 1389079"/>
                <a:gd name="connsiteY208" fmla="*/ 2185649 h 2992121"/>
                <a:gd name="connsiteX209" fmla="*/ 821451 w 1389079"/>
                <a:gd name="connsiteY209" fmla="*/ 2227414 h 2992121"/>
                <a:gd name="connsiteX210" fmla="*/ 809999 w 1389079"/>
                <a:gd name="connsiteY210" fmla="*/ 2447007 h 2992121"/>
                <a:gd name="connsiteX211" fmla="*/ 825703 w 1389079"/>
                <a:gd name="connsiteY211" fmla="*/ 2540139 h 2992121"/>
                <a:gd name="connsiteX212" fmla="*/ 834139 w 1389079"/>
                <a:gd name="connsiteY212" fmla="*/ 2577652 h 2992121"/>
                <a:gd name="connsiteX213" fmla="*/ 823234 w 1389079"/>
                <a:gd name="connsiteY213" fmla="*/ 2594591 h 2992121"/>
                <a:gd name="connsiteX214" fmla="*/ 799026 w 1389079"/>
                <a:gd name="connsiteY214" fmla="*/ 2651444 h 2992121"/>
                <a:gd name="connsiteX215" fmla="*/ 814182 w 1389079"/>
                <a:gd name="connsiteY215" fmla="*/ 2700479 h 2992121"/>
                <a:gd name="connsiteX216" fmla="*/ 810547 w 1389079"/>
                <a:gd name="connsiteY216" fmla="*/ 2728322 h 2992121"/>
                <a:gd name="connsiteX217" fmla="*/ 826252 w 1389079"/>
                <a:gd name="connsiteY217" fmla="*/ 2767002 h 2992121"/>
                <a:gd name="connsiteX218" fmla="*/ 831121 w 1389079"/>
                <a:gd name="connsiteY218" fmla="*/ 2783941 h 2992121"/>
                <a:gd name="connsiteX219" fmla="*/ 826869 w 1389079"/>
                <a:gd name="connsiteY219" fmla="*/ 2845046 h 2992121"/>
                <a:gd name="connsiteX220" fmla="*/ 843808 w 1389079"/>
                <a:gd name="connsiteY220" fmla="*/ 2866854 h 2992121"/>
                <a:gd name="connsiteX221" fmla="*/ 861982 w 1389079"/>
                <a:gd name="connsiteY221" fmla="*/ 2874124 h 2992121"/>
                <a:gd name="connsiteX222" fmla="*/ 864382 w 1389079"/>
                <a:gd name="connsiteY222" fmla="*/ 2914654 h 2992121"/>
                <a:gd name="connsiteX223" fmla="*/ 857730 w 1389079"/>
                <a:gd name="connsiteY223" fmla="*/ 2944898 h 2992121"/>
                <a:gd name="connsiteX224" fmla="*/ 884339 w 1389079"/>
                <a:gd name="connsiteY224" fmla="*/ 2985429 h 2992121"/>
                <a:gd name="connsiteX225" fmla="*/ 1019236 w 1389079"/>
                <a:gd name="connsiteY225" fmla="*/ 2986046 h 2992121"/>
                <a:gd name="connsiteX226" fmla="*/ 1047080 w 1389079"/>
                <a:gd name="connsiteY226" fmla="*/ 2943732 h 2992121"/>
                <a:gd name="connsiteX227" fmla="*/ 1041045 w 1389079"/>
                <a:gd name="connsiteY227" fmla="*/ 2910471 h 2992121"/>
                <a:gd name="connsiteX228" fmla="*/ 1035558 w 1389079"/>
                <a:gd name="connsiteY228" fmla="*/ 2900801 h 2992121"/>
                <a:gd name="connsiteX229" fmla="*/ 1025888 w 1389079"/>
                <a:gd name="connsiteY229" fmla="*/ 2860888 h 2992121"/>
                <a:gd name="connsiteX230" fmla="*/ 995027 w 1389079"/>
                <a:gd name="connsiteY230" fmla="*/ 2808835 h 2992121"/>
                <a:gd name="connsiteX231" fmla="*/ 981106 w 1389079"/>
                <a:gd name="connsiteY231" fmla="*/ 2766522 h 2992121"/>
                <a:gd name="connsiteX232" fmla="*/ 999279 w 1389079"/>
                <a:gd name="connsiteY232" fmla="*/ 2672155 h 2992121"/>
                <a:gd name="connsiteX233" fmla="*/ 1012584 w 1389079"/>
                <a:gd name="connsiteY233" fmla="*/ 2626207 h 2992121"/>
                <a:gd name="connsiteX234" fmla="*/ 1000514 w 1389079"/>
                <a:gd name="connsiteY234" fmla="*/ 2577858 h 2992121"/>
                <a:gd name="connsiteX235" fmla="*/ 1022322 w 1389079"/>
                <a:gd name="connsiteY235" fmla="*/ 2519771 h 2992121"/>
                <a:gd name="connsiteX236" fmla="*/ 1035626 w 1389079"/>
                <a:gd name="connsiteY236" fmla="*/ 2476222 h 2992121"/>
                <a:gd name="connsiteX237" fmla="*/ 1034392 w 1389079"/>
                <a:gd name="connsiteY237" fmla="*/ 2423004 h 2992121"/>
                <a:gd name="connsiteX238" fmla="*/ 1048931 w 1389079"/>
                <a:gd name="connsiteY238" fmla="*/ 2297229 h 2992121"/>
                <a:gd name="connsiteX239" fmla="*/ 1028357 w 1389079"/>
                <a:gd name="connsiteY239" fmla="*/ 2242776 h 2992121"/>
                <a:gd name="connsiteX240" fmla="*/ 1030758 w 1389079"/>
                <a:gd name="connsiteY240" fmla="*/ 2204097 h 2992121"/>
                <a:gd name="connsiteX241" fmla="*/ 1019853 w 1389079"/>
                <a:gd name="connsiteY241" fmla="*/ 2139975 h 2992121"/>
                <a:gd name="connsiteX242" fmla="*/ 1027740 w 1389079"/>
                <a:gd name="connsiteY242" fmla="*/ 2071669 h 2992121"/>
                <a:gd name="connsiteX243" fmla="*/ 1029523 w 1389079"/>
                <a:gd name="connsiteY243" fmla="*/ 2031138 h 2992121"/>
                <a:gd name="connsiteX244" fmla="*/ 1037958 w 1389079"/>
                <a:gd name="connsiteY244" fmla="*/ 1999111 h 2992121"/>
                <a:gd name="connsiteX245" fmla="*/ 1038850 w 1389079"/>
                <a:gd name="connsiteY245" fmla="*/ 1990607 h 2992121"/>
                <a:gd name="connsiteX246" fmla="*/ 1033844 w 1389079"/>
                <a:gd name="connsiteY246" fmla="*/ 1738370 h 2992121"/>
                <a:gd name="connsiteX247" fmla="*/ 1035284 w 1389079"/>
                <a:gd name="connsiteY247" fmla="*/ 1734530 h 2992121"/>
                <a:gd name="connsiteX248" fmla="*/ 1039536 w 1389079"/>
                <a:gd name="connsiteY248" fmla="*/ 1673493 h 2992121"/>
                <a:gd name="connsiteX249" fmla="*/ 1052223 w 1389079"/>
                <a:gd name="connsiteY249" fmla="*/ 1559582 h 2992121"/>
                <a:gd name="connsiteX250" fmla="*/ 1053594 w 1389079"/>
                <a:gd name="connsiteY250" fmla="*/ 1479138 h 2992121"/>
                <a:gd name="connsiteX251" fmla="*/ 1049411 w 1389079"/>
                <a:gd name="connsiteY251" fmla="*/ 1478109 h 2992121"/>
                <a:gd name="connsiteX252" fmla="*/ 1062510 w 1389079"/>
                <a:gd name="connsiteY252" fmla="*/ 1357751 h 2992121"/>
                <a:gd name="connsiteX253" fmla="*/ 1064225 w 1389079"/>
                <a:gd name="connsiteY253" fmla="*/ 1357203 h 2992121"/>
                <a:gd name="connsiteX254" fmla="*/ 1065871 w 1389079"/>
                <a:gd name="connsiteY254" fmla="*/ 1355831 h 2992121"/>
                <a:gd name="connsiteX255" fmla="*/ 1068134 w 1389079"/>
                <a:gd name="connsiteY255" fmla="*/ 1343829 h 2992121"/>
                <a:gd name="connsiteX256" fmla="*/ 1070122 w 1389079"/>
                <a:gd name="connsiteY256" fmla="*/ 1343898 h 2992121"/>
                <a:gd name="connsiteX257" fmla="*/ 1071837 w 1389079"/>
                <a:gd name="connsiteY257" fmla="*/ 1342046 h 2992121"/>
                <a:gd name="connsiteX258" fmla="*/ 1080821 w 1389079"/>
                <a:gd name="connsiteY258" fmla="*/ 1329016 h 2992121"/>
                <a:gd name="connsiteX259" fmla="*/ 1095909 w 1389079"/>
                <a:gd name="connsiteY259" fmla="*/ 1325107 h 2992121"/>
                <a:gd name="connsiteX260" fmla="*/ 1109967 w 1389079"/>
                <a:gd name="connsiteY260" fmla="*/ 1328330 h 2992121"/>
                <a:gd name="connsiteX261" fmla="*/ 1122243 w 1389079"/>
                <a:gd name="connsiteY261" fmla="*/ 1338480 h 2992121"/>
                <a:gd name="connsiteX262" fmla="*/ 1145286 w 1389079"/>
                <a:gd name="connsiteY262" fmla="*/ 1343212 h 2992121"/>
                <a:gd name="connsiteX263" fmla="*/ 1146452 w 1389079"/>
                <a:gd name="connsiteY263" fmla="*/ 1341703 h 2992121"/>
                <a:gd name="connsiteX264" fmla="*/ 1153516 w 1389079"/>
                <a:gd name="connsiteY264" fmla="*/ 1320924 h 2992121"/>
                <a:gd name="connsiteX265" fmla="*/ 1155162 w 1389079"/>
                <a:gd name="connsiteY265" fmla="*/ 1296921 h 2992121"/>
                <a:gd name="connsiteX266" fmla="*/ 1132050 w 1389079"/>
                <a:gd name="connsiteY266" fmla="*/ 1293012 h 2992121"/>
                <a:gd name="connsiteX267" fmla="*/ 1118471 w 1389079"/>
                <a:gd name="connsiteY267" fmla="*/ 1296303 h 2992121"/>
                <a:gd name="connsiteX268" fmla="*/ 1104138 w 1389079"/>
                <a:gd name="connsiteY268" fmla="*/ 1294177 h 2992121"/>
                <a:gd name="connsiteX269" fmla="*/ 1090834 w 1389079"/>
                <a:gd name="connsiteY269" fmla="*/ 1284851 h 2992121"/>
                <a:gd name="connsiteX270" fmla="*/ 1083358 w 1389079"/>
                <a:gd name="connsiteY270" fmla="*/ 1279021 h 2992121"/>
                <a:gd name="connsiteX271" fmla="*/ 1056544 w 1389079"/>
                <a:gd name="connsiteY271" fmla="*/ 1276552 h 2992121"/>
                <a:gd name="connsiteX272" fmla="*/ 1031169 w 1389079"/>
                <a:gd name="connsiteY272" fmla="*/ 1281010 h 2992121"/>
                <a:gd name="connsiteX273" fmla="*/ 999211 w 1389079"/>
                <a:gd name="connsiteY273" fmla="*/ 1296029 h 2992121"/>
                <a:gd name="connsiteX274" fmla="*/ 990090 w 1389079"/>
                <a:gd name="connsiteY274" fmla="*/ 1302819 h 2992121"/>
                <a:gd name="connsiteX275" fmla="*/ 990090 w 1389079"/>
                <a:gd name="connsiteY275" fmla="*/ 1302819 h 2992121"/>
                <a:gd name="connsiteX276" fmla="*/ 1203168 w 1389079"/>
                <a:gd name="connsiteY276" fmla="*/ 394134 h 2992121"/>
                <a:gd name="connsiteX277" fmla="*/ 1203168 w 1389079"/>
                <a:gd name="connsiteY277" fmla="*/ 394134 h 2992121"/>
                <a:gd name="connsiteX278" fmla="*/ 1203305 w 1389079"/>
                <a:gd name="connsiteY278" fmla="*/ 397494 h 2992121"/>
                <a:gd name="connsiteX279" fmla="*/ 1203168 w 1389079"/>
                <a:gd name="connsiteY279" fmla="*/ 394134 h 299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389079" h="2992121">
                  <a:moveTo>
                    <a:pt x="429859" y="1359397"/>
                  </a:moveTo>
                  <a:cubicBezTo>
                    <a:pt x="418955" y="1384223"/>
                    <a:pt x="409903" y="1417141"/>
                    <a:pt x="406268" y="1428046"/>
                  </a:cubicBezTo>
                  <a:cubicBezTo>
                    <a:pt x="402633" y="1438950"/>
                    <a:pt x="401124" y="1451637"/>
                    <a:pt x="399341" y="1462541"/>
                  </a:cubicBezTo>
                  <a:cubicBezTo>
                    <a:pt x="397490" y="1473446"/>
                    <a:pt x="394472" y="1478863"/>
                    <a:pt x="394198" y="1483733"/>
                  </a:cubicBezTo>
                  <a:cubicBezTo>
                    <a:pt x="393855" y="1488533"/>
                    <a:pt x="384528" y="1481607"/>
                    <a:pt x="384528" y="1481607"/>
                  </a:cubicBezTo>
                  <a:cubicBezTo>
                    <a:pt x="379110" y="1481607"/>
                    <a:pt x="368206" y="1483390"/>
                    <a:pt x="368823" y="1478589"/>
                  </a:cubicBezTo>
                  <a:cubicBezTo>
                    <a:pt x="369440" y="1473720"/>
                    <a:pt x="369440" y="1430172"/>
                    <a:pt x="377259" y="1415701"/>
                  </a:cubicBezTo>
                  <a:cubicBezTo>
                    <a:pt x="385145" y="1401162"/>
                    <a:pt x="397833" y="1382440"/>
                    <a:pt x="397833" y="1382440"/>
                  </a:cubicBezTo>
                  <a:cubicBezTo>
                    <a:pt x="397833" y="1382440"/>
                    <a:pt x="397215" y="1346161"/>
                    <a:pt x="407502" y="1329771"/>
                  </a:cubicBezTo>
                  <a:cubicBezTo>
                    <a:pt x="417789" y="1313448"/>
                    <a:pt x="441381" y="1277170"/>
                    <a:pt x="443781" y="1265648"/>
                  </a:cubicBezTo>
                  <a:cubicBezTo>
                    <a:pt x="446181" y="1254127"/>
                    <a:pt x="454686" y="1236639"/>
                    <a:pt x="455920" y="1243223"/>
                  </a:cubicBezTo>
                  <a:cubicBezTo>
                    <a:pt x="457086" y="1249875"/>
                    <a:pt x="455920" y="1282519"/>
                    <a:pt x="449268" y="1304945"/>
                  </a:cubicBezTo>
                  <a:cubicBezTo>
                    <a:pt x="442547" y="1327370"/>
                    <a:pt x="440695" y="1334571"/>
                    <a:pt x="429859" y="1359397"/>
                  </a:cubicBezTo>
                  <a:lnTo>
                    <a:pt x="429859" y="1359397"/>
                  </a:lnTo>
                  <a:close/>
                  <a:moveTo>
                    <a:pt x="1039673" y="1353499"/>
                  </a:moveTo>
                  <a:lnTo>
                    <a:pt x="1039673" y="1353499"/>
                  </a:lnTo>
                  <a:cubicBezTo>
                    <a:pt x="1039673" y="1353499"/>
                    <a:pt x="1037890" y="1351922"/>
                    <a:pt x="1037958" y="1351099"/>
                  </a:cubicBezTo>
                  <a:cubicBezTo>
                    <a:pt x="1038027" y="1350276"/>
                    <a:pt x="1038713" y="1340880"/>
                    <a:pt x="1038713" y="1340880"/>
                  </a:cubicBezTo>
                  <a:cubicBezTo>
                    <a:pt x="1038713" y="1340880"/>
                    <a:pt x="1036655" y="1340880"/>
                    <a:pt x="1035626" y="1339097"/>
                  </a:cubicBezTo>
                  <a:cubicBezTo>
                    <a:pt x="1034667" y="1337314"/>
                    <a:pt x="1032952" y="1326273"/>
                    <a:pt x="1030689" y="1322432"/>
                  </a:cubicBezTo>
                  <a:cubicBezTo>
                    <a:pt x="1028426" y="1318661"/>
                    <a:pt x="1028768" y="1317563"/>
                    <a:pt x="1022459" y="1315849"/>
                  </a:cubicBezTo>
                  <a:cubicBezTo>
                    <a:pt x="1021019" y="1315506"/>
                    <a:pt x="1019510" y="1315163"/>
                    <a:pt x="1017933" y="1315026"/>
                  </a:cubicBezTo>
                  <a:cubicBezTo>
                    <a:pt x="1019236" y="1320787"/>
                    <a:pt x="1020128" y="1327850"/>
                    <a:pt x="1020128" y="1327850"/>
                  </a:cubicBezTo>
                  <a:cubicBezTo>
                    <a:pt x="1020128" y="1327850"/>
                    <a:pt x="1028014" y="1331485"/>
                    <a:pt x="1029523" y="1336629"/>
                  </a:cubicBezTo>
                  <a:cubicBezTo>
                    <a:pt x="1031032" y="1341772"/>
                    <a:pt x="1031786" y="1401025"/>
                    <a:pt x="1031169" y="1402740"/>
                  </a:cubicBezTo>
                  <a:cubicBezTo>
                    <a:pt x="1030552" y="1404386"/>
                    <a:pt x="1024517" y="1404111"/>
                    <a:pt x="1024517" y="1404111"/>
                  </a:cubicBezTo>
                  <a:lnTo>
                    <a:pt x="1024242" y="1413370"/>
                  </a:lnTo>
                  <a:cubicBezTo>
                    <a:pt x="1024242" y="1413370"/>
                    <a:pt x="1025477" y="1415770"/>
                    <a:pt x="1031512" y="1429074"/>
                  </a:cubicBezTo>
                  <a:cubicBezTo>
                    <a:pt x="1031580" y="1429280"/>
                    <a:pt x="1031649" y="1429486"/>
                    <a:pt x="1031786" y="1429692"/>
                  </a:cubicBezTo>
                  <a:cubicBezTo>
                    <a:pt x="1035284" y="1395059"/>
                    <a:pt x="1039673" y="1353499"/>
                    <a:pt x="1039673" y="1353499"/>
                  </a:cubicBezTo>
                  <a:lnTo>
                    <a:pt x="1039673" y="1353499"/>
                  </a:lnTo>
                  <a:close/>
                  <a:moveTo>
                    <a:pt x="990090" y="1302819"/>
                  </a:moveTo>
                  <a:lnTo>
                    <a:pt x="990090" y="1302819"/>
                  </a:lnTo>
                  <a:cubicBezTo>
                    <a:pt x="988787" y="1302681"/>
                    <a:pt x="987826" y="1302681"/>
                    <a:pt x="987346" y="1302750"/>
                  </a:cubicBezTo>
                  <a:cubicBezTo>
                    <a:pt x="984329" y="1303093"/>
                    <a:pt x="982477" y="1303367"/>
                    <a:pt x="982477" y="1303367"/>
                  </a:cubicBezTo>
                  <a:lnTo>
                    <a:pt x="982820" y="1288211"/>
                  </a:lnTo>
                  <a:cubicBezTo>
                    <a:pt x="982820" y="1288211"/>
                    <a:pt x="1002159" y="1274564"/>
                    <a:pt x="1015464" y="1252824"/>
                  </a:cubicBezTo>
                  <a:cubicBezTo>
                    <a:pt x="1028768" y="1231015"/>
                    <a:pt x="1044474" y="1214076"/>
                    <a:pt x="1039673" y="1189936"/>
                  </a:cubicBezTo>
                  <a:cubicBezTo>
                    <a:pt x="1034804" y="1165727"/>
                    <a:pt x="1037204" y="1150022"/>
                    <a:pt x="1040839" y="1142753"/>
                  </a:cubicBezTo>
                  <a:cubicBezTo>
                    <a:pt x="1044474" y="1135483"/>
                    <a:pt x="1031169" y="1027813"/>
                    <a:pt x="1055378" y="966091"/>
                  </a:cubicBezTo>
                  <a:cubicBezTo>
                    <a:pt x="1079587" y="904369"/>
                    <a:pt x="1084387" y="835446"/>
                    <a:pt x="1084387" y="841481"/>
                  </a:cubicBezTo>
                  <a:cubicBezTo>
                    <a:pt x="1084387" y="847516"/>
                    <a:pt x="1124301" y="916507"/>
                    <a:pt x="1137605" y="918908"/>
                  </a:cubicBezTo>
                  <a:cubicBezTo>
                    <a:pt x="1150909" y="921308"/>
                    <a:pt x="1119431" y="882629"/>
                    <a:pt x="1178753" y="944351"/>
                  </a:cubicBezTo>
                  <a:cubicBezTo>
                    <a:pt x="1238006" y="1006073"/>
                    <a:pt x="1281555" y="1021778"/>
                    <a:pt x="1310633" y="1024178"/>
                  </a:cubicBezTo>
                  <a:cubicBezTo>
                    <a:pt x="1339642" y="1026578"/>
                    <a:pt x="1368720" y="1008473"/>
                    <a:pt x="1383190" y="985499"/>
                  </a:cubicBezTo>
                  <a:cubicBezTo>
                    <a:pt x="1397729" y="962525"/>
                    <a:pt x="1381956" y="847585"/>
                    <a:pt x="1372286" y="811306"/>
                  </a:cubicBezTo>
                  <a:cubicBezTo>
                    <a:pt x="1362616" y="775027"/>
                    <a:pt x="1351712" y="716939"/>
                    <a:pt x="1342042" y="703635"/>
                  </a:cubicBezTo>
                  <a:cubicBezTo>
                    <a:pt x="1332372" y="690331"/>
                    <a:pt x="1323868" y="679426"/>
                    <a:pt x="1319068" y="672157"/>
                  </a:cubicBezTo>
                  <a:cubicBezTo>
                    <a:pt x="1314198" y="664887"/>
                    <a:pt x="1309398" y="653983"/>
                    <a:pt x="1303363" y="651583"/>
                  </a:cubicBezTo>
                  <a:cubicBezTo>
                    <a:pt x="1297328" y="649183"/>
                    <a:pt x="1276754" y="569287"/>
                    <a:pt x="1272502" y="562703"/>
                  </a:cubicBezTo>
                  <a:cubicBezTo>
                    <a:pt x="1268250" y="556051"/>
                    <a:pt x="1261598" y="552416"/>
                    <a:pt x="1261598" y="552416"/>
                  </a:cubicBezTo>
                  <a:cubicBezTo>
                    <a:pt x="1261598" y="552416"/>
                    <a:pt x="1256180" y="462302"/>
                    <a:pt x="1259815" y="449615"/>
                  </a:cubicBezTo>
                  <a:cubicBezTo>
                    <a:pt x="1263449" y="436927"/>
                    <a:pt x="1273119" y="406066"/>
                    <a:pt x="1278537" y="384875"/>
                  </a:cubicBezTo>
                  <a:cubicBezTo>
                    <a:pt x="1283955" y="363684"/>
                    <a:pt x="1298494" y="322536"/>
                    <a:pt x="1290059" y="319587"/>
                  </a:cubicBezTo>
                  <a:cubicBezTo>
                    <a:pt x="1281555" y="316570"/>
                    <a:pt x="1277371" y="319587"/>
                    <a:pt x="1270719" y="327474"/>
                  </a:cubicBezTo>
                  <a:cubicBezTo>
                    <a:pt x="1264066" y="335360"/>
                    <a:pt x="1256797" y="372257"/>
                    <a:pt x="1251997" y="383092"/>
                  </a:cubicBezTo>
                  <a:cubicBezTo>
                    <a:pt x="1247127" y="393996"/>
                    <a:pt x="1239309" y="401883"/>
                    <a:pt x="1239309" y="401883"/>
                  </a:cubicBezTo>
                  <a:cubicBezTo>
                    <a:pt x="1239309" y="401883"/>
                    <a:pt x="1238692" y="368622"/>
                    <a:pt x="1235675" y="353191"/>
                  </a:cubicBezTo>
                  <a:cubicBezTo>
                    <a:pt x="1232657" y="337761"/>
                    <a:pt x="1211809" y="281182"/>
                    <a:pt x="1208723" y="276039"/>
                  </a:cubicBezTo>
                  <a:cubicBezTo>
                    <a:pt x="1205705" y="270895"/>
                    <a:pt x="1200836" y="273638"/>
                    <a:pt x="1196653" y="276656"/>
                  </a:cubicBezTo>
                  <a:cubicBezTo>
                    <a:pt x="1192401" y="279674"/>
                    <a:pt x="1190000" y="289343"/>
                    <a:pt x="1190618" y="301482"/>
                  </a:cubicBezTo>
                  <a:cubicBezTo>
                    <a:pt x="1191235" y="313552"/>
                    <a:pt x="1196653" y="325348"/>
                    <a:pt x="1200013" y="335086"/>
                  </a:cubicBezTo>
                  <a:cubicBezTo>
                    <a:pt x="1203373" y="344756"/>
                    <a:pt x="1209408" y="364096"/>
                    <a:pt x="1208174" y="373765"/>
                  </a:cubicBezTo>
                  <a:cubicBezTo>
                    <a:pt x="1207420" y="379869"/>
                    <a:pt x="1204470" y="389196"/>
                    <a:pt x="1203168" y="394339"/>
                  </a:cubicBezTo>
                  <a:cubicBezTo>
                    <a:pt x="1200150" y="384121"/>
                    <a:pt x="1182457" y="354974"/>
                    <a:pt x="1178822" y="346402"/>
                  </a:cubicBezTo>
                  <a:cubicBezTo>
                    <a:pt x="1174570" y="336458"/>
                    <a:pt x="1143915" y="284131"/>
                    <a:pt x="1142063" y="280771"/>
                  </a:cubicBezTo>
                  <a:cubicBezTo>
                    <a:pt x="1140211" y="277479"/>
                    <a:pt x="1133285" y="277479"/>
                    <a:pt x="1129650" y="281388"/>
                  </a:cubicBezTo>
                  <a:cubicBezTo>
                    <a:pt x="1126015" y="285366"/>
                    <a:pt x="1124232" y="298327"/>
                    <a:pt x="1126632" y="311632"/>
                  </a:cubicBezTo>
                  <a:cubicBezTo>
                    <a:pt x="1129032" y="324936"/>
                    <a:pt x="1139319" y="336115"/>
                    <a:pt x="1139319" y="337967"/>
                  </a:cubicBezTo>
                  <a:cubicBezTo>
                    <a:pt x="1139319" y="339749"/>
                    <a:pt x="1151733" y="369102"/>
                    <a:pt x="1153516" y="375137"/>
                  </a:cubicBezTo>
                  <a:cubicBezTo>
                    <a:pt x="1155299" y="381172"/>
                    <a:pt x="1162911" y="394476"/>
                    <a:pt x="1163186" y="403872"/>
                  </a:cubicBezTo>
                  <a:cubicBezTo>
                    <a:pt x="1163460" y="413267"/>
                    <a:pt x="1159825" y="419920"/>
                    <a:pt x="1159825" y="419920"/>
                  </a:cubicBezTo>
                  <a:cubicBezTo>
                    <a:pt x="1159825" y="419920"/>
                    <a:pt x="1157425" y="420263"/>
                    <a:pt x="1155299" y="416011"/>
                  </a:cubicBezTo>
                  <a:cubicBezTo>
                    <a:pt x="1153173" y="411758"/>
                    <a:pt x="1142269" y="396671"/>
                    <a:pt x="1132599" y="395779"/>
                  </a:cubicBezTo>
                  <a:cubicBezTo>
                    <a:pt x="1122929" y="394888"/>
                    <a:pt x="1090834" y="406341"/>
                    <a:pt x="1085690" y="408192"/>
                  </a:cubicBezTo>
                  <a:cubicBezTo>
                    <a:pt x="1080547" y="409976"/>
                    <a:pt x="1071220" y="420605"/>
                    <a:pt x="1071220" y="420605"/>
                  </a:cubicBezTo>
                  <a:cubicBezTo>
                    <a:pt x="1071220" y="420605"/>
                    <a:pt x="1063333" y="421223"/>
                    <a:pt x="1061207" y="426983"/>
                  </a:cubicBezTo>
                  <a:cubicBezTo>
                    <a:pt x="1059081" y="432744"/>
                    <a:pt x="1064842" y="433361"/>
                    <a:pt x="1063333" y="447557"/>
                  </a:cubicBezTo>
                  <a:cubicBezTo>
                    <a:pt x="1061824" y="461753"/>
                    <a:pt x="1062579" y="475058"/>
                    <a:pt x="1065733" y="484179"/>
                  </a:cubicBezTo>
                  <a:cubicBezTo>
                    <a:pt x="1068888" y="493232"/>
                    <a:pt x="1093577" y="524984"/>
                    <a:pt x="1105373" y="531979"/>
                  </a:cubicBezTo>
                  <a:cubicBezTo>
                    <a:pt x="1117168" y="538906"/>
                    <a:pt x="1122586" y="545284"/>
                    <a:pt x="1124712" y="548027"/>
                  </a:cubicBezTo>
                  <a:cubicBezTo>
                    <a:pt x="1126838" y="550770"/>
                    <a:pt x="1146521" y="568601"/>
                    <a:pt x="1154613" y="579162"/>
                  </a:cubicBezTo>
                  <a:cubicBezTo>
                    <a:pt x="1162774" y="589724"/>
                    <a:pt x="1165792" y="594250"/>
                    <a:pt x="1165792" y="596719"/>
                  </a:cubicBezTo>
                  <a:cubicBezTo>
                    <a:pt x="1165792" y="599119"/>
                    <a:pt x="1164900" y="601519"/>
                    <a:pt x="1169083" y="621545"/>
                  </a:cubicBezTo>
                  <a:cubicBezTo>
                    <a:pt x="1173335" y="641501"/>
                    <a:pt x="1180605" y="636701"/>
                    <a:pt x="1180262" y="649045"/>
                  </a:cubicBezTo>
                  <a:cubicBezTo>
                    <a:pt x="1179988" y="661458"/>
                    <a:pt x="1176010" y="662693"/>
                    <a:pt x="1176010" y="662693"/>
                  </a:cubicBezTo>
                  <a:cubicBezTo>
                    <a:pt x="1176010" y="662693"/>
                    <a:pt x="1157562" y="618870"/>
                    <a:pt x="1138497" y="609749"/>
                  </a:cubicBezTo>
                  <a:cubicBezTo>
                    <a:pt x="1119431" y="600697"/>
                    <a:pt x="1104001" y="569836"/>
                    <a:pt x="1087062" y="565584"/>
                  </a:cubicBezTo>
                  <a:cubicBezTo>
                    <a:pt x="1070122" y="561332"/>
                    <a:pt x="1052566" y="555914"/>
                    <a:pt x="1025339" y="551045"/>
                  </a:cubicBezTo>
                  <a:cubicBezTo>
                    <a:pt x="998113" y="546244"/>
                    <a:pt x="972670" y="526219"/>
                    <a:pt x="953330" y="519018"/>
                  </a:cubicBezTo>
                  <a:cubicBezTo>
                    <a:pt x="933991" y="511748"/>
                    <a:pt x="929122" y="509348"/>
                    <a:pt x="929122" y="509348"/>
                  </a:cubicBezTo>
                  <a:cubicBezTo>
                    <a:pt x="929122" y="509348"/>
                    <a:pt x="911291" y="468817"/>
                    <a:pt x="906696" y="457296"/>
                  </a:cubicBezTo>
                  <a:cubicBezTo>
                    <a:pt x="902170" y="445774"/>
                    <a:pt x="895449" y="438848"/>
                    <a:pt x="895449" y="438848"/>
                  </a:cubicBezTo>
                  <a:cubicBezTo>
                    <a:pt x="890031" y="434321"/>
                    <a:pt x="879401" y="430344"/>
                    <a:pt x="879401" y="430344"/>
                  </a:cubicBezTo>
                  <a:lnTo>
                    <a:pt x="882144" y="408878"/>
                  </a:lnTo>
                  <a:cubicBezTo>
                    <a:pt x="882144" y="408878"/>
                    <a:pt x="902101" y="387413"/>
                    <a:pt x="909371" y="372599"/>
                  </a:cubicBezTo>
                  <a:cubicBezTo>
                    <a:pt x="916640" y="357786"/>
                    <a:pt x="917258" y="348116"/>
                    <a:pt x="917258" y="348116"/>
                  </a:cubicBezTo>
                  <a:cubicBezTo>
                    <a:pt x="917258" y="348116"/>
                    <a:pt x="919040" y="351408"/>
                    <a:pt x="929053" y="351134"/>
                  </a:cubicBezTo>
                  <a:cubicBezTo>
                    <a:pt x="938997" y="350860"/>
                    <a:pt x="944758" y="332412"/>
                    <a:pt x="950519" y="318490"/>
                  </a:cubicBezTo>
                  <a:cubicBezTo>
                    <a:pt x="956280" y="304568"/>
                    <a:pt x="957171" y="302785"/>
                    <a:pt x="957171" y="302785"/>
                  </a:cubicBezTo>
                  <a:cubicBezTo>
                    <a:pt x="957171" y="302785"/>
                    <a:pt x="963206" y="282828"/>
                    <a:pt x="962658" y="268906"/>
                  </a:cubicBezTo>
                  <a:cubicBezTo>
                    <a:pt x="962520" y="266300"/>
                    <a:pt x="962383" y="264243"/>
                    <a:pt x="962109" y="262529"/>
                  </a:cubicBezTo>
                  <a:cubicBezTo>
                    <a:pt x="975619" y="260334"/>
                    <a:pt x="983163" y="257111"/>
                    <a:pt x="985014" y="254710"/>
                  </a:cubicBezTo>
                  <a:cubicBezTo>
                    <a:pt x="989129" y="249224"/>
                    <a:pt x="995713" y="213014"/>
                    <a:pt x="995713" y="213014"/>
                  </a:cubicBezTo>
                  <a:cubicBezTo>
                    <a:pt x="995713" y="213014"/>
                    <a:pt x="987072" y="203001"/>
                    <a:pt x="985495" y="199915"/>
                  </a:cubicBezTo>
                  <a:cubicBezTo>
                    <a:pt x="983917" y="196829"/>
                    <a:pt x="980900" y="189422"/>
                    <a:pt x="982134" y="185925"/>
                  </a:cubicBezTo>
                  <a:cubicBezTo>
                    <a:pt x="983369" y="182358"/>
                    <a:pt x="988992" y="139839"/>
                    <a:pt x="978705" y="110281"/>
                  </a:cubicBezTo>
                  <a:cubicBezTo>
                    <a:pt x="968418" y="80723"/>
                    <a:pt x="948530" y="53977"/>
                    <a:pt x="933237" y="44855"/>
                  </a:cubicBezTo>
                  <a:cubicBezTo>
                    <a:pt x="917943" y="35734"/>
                    <a:pt x="898604" y="22910"/>
                    <a:pt x="896341" y="18727"/>
                  </a:cubicBezTo>
                  <a:cubicBezTo>
                    <a:pt x="894146" y="14475"/>
                    <a:pt x="896546" y="6245"/>
                    <a:pt x="872955" y="2267"/>
                  </a:cubicBezTo>
                  <a:cubicBezTo>
                    <a:pt x="849295" y="-1642"/>
                    <a:pt x="843191" y="690"/>
                    <a:pt x="843191" y="690"/>
                  </a:cubicBezTo>
                  <a:cubicBezTo>
                    <a:pt x="840722" y="1856"/>
                    <a:pt x="837087" y="8371"/>
                    <a:pt x="831395" y="11114"/>
                  </a:cubicBezTo>
                  <a:cubicBezTo>
                    <a:pt x="825772" y="13789"/>
                    <a:pt x="793402" y="17904"/>
                    <a:pt x="780166" y="24281"/>
                  </a:cubicBezTo>
                  <a:cubicBezTo>
                    <a:pt x="766930" y="30728"/>
                    <a:pt x="732297" y="57406"/>
                    <a:pt x="722010" y="74208"/>
                  </a:cubicBezTo>
                  <a:cubicBezTo>
                    <a:pt x="711723" y="90941"/>
                    <a:pt x="694578" y="140799"/>
                    <a:pt x="694578" y="140799"/>
                  </a:cubicBezTo>
                  <a:cubicBezTo>
                    <a:pt x="694578" y="140799"/>
                    <a:pt x="687103" y="141622"/>
                    <a:pt x="685937" y="144982"/>
                  </a:cubicBezTo>
                  <a:cubicBezTo>
                    <a:pt x="684771" y="148343"/>
                    <a:pt x="684154" y="150126"/>
                    <a:pt x="684154" y="150126"/>
                  </a:cubicBezTo>
                  <a:cubicBezTo>
                    <a:pt x="684154" y="150126"/>
                    <a:pt x="677433" y="149714"/>
                    <a:pt x="675924" y="154104"/>
                  </a:cubicBezTo>
                  <a:cubicBezTo>
                    <a:pt x="674484" y="158424"/>
                    <a:pt x="668998" y="188873"/>
                    <a:pt x="670987" y="192577"/>
                  </a:cubicBezTo>
                  <a:cubicBezTo>
                    <a:pt x="671947" y="194497"/>
                    <a:pt x="675856" y="200395"/>
                    <a:pt x="683537" y="207047"/>
                  </a:cubicBezTo>
                  <a:cubicBezTo>
                    <a:pt x="682097" y="210819"/>
                    <a:pt x="681479" y="212534"/>
                    <a:pt x="681479" y="212534"/>
                  </a:cubicBezTo>
                  <a:cubicBezTo>
                    <a:pt x="681479" y="212534"/>
                    <a:pt x="677845" y="211642"/>
                    <a:pt x="672701" y="215826"/>
                  </a:cubicBezTo>
                  <a:cubicBezTo>
                    <a:pt x="667558" y="220077"/>
                    <a:pt x="665775" y="259991"/>
                    <a:pt x="666666" y="281731"/>
                  </a:cubicBezTo>
                  <a:cubicBezTo>
                    <a:pt x="667558" y="303539"/>
                    <a:pt x="668449" y="306214"/>
                    <a:pt x="674210" y="310466"/>
                  </a:cubicBezTo>
                  <a:cubicBezTo>
                    <a:pt x="679971" y="314718"/>
                    <a:pt x="689640" y="314101"/>
                    <a:pt x="689640" y="314101"/>
                  </a:cubicBezTo>
                  <a:cubicBezTo>
                    <a:pt x="689640" y="314101"/>
                    <a:pt x="689023" y="341944"/>
                    <a:pt x="694510" y="356140"/>
                  </a:cubicBezTo>
                  <a:cubicBezTo>
                    <a:pt x="699927" y="370336"/>
                    <a:pt x="701779" y="377606"/>
                    <a:pt x="701779" y="377606"/>
                  </a:cubicBezTo>
                  <a:lnTo>
                    <a:pt x="694510" y="429041"/>
                  </a:lnTo>
                  <a:cubicBezTo>
                    <a:pt x="694510" y="429041"/>
                    <a:pt x="684360" y="428149"/>
                    <a:pt x="662620" y="439602"/>
                  </a:cubicBezTo>
                  <a:cubicBezTo>
                    <a:pt x="640812" y="451124"/>
                    <a:pt x="639646" y="475881"/>
                    <a:pt x="632994" y="483150"/>
                  </a:cubicBezTo>
                  <a:cubicBezTo>
                    <a:pt x="626341" y="490420"/>
                    <a:pt x="618523" y="495838"/>
                    <a:pt x="618523" y="495838"/>
                  </a:cubicBezTo>
                  <a:lnTo>
                    <a:pt x="608236" y="506399"/>
                  </a:lnTo>
                  <a:cubicBezTo>
                    <a:pt x="608236" y="506399"/>
                    <a:pt x="488770" y="546655"/>
                    <a:pt x="465795" y="557491"/>
                  </a:cubicBezTo>
                  <a:cubicBezTo>
                    <a:pt x="442821" y="568395"/>
                    <a:pt x="444056" y="563526"/>
                    <a:pt x="429517" y="582866"/>
                  </a:cubicBezTo>
                  <a:cubicBezTo>
                    <a:pt x="414978" y="602205"/>
                    <a:pt x="411343" y="620379"/>
                    <a:pt x="377464" y="713510"/>
                  </a:cubicBezTo>
                  <a:cubicBezTo>
                    <a:pt x="343586" y="806642"/>
                    <a:pt x="361760" y="839286"/>
                    <a:pt x="353256" y="870765"/>
                  </a:cubicBezTo>
                  <a:cubicBezTo>
                    <a:pt x="344820" y="902243"/>
                    <a:pt x="337551" y="937287"/>
                    <a:pt x="337551" y="937287"/>
                  </a:cubicBezTo>
                  <a:cubicBezTo>
                    <a:pt x="337551" y="937287"/>
                    <a:pt x="331516" y="999009"/>
                    <a:pt x="319377" y="1059497"/>
                  </a:cubicBezTo>
                  <a:cubicBezTo>
                    <a:pt x="307307" y="1119984"/>
                    <a:pt x="310942" y="1135689"/>
                    <a:pt x="308473" y="1148994"/>
                  </a:cubicBezTo>
                  <a:cubicBezTo>
                    <a:pt x="306073" y="1162298"/>
                    <a:pt x="284264" y="1219768"/>
                    <a:pt x="280012" y="1272986"/>
                  </a:cubicBezTo>
                  <a:cubicBezTo>
                    <a:pt x="275760" y="1326204"/>
                    <a:pt x="272125" y="1317152"/>
                    <a:pt x="276378" y="1335325"/>
                  </a:cubicBezTo>
                  <a:cubicBezTo>
                    <a:pt x="280629" y="1353431"/>
                    <a:pt x="287899" y="1350413"/>
                    <a:pt x="284264" y="1374005"/>
                  </a:cubicBezTo>
                  <a:cubicBezTo>
                    <a:pt x="280629" y="1397596"/>
                    <a:pt x="283647" y="1399996"/>
                    <a:pt x="280629" y="1407266"/>
                  </a:cubicBezTo>
                  <a:cubicBezTo>
                    <a:pt x="277612" y="1414535"/>
                    <a:pt x="263690" y="1490728"/>
                    <a:pt x="267325" y="1506501"/>
                  </a:cubicBezTo>
                  <a:cubicBezTo>
                    <a:pt x="270960" y="1522206"/>
                    <a:pt x="274594" y="1524058"/>
                    <a:pt x="274594" y="1524058"/>
                  </a:cubicBezTo>
                  <a:lnTo>
                    <a:pt x="266159" y="1558553"/>
                  </a:lnTo>
                  <a:cubicBezTo>
                    <a:pt x="266159" y="1558553"/>
                    <a:pt x="18174" y="1806539"/>
                    <a:pt x="12070" y="1813808"/>
                  </a:cubicBezTo>
                  <a:cubicBezTo>
                    <a:pt x="6035" y="1821078"/>
                    <a:pt x="0" y="1833765"/>
                    <a:pt x="0" y="1844052"/>
                  </a:cubicBezTo>
                  <a:cubicBezTo>
                    <a:pt x="0" y="1854339"/>
                    <a:pt x="8435" y="1865860"/>
                    <a:pt x="8435" y="1865860"/>
                  </a:cubicBezTo>
                  <a:lnTo>
                    <a:pt x="9053" y="1874913"/>
                  </a:lnTo>
                  <a:lnTo>
                    <a:pt x="14470" y="1879165"/>
                  </a:lnTo>
                  <a:cubicBezTo>
                    <a:pt x="14470" y="1879165"/>
                    <a:pt x="22974" y="1898504"/>
                    <a:pt x="26540" y="1900356"/>
                  </a:cubicBezTo>
                  <a:cubicBezTo>
                    <a:pt x="30175" y="1902208"/>
                    <a:pt x="47114" y="2170767"/>
                    <a:pt x="50132" y="2172550"/>
                  </a:cubicBezTo>
                  <a:cubicBezTo>
                    <a:pt x="53150" y="2174333"/>
                    <a:pt x="115146" y="2179477"/>
                    <a:pt x="117272" y="2177968"/>
                  </a:cubicBezTo>
                  <a:cubicBezTo>
                    <a:pt x="119398" y="2176459"/>
                    <a:pt x="123924" y="2169807"/>
                    <a:pt x="123924" y="2169807"/>
                  </a:cubicBezTo>
                  <a:lnTo>
                    <a:pt x="273634" y="2187089"/>
                  </a:lnTo>
                  <a:lnTo>
                    <a:pt x="275143" y="2197993"/>
                  </a:lnTo>
                  <a:cubicBezTo>
                    <a:pt x="275143" y="2197993"/>
                    <a:pt x="330213" y="2204028"/>
                    <a:pt x="336522" y="2203137"/>
                  </a:cubicBezTo>
                  <a:cubicBezTo>
                    <a:pt x="342900" y="2202245"/>
                    <a:pt x="369509" y="2165624"/>
                    <a:pt x="369783" y="2163223"/>
                  </a:cubicBezTo>
                  <a:cubicBezTo>
                    <a:pt x="370058" y="2160823"/>
                    <a:pt x="371909" y="2122693"/>
                    <a:pt x="371909" y="2122693"/>
                  </a:cubicBezTo>
                  <a:lnTo>
                    <a:pt x="401262" y="2086688"/>
                  </a:lnTo>
                  <a:cubicBezTo>
                    <a:pt x="401262" y="2086688"/>
                    <a:pt x="412783" y="2090323"/>
                    <a:pt x="416692" y="2088197"/>
                  </a:cubicBezTo>
                  <a:cubicBezTo>
                    <a:pt x="420601" y="2086071"/>
                    <a:pt x="478689" y="2007135"/>
                    <a:pt x="478689" y="2007135"/>
                  </a:cubicBezTo>
                  <a:cubicBezTo>
                    <a:pt x="478689" y="2007135"/>
                    <a:pt x="518945" y="2130854"/>
                    <a:pt x="514076" y="2153828"/>
                  </a:cubicBezTo>
                  <a:cubicBezTo>
                    <a:pt x="509275" y="2176802"/>
                    <a:pt x="497136" y="2183454"/>
                    <a:pt x="495902" y="2213698"/>
                  </a:cubicBezTo>
                  <a:cubicBezTo>
                    <a:pt x="494668" y="2243942"/>
                    <a:pt x="490484" y="2251829"/>
                    <a:pt x="497136" y="2266916"/>
                  </a:cubicBezTo>
                  <a:cubicBezTo>
                    <a:pt x="503789" y="2282072"/>
                    <a:pt x="512293" y="2281455"/>
                    <a:pt x="513458" y="2301412"/>
                  </a:cubicBezTo>
                  <a:cubicBezTo>
                    <a:pt x="514693" y="2321369"/>
                    <a:pt x="534032" y="2409083"/>
                    <a:pt x="526763" y="2441727"/>
                  </a:cubicBezTo>
                  <a:cubicBezTo>
                    <a:pt x="519494" y="2474371"/>
                    <a:pt x="520728" y="2508249"/>
                    <a:pt x="526763" y="2519153"/>
                  </a:cubicBezTo>
                  <a:cubicBezTo>
                    <a:pt x="532798" y="2530058"/>
                    <a:pt x="553372" y="2538493"/>
                    <a:pt x="560642" y="2550632"/>
                  </a:cubicBezTo>
                  <a:cubicBezTo>
                    <a:pt x="567911" y="2562770"/>
                    <a:pt x="572712" y="2577241"/>
                    <a:pt x="572712" y="2577241"/>
                  </a:cubicBezTo>
                  <a:cubicBezTo>
                    <a:pt x="572712" y="2577241"/>
                    <a:pt x="571477" y="2582041"/>
                    <a:pt x="565442" y="2594180"/>
                  </a:cubicBezTo>
                  <a:cubicBezTo>
                    <a:pt x="559407" y="2606319"/>
                    <a:pt x="559407" y="2611119"/>
                    <a:pt x="559407" y="2618389"/>
                  </a:cubicBezTo>
                  <a:cubicBezTo>
                    <a:pt x="559407" y="2625658"/>
                    <a:pt x="561807" y="2634094"/>
                    <a:pt x="561807" y="2634094"/>
                  </a:cubicBezTo>
                  <a:cubicBezTo>
                    <a:pt x="561807" y="2634094"/>
                    <a:pt x="558173" y="2651650"/>
                    <a:pt x="555772" y="2655285"/>
                  </a:cubicBezTo>
                  <a:cubicBezTo>
                    <a:pt x="553372" y="2658920"/>
                    <a:pt x="518259" y="2693415"/>
                    <a:pt x="514624" y="2698833"/>
                  </a:cubicBezTo>
                  <a:cubicBezTo>
                    <a:pt x="510990" y="2704251"/>
                    <a:pt x="511607" y="2708503"/>
                    <a:pt x="511607" y="2708503"/>
                  </a:cubicBezTo>
                  <a:cubicBezTo>
                    <a:pt x="511607" y="2708503"/>
                    <a:pt x="450502" y="2746016"/>
                    <a:pt x="441449" y="2760555"/>
                  </a:cubicBezTo>
                  <a:cubicBezTo>
                    <a:pt x="432397" y="2775094"/>
                    <a:pt x="431780" y="2792033"/>
                    <a:pt x="431780" y="2792033"/>
                  </a:cubicBezTo>
                  <a:cubicBezTo>
                    <a:pt x="431780" y="2792033"/>
                    <a:pt x="424853" y="2797177"/>
                    <a:pt x="422384" y="2805955"/>
                  </a:cubicBezTo>
                  <a:cubicBezTo>
                    <a:pt x="419984" y="2814733"/>
                    <a:pt x="420601" y="2824129"/>
                    <a:pt x="423001" y="2828929"/>
                  </a:cubicBezTo>
                  <a:cubicBezTo>
                    <a:pt x="425402" y="2833799"/>
                    <a:pt x="432054" y="2840999"/>
                    <a:pt x="436306" y="2844634"/>
                  </a:cubicBezTo>
                  <a:cubicBezTo>
                    <a:pt x="440558" y="2848269"/>
                    <a:pt x="513458" y="2862808"/>
                    <a:pt x="551589" y="2855538"/>
                  </a:cubicBezTo>
                  <a:cubicBezTo>
                    <a:pt x="589719" y="2848269"/>
                    <a:pt x="630799" y="2814390"/>
                    <a:pt x="635051" y="2807738"/>
                  </a:cubicBezTo>
                  <a:cubicBezTo>
                    <a:pt x="639303" y="2801086"/>
                    <a:pt x="639920" y="2787164"/>
                    <a:pt x="642320" y="2784147"/>
                  </a:cubicBezTo>
                  <a:cubicBezTo>
                    <a:pt x="644721" y="2781129"/>
                    <a:pt x="675307" y="2762955"/>
                    <a:pt x="685594" y="2762064"/>
                  </a:cubicBezTo>
                  <a:cubicBezTo>
                    <a:pt x="695881" y="2761172"/>
                    <a:pt x="704042" y="2768442"/>
                    <a:pt x="704042" y="2768442"/>
                  </a:cubicBezTo>
                  <a:cubicBezTo>
                    <a:pt x="704042" y="2768442"/>
                    <a:pt x="744573" y="2748211"/>
                    <a:pt x="754860" y="2739707"/>
                  </a:cubicBezTo>
                  <a:cubicBezTo>
                    <a:pt x="765147" y="2731271"/>
                    <a:pt x="760895" y="2678602"/>
                    <a:pt x="759729" y="2673801"/>
                  </a:cubicBezTo>
                  <a:cubicBezTo>
                    <a:pt x="758495" y="2668932"/>
                    <a:pt x="756095" y="2664749"/>
                    <a:pt x="756095" y="2664749"/>
                  </a:cubicBezTo>
                  <a:cubicBezTo>
                    <a:pt x="756095" y="2664749"/>
                    <a:pt x="758495" y="2653845"/>
                    <a:pt x="759729" y="2626001"/>
                  </a:cubicBezTo>
                  <a:cubicBezTo>
                    <a:pt x="760964" y="2598226"/>
                    <a:pt x="756095" y="2575183"/>
                    <a:pt x="756095" y="2575183"/>
                  </a:cubicBezTo>
                  <a:cubicBezTo>
                    <a:pt x="756095" y="2575183"/>
                    <a:pt x="763364" y="2554609"/>
                    <a:pt x="764598" y="2546174"/>
                  </a:cubicBezTo>
                  <a:cubicBezTo>
                    <a:pt x="765833" y="2537739"/>
                    <a:pt x="766999" y="2529235"/>
                    <a:pt x="768233" y="2519565"/>
                  </a:cubicBezTo>
                  <a:cubicBezTo>
                    <a:pt x="769468" y="2509895"/>
                    <a:pt x="758564" y="2455443"/>
                    <a:pt x="751294" y="2431234"/>
                  </a:cubicBezTo>
                  <a:cubicBezTo>
                    <a:pt x="744024" y="2407025"/>
                    <a:pt x="737990" y="2402225"/>
                    <a:pt x="737990" y="2394955"/>
                  </a:cubicBezTo>
                  <a:cubicBezTo>
                    <a:pt x="737990" y="2387686"/>
                    <a:pt x="727085" y="2226797"/>
                    <a:pt x="721050" y="2198953"/>
                  </a:cubicBezTo>
                  <a:cubicBezTo>
                    <a:pt x="715015" y="2171110"/>
                    <a:pt x="706580" y="2160274"/>
                    <a:pt x="706580" y="2160274"/>
                  </a:cubicBezTo>
                  <a:lnTo>
                    <a:pt x="706580" y="2098552"/>
                  </a:lnTo>
                  <a:cubicBezTo>
                    <a:pt x="706580" y="2082847"/>
                    <a:pt x="704179" y="2074344"/>
                    <a:pt x="706580" y="2057404"/>
                  </a:cubicBezTo>
                  <a:cubicBezTo>
                    <a:pt x="708980" y="2040465"/>
                    <a:pt x="711380" y="1946716"/>
                    <a:pt x="713849" y="1913455"/>
                  </a:cubicBezTo>
                  <a:cubicBezTo>
                    <a:pt x="716250" y="1880194"/>
                    <a:pt x="712615" y="1861471"/>
                    <a:pt x="712615" y="1861471"/>
                  </a:cubicBezTo>
                  <a:cubicBezTo>
                    <a:pt x="712615" y="1861471"/>
                    <a:pt x="721050" y="1768340"/>
                    <a:pt x="723519" y="1756201"/>
                  </a:cubicBezTo>
                  <a:cubicBezTo>
                    <a:pt x="725919" y="1744131"/>
                    <a:pt x="729554" y="1740496"/>
                    <a:pt x="729554" y="1740496"/>
                  </a:cubicBezTo>
                  <a:cubicBezTo>
                    <a:pt x="729554" y="1740496"/>
                    <a:pt x="747728" y="1826358"/>
                    <a:pt x="746493" y="1854202"/>
                  </a:cubicBezTo>
                  <a:cubicBezTo>
                    <a:pt x="745259" y="1882045"/>
                    <a:pt x="741624" y="1931629"/>
                    <a:pt x="746493" y="1960638"/>
                  </a:cubicBezTo>
                  <a:cubicBezTo>
                    <a:pt x="751294" y="1989716"/>
                    <a:pt x="756163" y="1990882"/>
                    <a:pt x="761032" y="2010221"/>
                  </a:cubicBezTo>
                  <a:cubicBezTo>
                    <a:pt x="765901" y="2029561"/>
                    <a:pt x="762267" y="2035664"/>
                    <a:pt x="769468" y="2063439"/>
                  </a:cubicBezTo>
                  <a:cubicBezTo>
                    <a:pt x="776737" y="2091283"/>
                    <a:pt x="778520" y="2166241"/>
                    <a:pt x="788807" y="2185649"/>
                  </a:cubicBezTo>
                  <a:cubicBezTo>
                    <a:pt x="799094" y="2204989"/>
                    <a:pt x="820834" y="2215276"/>
                    <a:pt x="821451" y="2227414"/>
                  </a:cubicBezTo>
                  <a:cubicBezTo>
                    <a:pt x="822068" y="2239553"/>
                    <a:pt x="814799" y="2382885"/>
                    <a:pt x="809999" y="2447007"/>
                  </a:cubicBezTo>
                  <a:cubicBezTo>
                    <a:pt x="805129" y="2511130"/>
                    <a:pt x="817268" y="2520799"/>
                    <a:pt x="825703" y="2540139"/>
                  </a:cubicBezTo>
                  <a:cubicBezTo>
                    <a:pt x="834139" y="2559479"/>
                    <a:pt x="839008" y="2566748"/>
                    <a:pt x="834139" y="2577652"/>
                  </a:cubicBezTo>
                  <a:cubicBezTo>
                    <a:pt x="829338" y="2588556"/>
                    <a:pt x="839008" y="2578887"/>
                    <a:pt x="823234" y="2594591"/>
                  </a:cubicBezTo>
                  <a:cubicBezTo>
                    <a:pt x="807530" y="2610296"/>
                    <a:pt x="797791" y="2633888"/>
                    <a:pt x="799026" y="2651444"/>
                  </a:cubicBezTo>
                  <a:cubicBezTo>
                    <a:pt x="800260" y="2669001"/>
                    <a:pt x="815965" y="2685323"/>
                    <a:pt x="814182" y="2700479"/>
                  </a:cubicBezTo>
                  <a:cubicBezTo>
                    <a:pt x="812399" y="2715635"/>
                    <a:pt x="809381" y="2716801"/>
                    <a:pt x="810547" y="2728322"/>
                  </a:cubicBezTo>
                  <a:cubicBezTo>
                    <a:pt x="811781" y="2739844"/>
                    <a:pt x="821451" y="2759183"/>
                    <a:pt x="826252" y="2767002"/>
                  </a:cubicBezTo>
                  <a:cubicBezTo>
                    <a:pt x="831121" y="2774888"/>
                    <a:pt x="831121" y="2783941"/>
                    <a:pt x="831121" y="2783941"/>
                  </a:cubicBezTo>
                  <a:cubicBezTo>
                    <a:pt x="831121" y="2783941"/>
                    <a:pt x="824469" y="2842028"/>
                    <a:pt x="826869" y="2845046"/>
                  </a:cubicBezTo>
                  <a:cubicBezTo>
                    <a:pt x="829269" y="2848063"/>
                    <a:pt x="835922" y="2862602"/>
                    <a:pt x="843808" y="2866854"/>
                  </a:cubicBezTo>
                  <a:cubicBezTo>
                    <a:pt x="851695" y="2871106"/>
                    <a:pt x="861982" y="2874124"/>
                    <a:pt x="861982" y="2874124"/>
                  </a:cubicBezTo>
                  <a:cubicBezTo>
                    <a:pt x="861982" y="2874124"/>
                    <a:pt x="864382" y="2908619"/>
                    <a:pt x="864382" y="2914654"/>
                  </a:cubicBezTo>
                  <a:cubicBezTo>
                    <a:pt x="864382" y="2920689"/>
                    <a:pt x="857730" y="2936463"/>
                    <a:pt x="857730" y="2944898"/>
                  </a:cubicBezTo>
                  <a:cubicBezTo>
                    <a:pt x="857730" y="2953402"/>
                    <a:pt x="867400" y="2975142"/>
                    <a:pt x="884339" y="2985429"/>
                  </a:cubicBezTo>
                  <a:cubicBezTo>
                    <a:pt x="901278" y="2995716"/>
                    <a:pt x="1004148" y="2992698"/>
                    <a:pt x="1019236" y="2986046"/>
                  </a:cubicBezTo>
                  <a:cubicBezTo>
                    <a:pt x="1034392" y="2979394"/>
                    <a:pt x="1045845" y="2948533"/>
                    <a:pt x="1047080" y="2943732"/>
                  </a:cubicBezTo>
                  <a:cubicBezTo>
                    <a:pt x="1048314" y="2938932"/>
                    <a:pt x="1045296" y="2914723"/>
                    <a:pt x="1041045" y="2910471"/>
                  </a:cubicBezTo>
                  <a:cubicBezTo>
                    <a:pt x="1036793" y="2906219"/>
                    <a:pt x="1035558" y="2900801"/>
                    <a:pt x="1035558" y="2900801"/>
                  </a:cubicBezTo>
                  <a:cubicBezTo>
                    <a:pt x="1035558" y="2900801"/>
                    <a:pt x="1034941" y="2883245"/>
                    <a:pt x="1025888" y="2860888"/>
                  </a:cubicBezTo>
                  <a:cubicBezTo>
                    <a:pt x="1016836" y="2838531"/>
                    <a:pt x="1000445" y="2831878"/>
                    <a:pt x="995027" y="2808835"/>
                  </a:cubicBezTo>
                  <a:cubicBezTo>
                    <a:pt x="989541" y="2785861"/>
                    <a:pt x="981106" y="2766522"/>
                    <a:pt x="981106" y="2766522"/>
                  </a:cubicBezTo>
                  <a:cubicBezTo>
                    <a:pt x="981106" y="2766522"/>
                    <a:pt x="993244" y="2691495"/>
                    <a:pt x="999279" y="2672155"/>
                  </a:cubicBezTo>
                  <a:cubicBezTo>
                    <a:pt x="1005314" y="2652816"/>
                    <a:pt x="1012584" y="2649181"/>
                    <a:pt x="1012584" y="2626207"/>
                  </a:cubicBezTo>
                  <a:cubicBezTo>
                    <a:pt x="1012584" y="2603233"/>
                    <a:pt x="998045" y="2591094"/>
                    <a:pt x="1000514" y="2577858"/>
                  </a:cubicBezTo>
                  <a:cubicBezTo>
                    <a:pt x="1002914" y="2564553"/>
                    <a:pt x="1016219" y="2536710"/>
                    <a:pt x="1022322" y="2519771"/>
                  </a:cubicBezTo>
                  <a:cubicBezTo>
                    <a:pt x="1028357" y="2502831"/>
                    <a:pt x="1035626" y="2494396"/>
                    <a:pt x="1035626" y="2476222"/>
                  </a:cubicBezTo>
                  <a:cubicBezTo>
                    <a:pt x="1035626" y="2458049"/>
                    <a:pt x="1033226" y="2429039"/>
                    <a:pt x="1034392" y="2423004"/>
                  </a:cubicBezTo>
                  <a:cubicBezTo>
                    <a:pt x="1035626" y="2416969"/>
                    <a:pt x="1058601" y="2322603"/>
                    <a:pt x="1048931" y="2297229"/>
                  </a:cubicBezTo>
                  <a:cubicBezTo>
                    <a:pt x="1039261" y="2271854"/>
                    <a:pt x="1028357" y="2258549"/>
                    <a:pt x="1028357" y="2242776"/>
                  </a:cubicBezTo>
                  <a:cubicBezTo>
                    <a:pt x="1028357" y="2227071"/>
                    <a:pt x="1027123" y="2221036"/>
                    <a:pt x="1030758" y="2204097"/>
                  </a:cubicBezTo>
                  <a:cubicBezTo>
                    <a:pt x="1034392" y="2187158"/>
                    <a:pt x="1024722" y="2153279"/>
                    <a:pt x="1019853" y="2139975"/>
                  </a:cubicBezTo>
                  <a:cubicBezTo>
                    <a:pt x="1015052" y="2126670"/>
                    <a:pt x="1025339" y="2098278"/>
                    <a:pt x="1027740" y="2071669"/>
                  </a:cubicBezTo>
                  <a:cubicBezTo>
                    <a:pt x="1030140" y="2045060"/>
                    <a:pt x="1028906" y="2038408"/>
                    <a:pt x="1029523" y="2031138"/>
                  </a:cubicBezTo>
                  <a:cubicBezTo>
                    <a:pt x="1030140" y="2023869"/>
                    <a:pt x="1039193" y="2002129"/>
                    <a:pt x="1037958" y="1999111"/>
                  </a:cubicBezTo>
                  <a:cubicBezTo>
                    <a:pt x="1036724" y="1996094"/>
                    <a:pt x="1038850" y="1990607"/>
                    <a:pt x="1038850" y="1990607"/>
                  </a:cubicBezTo>
                  <a:cubicBezTo>
                    <a:pt x="1038850" y="1990607"/>
                    <a:pt x="1036998" y="1826084"/>
                    <a:pt x="1033844" y="1738370"/>
                  </a:cubicBezTo>
                  <a:cubicBezTo>
                    <a:pt x="1034735" y="1737067"/>
                    <a:pt x="1035352" y="1735696"/>
                    <a:pt x="1035284" y="1734530"/>
                  </a:cubicBezTo>
                  <a:cubicBezTo>
                    <a:pt x="1035147" y="1731444"/>
                    <a:pt x="1037616" y="1691873"/>
                    <a:pt x="1039536" y="1673493"/>
                  </a:cubicBezTo>
                  <a:cubicBezTo>
                    <a:pt x="1041456" y="1655114"/>
                    <a:pt x="1051400" y="1575698"/>
                    <a:pt x="1052223" y="1559582"/>
                  </a:cubicBezTo>
                  <a:cubicBezTo>
                    <a:pt x="1053046" y="1543466"/>
                    <a:pt x="1054075" y="1479549"/>
                    <a:pt x="1053594" y="1479138"/>
                  </a:cubicBezTo>
                  <a:cubicBezTo>
                    <a:pt x="1053115" y="1478658"/>
                    <a:pt x="1049411" y="1478109"/>
                    <a:pt x="1049411" y="1478109"/>
                  </a:cubicBezTo>
                  <a:lnTo>
                    <a:pt x="1062510" y="1357751"/>
                  </a:lnTo>
                  <a:cubicBezTo>
                    <a:pt x="1062510" y="1357751"/>
                    <a:pt x="1062990" y="1357751"/>
                    <a:pt x="1064225" y="1357203"/>
                  </a:cubicBezTo>
                  <a:cubicBezTo>
                    <a:pt x="1065528" y="1356722"/>
                    <a:pt x="1065322" y="1356105"/>
                    <a:pt x="1065871" y="1355831"/>
                  </a:cubicBezTo>
                  <a:cubicBezTo>
                    <a:pt x="1066419" y="1355488"/>
                    <a:pt x="1068134" y="1343829"/>
                    <a:pt x="1068134" y="1343829"/>
                  </a:cubicBezTo>
                  <a:cubicBezTo>
                    <a:pt x="1068134" y="1343829"/>
                    <a:pt x="1069917" y="1343967"/>
                    <a:pt x="1070122" y="1343898"/>
                  </a:cubicBezTo>
                  <a:cubicBezTo>
                    <a:pt x="1070328" y="1343829"/>
                    <a:pt x="1070945" y="1343418"/>
                    <a:pt x="1071837" y="1342046"/>
                  </a:cubicBezTo>
                  <a:cubicBezTo>
                    <a:pt x="1072729" y="1340675"/>
                    <a:pt x="1077118" y="1331622"/>
                    <a:pt x="1080821" y="1329016"/>
                  </a:cubicBezTo>
                  <a:cubicBezTo>
                    <a:pt x="1084524" y="1326410"/>
                    <a:pt x="1088708" y="1324833"/>
                    <a:pt x="1095909" y="1325107"/>
                  </a:cubicBezTo>
                  <a:cubicBezTo>
                    <a:pt x="1103109" y="1325313"/>
                    <a:pt x="1107499" y="1327027"/>
                    <a:pt x="1109967" y="1328330"/>
                  </a:cubicBezTo>
                  <a:cubicBezTo>
                    <a:pt x="1112436" y="1329702"/>
                    <a:pt x="1121146" y="1337794"/>
                    <a:pt x="1122243" y="1338480"/>
                  </a:cubicBezTo>
                  <a:cubicBezTo>
                    <a:pt x="1123272" y="1339166"/>
                    <a:pt x="1145286" y="1343212"/>
                    <a:pt x="1145286" y="1343212"/>
                  </a:cubicBezTo>
                  <a:cubicBezTo>
                    <a:pt x="1145286" y="1343212"/>
                    <a:pt x="1145560" y="1342938"/>
                    <a:pt x="1146452" y="1341703"/>
                  </a:cubicBezTo>
                  <a:cubicBezTo>
                    <a:pt x="1147344" y="1340469"/>
                    <a:pt x="1152487" y="1326959"/>
                    <a:pt x="1153516" y="1320924"/>
                  </a:cubicBezTo>
                  <a:cubicBezTo>
                    <a:pt x="1154544" y="1314889"/>
                    <a:pt x="1156808" y="1297606"/>
                    <a:pt x="1155162" y="1296921"/>
                  </a:cubicBezTo>
                  <a:cubicBezTo>
                    <a:pt x="1153516" y="1296235"/>
                    <a:pt x="1132873" y="1292943"/>
                    <a:pt x="1132050" y="1293012"/>
                  </a:cubicBezTo>
                  <a:cubicBezTo>
                    <a:pt x="1131227" y="1293080"/>
                    <a:pt x="1126152" y="1295961"/>
                    <a:pt x="1118471" y="1296303"/>
                  </a:cubicBezTo>
                  <a:cubicBezTo>
                    <a:pt x="1110790" y="1296646"/>
                    <a:pt x="1110790" y="1297332"/>
                    <a:pt x="1104138" y="1294177"/>
                  </a:cubicBezTo>
                  <a:cubicBezTo>
                    <a:pt x="1097486" y="1291023"/>
                    <a:pt x="1094880" y="1289171"/>
                    <a:pt x="1090834" y="1284851"/>
                  </a:cubicBezTo>
                  <a:cubicBezTo>
                    <a:pt x="1086787" y="1280530"/>
                    <a:pt x="1086856" y="1280461"/>
                    <a:pt x="1083358" y="1279021"/>
                  </a:cubicBezTo>
                  <a:cubicBezTo>
                    <a:pt x="1079861" y="1277650"/>
                    <a:pt x="1071151" y="1276758"/>
                    <a:pt x="1056544" y="1276552"/>
                  </a:cubicBezTo>
                  <a:cubicBezTo>
                    <a:pt x="1042005" y="1276415"/>
                    <a:pt x="1043033" y="1277170"/>
                    <a:pt x="1031169" y="1281010"/>
                  </a:cubicBezTo>
                  <a:cubicBezTo>
                    <a:pt x="1019304" y="1284851"/>
                    <a:pt x="1008675" y="1289308"/>
                    <a:pt x="999211" y="1296029"/>
                  </a:cubicBezTo>
                  <a:cubicBezTo>
                    <a:pt x="997496" y="1296784"/>
                    <a:pt x="994136" y="1299458"/>
                    <a:pt x="990090" y="1302819"/>
                  </a:cubicBezTo>
                  <a:lnTo>
                    <a:pt x="990090" y="1302819"/>
                  </a:lnTo>
                  <a:close/>
                  <a:moveTo>
                    <a:pt x="1203168" y="394134"/>
                  </a:moveTo>
                  <a:lnTo>
                    <a:pt x="1203168" y="394134"/>
                  </a:lnTo>
                  <a:cubicBezTo>
                    <a:pt x="1203648" y="395848"/>
                    <a:pt x="1203785" y="397014"/>
                    <a:pt x="1203305" y="397494"/>
                  </a:cubicBezTo>
                  <a:cubicBezTo>
                    <a:pt x="1202208" y="398660"/>
                    <a:pt x="1202413" y="397082"/>
                    <a:pt x="1203168" y="39413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0A28B58-C32D-4FCA-9192-B999E1703EEB}"/>
                </a:ext>
              </a:extLst>
            </p:cNvPr>
            <p:cNvSpPr/>
            <p:nvPr/>
          </p:nvSpPr>
          <p:spPr>
            <a:xfrm>
              <a:off x="4797171" y="2255250"/>
              <a:ext cx="1486356" cy="2812022"/>
            </a:xfrm>
            <a:custGeom>
              <a:avLst/>
              <a:gdLst>
                <a:gd name="connsiteX0" fmla="*/ 647069 w 1486356"/>
                <a:gd name="connsiteY0" fmla="*/ 426914 h 2812022"/>
                <a:gd name="connsiteX1" fmla="*/ 618883 w 1486356"/>
                <a:gd name="connsiteY1" fmla="*/ 458392 h 2812022"/>
                <a:gd name="connsiteX2" fmla="*/ 599200 w 1486356"/>
                <a:gd name="connsiteY2" fmla="*/ 491927 h 2812022"/>
                <a:gd name="connsiteX3" fmla="*/ 581987 w 1486356"/>
                <a:gd name="connsiteY3" fmla="*/ 492339 h 2812022"/>
                <a:gd name="connsiteX4" fmla="*/ 570945 w 1486356"/>
                <a:gd name="connsiteY4" fmla="*/ 481572 h 2812022"/>
                <a:gd name="connsiteX5" fmla="*/ 563265 w 1486356"/>
                <a:gd name="connsiteY5" fmla="*/ 486990 h 2812022"/>
                <a:gd name="connsiteX6" fmla="*/ 550989 w 1486356"/>
                <a:gd name="connsiteY6" fmla="*/ 493916 h 2812022"/>
                <a:gd name="connsiteX7" fmla="*/ 528494 w 1486356"/>
                <a:gd name="connsiteY7" fmla="*/ 484384 h 2812022"/>
                <a:gd name="connsiteX8" fmla="*/ 494959 w 1486356"/>
                <a:gd name="connsiteY8" fmla="*/ 492133 h 2812022"/>
                <a:gd name="connsiteX9" fmla="*/ 476648 w 1486356"/>
                <a:gd name="connsiteY9" fmla="*/ 491379 h 2812022"/>
                <a:gd name="connsiteX10" fmla="*/ 386945 w 1486356"/>
                <a:gd name="connsiteY10" fmla="*/ 514010 h 2812022"/>
                <a:gd name="connsiteX11" fmla="*/ 348678 w 1486356"/>
                <a:gd name="connsiteY11" fmla="*/ 525052 h 2812022"/>
                <a:gd name="connsiteX12" fmla="*/ 315622 w 1486356"/>
                <a:gd name="connsiteY12" fmla="*/ 521417 h 2812022"/>
                <a:gd name="connsiteX13" fmla="*/ 287299 w 1486356"/>
                <a:gd name="connsiteY13" fmla="*/ 514559 h 2812022"/>
                <a:gd name="connsiteX14" fmla="*/ 234698 w 1486356"/>
                <a:gd name="connsiteY14" fmla="*/ 526149 h 2812022"/>
                <a:gd name="connsiteX15" fmla="*/ 203974 w 1486356"/>
                <a:gd name="connsiteY15" fmla="*/ 539179 h 2812022"/>
                <a:gd name="connsiteX16" fmla="*/ 201436 w 1486356"/>
                <a:gd name="connsiteY16" fmla="*/ 541785 h 2812022"/>
                <a:gd name="connsiteX17" fmla="*/ 182577 w 1486356"/>
                <a:gd name="connsiteY17" fmla="*/ 540276 h 2812022"/>
                <a:gd name="connsiteX18" fmla="*/ 192521 w 1486356"/>
                <a:gd name="connsiteY18" fmla="*/ 427325 h 2812022"/>
                <a:gd name="connsiteX19" fmla="*/ 233395 w 1486356"/>
                <a:gd name="connsiteY19" fmla="*/ 282415 h 2812022"/>
                <a:gd name="connsiteX20" fmla="*/ 264119 w 1486356"/>
                <a:gd name="connsiteY20" fmla="*/ 245314 h 2812022"/>
                <a:gd name="connsiteX21" fmla="*/ 274611 w 1486356"/>
                <a:gd name="connsiteY21" fmla="*/ 241130 h 2812022"/>
                <a:gd name="connsiteX22" fmla="*/ 322480 w 1486356"/>
                <a:gd name="connsiteY22" fmla="*/ 240787 h 2812022"/>
                <a:gd name="connsiteX23" fmla="*/ 367812 w 1486356"/>
                <a:gd name="connsiteY23" fmla="*/ 225768 h 2812022"/>
                <a:gd name="connsiteX24" fmla="*/ 387905 w 1486356"/>
                <a:gd name="connsiteY24" fmla="*/ 224877 h 2812022"/>
                <a:gd name="connsiteX25" fmla="*/ 405119 w 1486356"/>
                <a:gd name="connsiteY25" fmla="*/ 223300 h 2812022"/>
                <a:gd name="connsiteX26" fmla="*/ 422333 w 1486356"/>
                <a:gd name="connsiteY26" fmla="*/ 193947 h 2812022"/>
                <a:gd name="connsiteX27" fmla="*/ 406148 w 1486356"/>
                <a:gd name="connsiteY27" fmla="*/ 184689 h 2812022"/>
                <a:gd name="connsiteX28" fmla="*/ 401621 w 1486356"/>
                <a:gd name="connsiteY28" fmla="*/ 184209 h 2812022"/>
                <a:gd name="connsiteX29" fmla="*/ 404365 w 1486356"/>
                <a:gd name="connsiteY29" fmla="*/ 165692 h 2812022"/>
                <a:gd name="connsiteX30" fmla="*/ 336128 w 1486356"/>
                <a:gd name="connsiteY30" fmla="*/ 111308 h 2812022"/>
                <a:gd name="connsiteX31" fmla="*/ 325703 w 1486356"/>
                <a:gd name="connsiteY31" fmla="*/ 114875 h 2812022"/>
                <a:gd name="connsiteX32" fmla="*/ 313016 w 1486356"/>
                <a:gd name="connsiteY32" fmla="*/ 117206 h 2812022"/>
                <a:gd name="connsiteX33" fmla="*/ 302249 w 1486356"/>
                <a:gd name="connsiteY33" fmla="*/ 128248 h 2812022"/>
                <a:gd name="connsiteX34" fmla="*/ 292236 w 1486356"/>
                <a:gd name="connsiteY34" fmla="*/ 134694 h 2812022"/>
                <a:gd name="connsiteX35" fmla="*/ 206306 w 1486356"/>
                <a:gd name="connsiteY35" fmla="*/ 191890 h 2812022"/>
                <a:gd name="connsiteX36" fmla="*/ 182508 w 1486356"/>
                <a:gd name="connsiteY36" fmla="*/ 241885 h 2812022"/>
                <a:gd name="connsiteX37" fmla="*/ 37873 w 1486356"/>
                <a:gd name="connsiteY37" fmla="*/ 500500 h 2812022"/>
                <a:gd name="connsiteX38" fmla="*/ 86 w 1486356"/>
                <a:gd name="connsiteY38" fmla="*/ 612285 h 2812022"/>
                <a:gd name="connsiteX39" fmla="*/ 31632 w 1486356"/>
                <a:gd name="connsiteY39" fmla="*/ 653090 h 2812022"/>
                <a:gd name="connsiteX40" fmla="*/ 113174 w 1486356"/>
                <a:gd name="connsiteY40" fmla="*/ 675928 h 2812022"/>
                <a:gd name="connsiteX41" fmla="*/ 186349 w 1486356"/>
                <a:gd name="connsiteY41" fmla="*/ 692661 h 2812022"/>
                <a:gd name="connsiteX42" fmla="*/ 229486 w 1486356"/>
                <a:gd name="connsiteY42" fmla="*/ 702468 h 2812022"/>
                <a:gd name="connsiteX43" fmla="*/ 236618 w 1486356"/>
                <a:gd name="connsiteY43" fmla="*/ 709669 h 2812022"/>
                <a:gd name="connsiteX44" fmla="*/ 257055 w 1486356"/>
                <a:gd name="connsiteY44" fmla="*/ 713921 h 2812022"/>
                <a:gd name="connsiteX45" fmla="*/ 285104 w 1486356"/>
                <a:gd name="connsiteY45" fmla="*/ 713372 h 2812022"/>
                <a:gd name="connsiteX46" fmla="*/ 309656 w 1486356"/>
                <a:gd name="connsiteY46" fmla="*/ 715498 h 2812022"/>
                <a:gd name="connsiteX47" fmla="*/ 371995 w 1486356"/>
                <a:gd name="connsiteY47" fmla="*/ 744988 h 2812022"/>
                <a:gd name="connsiteX48" fmla="*/ 484192 w 1486356"/>
                <a:gd name="connsiteY48" fmla="*/ 1164217 h 2812022"/>
                <a:gd name="connsiteX49" fmla="*/ 487827 w 1486356"/>
                <a:gd name="connsiteY49" fmla="*/ 1214761 h 2812022"/>
                <a:gd name="connsiteX50" fmla="*/ 478774 w 1486356"/>
                <a:gd name="connsiteY50" fmla="*/ 1239587 h 2812022"/>
                <a:gd name="connsiteX51" fmla="*/ 473768 w 1486356"/>
                <a:gd name="connsiteY51" fmla="*/ 1253851 h 2812022"/>
                <a:gd name="connsiteX52" fmla="*/ 469721 w 1486356"/>
                <a:gd name="connsiteY52" fmla="*/ 1250697 h 2812022"/>
                <a:gd name="connsiteX53" fmla="*/ 437283 w 1486356"/>
                <a:gd name="connsiteY53" fmla="*/ 1234649 h 2812022"/>
                <a:gd name="connsiteX54" fmla="*/ 411360 w 1486356"/>
                <a:gd name="connsiteY54" fmla="*/ 1229574 h 2812022"/>
                <a:gd name="connsiteX55" fmla="*/ 383859 w 1486356"/>
                <a:gd name="connsiteY55" fmla="*/ 1231563 h 2812022"/>
                <a:gd name="connsiteX56" fmla="*/ 376110 w 1486356"/>
                <a:gd name="connsiteY56" fmla="*/ 1237323 h 2812022"/>
                <a:gd name="connsiteX57" fmla="*/ 362325 w 1486356"/>
                <a:gd name="connsiteY57" fmla="*/ 1246582 h 2812022"/>
                <a:gd name="connsiteX58" fmla="*/ 347580 w 1486356"/>
                <a:gd name="connsiteY58" fmla="*/ 1248502 h 2812022"/>
                <a:gd name="connsiteX59" fmla="*/ 333796 w 1486356"/>
                <a:gd name="connsiteY59" fmla="*/ 1244799 h 2812022"/>
                <a:gd name="connsiteX60" fmla="*/ 310067 w 1486356"/>
                <a:gd name="connsiteY60" fmla="*/ 1248365 h 2812022"/>
                <a:gd name="connsiteX61" fmla="*/ 311233 w 1486356"/>
                <a:gd name="connsiteY61" fmla="*/ 1272985 h 2812022"/>
                <a:gd name="connsiteX62" fmla="*/ 318091 w 1486356"/>
                <a:gd name="connsiteY62" fmla="*/ 1294382 h 2812022"/>
                <a:gd name="connsiteX63" fmla="*/ 319257 w 1486356"/>
                <a:gd name="connsiteY63" fmla="*/ 1295959 h 2812022"/>
                <a:gd name="connsiteX64" fmla="*/ 342986 w 1486356"/>
                <a:gd name="connsiteY64" fmla="*/ 1291570 h 2812022"/>
                <a:gd name="connsiteX65" fmla="*/ 355741 w 1486356"/>
                <a:gd name="connsiteY65" fmla="*/ 1281420 h 2812022"/>
                <a:gd name="connsiteX66" fmla="*/ 370143 w 1486356"/>
                <a:gd name="connsiteY66" fmla="*/ 1278403 h 2812022"/>
                <a:gd name="connsiteX67" fmla="*/ 385505 w 1486356"/>
                <a:gd name="connsiteY67" fmla="*/ 1282724 h 2812022"/>
                <a:gd name="connsiteX68" fmla="*/ 394421 w 1486356"/>
                <a:gd name="connsiteY68" fmla="*/ 1296234 h 2812022"/>
                <a:gd name="connsiteX69" fmla="*/ 396135 w 1486356"/>
                <a:gd name="connsiteY69" fmla="*/ 1298154 h 2812022"/>
                <a:gd name="connsiteX70" fmla="*/ 398192 w 1486356"/>
                <a:gd name="connsiteY70" fmla="*/ 1298085 h 2812022"/>
                <a:gd name="connsiteX71" fmla="*/ 400250 w 1486356"/>
                <a:gd name="connsiteY71" fmla="*/ 1310430 h 2812022"/>
                <a:gd name="connsiteX72" fmla="*/ 401896 w 1486356"/>
                <a:gd name="connsiteY72" fmla="*/ 1311870 h 2812022"/>
                <a:gd name="connsiteX73" fmla="*/ 403679 w 1486356"/>
                <a:gd name="connsiteY73" fmla="*/ 1312418 h 2812022"/>
                <a:gd name="connsiteX74" fmla="*/ 407382 w 1486356"/>
                <a:gd name="connsiteY74" fmla="*/ 1353566 h 2812022"/>
                <a:gd name="connsiteX75" fmla="*/ 397507 w 1486356"/>
                <a:gd name="connsiteY75" fmla="*/ 1364882 h 2812022"/>
                <a:gd name="connsiteX76" fmla="*/ 380636 w 1486356"/>
                <a:gd name="connsiteY76" fmla="*/ 1441486 h 2812022"/>
                <a:gd name="connsiteX77" fmla="*/ 372612 w 1486356"/>
                <a:gd name="connsiteY77" fmla="*/ 1455477 h 2812022"/>
                <a:gd name="connsiteX78" fmla="*/ 356770 w 1486356"/>
                <a:gd name="connsiteY78" fmla="*/ 1478313 h 2812022"/>
                <a:gd name="connsiteX79" fmla="*/ 371583 w 1486356"/>
                <a:gd name="connsiteY79" fmla="*/ 1522479 h 2812022"/>
                <a:gd name="connsiteX80" fmla="*/ 408137 w 1486356"/>
                <a:gd name="connsiteY80" fmla="*/ 1552586 h 2812022"/>
                <a:gd name="connsiteX81" fmla="*/ 374875 w 1486356"/>
                <a:gd name="connsiteY81" fmla="*/ 1791176 h 2812022"/>
                <a:gd name="connsiteX82" fmla="*/ 363422 w 1486356"/>
                <a:gd name="connsiteY82" fmla="*/ 1874295 h 2812022"/>
                <a:gd name="connsiteX83" fmla="*/ 343191 w 1486356"/>
                <a:gd name="connsiteY83" fmla="*/ 1975382 h 2812022"/>
                <a:gd name="connsiteX84" fmla="*/ 334139 w 1486356"/>
                <a:gd name="connsiteY84" fmla="*/ 2028874 h 2812022"/>
                <a:gd name="connsiteX85" fmla="*/ 338254 w 1486356"/>
                <a:gd name="connsiteY85" fmla="*/ 2069130 h 2812022"/>
                <a:gd name="connsiteX86" fmla="*/ 306844 w 1486356"/>
                <a:gd name="connsiteY86" fmla="*/ 2165211 h 2812022"/>
                <a:gd name="connsiteX87" fmla="*/ 293196 w 1486356"/>
                <a:gd name="connsiteY87" fmla="*/ 2274596 h 2812022"/>
                <a:gd name="connsiteX88" fmla="*/ 281744 w 1486356"/>
                <a:gd name="connsiteY88" fmla="*/ 2385764 h 2812022"/>
                <a:gd name="connsiteX89" fmla="*/ 274817 w 1486356"/>
                <a:gd name="connsiteY89" fmla="*/ 2471352 h 2812022"/>
                <a:gd name="connsiteX90" fmla="*/ 250334 w 1486356"/>
                <a:gd name="connsiteY90" fmla="*/ 2509277 h 2812022"/>
                <a:gd name="connsiteX91" fmla="*/ 225714 w 1486356"/>
                <a:gd name="connsiteY91" fmla="*/ 2550631 h 2812022"/>
                <a:gd name="connsiteX92" fmla="*/ 214810 w 1486356"/>
                <a:gd name="connsiteY92" fmla="*/ 2606318 h 2812022"/>
                <a:gd name="connsiteX93" fmla="*/ 223382 w 1486356"/>
                <a:gd name="connsiteY93" fmla="*/ 2634161 h 2812022"/>
                <a:gd name="connsiteX94" fmla="*/ 218513 w 1486356"/>
                <a:gd name="connsiteY94" fmla="*/ 2655146 h 2812022"/>
                <a:gd name="connsiteX95" fmla="*/ 211723 w 1486356"/>
                <a:gd name="connsiteY95" fmla="*/ 2680041 h 2812022"/>
                <a:gd name="connsiteX96" fmla="*/ 180862 w 1486356"/>
                <a:gd name="connsiteY96" fmla="*/ 2733739 h 2812022"/>
                <a:gd name="connsiteX97" fmla="*/ 175719 w 1486356"/>
                <a:gd name="connsiteY97" fmla="*/ 2761034 h 2812022"/>
                <a:gd name="connsiteX98" fmla="*/ 170507 w 1486356"/>
                <a:gd name="connsiteY98" fmla="*/ 2775710 h 2812022"/>
                <a:gd name="connsiteX99" fmla="*/ 176336 w 1486356"/>
                <a:gd name="connsiteY99" fmla="*/ 2786820 h 2812022"/>
                <a:gd name="connsiteX100" fmla="*/ 181891 w 1486356"/>
                <a:gd name="connsiteY100" fmla="*/ 2791620 h 2812022"/>
                <a:gd name="connsiteX101" fmla="*/ 309038 w 1486356"/>
                <a:gd name="connsiteY101" fmla="*/ 2791141 h 2812022"/>
                <a:gd name="connsiteX102" fmla="*/ 344700 w 1486356"/>
                <a:gd name="connsiteY102" fmla="*/ 2759388 h 2812022"/>
                <a:gd name="connsiteX103" fmla="*/ 349158 w 1486356"/>
                <a:gd name="connsiteY103" fmla="*/ 2734974 h 2812022"/>
                <a:gd name="connsiteX104" fmla="*/ 362599 w 1486356"/>
                <a:gd name="connsiteY104" fmla="*/ 2728664 h 2812022"/>
                <a:gd name="connsiteX105" fmla="*/ 373984 w 1486356"/>
                <a:gd name="connsiteY105" fmla="*/ 2730310 h 2812022"/>
                <a:gd name="connsiteX106" fmla="*/ 413349 w 1486356"/>
                <a:gd name="connsiteY106" fmla="*/ 2706719 h 2812022"/>
                <a:gd name="connsiteX107" fmla="*/ 410811 w 1486356"/>
                <a:gd name="connsiteY107" fmla="*/ 2671126 h 2812022"/>
                <a:gd name="connsiteX108" fmla="*/ 412457 w 1486356"/>
                <a:gd name="connsiteY108" fmla="*/ 2659192 h 2812022"/>
                <a:gd name="connsiteX109" fmla="*/ 416298 w 1486356"/>
                <a:gd name="connsiteY109" fmla="*/ 2635876 h 2812022"/>
                <a:gd name="connsiteX110" fmla="*/ 447501 w 1486356"/>
                <a:gd name="connsiteY110" fmla="*/ 2587321 h 2812022"/>
                <a:gd name="connsiteX111" fmla="*/ 454291 w 1486356"/>
                <a:gd name="connsiteY111" fmla="*/ 2505162 h 2812022"/>
                <a:gd name="connsiteX112" fmla="*/ 463206 w 1486356"/>
                <a:gd name="connsiteY112" fmla="*/ 2455167 h 2812022"/>
                <a:gd name="connsiteX113" fmla="*/ 471367 w 1486356"/>
                <a:gd name="connsiteY113" fmla="*/ 2423414 h 2812022"/>
                <a:gd name="connsiteX114" fmla="*/ 500445 w 1486356"/>
                <a:gd name="connsiteY114" fmla="*/ 2273430 h 2812022"/>
                <a:gd name="connsiteX115" fmla="*/ 500239 w 1486356"/>
                <a:gd name="connsiteY115" fmla="*/ 2166925 h 2812022"/>
                <a:gd name="connsiteX116" fmla="*/ 530758 w 1486356"/>
                <a:gd name="connsiteY116" fmla="*/ 2093751 h 2812022"/>
                <a:gd name="connsiteX117" fmla="*/ 555035 w 1486356"/>
                <a:gd name="connsiteY117" fmla="*/ 2004253 h 2812022"/>
                <a:gd name="connsiteX118" fmla="*/ 652007 w 1486356"/>
                <a:gd name="connsiteY118" fmla="*/ 1762029 h 2812022"/>
                <a:gd name="connsiteX119" fmla="*/ 713455 w 1486356"/>
                <a:gd name="connsiteY119" fmla="*/ 1631727 h 2812022"/>
                <a:gd name="connsiteX120" fmla="*/ 748842 w 1486356"/>
                <a:gd name="connsiteY120" fmla="*/ 1634333 h 2812022"/>
                <a:gd name="connsiteX121" fmla="*/ 873520 w 1486356"/>
                <a:gd name="connsiteY121" fmla="*/ 1916608 h 2812022"/>
                <a:gd name="connsiteX122" fmla="*/ 916657 w 1486356"/>
                <a:gd name="connsiteY122" fmla="*/ 2037515 h 2812022"/>
                <a:gd name="connsiteX123" fmla="*/ 942238 w 1486356"/>
                <a:gd name="connsiteY123" fmla="*/ 2083258 h 2812022"/>
                <a:gd name="connsiteX124" fmla="*/ 947724 w 1486356"/>
                <a:gd name="connsiteY124" fmla="*/ 2117822 h 2812022"/>
                <a:gd name="connsiteX125" fmla="*/ 957051 w 1486356"/>
                <a:gd name="connsiteY125" fmla="*/ 2168571 h 2812022"/>
                <a:gd name="connsiteX126" fmla="*/ 964183 w 1486356"/>
                <a:gd name="connsiteY126" fmla="*/ 2189488 h 2812022"/>
                <a:gd name="connsiteX127" fmla="*/ 967132 w 1486356"/>
                <a:gd name="connsiteY127" fmla="*/ 2229676 h 2812022"/>
                <a:gd name="connsiteX128" fmla="*/ 990244 w 1486356"/>
                <a:gd name="connsiteY128" fmla="*/ 2390976 h 2812022"/>
                <a:gd name="connsiteX129" fmla="*/ 1009857 w 1486356"/>
                <a:gd name="connsiteY129" fmla="*/ 2471969 h 2812022"/>
                <a:gd name="connsiteX130" fmla="*/ 1014384 w 1486356"/>
                <a:gd name="connsiteY130" fmla="*/ 2529371 h 2812022"/>
                <a:gd name="connsiteX131" fmla="*/ 1021379 w 1486356"/>
                <a:gd name="connsiteY131" fmla="*/ 2582315 h 2812022"/>
                <a:gd name="connsiteX132" fmla="*/ 1048880 w 1486356"/>
                <a:gd name="connsiteY132" fmla="*/ 2638413 h 2812022"/>
                <a:gd name="connsiteX133" fmla="*/ 1061087 w 1486356"/>
                <a:gd name="connsiteY133" fmla="*/ 2675583 h 2812022"/>
                <a:gd name="connsiteX134" fmla="*/ 1070688 w 1486356"/>
                <a:gd name="connsiteY134" fmla="*/ 2693140 h 2812022"/>
                <a:gd name="connsiteX135" fmla="*/ 1069454 w 1486356"/>
                <a:gd name="connsiteY135" fmla="*/ 2723452 h 2812022"/>
                <a:gd name="connsiteX136" fmla="*/ 1117117 w 1486356"/>
                <a:gd name="connsiteY136" fmla="*/ 2747729 h 2812022"/>
                <a:gd name="connsiteX137" fmla="*/ 1130833 w 1486356"/>
                <a:gd name="connsiteY137" fmla="*/ 2749444 h 2812022"/>
                <a:gd name="connsiteX138" fmla="*/ 1135153 w 1486356"/>
                <a:gd name="connsiteY138" fmla="*/ 2769126 h 2812022"/>
                <a:gd name="connsiteX139" fmla="*/ 1160528 w 1486356"/>
                <a:gd name="connsiteY139" fmla="*/ 2791964 h 2812022"/>
                <a:gd name="connsiteX140" fmla="*/ 1271422 w 1486356"/>
                <a:gd name="connsiteY140" fmla="*/ 2811989 h 2812022"/>
                <a:gd name="connsiteX141" fmla="*/ 1325120 w 1486356"/>
                <a:gd name="connsiteY141" fmla="*/ 2800742 h 2812022"/>
                <a:gd name="connsiteX142" fmla="*/ 1325257 w 1486356"/>
                <a:gd name="connsiteY142" fmla="*/ 2783871 h 2812022"/>
                <a:gd name="connsiteX143" fmla="*/ 1320868 w 1486356"/>
                <a:gd name="connsiteY143" fmla="*/ 2779139 h 2812022"/>
                <a:gd name="connsiteX144" fmla="*/ 1318125 w 1486356"/>
                <a:gd name="connsiteY144" fmla="*/ 2754656 h 2812022"/>
                <a:gd name="connsiteX145" fmla="*/ 1247281 w 1486356"/>
                <a:gd name="connsiteY145" fmla="*/ 2673869 h 2812022"/>
                <a:gd name="connsiteX146" fmla="*/ 1239944 w 1486356"/>
                <a:gd name="connsiteY146" fmla="*/ 2657547 h 2812022"/>
                <a:gd name="connsiteX147" fmla="*/ 1242892 w 1486356"/>
                <a:gd name="connsiteY147" fmla="*/ 2599254 h 2812022"/>
                <a:gd name="connsiteX148" fmla="*/ 1223073 w 1486356"/>
                <a:gd name="connsiteY148" fmla="*/ 2524022 h 2812022"/>
                <a:gd name="connsiteX149" fmla="*/ 1207642 w 1486356"/>
                <a:gd name="connsiteY149" fmla="*/ 2453521 h 2812022"/>
                <a:gd name="connsiteX150" fmla="*/ 1160734 w 1486356"/>
                <a:gd name="connsiteY150" fmla="*/ 2229402 h 2812022"/>
                <a:gd name="connsiteX151" fmla="*/ 1154150 w 1486356"/>
                <a:gd name="connsiteY151" fmla="*/ 2166171 h 2812022"/>
                <a:gd name="connsiteX152" fmla="*/ 1141051 w 1486356"/>
                <a:gd name="connsiteY152" fmla="*/ 2149575 h 2812022"/>
                <a:gd name="connsiteX153" fmla="*/ 1100383 w 1486356"/>
                <a:gd name="connsiteY153" fmla="*/ 1913111 h 2812022"/>
                <a:gd name="connsiteX154" fmla="*/ 1085981 w 1486356"/>
                <a:gd name="connsiteY154" fmla="*/ 1844942 h 2812022"/>
                <a:gd name="connsiteX155" fmla="*/ 1077889 w 1486356"/>
                <a:gd name="connsiteY155" fmla="*/ 1678567 h 2812022"/>
                <a:gd name="connsiteX156" fmla="*/ 1071442 w 1486356"/>
                <a:gd name="connsiteY156" fmla="*/ 1655181 h 2812022"/>
                <a:gd name="connsiteX157" fmla="*/ 1072540 w 1486356"/>
                <a:gd name="connsiteY157" fmla="*/ 1644003 h 2812022"/>
                <a:gd name="connsiteX158" fmla="*/ 1064241 w 1486356"/>
                <a:gd name="connsiteY158" fmla="*/ 1623978 h 2812022"/>
                <a:gd name="connsiteX159" fmla="*/ 1064104 w 1486356"/>
                <a:gd name="connsiteY159" fmla="*/ 1623772 h 2812022"/>
                <a:gd name="connsiteX160" fmla="*/ 1058207 w 1486356"/>
                <a:gd name="connsiteY160" fmla="*/ 1591402 h 2812022"/>
                <a:gd name="connsiteX161" fmla="*/ 1061224 w 1486356"/>
                <a:gd name="connsiteY161" fmla="*/ 1566027 h 2812022"/>
                <a:gd name="connsiteX162" fmla="*/ 1076449 w 1486356"/>
                <a:gd name="connsiteY162" fmla="*/ 1557729 h 2812022"/>
                <a:gd name="connsiteX163" fmla="*/ 1076723 w 1486356"/>
                <a:gd name="connsiteY163" fmla="*/ 1537704 h 2812022"/>
                <a:gd name="connsiteX164" fmla="*/ 1094211 w 1486356"/>
                <a:gd name="connsiteY164" fmla="*/ 1530983 h 2812022"/>
                <a:gd name="connsiteX165" fmla="*/ 1079260 w 1486356"/>
                <a:gd name="connsiteY165" fmla="*/ 1475982 h 2812022"/>
                <a:gd name="connsiteX166" fmla="*/ 1073088 w 1486356"/>
                <a:gd name="connsiteY166" fmla="*/ 1474473 h 2812022"/>
                <a:gd name="connsiteX167" fmla="*/ 1087216 w 1486356"/>
                <a:gd name="connsiteY167" fmla="*/ 1372975 h 2812022"/>
                <a:gd name="connsiteX168" fmla="*/ 1090713 w 1486356"/>
                <a:gd name="connsiteY168" fmla="*/ 1361796 h 2812022"/>
                <a:gd name="connsiteX169" fmla="*/ 1101206 w 1486356"/>
                <a:gd name="connsiteY169" fmla="*/ 1352881 h 2812022"/>
                <a:gd name="connsiteX170" fmla="*/ 1110739 w 1486356"/>
                <a:gd name="connsiteY170" fmla="*/ 1343485 h 2812022"/>
                <a:gd name="connsiteX171" fmla="*/ 1115951 w 1486356"/>
                <a:gd name="connsiteY171" fmla="*/ 1326958 h 2812022"/>
                <a:gd name="connsiteX172" fmla="*/ 1107035 w 1486356"/>
                <a:gd name="connsiteY172" fmla="*/ 1298565 h 2812022"/>
                <a:gd name="connsiteX173" fmla="*/ 1097640 w 1486356"/>
                <a:gd name="connsiteY173" fmla="*/ 1321608 h 2812022"/>
                <a:gd name="connsiteX174" fmla="*/ 1087010 w 1486356"/>
                <a:gd name="connsiteY174" fmla="*/ 1326340 h 2812022"/>
                <a:gd name="connsiteX175" fmla="*/ 1070894 w 1486356"/>
                <a:gd name="connsiteY175" fmla="*/ 1321951 h 2812022"/>
                <a:gd name="connsiteX176" fmla="*/ 1065544 w 1486356"/>
                <a:gd name="connsiteY176" fmla="*/ 1316808 h 2812022"/>
                <a:gd name="connsiteX177" fmla="*/ 1068973 w 1486356"/>
                <a:gd name="connsiteY177" fmla="*/ 1305972 h 2812022"/>
                <a:gd name="connsiteX178" fmla="*/ 1079466 w 1486356"/>
                <a:gd name="connsiteY178" fmla="*/ 1297056 h 2812022"/>
                <a:gd name="connsiteX179" fmla="*/ 1088999 w 1486356"/>
                <a:gd name="connsiteY179" fmla="*/ 1287661 h 2812022"/>
                <a:gd name="connsiteX180" fmla="*/ 1094211 w 1486356"/>
                <a:gd name="connsiteY180" fmla="*/ 1271133 h 2812022"/>
                <a:gd name="connsiteX181" fmla="*/ 1085296 w 1486356"/>
                <a:gd name="connsiteY181" fmla="*/ 1242741 h 2812022"/>
                <a:gd name="connsiteX182" fmla="*/ 1075900 w 1486356"/>
                <a:gd name="connsiteY182" fmla="*/ 1265784 h 2812022"/>
                <a:gd name="connsiteX183" fmla="*/ 1072608 w 1486356"/>
                <a:gd name="connsiteY183" fmla="*/ 1269008 h 2812022"/>
                <a:gd name="connsiteX184" fmla="*/ 1073500 w 1486356"/>
                <a:gd name="connsiteY184" fmla="*/ 1262561 h 2812022"/>
                <a:gd name="connsiteX185" fmla="*/ 1064653 w 1486356"/>
                <a:gd name="connsiteY185" fmla="*/ 1234169 h 2812022"/>
                <a:gd name="connsiteX186" fmla="*/ 1055257 w 1486356"/>
                <a:gd name="connsiteY186" fmla="*/ 1257212 h 2812022"/>
                <a:gd name="connsiteX187" fmla="*/ 1044628 w 1486356"/>
                <a:gd name="connsiteY187" fmla="*/ 1261944 h 2812022"/>
                <a:gd name="connsiteX188" fmla="*/ 1041679 w 1486356"/>
                <a:gd name="connsiteY188" fmla="*/ 1256457 h 2812022"/>
                <a:gd name="connsiteX189" fmla="*/ 1050937 w 1486356"/>
                <a:gd name="connsiteY189" fmla="*/ 1227379 h 2812022"/>
                <a:gd name="connsiteX190" fmla="*/ 1051143 w 1486356"/>
                <a:gd name="connsiteY190" fmla="*/ 1226145 h 2812022"/>
                <a:gd name="connsiteX191" fmla="*/ 1020967 w 1486356"/>
                <a:gd name="connsiteY191" fmla="*/ 1246993 h 2812022"/>
                <a:gd name="connsiteX192" fmla="*/ 1030226 w 1486356"/>
                <a:gd name="connsiteY192" fmla="*/ 1218738 h 2812022"/>
                <a:gd name="connsiteX193" fmla="*/ 1030431 w 1486356"/>
                <a:gd name="connsiteY193" fmla="*/ 1217504 h 2812022"/>
                <a:gd name="connsiteX194" fmla="*/ 996141 w 1486356"/>
                <a:gd name="connsiteY194" fmla="*/ 1247062 h 2812022"/>
                <a:gd name="connsiteX195" fmla="*/ 995661 w 1486356"/>
                <a:gd name="connsiteY195" fmla="*/ 1249599 h 2812022"/>
                <a:gd name="connsiteX196" fmla="*/ 989146 w 1486356"/>
                <a:gd name="connsiteY196" fmla="*/ 1244524 h 2812022"/>
                <a:gd name="connsiteX197" fmla="*/ 980231 w 1486356"/>
                <a:gd name="connsiteY197" fmla="*/ 1239038 h 2812022"/>
                <a:gd name="connsiteX198" fmla="*/ 971590 w 1486356"/>
                <a:gd name="connsiteY198" fmla="*/ 1211743 h 2812022"/>
                <a:gd name="connsiteX199" fmla="*/ 1027208 w 1486356"/>
                <a:gd name="connsiteY199" fmla="*/ 930565 h 2812022"/>
                <a:gd name="connsiteX200" fmla="*/ 1086873 w 1486356"/>
                <a:gd name="connsiteY200" fmla="*/ 733740 h 2812022"/>
                <a:gd name="connsiteX201" fmla="*/ 1109984 w 1486356"/>
                <a:gd name="connsiteY201" fmla="*/ 700342 h 2812022"/>
                <a:gd name="connsiteX202" fmla="*/ 1224307 w 1486356"/>
                <a:gd name="connsiteY202" fmla="*/ 690741 h 2812022"/>
                <a:gd name="connsiteX203" fmla="*/ 1239120 w 1486356"/>
                <a:gd name="connsiteY203" fmla="*/ 679905 h 2812022"/>
                <a:gd name="connsiteX204" fmla="*/ 1392191 w 1486356"/>
                <a:gd name="connsiteY204" fmla="*/ 646712 h 2812022"/>
                <a:gd name="connsiteX205" fmla="*/ 1477985 w 1486356"/>
                <a:gd name="connsiteY205" fmla="*/ 594112 h 2812022"/>
                <a:gd name="connsiteX206" fmla="*/ 1472704 w 1486356"/>
                <a:gd name="connsiteY206" fmla="*/ 527452 h 2812022"/>
                <a:gd name="connsiteX207" fmla="*/ 1290967 w 1486356"/>
                <a:gd name="connsiteY207" fmla="*/ 253680 h 2812022"/>
                <a:gd name="connsiteX208" fmla="*/ 1230479 w 1486356"/>
                <a:gd name="connsiteY208" fmla="*/ 179614 h 2812022"/>
                <a:gd name="connsiteX209" fmla="*/ 1110533 w 1486356"/>
                <a:gd name="connsiteY209" fmla="*/ 115697 h 2812022"/>
                <a:gd name="connsiteX210" fmla="*/ 1051074 w 1486356"/>
                <a:gd name="connsiteY210" fmla="*/ 183112 h 2812022"/>
                <a:gd name="connsiteX211" fmla="*/ 1057178 w 1486356"/>
                <a:gd name="connsiteY211" fmla="*/ 201697 h 2812022"/>
                <a:gd name="connsiteX212" fmla="*/ 1051966 w 1486356"/>
                <a:gd name="connsiteY212" fmla="*/ 217539 h 2812022"/>
                <a:gd name="connsiteX213" fmla="*/ 1062184 w 1486356"/>
                <a:gd name="connsiteY213" fmla="*/ 232832 h 2812022"/>
                <a:gd name="connsiteX214" fmla="*/ 1088039 w 1486356"/>
                <a:gd name="connsiteY214" fmla="*/ 231049 h 2812022"/>
                <a:gd name="connsiteX215" fmla="*/ 1106692 w 1486356"/>
                <a:gd name="connsiteY215" fmla="*/ 236947 h 2812022"/>
                <a:gd name="connsiteX216" fmla="*/ 1123837 w 1486356"/>
                <a:gd name="connsiteY216" fmla="*/ 237633 h 2812022"/>
                <a:gd name="connsiteX217" fmla="*/ 1142080 w 1486356"/>
                <a:gd name="connsiteY217" fmla="*/ 238936 h 2812022"/>
                <a:gd name="connsiteX218" fmla="*/ 1194543 w 1486356"/>
                <a:gd name="connsiteY218" fmla="*/ 243393 h 2812022"/>
                <a:gd name="connsiteX219" fmla="*/ 1261889 w 1486356"/>
                <a:gd name="connsiteY219" fmla="*/ 332616 h 2812022"/>
                <a:gd name="connsiteX220" fmla="*/ 1303791 w 1486356"/>
                <a:gd name="connsiteY220" fmla="*/ 498100 h 2812022"/>
                <a:gd name="connsiteX221" fmla="*/ 1310718 w 1486356"/>
                <a:gd name="connsiteY221" fmla="*/ 524709 h 2812022"/>
                <a:gd name="connsiteX222" fmla="*/ 1280131 w 1486356"/>
                <a:gd name="connsiteY222" fmla="*/ 515999 h 2812022"/>
                <a:gd name="connsiteX223" fmla="*/ 1247487 w 1486356"/>
                <a:gd name="connsiteY223" fmla="*/ 502626 h 2812022"/>
                <a:gd name="connsiteX224" fmla="*/ 1244264 w 1486356"/>
                <a:gd name="connsiteY224" fmla="*/ 497345 h 2812022"/>
                <a:gd name="connsiteX225" fmla="*/ 1237063 w 1486356"/>
                <a:gd name="connsiteY225" fmla="*/ 491859 h 2812022"/>
                <a:gd name="connsiteX226" fmla="*/ 1160939 w 1486356"/>
                <a:gd name="connsiteY226" fmla="*/ 489870 h 2812022"/>
                <a:gd name="connsiteX227" fmla="*/ 1137896 w 1486356"/>
                <a:gd name="connsiteY227" fmla="*/ 493505 h 2812022"/>
                <a:gd name="connsiteX228" fmla="*/ 1118145 w 1486356"/>
                <a:gd name="connsiteY228" fmla="*/ 485824 h 2812022"/>
                <a:gd name="connsiteX229" fmla="*/ 1098189 w 1486356"/>
                <a:gd name="connsiteY229" fmla="*/ 483286 h 2812022"/>
                <a:gd name="connsiteX230" fmla="*/ 1006840 w 1486356"/>
                <a:gd name="connsiteY230" fmla="*/ 476085 h 2812022"/>
                <a:gd name="connsiteX231" fmla="*/ 966446 w 1486356"/>
                <a:gd name="connsiteY231" fmla="*/ 469296 h 2812022"/>
                <a:gd name="connsiteX232" fmla="*/ 942923 w 1486356"/>
                <a:gd name="connsiteY232" fmla="*/ 483766 h 2812022"/>
                <a:gd name="connsiteX233" fmla="*/ 910211 w 1486356"/>
                <a:gd name="connsiteY233" fmla="*/ 472108 h 2812022"/>
                <a:gd name="connsiteX234" fmla="*/ 877498 w 1486356"/>
                <a:gd name="connsiteY234" fmla="*/ 474234 h 2812022"/>
                <a:gd name="connsiteX235" fmla="*/ 837516 w 1486356"/>
                <a:gd name="connsiteY235" fmla="*/ 430754 h 2812022"/>
                <a:gd name="connsiteX236" fmla="*/ 820234 w 1486356"/>
                <a:gd name="connsiteY236" fmla="*/ 419781 h 2812022"/>
                <a:gd name="connsiteX237" fmla="*/ 821605 w 1486356"/>
                <a:gd name="connsiteY237" fmla="*/ 366015 h 2812022"/>
                <a:gd name="connsiteX238" fmla="*/ 833195 w 1486356"/>
                <a:gd name="connsiteY238" fmla="*/ 328707 h 2812022"/>
                <a:gd name="connsiteX239" fmla="*/ 838202 w 1486356"/>
                <a:gd name="connsiteY239" fmla="*/ 303401 h 2812022"/>
                <a:gd name="connsiteX240" fmla="*/ 855415 w 1486356"/>
                <a:gd name="connsiteY240" fmla="*/ 308956 h 2812022"/>
                <a:gd name="connsiteX241" fmla="*/ 879281 w 1486356"/>
                <a:gd name="connsiteY241" fmla="*/ 243531 h 2812022"/>
                <a:gd name="connsiteX242" fmla="*/ 882299 w 1486356"/>
                <a:gd name="connsiteY242" fmla="*/ 219322 h 2812022"/>
                <a:gd name="connsiteX243" fmla="*/ 878938 w 1486356"/>
                <a:gd name="connsiteY243" fmla="*/ 210887 h 2812022"/>
                <a:gd name="connsiteX244" fmla="*/ 890185 w 1486356"/>
                <a:gd name="connsiteY244" fmla="*/ 209652 h 2812022"/>
                <a:gd name="connsiteX245" fmla="*/ 891626 w 1486356"/>
                <a:gd name="connsiteY245" fmla="*/ 161029 h 2812022"/>
                <a:gd name="connsiteX246" fmla="*/ 882573 w 1486356"/>
                <a:gd name="connsiteY246" fmla="*/ 157806 h 2812022"/>
                <a:gd name="connsiteX247" fmla="*/ 859324 w 1486356"/>
                <a:gd name="connsiteY247" fmla="*/ 61794 h 2812022"/>
                <a:gd name="connsiteX248" fmla="*/ 793556 w 1486356"/>
                <a:gd name="connsiteY248" fmla="*/ 10153 h 2812022"/>
                <a:gd name="connsiteX249" fmla="*/ 787933 w 1486356"/>
                <a:gd name="connsiteY249" fmla="*/ 7341 h 2812022"/>
                <a:gd name="connsiteX250" fmla="*/ 782103 w 1486356"/>
                <a:gd name="connsiteY250" fmla="*/ 2815 h 2812022"/>
                <a:gd name="connsiteX251" fmla="*/ 741847 w 1486356"/>
                <a:gd name="connsiteY251" fmla="*/ 3 h 2812022"/>
                <a:gd name="connsiteX252" fmla="*/ 731080 w 1486356"/>
                <a:gd name="connsiteY252" fmla="*/ 4392 h 2812022"/>
                <a:gd name="connsiteX253" fmla="*/ 656053 w 1486356"/>
                <a:gd name="connsiteY253" fmla="*/ 39368 h 2812022"/>
                <a:gd name="connsiteX254" fmla="*/ 609419 w 1486356"/>
                <a:gd name="connsiteY254" fmla="*/ 143952 h 2812022"/>
                <a:gd name="connsiteX255" fmla="*/ 597623 w 1486356"/>
                <a:gd name="connsiteY255" fmla="*/ 152045 h 2812022"/>
                <a:gd name="connsiteX256" fmla="*/ 593303 w 1486356"/>
                <a:gd name="connsiteY256" fmla="*/ 187912 h 2812022"/>
                <a:gd name="connsiteX257" fmla="*/ 601052 w 1486356"/>
                <a:gd name="connsiteY257" fmla="*/ 207732 h 2812022"/>
                <a:gd name="connsiteX258" fmla="*/ 604001 w 1486356"/>
                <a:gd name="connsiteY258" fmla="*/ 262253 h 2812022"/>
                <a:gd name="connsiteX259" fmla="*/ 612985 w 1486356"/>
                <a:gd name="connsiteY259" fmla="*/ 294691 h 2812022"/>
                <a:gd name="connsiteX260" fmla="*/ 629924 w 1486356"/>
                <a:gd name="connsiteY260" fmla="*/ 299972 h 2812022"/>
                <a:gd name="connsiteX261" fmla="*/ 641720 w 1486356"/>
                <a:gd name="connsiteY261" fmla="*/ 358128 h 2812022"/>
                <a:gd name="connsiteX262" fmla="*/ 651321 w 1486356"/>
                <a:gd name="connsiteY262" fmla="*/ 374861 h 2812022"/>
                <a:gd name="connsiteX263" fmla="*/ 651184 w 1486356"/>
                <a:gd name="connsiteY263" fmla="*/ 421084 h 2812022"/>
                <a:gd name="connsiteX264" fmla="*/ 647069 w 1486356"/>
                <a:gd name="connsiteY264" fmla="*/ 426914 h 2812022"/>
                <a:gd name="connsiteX265" fmla="*/ 647069 w 1486356"/>
                <a:gd name="connsiteY265" fmla="*/ 426914 h 2812022"/>
                <a:gd name="connsiteX266" fmla="*/ 1006840 w 1486356"/>
                <a:gd name="connsiteY266" fmla="*/ 1309950 h 2812022"/>
                <a:gd name="connsiteX267" fmla="*/ 1006840 w 1486356"/>
                <a:gd name="connsiteY267" fmla="*/ 1309950 h 2812022"/>
                <a:gd name="connsiteX268" fmla="*/ 1001628 w 1486356"/>
                <a:gd name="connsiteY268" fmla="*/ 1306246 h 2812022"/>
                <a:gd name="connsiteX269" fmla="*/ 1002588 w 1486356"/>
                <a:gd name="connsiteY269" fmla="*/ 1274425 h 2812022"/>
                <a:gd name="connsiteX270" fmla="*/ 1006909 w 1486356"/>
                <a:gd name="connsiteY270" fmla="*/ 1284644 h 2812022"/>
                <a:gd name="connsiteX271" fmla="*/ 1007663 w 1486356"/>
                <a:gd name="connsiteY271" fmla="*/ 1304326 h 2812022"/>
                <a:gd name="connsiteX272" fmla="*/ 1006840 w 1486356"/>
                <a:gd name="connsiteY272" fmla="*/ 1309950 h 2812022"/>
                <a:gd name="connsiteX273" fmla="*/ 1006840 w 1486356"/>
                <a:gd name="connsiteY273" fmla="*/ 1309950 h 2812022"/>
                <a:gd name="connsiteX274" fmla="*/ 467184 w 1486356"/>
                <a:gd name="connsiteY274" fmla="*/ 1272505 h 2812022"/>
                <a:gd name="connsiteX275" fmla="*/ 467184 w 1486356"/>
                <a:gd name="connsiteY275" fmla="*/ 1272505 h 2812022"/>
                <a:gd name="connsiteX276" fmla="*/ 454017 w 1486356"/>
                <a:gd name="connsiteY276" fmla="*/ 1310361 h 2812022"/>
                <a:gd name="connsiteX277" fmla="*/ 442152 w 1486356"/>
                <a:gd name="connsiteY277" fmla="*/ 1292668 h 2812022"/>
                <a:gd name="connsiteX278" fmla="*/ 432002 w 1486356"/>
                <a:gd name="connsiteY278" fmla="*/ 1294314 h 2812022"/>
                <a:gd name="connsiteX279" fmla="*/ 437146 w 1486356"/>
                <a:gd name="connsiteY279" fmla="*/ 1277923 h 2812022"/>
                <a:gd name="connsiteX280" fmla="*/ 445718 w 1486356"/>
                <a:gd name="connsiteY280" fmla="*/ 1271270 h 2812022"/>
                <a:gd name="connsiteX281" fmla="*/ 465058 w 1486356"/>
                <a:gd name="connsiteY281" fmla="*/ 1271614 h 2812022"/>
                <a:gd name="connsiteX282" fmla="*/ 467184 w 1486356"/>
                <a:gd name="connsiteY282" fmla="*/ 1272505 h 2812022"/>
                <a:gd name="connsiteX283" fmla="*/ 467184 w 1486356"/>
                <a:gd name="connsiteY283" fmla="*/ 1272505 h 2812022"/>
                <a:gd name="connsiteX284" fmla="*/ 429328 w 1486356"/>
                <a:gd name="connsiteY284" fmla="*/ 1296508 h 2812022"/>
                <a:gd name="connsiteX285" fmla="*/ 429328 w 1486356"/>
                <a:gd name="connsiteY285" fmla="*/ 1296508 h 2812022"/>
                <a:gd name="connsiteX286" fmla="*/ 428642 w 1486356"/>
                <a:gd name="connsiteY286" fmla="*/ 1298977 h 2812022"/>
                <a:gd name="connsiteX287" fmla="*/ 428642 w 1486356"/>
                <a:gd name="connsiteY287" fmla="*/ 1299182 h 2812022"/>
                <a:gd name="connsiteX288" fmla="*/ 428505 w 1486356"/>
                <a:gd name="connsiteY288" fmla="*/ 1296645 h 2812022"/>
                <a:gd name="connsiteX289" fmla="*/ 429328 w 1486356"/>
                <a:gd name="connsiteY289" fmla="*/ 1296508 h 2812022"/>
                <a:gd name="connsiteX290" fmla="*/ 429328 w 1486356"/>
                <a:gd name="connsiteY290" fmla="*/ 1296508 h 2812022"/>
                <a:gd name="connsiteX291" fmla="*/ 428711 w 1486356"/>
                <a:gd name="connsiteY291" fmla="*/ 1300074 h 2812022"/>
                <a:gd name="connsiteX292" fmla="*/ 428711 w 1486356"/>
                <a:gd name="connsiteY292" fmla="*/ 1300074 h 2812022"/>
                <a:gd name="connsiteX293" fmla="*/ 432688 w 1486356"/>
                <a:gd name="connsiteY293" fmla="*/ 1312281 h 2812022"/>
                <a:gd name="connsiteX294" fmla="*/ 438723 w 1486356"/>
                <a:gd name="connsiteY294" fmla="*/ 1345749 h 2812022"/>
                <a:gd name="connsiteX295" fmla="*/ 430837 w 1486356"/>
                <a:gd name="connsiteY295" fmla="*/ 1351029 h 2812022"/>
                <a:gd name="connsiteX296" fmla="*/ 430151 w 1486356"/>
                <a:gd name="connsiteY296" fmla="*/ 1343554 h 2812022"/>
                <a:gd name="connsiteX297" fmla="*/ 428093 w 1486356"/>
                <a:gd name="connsiteY297" fmla="*/ 1319894 h 2812022"/>
                <a:gd name="connsiteX298" fmla="*/ 427202 w 1486356"/>
                <a:gd name="connsiteY298" fmla="*/ 1309469 h 2812022"/>
                <a:gd name="connsiteX299" fmla="*/ 428985 w 1486356"/>
                <a:gd name="connsiteY299" fmla="*/ 1307069 h 2812022"/>
                <a:gd name="connsiteX300" fmla="*/ 428711 w 1486356"/>
                <a:gd name="connsiteY300" fmla="*/ 1300074 h 281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</a:cxnLst>
              <a:rect l="l" t="t" r="r" b="b"/>
              <a:pathLst>
                <a:path w="1486356" h="2812022">
                  <a:moveTo>
                    <a:pt x="647069" y="426914"/>
                  </a:moveTo>
                  <a:cubicBezTo>
                    <a:pt x="643023" y="427325"/>
                    <a:pt x="631776" y="436035"/>
                    <a:pt x="618883" y="458392"/>
                  </a:cubicBezTo>
                  <a:cubicBezTo>
                    <a:pt x="605921" y="480749"/>
                    <a:pt x="599200" y="491927"/>
                    <a:pt x="599200" y="491927"/>
                  </a:cubicBezTo>
                  <a:lnTo>
                    <a:pt x="581987" y="492339"/>
                  </a:lnTo>
                  <a:cubicBezTo>
                    <a:pt x="581987" y="492339"/>
                    <a:pt x="574512" y="478829"/>
                    <a:pt x="570945" y="481572"/>
                  </a:cubicBezTo>
                  <a:cubicBezTo>
                    <a:pt x="567379" y="484315"/>
                    <a:pt x="566282" y="483698"/>
                    <a:pt x="563265" y="486990"/>
                  </a:cubicBezTo>
                  <a:cubicBezTo>
                    <a:pt x="560247" y="490281"/>
                    <a:pt x="550989" y="493916"/>
                    <a:pt x="550989" y="493916"/>
                  </a:cubicBezTo>
                  <a:cubicBezTo>
                    <a:pt x="550989" y="493916"/>
                    <a:pt x="541182" y="482052"/>
                    <a:pt x="528494" y="484384"/>
                  </a:cubicBezTo>
                  <a:cubicBezTo>
                    <a:pt x="515807" y="486715"/>
                    <a:pt x="497839" y="492270"/>
                    <a:pt x="494959" y="492133"/>
                  </a:cubicBezTo>
                  <a:cubicBezTo>
                    <a:pt x="492078" y="491996"/>
                    <a:pt x="503531" y="479309"/>
                    <a:pt x="476648" y="491379"/>
                  </a:cubicBezTo>
                  <a:cubicBezTo>
                    <a:pt x="449833" y="503449"/>
                    <a:pt x="406079" y="508524"/>
                    <a:pt x="386945" y="514010"/>
                  </a:cubicBezTo>
                  <a:cubicBezTo>
                    <a:pt x="367812" y="519497"/>
                    <a:pt x="354370" y="525874"/>
                    <a:pt x="348678" y="525052"/>
                  </a:cubicBezTo>
                  <a:cubicBezTo>
                    <a:pt x="342986" y="524229"/>
                    <a:pt x="336059" y="525669"/>
                    <a:pt x="315622" y="521417"/>
                  </a:cubicBezTo>
                  <a:cubicBezTo>
                    <a:pt x="295185" y="517165"/>
                    <a:pt x="304992" y="515793"/>
                    <a:pt x="287299" y="514559"/>
                  </a:cubicBezTo>
                  <a:cubicBezTo>
                    <a:pt x="269605" y="513256"/>
                    <a:pt x="260827" y="518605"/>
                    <a:pt x="234698" y="526149"/>
                  </a:cubicBezTo>
                  <a:cubicBezTo>
                    <a:pt x="208637" y="533693"/>
                    <a:pt x="204317" y="538082"/>
                    <a:pt x="203974" y="539179"/>
                  </a:cubicBezTo>
                  <a:cubicBezTo>
                    <a:pt x="203631" y="540345"/>
                    <a:pt x="202122" y="542128"/>
                    <a:pt x="201436" y="541785"/>
                  </a:cubicBezTo>
                  <a:cubicBezTo>
                    <a:pt x="200751" y="541442"/>
                    <a:pt x="182577" y="540276"/>
                    <a:pt x="182577" y="540276"/>
                  </a:cubicBezTo>
                  <a:cubicBezTo>
                    <a:pt x="182577" y="540276"/>
                    <a:pt x="192110" y="465661"/>
                    <a:pt x="192521" y="427325"/>
                  </a:cubicBezTo>
                  <a:cubicBezTo>
                    <a:pt x="192933" y="388989"/>
                    <a:pt x="218719" y="305321"/>
                    <a:pt x="233395" y="282415"/>
                  </a:cubicBezTo>
                  <a:cubicBezTo>
                    <a:pt x="248071" y="259578"/>
                    <a:pt x="259387" y="248537"/>
                    <a:pt x="264119" y="245314"/>
                  </a:cubicBezTo>
                  <a:cubicBezTo>
                    <a:pt x="268851" y="242090"/>
                    <a:pt x="270016" y="241542"/>
                    <a:pt x="274611" y="241130"/>
                  </a:cubicBezTo>
                  <a:cubicBezTo>
                    <a:pt x="279206" y="240719"/>
                    <a:pt x="292168" y="247028"/>
                    <a:pt x="322480" y="240787"/>
                  </a:cubicBezTo>
                  <a:cubicBezTo>
                    <a:pt x="352792" y="234615"/>
                    <a:pt x="364863" y="226523"/>
                    <a:pt x="367812" y="225768"/>
                  </a:cubicBezTo>
                  <a:cubicBezTo>
                    <a:pt x="370692" y="225014"/>
                    <a:pt x="381596" y="224054"/>
                    <a:pt x="387905" y="224877"/>
                  </a:cubicBezTo>
                  <a:cubicBezTo>
                    <a:pt x="394146" y="225700"/>
                    <a:pt x="395998" y="228923"/>
                    <a:pt x="405119" y="223300"/>
                  </a:cubicBezTo>
                  <a:cubicBezTo>
                    <a:pt x="414240" y="217676"/>
                    <a:pt x="424664" y="199777"/>
                    <a:pt x="422333" y="193947"/>
                  </a:cubicBezTo>
                  <a:cubicBezTo>
                    <a:pt x="420001" y="188118"/>
                    <a:pt x="411017" y="184895"/>
                    <a:pt x="406148" y="184689"/>
                  </a:cubicBezTo>
                  <a:cubicBezTo>
                    <a:pt x="401279" y="184483"/>
                    <a:pt x="401621" y="184209"/>
                    <a:pt x="401621" y="184209"/>
                  </a:cubicBezTo>
                  <a:cubicBezTo>
                    <a:pt x="401621" y="184209"/>
                    <a:pt x="408411" y="172756"/>
                    <a:pt x="404365" y="165692"/>
                  </a:cubicBezTo>
                  <a:cubicBezTo>
                    <a:pt x="400318" y="158629"/>
                    <a:pt x="344083" y="112817"/>
                    <a:pt x="336128" y="111308"/>
                  </a:cubicBezTo>
                  <a:cubicBezTo>
                    <a:pt x="328172" y="109868"/>
                    <a:pt x="328515" y="115012"/>
                    <a:pt x="325703" y="114875"/>
                  </a:cubicBezTo>
                  <a:cubicBezTo>
                    <a:pt x="322823" y="114737"/>
                    <a:pt x="318914" y="111720"/>
                    <a:pt x="313016" y="117206"/>
                  </a:cubicBezTo>
                  <a:cubicBezTo>
                    <a:pt x="307050" y="122693"/>
                    <a:pt x="305815" y="125504"/>
                    <a:pt x="302249" y="128248"/>
                  </a:cubicBezTo>
                  <a:cubicBezTo>
                    <a:pt x="298683" y="130991"/>
                    <a:pt x="299369" y="128728"/>
                    <a:pt x="292236" y="134694"/>
                  </a:cubicBezTo>
                  <a:cubicBezTo>
                    <a:pt x="285104" y="140729"/>
                    <a:pt x="222628" y="170767"/>
                    <a:pt x="206306" y="191890"/>
                  </a:cubicBezTo>
                  <a:cubicBezTo>
                    <a:pt x="189984" y="212944"/>
                    <a:pt x="184086" y="231598"/>
                    <a:pt x="182508" y="241885"/>
                  </a:cubicBezTo>
                  <a:cubicBezTo>
                    <a:pt x="180931" y="252103"/>
                    <a:pt x="59476" y="448722"/>
                    <a:pt x="37873" y="500500"/>
                  </a:cubicBezTo>
                  <a:cubicBezTo>
                    <a:pt x="16270" y="552278"/>
                    <a:pt x="1320" y="594592"/>
                    <a:pt x="86" y="612285"/>
                  </a:cubicBezTo>
                  <a:cubicBezTo>
                    <a:pt x="-1217" y="629979"/>
                    <a:pt x="12499" y="644861"/>
                    <a:pt x="31632" y="653090"/>
                  </a:cubicBezTo>
                  <a:cubicBezTo>
                    <a:pt x="50766" y="661320"/>
                    <a:pt x="82450" y="671196"/>
                    <a:pt x="113174" y="675928"/>
                  </a:cubicBezTo>
                  <a:cubicBezTo>
                    <a:pt x="143898" y="680591"/>
                    <a:pt x="163786" y="684294"/>
                    <a:pt x="186349" y="692661"/>
                  </a:cubicBezTo>
                  <a:cubicBezTo>
                    <a:pt x="208912" y="701028"/>
                    <a:pt x="229486" y="702468"/>
                    <a:pt x="229486" y="702468"/>
                  </a:cubicBezTo>
                  <a:cubicBezTo>
                    <a:pt x="229486" y="702468"/>
                    <a:pt x="229280" y="707611"/>
                    <a:pt x="236618" y="709669"/>
                  </a:cubicBezTo>
                  <a:cubicBezTo>
                    <a:pt x="244025" y="711658"/>
                    <a:pt x="244436" y="714538"/>
                    <a:pt x="257055" y="713921"/>
                  </a:cubicBezTo>
                  <a:cubicBezTo>
                    <a:pt x="269674" y="713304"/>
                    <a:pt x="271525" y="709943"/>
                    <a:pt x="285104" y="713372"/>
                  </a:cubicBezTo>
                  <a:cubicBezTo>
                    <a:pt x="298683" y="716801"/>
                    <a:pt x="296968" y="717281"/>
                    <a:pt x="309656" y="715498"/>
                  </a:cubicBezTo>
                  <a:cubicBezTo>
                    <a:pt x="322343" y="713715"/>
                    <a:pt x="355536" y="727157"/>
                    <a:pt x="371995" y="744988"/>
                  </a:cubicBezTo>
                  <a:cubicBezTo>
                    <a:pt x="388454" y="762818"/>
                    <a:pt x="479460" y="1139940"/>
                    <a:pt x="484192" y="1164217"/>
                  </a:cubicBezTo>
                  <a:cubicBezTo>
                    <a:pt x="488924" y="1188426"/>
                    <a:pt x="490433" y="1206874"/>
                    <a:pt x="487827" y="1214761"/>
                  </a:cubicBezTo>
                  <a:cubicBezTo>
                    <a:pt x="485220" y="1222647"/>
                    <a:pt x="482614" y="1229437"/>
                    <a:pt x="478774" y="1239587"/>
                  </a:cubicBezTo>
                  <a:cubicBezTo>
                    <a:pt x="475002" y="1249599"/>
                    <a:pt x="477402" y="1243153"/>
                    <a:pt x="473768" y="1253851"/>
                  </a:cubicBezTo>
                  <a:cubicBezTo>
                    <a:pt x="472122" y="1252548"/>
                    <a:pt x="470750" y="1251451"/>
                    <a:pt x="469721" y="1250697"/>
                  </a:cubicBezTo>
                  <a:cubicBezTo>
                    <a:pt x="460189" y="1243633"/>
                    <a:pt x="449353" y="1238832"/>
                    <a:pt x="437283" y="1234649"/>
                  </a:cubicBezTo>
                  <a:cubicBezTo>
                    <a:pt x="425213" y="1230465"/>
                    <a:pt x="426310" y="1229711"/>
                    <a:pt x="411360" y="1229574"/>
                  </a:cubicBezTo>
                  <a:cubicBezTo>
                    <a:pt x="396409" y="1229437"/>
                    <a:pt x="387494" y="1230191"/>
                    <a:pt x="383859" y="1231563"/>
                  </a:cubicBezTo>
                  <a:cubicBezTo>
                    <a:pt x="380224" y="1232934"/>
                    <a:pt x="380293" y="1233003"/>
                    <a:pt x="376110" y="1237323"/>
                  </a:cubicBezTo>
                  <a:cubicBezTo>
                    <a:pt x="371858" y="1241713"/>
                    <a:pt x="369183" y="1243496"/>
                    <a:pt x="362325" y="1246582"/>
                  </a:cubicBezTo>
                  <a:cubicBezTo>
                    <a:pt x="355399" y="1249668"/>
                    <a:pt x="355467" y="1248982"/>
                    <a:pt x="347580" y="1248502"/>
                  </a:cubicBezTo>
                  <a:cubicBezTo>
                    <a:pt x="339762" y="1247953"/>
                    <a:pt x="334619" y="1244936"/>
                    <a:pt x="333796" y="1244799"/>
                  </a:cubicBezTo>
                  <a:cubicBezTo>
                    <a:pt x="332973" y="1244730"/>
                    <a:pt x="311782" y="1247679"/>
                    <a:pt x="310067" y="1248365"/>
                  </a:cubicBezTo>
                  <a:cubicBezTo>
                    <a:pt x="308353" y="1249051"/>
                    <a:pt x="310273" y="1266744"/>
                    <a:pt x="311233" y="1272985"/>
                  </a:cubicBezTo>
                  <a:cubicBezTo>
                    <a:pt x="312193" y="1279157"/>
                    <a:pt x="317199" y="1293079"/>
                    <a:pt x="318091" y="1294382"/>
                  </a:cubicBezTo>
                  <a:cubicBezTo>
                    <a:pt x="318983" y="1295685"/>
                    <a:pt x="319257" y="1295959"/>
                    <a:pt x="319257" y="1295959"/>
                  </a:cubicBezTo>
                  <a:cubicBezTo>
                    <a:pt x="319257" y="1295959"/>
                    <a:pt x="341888" y="1292256"/>
                    <a:pt x="342986" y="1291570"/>
                  </a:cubicBezTo>
                  <a:cubicBezTo>
                    <a:pt x="344083" y="1290885"/>
                    <a:pt x="353135" y="1282792"/>
                    <a:pt x="355741" y="1281420"/>
                  </a:cubicBezTo>
                  <a:cubicBezTo>
                    <a:pt x="358279" y="1280117"/>
                    <a:pt x="362805" y="1278472"/>
                    <a:pt x="370143" y="1278403"/>
                  </a:cubicBezTo>
                  <a:cubicBezTo>
                    <a:pt x="377481" y="1278334"/>
                    <a:pt x="381802" y="1279980"/>
                    <a:pt x="385505" y="1282724"/>
                  </a:cubicBezTo>
                  <a:cubicBezTo>
                    <a:pt x="389208" y="1285466"/>
                    <a:pt x="393529" y="1294794"/>
                    <a:pt x="394421" y="1296234"/>
                  </a:cubicBezTo>
                  <a:cubicBezTo>
                    <a:pt x="395312" y="1297674"/>
                    <a:pt x="395929" y="1298085"/>
                    <a:pt x="396135" y="1298154"/>
                  </a:cubicBezTo>
                  <a:cubicBezTo>
                    <a:pt x="396341" y="1298223"/>
                    <a:pt x="398192" y="1298085"/>
                    <a:pt x="398192" y="1298085"/>
                  </a:cubicBezTo>
                  <a:cubicBezTo>
                    <a:pt x="398192" y="1298085"/>
                    <a:pt x="399770" y="1310087"/>
                    <a:pt x="400250" y="1310430"/>
                  </a:cubicBezTo>
                  <a:cubicBezTo>
                    <a:pt x="400798" y="1310772"/>
                    <a:pt x="400593" y="1311390"/>
                    <a:pt x="401896" y="1311870"/>
                  </a:cubicBezTo>
                  <a:cubicBezTo>
                    <a:pt x="403199" y="1312418"/>
                    <a:pt x="403679" y="1312418"/>
                    <a:pt x="403679" y="1312418"/>
                  </a:cubicBezTo>
                  <a:lnTo>
                    <a:pt x="407382" y="1353566"/>
                  </a:lnTo>
                  <a:cubicBezTo>
                    <a:pt x="404639" y="1354869"/>
                    <a:pt x="401073" y="1357887"/>
                    <a:pt x="397507" y="1364882"/>
                  </a:cubicBezTo>
                  <a:cubicBezTo>
                    <a:pt x="390031" y="1379490"/>
                    <a:pt x="383585" y="1438743"/>
                    <a:pt x="380636" y="1441486"/>
                  </a:cubicBezTo>
                  <a:cubicBezTo>
                    <a:pt x="377687" y="1444229"/>
                    <a:pt x="375355" y="1444709"/>
                    <a:pt x="372612" y="1455477"/>
                  </a:cubicBezTo>
                  <a:cubicBezTo>
                    <a:pt x="369869" y="1466244"/>
                    <a:pt x="357250" y="1466312"/>
                    <a:pt x="356770" y="1478313"/>
                  </a:cubicBezTo>
                  <a:cubicBezTo>
                    <a:pt x="356290" y="1490315"/>
                    <a:pt x="362805" y="1512329"/>
                    <a:pt x="371583" y="1522479"/>
                  </a:cubicBezTo>
                  <a:cubicBezTo>
                    <a:pt x="380362" y="1532560"/>
                    <a:pt x="408137" y="1552586"/>
                    <a:pt x="408137" y="1552586"/>
                  </a:cubicBezTo>
                  <a:cubicBezTo>
                    <a:pt x="408137" y="1552586"/>
                    <a:pt x="387425" y="1736655"/>
                    <a:pt x="374875" y="1791176"/>
                  </a:cubicBezTo>
                  <a:cubicBezTo>
                    <a:pt x="362325" y="1845628"/>
                    <a:pt x="375492" y="1803794"/>
                    <a:pt x="363422" y="1874295"/>
                  </a:cubicBezTo>
                  <a:cubicBezTo>
                    <a:pt x="351352" y="1944795"/>
                    <a:pt x="350255" y="1943629"/>
                    <a:pt x="343191" y="1975382"/>
                  </a:cubicBezTo>
                  <a:cubicBezTo>
                    <a:pt x="336196" y="2007134"/>
                    <a:pt x="335167" y="2003705"/>
                    <a:pt x="334139" y="2028874"/>
                  </a:cubicBezTo>
                  <a:cubicBezTo>
                    <a:pt x="333110" y="2054043"/>
                    <a:pt x="337705" y="2054180"/>
                    <a:pt x="338254" y="2069130"/>
                  </a:cubicBezTo>
                  <a:cubicBezTo>
                    <a:pt x="338802" y="2084081"/>
                    <a:pt x="317405" y="2131264"/>
                    <a:pt x="306844" y="2165211"/>
                  </a:cubicBezTo>
                  <a:cubicBezTo>
                    <a:pt x="296283" y="2199158"/>
                    <a:pt x="297243" y="2258754"/>
                    <a:pt x="293196" y="2274596"/>
                  </a:cubicBezTo>
                  <a:cubicBezTo>
                    <a:pt x="289082" y="2290438"/>
                    <a:pt x="283390" y="2345165"/>
                    <a:pt x="281744" y="2385764"/>
                  </a:cubicBezTo>
                  <a:cubicBezTo>
                    <a:pt x="280098" y="2426364"/>
                    <a:pt x="290110" y="2433633"/>
                    <a:pt x="274817" y="2471352"/>
                  </a:cubicBezTo>
                  <a:cubicBezTo>
                    <a:pt x="259524" y="2509071"/>
                    <a:pt x="261032" y="2485685"/>
                    <a:pt x="250334" y="2509277"/>
                  </a:cubicBezTo>
                  <a:cubicBezTo>
                    <a:pt x="239635" y="2532868"/>
                    <a:pt x="233806" y="2520661"/>
                    <a:pt x="225714" y="2550631"/>
                  </a:cubicBezTo>
                  <a:cubicBezTo>
                    <a:pt x="217553" y="2580669"/>
                    <a:pt x="214467" y="2587389"/>
                    <a:pt x="214810" y="2606318"/>
                  </a:cubicBezTo>
                  <a:cubicBezTo>
                    <a:pt x="215152" y="2625246"/>
                    <a:pt x="225028" y="2622777"/>
                    <a:pt x="223382" y="2634161"/>
                  </a:cubicBezTo>
                  <a:cubicBezTo>
                    <a:pt x="221805" y="2645545"/>
                    <a:pt x="218856" y="2646574"/>
                    <a:pt x="218513" y="2655146"/>
                  </a:cubicBezTo>
                  <a:cubicBezTo>
                    <a:pt x="218170" y="2663719"/>
                    <a:pt x="217827" y="2671743"/>
                    <a:pt x="211723" y="2680041"/>
                  </a:cubicBezTo>
                  <a:cubicBezTo>
                    <a:pt x="205620" y="2688408"/>
                    <a:pt x="188338" y="2719749"/>
                    <a:pt x="180862" y="2733739"/>
                  </a:cubicBezTo>
                  <a:cubicBezTo>
                    <a:pt x="173456" y="2747729"/>
                    <a:pt x="177022" y="2757674"/>
                    <a:pt x="175719" y="2761034"/>
                  </a:cubicBezTo>
                  <a:cubicBezTo>
                    <a:pt x="174416" y="2764394"/>
                    <a:pt x="170781" y="2770018"/>
                    <a:pt x="170507" y="2775710"/>
                  </a:cubicBezTo>
                  <a:cubicBezTo>
                    <a:pt x="170301" y="2781402"/>
                    <a:pt x="176336" y="2786820"/>
                    <a:pt x="176336" y="2786820"/>
                  </a:cubicBezTo>
                  <a:cubicBezTo>
                    <a:pt x="176336" y="2786820"/>
                    <a:pt x="177365" y="2789700"/>
                    <a:pt x="181891" y="2791620"/>
                  </a:cubicBezTo>
                  <a:cubicBezTo>
                    <a:pt x="186349" y="2793541"/>
                    <a:pt x="287093" y="2795941"/>
                    <a:pt x="309038" y="2791141"/>
                  </a:cubicBezTo>
                  <a:cubicBezTo>
                    <a:pt x="330984" y="2786340"/>
                    <a:pt x="344426" y="2765697"/>
                    <a:pt x="344700" y="2759388"/>
                  </a:cubicBezTo>
                  <a:cubicBezTo>
                    <a:pt x="344974" y="2753147"/>
                    <a:pt x="349158" y="2734974"/>
                    <a:pt x="349158" y="2734974"/>
                  </a:cubicBezTo>
                  <a:cubicBezTo>
                    <a:pt x="349158" y="2734974"/>
                    <a:pt x="356839" y="2729556"/>
                    <a:pt x="362599" y="2728664"/>
                  </a:cubicBezTo>
                  <a:cubicBezTo>
                    <a:pt x="368360" y="2727772"/>
                    <a:pt x="369320" y="2732368"/>
                    <a:pt x="373984" y="2730310"/>
                  </a:cubicBezTo>
                  <a:cubicBezTo>
                    <a:pt x="378647" y="2728184"/>
                    <a:pt x="409920" y="2719200"/>
                    <a:pt x="413349" y="2706719"/>
                  </a:cubicBezTo>
                  <a:cubicBezTo>
                    <a:pt x="416709" y="2694237"/>
                    <a:pt x="409440" y="2675652"/>
                    <a:pt x="410811" y="2671126"/>
                  </a:cubicBezTo>
                  <a:cubicBezTo>
                    <a:pt x="412114" y="2666599"/>
                    <a:pt x="410537" y="2663650"/>
                    <a:pt x="412457" y="2659192"/>
                  </a:cubicBezTo>
                  <a:cubicBezTo>
                    <a:pt x="414377" y="2654666"/>
                    <a:pt x="416298" y="2635876"/>
                    <a:pt x="416298" y="2635876"/>
                  </a:cubicBezTo>
                  <a:cubicBezTo>
                    <a:pt x="416298" y="2635876"/>
                    <a:pt x="440438" y="2619142"/>
                    <a:pt x="447501" y="2587321"/>
                  </a:cubicBezTo>
                  <a:cubicBezTo>
                    <a:pt x="454565" y="2555500"/>
                    <a:pt x="453399" y="2526833"/>
                    <a:pt x="454291" y="2505162"/>
                  </a:cubicBezTo>
                  <a:cubicBezTo>
                    <a:pt x="455182" y="2483422"/>
                    <a:pt x="455662" y="2472038"/>
                    <a:pt x="463206" y="2455167"/>
                  </a:cubicBezTo>
                  <a:cubicBezTo>
                    <a:pt x="470750" y="2438297"/>
                    <a:pt x="472053" y="2434936"/>
                    <a:pt x="471367" y="2423414"/>
                  </a:cubicBezTo>
                  <a:cubicBezTo>
                    <a:pt x="470682" y="2411962"/>
                    <a:pt x="498182" y="2355795"/>
                    <a:pt x="500445" y="2273430"/>
                  </a:cubicBezTo>
                  <a:cubicBezTo>
                    <a:pt x="502640" y="2191066"/>
                    <a:pt x="491118" y="2194015"/>
                    <a:pt x="500239" y="2166925"/>
                  </a:cubicBezTo>
                  <a:cubicBezTo>
                    <a:pt x="509361" y="2139768"/>
                    <a:pt x="520402" y="2121937"/>
                    <a:pt x="530758" y="2093751"/>
                  </a:cubicBezTo>
                  <a:cubicBezTo>
                    <a:pt x="541045" y="2065564"/>
                    <a:pt x="550714" y="2025856"/>
                    <a:pt x="555035" y="2004253"/>
                  </a:cubicBezTo>
                  <a:cubicBezTo>
                    <a:pt x="559355" y="1982651"/>
                    <a:pt x="626221" y="1831980"/>
                    <a:pt x="652007" y="1762029"/>
                  </a:cubicBezTo>
                  <a:cubicBezTo>
                    <a:pt x="677793" y="1692078"/>
                    <a:pt x="694870" y="1637831"/>
                    <a:pt x="713455" y="1631727"/>
                  </a:cubicBezTo>
                  <a:cubicBezTo>
                    <a:pt x="732040" y="1625624"/>
                    <a:pt x="738966" y="1624732"/>
                    <a:pt x="748842" y="1634333"/>
                  </a:cubicBezTo>
                  <a:cubicBezTo>
                    <a:pt x="758718" y="1643934"/>
                    <a:pt x="853221" y="1853926"/>
                    <a:pt x="873520" y="1916608"/>
                  </a:cubicBezTo>
                  <a:cubicBezTo>
                    <a:pt x="893889" y="1979291"/>
                    <a:pt x="891420" y="2010083"/>
                    <a:pt x="916657" y="2037515"/>
                  </a:cubicBezTo>
                  <a:cubicBezTo>
                    <a:pt x="941895" y="2064878"/>
                    <a:pt x="939357" y="2070502"/>
                    <a:pt x="942238" y="2083258"/>
                  </a:cubicBezTo>
                  <a:cubicBezTo>
                    <a:pt x="945187" y="2095945"/>
                    <a:pt x="945872" y="2106301"/>
                    <a:pt x="947724" y="2117822"/>
                  </a:cubicBezTo>
                  <a:cubicBezTo>
                    <a:pt x="949507" y="2129344"/>
                    <a:pt x="956297" y="2159381"/>
                    <a:pt x="957051" y="2168571"/>
                  </a:cubicBezTo>
                  <a:cubicBezTo>
                    <a:pt x="957805" y="2177761"/>
                    <a:pt x="956022" y="2166239"/>
                    <a:pt x="964183" y="2189488"/>
                  </a:cubicBezTo>
                  <a:cubicBezTo>
                    <a:pt x="972344" y="2212737"/>
                    <a:pt x="967544" y="2218292"/>
                    <a:pt x="967132" y="2229676"/>
                  </a:cubicBezTo>
                  <a:cubicBezTo>
                    <a:pt x="966652" y="2241129"/>
                    <a:pt x="985580" y="2365533"/>
                    <a:pt x="990244" y="2390976"/>
                  </a:cubicBezTo>
                  <a:cubicBezTo>
                    <a:pt x="994976" y="2416351"/>
                    <a:pt x="1006634" y="2438571"/>
                    <a:pt x="1009857" y="2471969"/>
                  </a:cubicBezTo>
                  <a:cubicBezTo>
                    <a:pt x="1013081" y="2505299"/>
                    <a:pt x="1015481" y="2503105"/>
                    <a:pt x="1014384" y="2529371"/>
                  </a:cubicBezTo>
                  <a:cubicBezTo>
                    <a:pt x="1013286" y="2555705"/>
                    <a:pt x="1011983" y="2559066"/>
                    <a:pt x="1021379" y="2582315"/>
                  </a:cubicBezTo>
                  <a:cubicBezTo>
                    <a:pt x="1030706" y="2605632"/>
                    <a:pt x="1040444" y="2619759"/>
                    <a:pt x="1048880" y="2638413"/>
                  </a:cubicBezTo>
                  <a:cubicBezTo>
                    <a:pt x="1057246" y="2657067"/>
                    <a:pt x="1061087" y="2675583"/>
                    <a:pt x="1061087" y="2675583"/>
                  </a:cubicBezTo>
                  <a:lnTo>
                    <a:pt x="1070688" y="2693140"/>
                  </a:lnTo>
                  <a:cubicBezTo>
                    <a:pt x="1070688" y="2693140"/>
                    <a:pt x="1066162" y="2719337"/>
                    <a:pt x="1069454" y="2723452"/>
                  </a:cubicBezTo>
                  <a:cubicBezTo>
                    <a:pt x="1072745" y="2727567"/>
                    <a:pt x="1111356" y="2749787"/>
                    <a:pt x="1117117" y="2747729"/>
                  </a:cubicBezTo>
                  <a:cubicBezTo>
                    <a:pt x="1122946" y="2745672"/>
                    <a:pt x="1129324" y="2742517"/>
                    <a:pt x="1130833" y="2749444"/>
                  </a:cubicBezTo>
                  <a:cubicBezTo>
                    <a:pt x="1132273" y="2756371"/>
                    <a:pt x="1132547" y="2763229"/>
                    <a:pt x="1135153" y="2769126"/>
                  </a:cubicBezTo>
                  <a:cubicBezTo>
                    <a:pt x="1137759" y="2774956"/>
                    <a:pt x="1147155" y="2783391"/>
                    <a:pt x="1160528" y="2791964"/>
                  </a:cubicBezTo>
                  <a:cubicBezTo>
                    <a:pt x="1173901" y="2800536"/>
                    <a:pt x="1241315" y="2812743"/>
                    <a:pt x="1271422" y="2811989"/>
                  </a:cubicBezTo>
                  <a:cubicBezTo>
                    <a:pt x="1301528" y="2811235"/>
                    <a:pt x="1323200" y="2805542"/>
                    <a:pt x="1325120" y="2800742"/>
                  </a:cubicBezTo>
                  <a:cubicBezTo>
                    <a:pt x="1327040" y="2795941"/>
                    <a:pt x="1326011" y="2786203"/>
                    <a:pt x="1325257" y="2783871"/>
                  </a:cubicBezTo>
                  <a:cubicBezTo>
                    <a:pt x="1324503" y="2781539"/>
                    <a:pt x="1320868" y="2779139"/>
                    <a:pt x="1320868" y="2779139"/>
                  </a:cubicBezTo>
                  <a:cubicBezTo>
                    <a:pt x="1320868" y="2779139"/>
                    <a:pt x="1323885" y="2761788"/>
                    <a:pt x="1318125" y="2754656"/>
                  </a:cubicBezTo>
                  <a:cubicBezTo>
                    <a:pt x="1312432" y="2747524"/>
                    <a:pt x="1254277" y="2685596"/>
                    <a:pt x="1247281" y="2673869"/>
                  </a:cubicBezTo>
                  <a:cubicBezTo>
                    <a:pt x="1240355" y="2662142"/>
                    <a:pt x="1239944" y="2657547"/>
                    <a:pt x="1239944" y="2657547"/>
                  </a:cubicBezTo>
                  <a:cubicBezTo>
                    <a:pt x="1239944" y="2657547"/>
                    <a:pt x="1244058" y="2627920"/>
                    <a:pt x="1242892" y="2599254"/>
                  </a:cubicBezTo>
                  <a:cubicBezTo>
                    <a:pt x="1241795" y="2570587"/>
                    <a:pt x="1222387" y="2540000"/>
                    <a:pt x="1223073" y="2524022"/>
                  </a:cubicBezTo>
                  <a:cubicBezTo>
                    <a:pt x="1223759" y="2507974"/>
                    <a:pt x="1213677" y="2473204"/>
                    <a:pt x="1207642" y="2453521"/>
                  </a:cubicBezTo>
                  <a:cubicBezTo>
                    <a:pt x="1201607" y="2433770"/>
                    <a:pt x="1161694" y="2261497"/>
                    <a:pt x="1160734" y="2229402"/>
                  </a:cubicBezTo>
                  <a:cubicBezTo>
                    <a:pt x="1159773" y="2197306"/>
                    <a:pt x="1166151" y="2181533"/>
                    <a:pt x="1154150" y="2166171"/>
                  </a:cubicBezTo>
                  <a:cubicBezTo>
                    <a:pt x="1142217" y="2150809"/>
                    <a:pt x="1141051" y="2149575"/>
                    <a:pt x="1141051" y="2149575"/>
                  </a:cubicBezTo>
                  <a:cubicBezTo>
                    <a:pt x="1141051" y="2149575"/>
                    <a:pt x="1112042" y="1963997"/>
                    <a:pt x="1100383" y="1913111"/>
                  </a:cubicBezTo>
                  <a:cubicBezTo>
                    <a:pt x="1088725" y="1862225"/>
                    <a:pt x="1084953" y="1870111"/>
                    <a:pt x="1085981" y="1844942"/>
                  </a:cubicBezTo>
                  <a:cubicBezTo>
                    <a:pt x="1087010" y="1819773"/>
                    <a:pt x="1097023" y="1743513"/>
                    <a:pt x="1077889" y="1678567"/>
                  </a:cubicBezTo>
                  <a:cubicBezTo>
                    <a:pt x="1075557" y="1670475"/>
                    <a:pt x="1073363" y="1662656"/>
                    <a:pt x="1071442" y="1655181"/>
                  </a:cubicBezTo>
                  <a:cubicBezTo>
                    <a:pt x="1072471" y="1651615"/>
                    <a:pt x="1072883" y="1647912"/>
                    <a:pt x="1072540" y="1644003"/>
                  </a:cubicBezTo>
                  <a:cubicBezTo>
                    <a:pt x="1072128" y="1639408"/>
                    <a:pt x="1066642" y="1629053"/>
                    <a:pt x="1064241" y="1623978"/>
                  </a:cubicBezTo>
                  <a:lnTo>
                    <a:pt x="1064104" y="1623772"/>
                  </a:lnTo>
                  <a:cubicBezTo>
                    <a:pt x="1061498" y="1611290"/>
                    <a:pt x="1059647" y="1600317"/>
                    <a:pt x="1058207" y="1591402"/>
                  </a:cubicBezTo>
                  <a:cubicBezTo>
                    <a:pt x="1058892" y="1585092"/>
                    <a:pt x="1059921" y="1576314"/>
                    <a:pt x="1061224" y="1566027"/>
                  </a:cubicBezTo>
                  <a:cubicBezTo>
                    <a:pt x="1067465" y="1566164"/>
                    <a:pt x="1076174" y="1565067"/>
                    <a:pt x="1076449" y="1557729"/>
                  </a:cubicBezTo>
                  <a:cubicBezTo>
                    <a:pt x="1076929" y="1546276"/>
                    <a:pt x="1076723" y="1537704"/>
                    <a:pt x="1076723" y="1537704"/>
                  </a:cubicBezTo>
                  <a:lnTo>
                    <a:pt x="1094211" y="1530983"/>
                  </a:lnTo>
                  <a:cubicBezTo>
                    <a:pt x="1094211" y="1530983"/>
                    <a:pt x="1085501" y="1477971"/>
                    <a:pt x="1079260" y="1475982"/>
                  </a:cubicBezTo>
                  <a:cubicBezTo>
                    <a:pt x="1077752" y="1475502"/>
                    <a:pt x="1075626" y="1474953"/>
                    <a:pt x="1073088" y="1474473"/>
                  </a:cubicBezTo>
                  <a:cubicBezTo>
                    <a:pt x="1080015" y="1422832"/>
                    <a:pt x="1086667" y="1374826"/>
                    <a:pt x="1087216" y="1372975"/>
                  </a:cubicBezTo>
                  <a:cubicBezTo>
                    <a:pt x="1088382" y="1368997"/>
                    <a:pt x="1088793" y="1364539"/>
                    <a:pt x="1090713" y="1361796"/>
                  </a:cubicBezTo>
                  <a:cubicBezTo>
                    <a:pt x="1092634" y="1359053"/>
                    <a:pt x="1097983" y="1355213"/>
                    <a:pt x="1101206" y="1352881"/>
                  </a:cubicBezTo>
                  <a:cubicBezTo>
                    <a:pt x="1104429" y="1350617"/>
                    <a:pt x="1106898" y="1349109"/>
                    <a:pt x="1110739" y="1343485"/>
                  </a:cubicBezTo>
                  <a:cubicBezTo>
                    <a:pt x="1114648" y="1337862"/>
                    <a:pt x="1114991" y="1335119"/>
                    <a:pt x="1115951" y="1326958"/>
                  </a:cubicBezTo>
                  <a:cubicBezTo>
                    <a:pt x="1116705" y="1320648"/>
                    <a:pt x="1115059" y="1300897"/>
                    <a:pt x="1107035" y="1298565"/>
                  </a:cubicBezTo>
                  <a:cubicBezTo>
                    <a:pt x="1107035" y="1298908"/>
                    <a:pt x="1100109" y="1318042"/>
                    <a:pt x="1097640" y="1321608"/>
                  </a:cubicBezTo>
                  <a:cubicBezTo>
                    <a:pt x="1095171" y="1325175"/>
                    <a:pt x="1091811" y="1326820"/>
                    <a:pt x="1087010" y="1326340"/>
                  </a:cubicBezTo>
                  <a:cubicBezTo>
                    <a:pt x="1082210" y="1325792"/>
                    <a:pt x="1074666" y="1324557"/>
                    <a:pt x="1070894" y="1321951"/>
                  </a:cubicBezTo>
                  <a:cubicBezTo>
                    <a:pt x="1068836" y="1320511"/>
                    <a:pt x="1066916" y="1318659"/>
                    <a:pt x="1065544" y="1316808"/>
                  </a:cubicBezTo>
                  <a:cubicBezTo>
                    <a:pt x="1066642" y="1312898"/>
                    <a:pt x="1067053" y="1308647"/>
                    <a:pt x="1068973" y="1305972"/>
                  </a:cubicBezTo>
                  <a:cubicBezTo>
                    <a:pt x="1070894" y="1303160"/>
                    <a:pt x="1076243" y="1299388"/>
                    <a:pt x="1079466" y="1297056"/>
                  </a:cubicBezTo>
                  <a:cubicBezTo>
                    <a:pt x="1082621" y="1294794"/>
                    <a:pt x="1085090" y="1293285"/>
                    <a:pt x="1088999" y="1287661"/>
                  </a:cubicBezTo>
                  <a:cubicBezTo>
                    <a:pt x="1092908" y="1282037"/>
                    <a:pt x="1093251" y="1279295"/>
                    <a:pt x="1094211" y="1271133"/>
                  </a:cubicBezTo>
                  <a:cubicBezTo>
                    <a:pt x="1094965" y="1264824"/>
                    <a:pt x="1093319" y="1245073"/>
                    <a:pt x="1085296" y="1242741"/>
                  </a:cubicBezTo>
                  <a:cubicBezTo>
                    <a:pt x="1085227" y="1243153"/>
                    <a:pt x="1078369" y="1262218"/>
                    <a:pt x="1075900" y="1265784"/>
                  </a:cubicBezTo>
                  <a:cubicBezTo>
                    <a:pt x="1074940" y="1267156"/>
                    <a:pt x="1073843" y="1268253"/>
                    <a:pt x="1072608" y="1269008"/>
                  </a:cubicBezTo>
                  <a:cubicBezTo>
                    <a:pt x="1072951" y="1267224"/>
                    <a:pt x="1073157" y="1265167"/>
                    <a:pt x="1073500" y="1262561"/>
                  </a:cubicBezTo>
                  <a:cubicBezTo>
                    <a:pt x="1074254" y="1256252"/>
                    <a:pt x="1072608" y="1236500"/>
                    <a:pt x="1064653" y="1234169"/>
                  </a:cubicBezTo>
                  <a:cubicBezTo>
                    <a:pt x="1064584" y="1234512"/>
                    <a:pt x="1057726" y="1253645"/>
                    <a:pt x="1055257" y="1257212"/>
                  </a:cubicBezTo>
                  <a:cubicBezTo>
                    <a:pt x="1052789" y="1260778"/>
                    <a:pt x="1049428" y="1262424"/>
                    <a:pt x="1044628" y="1261944"/>
                  </a:cubicBezTo>
                  <a:cubicBezTo>
                    <a:pt x="1043119" y="1260092"/>
                    <a:pt x="1042022" y="1258172"/>
                    <a:pt x="1041679" y="1256457"/>
                  </a:cubicBezTo>
                  <a:cubicBezTo>
                    <a:pt x="1041061" y="1253371"/>
                    <a:pt x="1050663" y="1228271"/>
                    <a:pt x="1050937" y="1227379"/>
                  </a:cubicBezTo>
                  <a:cubicBezTo>
                    <a:pt x="1051280" y="1226488"/>
                    <a:pt x="1051417" y="1226488"/>
                    <a:pt x="1051143" y="1226145"/>
                  </a:cubicBezTo>
                  <a:cubicBezTo>
                    <a:pt x="1044902" y="1222922"/>
                    <a:pt x="1028854" y="1235197"/>
                    <a:pt x="1020967" y="1246993"/>
                  </a:cubicBezTo>
                  <a:cubicBezTo>
                    <a:pt x="1021585" y="1241576"/>
                    <a:pt x="1029951" y="1219561"/>
                    <a:pt x="1030226" y="1218738"/>
                  </a:cubicBezTo>
                  <a:cubicBezTo>
                    <a:pt x="1030569" y="1217847"/>
                    <a:pt x="1030706" y="1217847"/>
                    <a:pt x="1030431" y="1217504"/>
                  </a:cubicBezTo>
                  <a:cubicBezTo>
                    <a:pt x="1022682" y="1213458"/>
                    <a:pt x="999296" y="1233757"/>
                    <a:pt x="996141" y="1247062"/>
                  </a:cubicBezTo>
                  <a:cubicBezTo>
                    <a:pt x="995936" y="1247953"/>
                    <a:pt x="995799" y="1248776"/>
                    <a:pt x="995661" y="1249599"/>
                  </a:cubicBezTo>
                  <a:cubicBezTo>
                    <a:pt x="992644" y="1245073"/>
                    <a:pt x="991684" y="1245484"/>
                    <a:pt x="989146" y="1244524"/>
                  </a:cubicBezTo>
                  <a:cubicBezTo>
                    <a:pt x="985786" y="1243221"/>
                    <a:pt x="982906" y="1241987"/>
                    <a:pt x="980231" y="1239038"/>
                  </a:cubicBezTo>
                  <a:cubicBezTo>
                    <a:pt x="977488" y="1236089"/>
                    <a:pt x="978928" y="1214349"/>
                    <a:pt x="971590" y="1211743"/>
                  </a:cubicBezTo>
                  <a:cubicBezTo>
                    <a:pt x="964252" y="1209137"/>
                    <a:pt x="1003754" y="1029252"/>
                    <a:pt x="1027208" y="930565"/>
                  </a:cubicBezTo>
                  <a:cubicBezTo>
                    <a:pt x="1050731" y="831878"/>
                    <a:pt x="1074254" y="760692"/>
                    <a:pt x="1086873" y="733740"/>
                  </a:cubicBezTo>
                  <a:cubicBezTo>
                    <a:pt x="1099423" y="706789"/>
                    <a:pt x="1109984" y="700342"/>
                    <a:pt x="1109984" y="700342"/>
                  </a:cubicBezTo>
                  <a:cubicBezTo>
                    <a:pt x="1109984" y="700342"/>
                    <a:pt x="1211003" y="694170"/>
                    <a:pt x="1224307" y="690741"/>
                  </a:cubicBezTo>
                  <a:cubicBezTo>
                    <a:pt x="1237612" y="687243"/>
                    <a:pt x="1239120" y="679905"/>
                    <a:pt x="1239120" y="679905"/>
                  </a:cubicBezTo>
                  <a:cubicBezTo>
                    <a:pt x="1239120" y="679905"/>
                    <a:pt x="1366817" y="651376"/>
                    <a:pt x="1392191" y="646712"/>
                  </a:cubicBezTo>
                  <a:cubicBezTo>
                    <a:pt x="1417566" y="642049"/>
                    <a:pt x="1462143" y="616400"/>
                    <a:pt x="1477985" y="594112"/>
                  </a:cubicBezTo>
                  <a:cubicBezTo>
                    <a:pt x="1493758" y="571823"/>
                    <a:pt x="1484500" y="546311"/>
                    <a:pt x="1472704" y="527452"/>
                  </a:cubicBezTo>
                  <a:cubicBezTo>
                    <a:pt x="1460840" y="508661"/>
                    <a:pt x="1307358" y="287010"/>
                    <a:pt x="1290967" y="253680"/>
                  </a:cubicBezTo>
                  <a:cubicBezTo>
                    <a:pt x="1274576" y="220351"/>
                    <a:pt x="1251465" y="198268"/>
                    <a:pt x="1230479" y="179614"/>
                  </a:cubicBezTo>
                  <a:cubicBezTo>
                    <a:pt x="1209494" y="161029"/>
                    <a:pt x="1123220" y="113914"/>
                    <a:pt x="1110533" y="115697"/>
                  </a:cubicBezTo>
                  <a:cubicBezTo>
                    <a:pt x="1097846" y="117481"/>
                    <a:pt x="1051486" y="173990"/>
                    <a:pt x="1051074" y="183112"/>
                  </a:cubicBezTo>
                  <a:cubicBezTo>
                    <a:pt x="1050731" y="192233"/>
                    <a:pt x="1057178" y="201697"/>
                    <a:pt x="1057178" y="201697"/>
                  </a:cubicBezTo>
                  <a:cubicBezTo>
                    <a:pt x="1057178" y="201697"/>
                    <a:pt x="1050457" y="211161"/>
                    <a:pt x="1051966" y="217539"/>
                  </a:cubicBezTo>
                  <a:cubicBezTo>
                    <a:pt x="1053406" y="223917"/>
                    <a:pt x="1054366" y="229677"/>
                    <a:pt x="1062184" y="232832"/>
                  </a:cubicBezTo>
                  <a:cubicBezTo>
                    <a:pt x="1070071" y="236055"/>
                    <a:pt x="1082895" y="231392"/>
                    <a:pt x="1088039" y="231049"/>
                  </a:cubicBezTo>
                  <a:cubicBezTo>
                    <a:pt x="1093182" y="230706"/>
                    <a:pt x="1100383" y="236741"/>
                    <a:pt x="1106692" y="236947"/>
                  </a:cubicBezTo>
                  <a:cubicBezTo>
                    <a:pt x="1113002" y="237221"/>
                    <a:pt x="1114168" y="236673"/>
                    <a:pt x="1123837" y="237633"/>
                  </a:cubicBezTo>
                  <a:cubicBezTo>
                    <a:pt x="1133507" y="238593"/>
                    <a:pt x="1132410" y="237976"/>
                    <a:pt x="1142080" y="238936"/>
                  </a:cubicBezTo>
                  <a:cubicBezTo>
                    <a:pt x="1151750" y="239896"/>
                    <a:pt x="1178770" y="237016"/>
                    <a:pt x="1194543" y="243393"/>
                  </a:cubicBezTo>
                  <a:cubicBezTo>
                    <a:pt x="1210317" y="249771"/>
                    <a:pt x="1248516" y="294897"/>
                    <a:pt x="1261889" y="332616"/>
                  </a:cubicBezTo>
                  <a:cubicBezTo>
                    <a:pt x="1275262" y="370404"/>
                    <a:pt x="1296796" y="473205"/>
                    <a:pt x="1303791" y="498100"/>
                  </a:cubicBezTo>
                  <a:cubicBezTo>
                    <a:pt x="1310787" y="522994"/>
                    <a:pt x="1313461" y="526560"/>
                    <a:pt x="1310718" y="524709"/>
                  </a:cubicBezTo>
                  <a:cubicBezTo>
                    <a:pt x="1307906" y="522857"/>
                    <a:pt x="1292476" y="522788"/>
                    <a:pt x="1280131" y="515999"/>
                  </a:cubicBezTo>
                  <a:cubicBezTo>
                    <a:pt x="1267787" y="509210"/>
                    <a:pt x="1250848" y="504478"/>
                    <a:pt x="1247487" y="502626"/>
                  </a:cubicBezTo>
                  <a:cubicBezTo>
                    <a:pt x="1244127" y="500774"/>
                    <a:pt x="1248653" y="502146"/>
                    <a:pt x="1244264" y="497345"/>
                  </a:cubicBezTo>
                  <a:cubicBezTo>
                    <a:pt x="1239875" y="492613"/>
                    <a:pt x="1237063" y="491859"/>
                    <a:pt x="1237063" y="491859"/>
                  </a:cubicBezTo>
                  <a:cubicBezTo>
                    <a:pt x="1237063" y="491859"/>
                    <a:pt x="1174930" y="485275"/>
                    <a:pt x="1160939" y="489870"/>
                  </a:cubicBezTo>
                  <a:cubicBezTo>
                    <a:pt x="1147018" y="494465"/>
                    <a:pt x="1144069" y="496042"/>
                    <a:pt x="1137896" y="493505"/>
                  </a:cubicBezTo>
                  <a:cubicBezTo>
                    <a:pt x="1131724" y="490967"/>
                    <a:pt x="1130078" y="488018"/>
                    <a:pt x="1118145" y="485824"/>
                  </a:cubicBezTo>
                  <a:cubicBezTo>
                    <a:pt x="1106213" y="483629"/>
                    <a:pt x="1104429" y="484726"/>
                    <a:pt x="1098189" y="483286"/>
                  </a:cubicBezTo>
                  <a:cubicBezTo>
                    <a:pt x="1091948" y="481915"/>
                    <a:pt x="1025631" y="479172"/>
                    <a:pt x="1006840" y="476085"/>
                  </a:cubicBezTo>
                  <a:cubicBezTo>
                    <a:pt x="988049" y="472999"/>
                    <a:pt x="976390" y="463947"/>
                    <a:pt x="966446" y="469296"/>
                  </a:cubicBezTo>
                  <a:cubicBezTo>
                    <a:pt x="956502" y="474645"/>
                    <a:pt x="951564" y="483012"/>
                    <a:pt x="942923" y="483766"/>
                  </a:cubicBezTo>
                  <a:cubicBezTo>
                    <a:pt x="934282" y="484589"/>
                    <a:pt x="925093" y="472725"/>
                    <a:pt x="910211" y="472108"/>
                  </a:cubicBezTo>
                  <a:cubicBezTo>
                    <a:pt x="895329" y="471491"/>
                    <a:pt x="877498" y="474234"/>
                    <a:pt x="877498" y="474234"/>
                  </a:cubicBezTo>
                  <a:cubicBezTo>
                    <a:pt x="877498" y="474234"/>
                    <a:pt x="850272" y="439875"/>
                    <a:pt x="837516" y="430754"/>
                  </a:cubicBezTo>
                  <a:cubicBezTo>
                    <a:pt x="824691" y="421633"/>
                    <a:pt x="820234" y="419781"/>
                    <a:pt x="820234" y="419781"/>
                  </a:cubicBezTo>
                  <a:lnTo>
                    <a:pt x="821605" y="366015"/>
                  </a:lnTo>
                  <a:cubicBezTo>
                    <a:pt x="821605" y="366015"/>
                    <a:pt x="828395" y="347704"/>
                    <a:pt x="833195" y="328707"/>
                  </a:cubicBezTo>
                  <a:cubicBezTo>
                    <a:pt x="837996" y="309710"/>
                    <a:pt x="838202" y="303401"/>
                    <a:pt x="838202" y="303401"/>
                  </a:cubicBezTo>
                  <a:cubicBezTo>
                    <a:pt x="838202" y="303401"/>
                    <a:pt x="847940" y="310670"/>
                    <a:pt x="855415" y="308956"/>
                  </a:cubicBezTo>
                  <a:cubicBezTo>
                    <a:pt x="862959" y="307241"/>
                    <a:pt x="873383" y="261293"/>
                    <a:pt x="879281" y="243531"/>
                  </a:cubicBezTo>
                  <a:cubicBezTo>
                    <a:pt x="885179" y="225768"/>
                    <a:pt x="884973" y="223985"/>
                    <a:pt x="882299" y="219322"/>
                  </a:cubicBezTo>
                  <a:cubicBezTo>
                    <a:pt x="879624" y="214658"/>
                    <a:pt x="878938" y="210887"/>
                    <a:pt x="878938" y="210887"/>
                  </a:cubicBezTo>
                  <a:cubicBezTo>
                    <a:pt x="878938" y="210887"/>
                    <a:pt x="888882" y="213013"/>
                    <a:pt x="890185" y="209652"/>
                  </a:cubicBezTo>
                  <a:cubicBezTo>
                    <a:pt x="891420" y="206223"/>
                    <a:pt x="895809" y="162606"/>
                    <a:pt x="891626" y="161029"/>
                  </a:cubicBezTo>
                  <a:cubicBezTo>
                    <a:pt x="887374" y="159452"/>
                    <a:pt x="882573" y="157806"/>
                    <a:pt x="882573" y="157806"/>
                  </a:cubicBezTo>
                  <a:cubicBezTo>
                    <a:pt x="882573" y="157806"/>
                    <a:pt x="871943" y="88060"/>
                    <a:pt x="859324" y="61794"/>
                  </a:cubicBezTo>
                  <a:cubicBezTo>
                    <a:pt x="846637" y="35527"/>
                    <a:pt x="798700" y="11456"/>
                    <a:pt x="793556" y="10153"/>
                  </a:cubicBezTo>
                  <a:cubicBezTo>
                    <a:pt x="788481" y="8781"/>
                    <a:pt x="787933" y="7341"/>
                    <a:pt x="787933" y="7341"/>
                  </a:cubicBezTo>
                  <a:cubicBezTo>
                    <a:pt x="787933" y="7341"/>
                    <a:pt x="787178" y="5284"/>
                    <a:pt x="782103" y="2815"/>
                  </a:cubicBezTo>
                  <a:cubicBezTo>
                    <a:pt x="777028" y="346"/>
                    <a:pt x="744727" y="140"/>
                    <a:pt x="741847" y="3"/>
                  </a:cubicBezTo>
                  <a:cubicBezTo>
                    <a:pt x="738966" y="-134"/>
                    <a:pt x="731080" y="4392"/>
                    <a:pt x="731080" y="4392"/>
                  </a:cubicBezTo>
                  <a:cubicBezTo>
                    <a:pt x="731080" y="4392"/>
                    <a:pt x="685474" y="7410"/>
                    <a:pt x="656053" y="39368"/>
                  </a:cubicBezTo>
                  <a:cubicBezTo>
                    <a:pt x="626701" y="71395"/>
                    <a:pt x="609419" y="143952"/>
                    <a:pt x="609419" y="143952"/>
                  </a:cubicBezTo>
                  <a:cubicBezTo>
                    <a:pt x="609419" y="143952"/>
                    <a:pt x="598926" y="148136"/>
                    <a:pt x="597623" y="152045"/>
                  </a:cubicBezTo>
                  <a:cubicBezTo>
                    <a:pt x="596320" y="156023"/>
                    <a:pt x="593440" y="183386"/>
                    <a:pt x="593303" y="187912"/>
                  </a:cubicBezTo>
                  <a:cubicBezTo>
                    <a:pt x="593097" y="192507"/>
                    <a:pt x="597417" y="198954"/>
                    <a:pt x="601052" y="207732"/>
                  </a:cubicBezTo>
                  <a:cubicBezTo>
                    <a:pt x="604687" y="216442"/>
                    <a:pt x="603178" y="239896"/>
                    <a:pt x="604001" y="262253"/>
                  </a:cubicBezTo>
                  <a:cubicBezTo>
                    <a:pt x="604824" y="284610"/>
                    <a:pt x="605716" y="290371"/>
                    <a:pt x="612985" y="294691"/>
                  </a:cubicBezTo>
                  <a:cubicBezTo>
                    <a:pt x="620255" y="299012"/>
                    <a:pt x="629924" y="299972"/>
                    <a:pt x="629924" y="299972"/>
                  </a:cubicBezTo>
                  <a:cubicBezTo>
                    <a:pt x="629924" y="299972"/>
                    <a:pt x="633010" y="344069"/>
                    <a:pt x="641720" y="358128"/>
                  </a:cubicBezTo>
                  <a:cubicBezTo>
                    <a:pt x="650430" y="372255"/>
                    <a:pt x="651321" y="374861"/>
                    <a:pt x="651321" y="374861"/>
                  </a:cubicBezTo>
                  <a:cubicBezTo>
                    <a:pt x="651321" y="374861"/>
                    <a:pt x="651458" y="417518"/>
                    <a:pt x="651184" y="421084"/>
                  </a:cubicBezTo>
                  <a:cubicBezTo>
                    <a:pt x="650978" y="424650"/>
                    <a:pt x="647069" y="426914"/>
                    <a:pt x="647069" y="426914"/>
                  </a:cubicBezTo>
                  <a:lnTo>
                    <a:pt x="647069" y="426914"/>
                  </a:lnTo>
                  <a:close/>
                  <a:moveTo>
                    <a:pt x="1006840" y="1309950"/>
                  </a:moveTo>
                  <a:lnTo>
                    <a:pt x="1006840" y="1309950"/>
                  </a:lnTo>
                  <a:cubicBezTo>
                    <a:pt x="1003480" y="1309881"/>
                    <a:pt x="1001491" y="1309744"/>
                    <a:pt x="1001628" y="1306246"/>
                  </a:cubicBezTo>
                  <a:cubicBezTo>
                    <a:pt x="1001765" y="1302680"/>
                    <a:pt x="1003068" y="1287730"/>
                    <a:pt x="1002588" y="1274425"/>
                  </a:cubicBezTo>
                  <a:cubicBezTo>
                    <a:pt x="1004371" y="1277580"/>
                    <a:pt x="1006017" y="1280803"/>
                    <a:pt x="1006909" y="1284644"/>
                  </a:cubicBezTo>
                  <a:cubicBezTo>
                    <a:pt x="1008212" y="1290747"/>
                    <a:pt x="1009103" y="1291707"/>
                    <a:pt x="1007663" y="1304326"/>
                  </a:cubicBezTo>
                  <a:cubicBezTo>
                    <a:pt x="1007457" y="1305218"/>
                    <a:pt x="1007251" y="1307138"/>
                    <a:pt x="1006840" y="1309950"/>
                  </a:cubicBezTo>
                  <a:lnTo>
                    <a:pt x="1006840" y="1309950"/>
                  </a:lnTo>
                  <a:close/>
                  <a:moveTo>
                    <a:pt x="467184" y="1272505"/>
                  </a:moveTo>
                  <a:lnTo>
                    <a:pt x="467184" y="1272505"/>
                  </a:lnTo>
                  <a:cubicBezTo>
                    <a:pt x="461355" y="1289376"/>
                    <a:pt x="454017" y="1310361"/>
                    <a:pt x="454017" y="1310361"/>
                  </a:cubicBezTo>
                  <a:cubicBezTo>
                    <a:pt x="454017" y="1310361"/>
                    <a:pt x="451891" y="1292530"/>
                    <a:pt x="442152" y="1292668"/>
                  </a:cubicBezTo>
                  <a:cubicBezTo>
                    <a:pt x="437420" y="1292736"/>
                    <a:pt x="434128" y="1293285"/>
                    <a:pt x="432002" y="1294314"/>
                  </a:cubicBezTo>
                  <a:cubicBezTo>
                    <a:pt x="433100" y="1291433"/>
                    <a:pt x="434951" y="1281489"/>
                    <a:pt x="437146" y="1277923"/>
                  </a:cubicBezTo>
                  <a:cubicBezTo>
                    <a:pt x="439546" y="1274082"/>
                    <a:pt x="439203" y="1272985"/>
                    <a:pt x="445718" y="1271270"/>
                  </a:cubicBezTo>
                  <a:cubicBezTo>
                    <a:pt x="452233" y="1269624"/>
                    <a:pt x="461355" y="1270379"/>
                    <a:pt x="465058" y="1271614"/>
                  </a:cubicBezTo>
                  <a:cubicBezTo>
                    <a:pt x="465469" y="1271750"/>
                    <a:pt x="466224" y="1272025"/>
                    <a:pt x="467184" y="1272505"/>
                  </a:cubicBezTo>
                  <a:lnTo>
                    <a:pt x="467184" y="1272505"/>
                  </a:lnTo>
                  <a:close/>
                  <a:moveTo>
                    <a:pt x="429328" y="1296508"/>
                  </a:moveTo>
                  <a:lnTo>
                    <a:pt x="429328" y="1296508"/>
                  </a:lnTo>
                  <a:cubicBezTo>
                    <a:pt x="428916" y="1297194"/>
                    <a:pt x="428711" y="1298017"/>
                    <a:pt x="428642" y="1298977"/>
                  </a:cubicBezTo>
                  <a:lnTo>
                    <a:pt x="428642" y="1299182"/>
                  </a:lnTo>
                  <a:lnTo>
                    <a:pt x="428505" y="1296645"/>
                  </a:lnTo>
                  <a:cubicBezTo>
                    <a:pt x="428505" y="1296645"/>
                    <a:pt x="428848" y="1296645"/>
                    <a:pt x="429328" y="1296508"/>
                  </a:cubicBezTo>
                  <a:lnTo>
                    <a:pt x="429328" y="1296508"/>
                  </a:lnTo>
                  <a:close/>
                  <a:moveTo>
                    <a:pt x="428711" y="1300074"/>
                  </a:moveTo>
                  <a:lnTo>
                    <a:pt x="428711" y="1300074"/>
                  </a:lnTo>
                  <a:cubicBezTo>
                    <a:pt x="429122" y="1303572"/>
                    <a:pt x="431865" y="1306589"/>
                    <a:pt x="432688" y="1312281"/>
                  </a:cubicBezTo>
                  <a:cubicBezTo>
                    <a:pt x="433580" y="1318591"/>
                    <a:pt x="440575" y="1342937"/>
                    <a:pt x="438723" y="1345749"/>
                  </a:cubicBezTo>
                  <a:cubicBezTo>
                    <a:pt x="437283" y="1347875"/>
                    <a:pt x="432688" y="1352332"/>
                    <a:pt x="430837" y="1351029"/>
                  </a:cubicBezTo>
                  <a:lnTo>
                    <a:pt x="430151" y="1343554"/>
                  </a:lnTo>
                  <a:cubicBezTo>
                    <a:pt x="430356" y="1336490"/>
                    <a:pt x="430288" y="1325380"/>
                    <a:pt x="428093" y="1319894"/>
                  </a:cubicBezTo>
                  <a:lnTo>
                    <a:pt x="427202" y="1309469"/>
                  </a:lnTo>
                  <a:cubicBezTo>
                    <a:pt x="427202" y="1309469"/>
                    <a:pt x="429122" y="1307892"/>
                    <a:pt x="428985" y="1307069"/>
                  </a:cubicBezTo>
                  <a:cubicBezTo>
                    <a:pt x="429053" y="1306658"/>
                    <a:pt x="428848" y="1302955"/>
                    <a:pt x="428711" y="130007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317CA39-6907-4EAC-BF2E-8456ED09C87B}"/>
                </a:ext>
              </a:extLst>
            </p:cNvPr>
            <p:cNvSpPr/>
            <p:nvPr/>
          </p:nvSpPr>
          <p:spPr>
            <a:xfrm>
              <a:off x="9497461" y="2137264"/>
              <a:ext cx="1570849" cy="3042984"/>
            </a:xfrm>
            <a:custGeom>
              <a:avLst/>
              <a:gdLst>
                <a:gd name="connsiteX0" fmla="*/ 506056 w 1570849"/>
                <a:gd name="connsiteY0" fmla="*/ 591808 h 3042984"/>
                <a:gd name="connsiteX1" fmla="*/ 468062 w 1570849"/>
                <a:gd name="connsiteY1" fmla="*/ 681099 h 3042984"/>
                <a:gd name="connsiteX2" fmla="*/ 461410 w 1570849"/>
                <a:gd name="connsiteY2" fmla="*/ 717721 h 3042984"/>
                <a:gd name="connsiteX3" fmla="*/ 424925 w 1570849"/>
                <a:gd name="connsiteY3" fmla="*/ 751668 h 3042984"/>
                <a:gd name="connsiteX4" fmla="*/ 370267 w 1570849"/>
                <a:gd name="connsiteY4" fmla="*/ 794256 h 3042984"/>
                <a:gd name="connsiteX5" fmla="*/ 351133 w 1570849"/>
                <a:gd name="connsiteY5" fmla="*/ 811881 h 3042984"/>
                <a:gd name="connsiteX6" fmla="*/ 308271 w 1570849"/>
                <a:gd name="connsiteY6" fmla="*/ 810236 h 3042984"/>
                <a:gd name="connsiteX7" fmla="*/ 272335 w 1570849"/>
                <a:gd name="connsiteY7" fmla="*/ 824020 h 3042984"/>
                <a:gd name="connsiteX8" fmla="*/ 230227 w 1570849"/>
                <a:gd name="connsiteY8" fmla="*/ 804063 h 3042984"/>
                <a:gd name="connsiteX9" fmla="*/ 189284 w 1570849"/>
                <a:gd name="connsiteY9" fmla="*/ 776974 h 3042984"/>
                <a:gd name="connsiteX10" fmla="*/ 205195 w 1570849"/>
                <a:gd name="connsiteY10" fmla="*/ 735826 h 3042984"/>
                <a:gd name="connsiteX11" fmla="*/ 215619 w 1570849"/>
                <a:gd name="connsiteY11" fmla="*/ 718132 h 3042984"/>
                <a:gd name="connsiteX12" fmla="*/ 205881 w 1570849"/>
                <a:gd name="connsiteY12" fmla="*/ 685831 h 3042984"/>
                <a:gd name="connsiteX13" fmla="*/ 506056 w 1570849"/>
                <a:gd name="connsiteY13" fmla="*/ 591808 h 3042984"/>
                <a:gd name="connsiteX14" fmla="*/ 506056 w 1570849"/>
                <a:gd name="connsiteY14" fmla="*/ 591808 h 3042984"/>
                <a:gd name="connsiteX15" fmla="*/ 607211 w 1570849"/>
                <a:gd name="connsiteY15" fmla="*/ 2895959 h 3042984"/>
                <a:gd name="connsiteX16" fmla="*/ 607211 w 1570849"/>
                <a:gd name="connsiteY16" fmla="*/ 2895959 h 3042984"/>
                <a:gd name="connsiteX17" fmla="*/ 618115 w 1570849"/>
                <a:gd name="connsiteY17" fmla="*/ 2876757 h 3042984"/>
                <a:gd name="connsiteX18" fmla="*/ 617018 w 1570849"/>
                <a:gd name="connsiteY18" fmla="*/ 2666491 h 3042984"/>
                <a:gd name="connsiteX19" fmla="*/ 631488 w 1570849"/>
                <a:gd name="connsiteY19" fmla="*/ 2507454 h 3042984"/>
                <a:gd name="connsiteX20" fmla="*/ 660086 w 1570849"/>
                <a:gd name="connsiteY20" fmla="*/ 2358840 h 3042984"/>
                <a:gd name="connsiteX21" fmla="*/ 654463 w 1570849"/>
                <a:gd name="connsiteY21" fmla="*/ 2324071 h 3042984"/>
                <a:gd name="connsiteX22" fmla="*/ 686284 w 1570849"/>
                <a:gd name="connsiteY22" fmla="*/ 2235740 h 3042984"/>
                <a:gd name="connsiteX23" fmla="*/ 707132 w 1570849"/>
                <a:gd name="connsiteY23" fmla="*/ 2132938 h 3042984"/>
                <a:gd name="connsiteX24" fmla="*/ 743685 w 1570849"/>
                <a:gd name="connsiteY24" fmla="*/ 1999756 h 3042984"/>
                <a:gd name="connsiteX25" fmla="*/ 793131 w 1570849"/>
                <a:gd name="connsiteY25" fmla="*/ 1895308 h 3042984"/>
                <a:gd name="connsiteX26" fmla="*/ 808493 w 1570849"/>
                <a:gd name="connsiteY26" fmla="*/ 1818979 h 3042984"/>
                <a:gd name="connsiteX27" fmla="*/ 838394 w 1570849"/>
                <a:gd name="connsiteY27" fmla="*/ 1760206 h 3042984"/>
                <a:gd name="connsiteX28" fmla="*/ 947436 w 1570849"/>
                <a:gd name="connsiteY28" fmla="*/ 1990909 h 3042984"/>
                <a:gd name="connsiteX29" fmla="*/ 994894 w 1570849"/>
                <a:gd name="connsiteY29" fmla="*/ 2175321 h 3042984"/>
                <a:gd name="connsiteX30" fmla="*/ 1023354 w 1570849"/>
                <a:gd name="connsiteY30" fmla="*/ 2257411 h 3042984"/>
                <a:gd name="connsiteX31" fmla="*/ 1022257 w 1570849"/>
                <a:gd name="connsiteY31" fmla="*/ 2337032 h 3042984"/>
                <a:gd name="connsiteX32" fmla="*/ 1018691 w 1570849"/>
                <a:gd name="connsiteY32" fmla="*/ 2374751 h 3042984"/>
                <a:gd name="connsiteX33" fmla="*/ 1014165 w 1570849"/>
                <a:gd name="connsiteY33" fmla="*/ 2404309 h 3042984"/>
                <a:gd name="connsiteX34" fmla="*/ 1019651 w 1570849"/>
                <a:gd name="connsiteY34" fmla="*/ 2449297 h 3042984"/>
                <a:gd name="connsiteX35" fmla="*/ 1017114 w 1570849"/>
                <a:gd name="connsiteY35" fmla="*/ 2485988 h 3042984"/>
                <a:gd name="connsiteX36" fmla="*/ 1014851 w 1570849"/>
                <a:gd name="connsiteY36" fmla="*/ 2648248 h 3042984"/>
                <a:gd name="connsiteX37" fmla="*/ 1024863 w 1570849"/>
                <a:gd name="connsiteY37" fmla="*/ 2734110 h 3042984"/>
                <a:gd name="connsiteX38" fmla="*/ 1050581 w 1570849"/>
                <a:gd name="connsiteY38" fmla="*/ 2793638 h 3042984"/>
                <a:gd name="connsiteX39" fmla="*/ 1041802 w 1570849"/>
                <a:gd name="connsiteY39" fmla="*/ 2838421 h 3042984"/>
                <a:gd name="connsiteX40" fmla="*/ 1041391 w 1570849"/>
                <a:gd name="connsiteY40" fmla="*/ 2868184 h 3042984"/>
                <a:gd name="connsiteX41" fmla="*/ 1039402 w 1570849"/>
                <a:gd name="connsiteY41" fmla="*/ 2869213 h 3042984"/>
                <a:gd name="connsiteX42" fmla="*/ 1037276 w 1570849"/>
                <a:gd name="connsiteY42" fmla="*/ 2904600 h 3042984"/>
                <a:gd name="connsiteX43" fmla="*/ 1036659 w 1570849"/>
                <a:gd name="connsiteY43" fmla="*/ 2913927 h 3042984"/>
                <a:gd name="connsiteX44" fmla="*/ 1036659 w 1570849"/>
                <a:gd name="connsiteY44" fmla="*/ 2917973 h 3042984"/>
                <a:gd name="connsiteX45" fmla="*/ 1035013 w 1570849"/>
                <a:gd name="connsiteY45" fmla="*/ 2948972 h 3042984"/>
                <a:gd name="connsiteX46" fmla="*/ 1044546 w 1570849"/>
                <a:gd name="connsiteY46" fmla="*/ 2994920 h 3042984"/>
                <a:gd name="connsiteX47" fmla="*/ 1118406 w 1570849"/>
                <a:gd name="connsiteY47" fmla="*/ 3002669 h 3042984"/>
                <a:gd name="connsiteX48" fmla="*/ 1140832 w 1570849"/>
                <a:gd name="connsiteY48" fmla="*/ 3021392 h 3042984"/>
                <a:gd name="connsiteX49" fmla="*/ 1156605 w 1570849"/>
                <a:gd name="connsiteY49" fmla="*/ 3041760 h 3042984"/>
                <a:gd name="connsiteX50" fmla="*/ 1304601 w 1570849"/>
                <a:gd name="connsiteY50" fmla="*/ 3033805 h 3042984"/>
                <a:gd name="connsiteX51" fmla="*/ 1339371 w 1570849"/>
                <a:gd name="connsiteY51" fmla="*/ 3004521 h 3042984"/>
                <a:gd name="connsiteX52" fmla="*/ 1314408 w 1570849"/>
                <a:gd name="connsiteY52" fmla="*/ 2944445 h 3042984"/>
                <a:gd name="connsiteX53" fmla="*/ 1271408 w 1570849"/>
                <a:gd name="connsiteY53" fmla="*/ 2919414 h 3042984"/>
                <a:gd name="connsiteX54" fmla="*/ 1246720 w 1570849"/>
                <a:gd name="connsiteY54" fmla="*/ 2882037 h 3042984"/>
                <a:gd name="connsiteX55" fmla="*/ 1244251 w 1570849"/>
                <a:gd name="connsiteY55" fmla="*/ 2870653 h 3042984"/>
                <a:gd name="connsiteX56" fmla="*/ 1245485 w 1570849"/>
                <a:gd name="connsiteY56" fmla="*/ 2865921 h 3042984"/>
                <a:gd name="connsiteX57" fmla="*/ 1270517 w 1570849"/>
                <a:gd name="connsiteY57" fmla="*/ 2826487 h 3042984"/>
                <a:gd name="connsiteX58" fmla="*/ 1260298 w 1570849"/>
                <a:gd name="connsiteY58" fmla="*/ 2755919 h 3042984"/>
                <a:gd name="connsiteX59" fmla="*/ 1256184 w 1570849"/>
                <a:gd name="connsiteY59" fmla="*/ 2687476 h 3042984"/>
                <a:gd name="connsiteX60" fmla="*/ 1236501 w 1570849"/>
                <a:gd name="connsiteY60" fmla="*/ 2634121 h 3042984"/>
                <a:gd name="connsiteX61" fmla="*/ 1250766 w 1570849"/>
                <a:gd name="connsiteY61" fmla="*/ 2417888 h 3042984"/>
                <a:gd name="connsiteX62" fmla="*/ 1233621 w 1570849"/>
                <a:gd name="connsiteY62" fmla="*/ 2331889 h 3042984"/>
                <a:gd name="connsiteX63" fmla="*/ 1220453 w 1570849"/>
                <a:gd name="connsiteY63" fmla="*/ 2250073 h 3042984"/>
                <a:gd name="connsiteX64" fmla="*/ 1211401 w 1570849"/>
                <a:gd name="connsiteY64" fmla="*/ 2166268 h 3042984"/>
                <a:gd name="connsiteX65" fmla="*/ 1216476 w 1570849"/>
                <a:gd name="connsiteY65" fmla="*/ 2096933 h 3042984"/>
                <a:gd name="connsiteX66" fmla="*/ 1220933 w 1570849"/>
                <a:gd name="connsiteY66" fmla="*/ 1776528 h 3042984"/>
                <a:gd name="connsiteX67" fmla="*/ 1201457 w 1570849"/>
                <a:gd name="connsiteY67" fmla="*/ 1708908 h 3042984"/>
                <a:gd name="connsiteX68" fmla="*/ 1187946 w 1570849"/>
                <a:gd name="connsiteY68" fmla="*/ 1580115 h 3042984"/>
                <a:gd name="connsiteX69" fmla="*/ 1176974 w 1570849"/>
                <a:gd name="connsiteY69" fmla="*/ 1560569 h 3042984"/>
                <a:gd name="connsiteX70" fmla="*/ 1179443 w 1570849"/>
                <a:gd name="connsiteY70" fmla="*/ 1527445 h 3042984"/>
                <a:gd name="connsiteX71" fmla="*/ 1177042 w 1570849"/>
                <a:gd name="connsiteY71" fmla="*/ 1517227 h 3042984"/>
                <a:gd name="connsiteX72" fmla="*/ 1188975 w 1570849"/>
                <a:gd name="connsiteY72" fmla="*/ 1468398 h 3042984"/>
                <a:gd name="connsiteX73" fmla="*/ 1248023 w 1570849"/>
                <a:gd name="connsiteY73" fmla="*/ 1405922 h 3042984"/>
                <a:gd name="connsiteX74" fmla="*/ 1278403 w 1570849"/>
                <a:gd name="connsiteY74" fmla="*/ 1351195 h 3042984"/>
                <a:gd name="connsiteX75" fmla="*/ 1449853 w 1570849"/>
                <a:gd name="connsiteY75" fmla="*/ 1204571 h 3042984"/>
                <a:gd name="connsiteX76" fmla="*/ 1528035 w 1570849"/>
                <a:gd name="connsiteY76" fmla="*/ 1091825 h 3042984"/>
                <a:gd name="connsiteX77" fmla="*/ 1568428 w 1570849"/>
                <a:gd name="connsiteY77" fmla="*/ 1047522 h 3042984"/>
                <a:gd name="connsiteX78" fmla="*/ 1561502 w 1570849"/>
                <a:gd name="connsiteY78" fmla="*/ 998968 h 3042984"/>
                <a:gd name="connsiteX79" fmla="*/ 1457054 w 1570849"/>
                <a:gd name="connsiteY79" fmla="*/ 768333 h 3042984"/>
                <a:gd name="connsiteX80" fmla="*/ 1376267 w 1570849"/>
                <a:gd name="connsiteY80" fmla="*/ 706954 h 3042984"/>
                <a:gd name="connsiteX81" fmla="*/ 1309402 w 1570849"/>
                <a:gd name="connsiteY81" fmla="*/ 597843 h 3042984"/>
                <a:gd name="connsiteX82" fmla="*/ 1165178 w 1570849"/>
                <a:gd name="connsiteY82" fmla="*/ 547848 h 3042984"/>
                <a:gd name="connsiteX83" fmla="*/ 1107845 w 1570849"/>
                <a:gd name="connsiteY83" fmla="*/ 489898 h 3042984"/>
                <a:gd name="connsiteX84" fmla="*/ 1029732 w 1570849"/>
                <a:gd name="connsiteY84" fmla="*/ 455128 h 3042984"/>
                <a:gd name="connsiteX85" fmla="*/ 1013685 w 1570849"/>
                <a:gd name="connsiteY85" fmla="*/ 432428 h 3042984"/>
                <a:gd name="connsiteX86" fmla="*/ 1173133 w 1570849"/>
                <a:gd name="connsiteY86" fmla="*/ 382571 h 3042984"/>
                <a:gd name="connsiteX87" fmla="*/ 1183009 w 1570849"/>
                <a:gd name="connsiteY87" fmla="*/ 407740 h 3042984"/>
                <a:gd name="connsiteX88" fmla="*/ 1202691 w 1570849"/>
                <a:gd name="connsiteY88" fmla="*/ 422827 h 3042984"/>
                <a:gd name="connsiteX89" fmla="*/ 1232798 w 1570849"/>
                <a:gd name="connsiteY89" fmla="*/ 496756 h 3042984"/>
                <a:gd name="connsiteX90" fmla="*/ 1336285 w 1570849"/>
                <a:gd name="connsiteY90" fmla="*/ 469667 h 3042984"/>
                <a:gd name="connsiteX91" fmla="*/ 1389503 w 1570849"/>
                <a:gd name="connsiteY91" fmla="*/ 421936 h 3042984"/>
                <a:gd name="connsiteX92" fmla="*/ 1358299 w 1570849"/>
                <a:gd name="connsiteY92" fmla="*/ 333742 h 3042984"/>
                <a:gd name="connsiteX93" fmla="*/ 1362140 w 1570849"/>
                <a:gd name="connsiteY93" fmla="*/ 314128 h 3042984"/>
                <a:gd name="connsiteX94" fmla="*/ 1319757 w 1570849"/>
                <a:gd name="connsiteY94" fmla="*/ 222711 h 3042984"/>
                <a:gd name="connsiteX95" fmla="*/ 1304670 w 1570849"/>
                <a:gd name="connsiteY95" fmla="*/ 209749 h 3042984"/>
                <a:gd name="connsiteX96" fmla="*/ 1265922 w 1570849"/>
                <a:gd name="connsiteY96" fmla="*/ 134654 h 3042984"/>
                <a:gd name="connsiteX97" fmla="*/ 1147004 w 1570849"/>
                <a:gd name="connsiteY97" fmla="*/ 173333 h 3042984"/>
                <a:gd name="connsiteX98" fmla="*/ 1105513 w 1570849"/>
                <a:gd name="connsiteY98" fmla="*/ 220242 h 3042984"/>
                <a:gd name="connsiteX99" fmla="*/ 1150502 w 1570849"/>
                <a:gd name="connsiteY99" fmla="*/ 322426 h 3042984"/>
                <a:gd name="connsiteX100" fmla="*/ 1009570 w 1570849"/>
                <a:gd name="connsiteY100" fmla="*/ 363300 h 3042984"/>
                <a:gd name="connsiteX101" fmla="*/ 1009844 w 1570849"/>
                <a:gd name="connsiteY101" fmla="*/ 341354 h 3042984"/>
                <a:gd name="connsiteX102" fmla="*/ 1023697 w 1570849"/>
                <a:gd name="connsiteY102" fmla="*/ 336416 h 3042984"/>
                <a:gd name="connsiteX103" fmla="*/ 1037962 w 1570849"/>
                <a:gd name="connsiteY103" fmla="*/ 305487 h 3042984"/>
                <a:gd name="connsiteX104" fmla="*/ 1037139 w 1570849"/>
                <a:gd name="connsiteY104" fmla="*/ 254943 h 3042984"/>
                <a:gd name="connsiteX105" fmla="*/ 1032681 w 1570849"/>
                <a:gd name="connsiteY105" fmla="*/ 244656 h 3042984"/>
                <a:gd name="connsiteX106" fmla="*/ 1045917 w 1570849"/>
                <a:gd name="connsiteY106" fmla="*/ 213178 h 3042984"/>
                <a:gd name="connsiteX107" fmla="*/ 1037482 w 1570849"/>
                <a:gd name="connsiteY107" fmla="*/ 194661 h 3042984"/>
                <a:gd name="connsiteX108" fmla="*/ 1033710 w 1570849"/>
                <a:gd name="connsiteY108" fmla="*/ 174705 h 3042984"/>
                <a:gd name="connsiteX109" fmla="*/ 1032887 w 1570849"/>
                <a:gd name="connsiteY109" fmla="*/ 162429 h 3042984"/>
                <a:gd name="connsiteX110" fmla="*/ 1021846 w 1570849"/>
                <a:gd name="connsiteY110" fmla="*/ 148507 h 3042984"/>
                <a:gd name="connsiteX111" fmla="*/ 1006004 w 1570849"/>
                <a:gd name="connsiteY111" fmla="*/ 77870 h 3042984"/>
                <a:gd name="connsiteX112" fmla="*/ 948534 w 1570849"/>
                <a:gd name="connsiteY112" fmla="*/ 24514 h 3042984"/>
                <a:gd name="connsiteX113" fmla="*/ 938727 w 1570849"/>
                <a:gd name="connsiteY113" fmla="*/ 16971 h 3042984"/>
                <a:gd name="connsiteX114" fmla="*/ 893395 w 1570849"/>
                <a:gd name="connsiteY114" fmla="*/ 10456 h 3042984"/>
                <a:gd name="connsiteX115" fmla="*/ 883588 w 1570849"/>
                <a:gd name="connsiteY115" fmla="*/ 374 h 3042984"/>
                <a:gd name="connsiteX116" fmla="*/ 823512 w 1570849"/>
                <a:gd name="connsiteY116" fmla="*/ 6958 h 3042984"/>
                <a:gd name="connsiteX117" fmla="*/ 815694 w 1570849"/>
                <a:gd name="connsiteY117" fmla="*/ 16011 h 3042984"/>
                <a:gd name="connsiteX118" fmla="*/ 767071 w 1570849"/>
                <a:gd name="connsiteY118" fmla="*/ 43374 h 3042984"/>
                <a:gd name="connsiteX119" fmla="*/ 757676 w 1570849"/>
                <a:gd name="connsiteY119" fmla="*/ 61616 h 3042984"/>
                <a:gd name="connsiteX120" fmla="*/ 731615 w 1570849"/>
                <a:gd name="connsiteY120" fmla="*/ 100570 h 3042984"/>
                <a:gd name="connsiteX121" fmla="*/ 722631 w 1570849"/>
                <a:gd name="connsiteY121" fmla="*/ 160166 h 3042984"/>
                <a:gd name="connsiteX122" fmla="*/ 701303 w 1570849"/>
                <a:gd name="connsiteY122" fmla="*/ 188421 h 3042984"/>
                <a:gd name="connsiteX123" fmla="*/ 723111 w 1570849"/>
                <a:gd name="connsiteY123" fmla="*/ 232586 h 3042984"/>
                <a:gd name="connsiteX124" fmla="*/ 743342 w 1570849"/>
                <a:gd name="connsiteY124" fmla="*/ 243079 h 3042984"/>
                <a:gd name="connsiteX125" fmla="*/ 744440 w 1570849"/>
                <a:gd name="connsiteY125" fmla="*/ 273940 h 3042984"/>
                <a:gd name="connsiteX126" fmla="*/ 745400 w 1570849"/>
                <a:gd name="connsiteY126" fmla="*/ 280044 h 3042984"/>
                <a:gd name="connsiteX127" fmla="*/ 735387 w 1570849"/>
                <a:gd name="connsiteY127" fmla="*/ 284501 h 3042984"/>
                <a:gd name="connsiteX128" fmla="*/ 736964 w 1570849"/>
                <a:gd name="connsiteY128" fmla="*/ 314745 h 3042984"/>
                <a:gd name="connsiteX129" fmla="*/ 745605 w 1570849"/>
                <a:gd name="connsiteY129" fmla="*/ 354041 h 3042984"/>
                <a:gd name="connsiteX130" fmla="*/ 760487 w 1570849"/>
                <a:gd name="connsiteY130" fmla="*/ 364466 h 3042984"/>
                <a:gd name="connsiteX131" fmla="*/ 769471 w 1570849"/>
                <a:gd name="connsiteY131" fmla="*/ 397521 h 3042984"/>
                <a:gd name="connsiteX132" fmla="*/ 776947 w 1570849"/>
                <a:gd name="connsiteY132" fmla="*/ 409865 h 3042984"/>
                <a:gd name="connsiteX133" fmla="*/ 777358 w 1570849"/>
                <a:gd name="connsiteY133" fmla="*/ 434623 h 3042984"/>
                <a:gd name="connsiteX134" fmla="*/ 145736 w 1570849"/>
                <a:gd name="connsiteY134" fmla="*/ 636591 h 3042984"/>
                <a:gd name="connsiteX135" fmla="*/ 119676 w 1570849"/>
                <a:gd name="connsiteY135" fmla="*/ 604564 h 3042984"/>
                <a:gd name="connsiteX136" fmla="*/ 96084 w 1570849"/>
                <a:gd name="connsiteY136" fmla="*/ 612931 h 3042984"/>
                <a:gd name="connsiteX137" fmla="*/ 92381 w 1570849"/>
                <a:gd name="connsiteY137" fmla="*/ 625138 h 3042984"/>
                <a:gd name="connsiteX138" fmla="*/ 67966 w 1570849"/>
                <a:gd name="connsiteY138" fmla="*/ 621709 h 3042984"/>
                <a:gd name="connsiteX139" fmla="*/ 55485 w 1570849"/>
                <a:gd name="connsiteY139" fmla="*/ 638923 h 3042984"/>
                <a:gd name="connsiteX140" fmla="*/ 32922 w 1570849"/>
                <a:gd name="connsiteY140" fmla="*/ 644752 h 3042984"/>
                <a:gd name="connsiteX141" fmla="*/ 27161 w 1570849"/>
                <a:gd name="connsiteY141" fmla="*/ 655931 h 3042984"/>
                <a:gd name="connsiteX142" fmla="*/ 6656 w 1570849"/>
                <a:gd name="connsiteY142" fmla="*/ 658194 h 3042984"/>
                <a:gd name="connsiteX143" fmla="*/ 2610 w 1570849"/>
                <a:gd name="connsiteY143" fmla="*/ 694884 h 3042984"/>
                <a:gd name="connsiteX144" fmla="*/ 20989 w 1570849"/>
                <a:gd name="connsiteY144" fmla="*/ 729311 h 3042984"/>
                <a:gd name="connsiteX145" fmla="*/ 40603 w 1570849"/>
                <a:gd name="connsiteY145" fmla="*/ 787741 h 3042984"/>
                <a:gd name="connsiteX146" fmla="*/ 82985 w 1570849"/>
                <a:gd name="connsiteY146" fmla="*/ 821002 h 3042984"/>
                <a:gd name="connsiteX147" fmla="*/ 227826 w 1570849"/>
                <a:gd name="connsiteY147" fmla="*/ 975102 h 3042984"/>
                <a:gd name="connsiteX148" fmla="*/ 307036 w 1570849"/>
                <a:gd name="connsiteY148" fmla="*/ 1003768 h 3042984"/>
                <a:gd name="connsiteX149" fmla="*/ 385560 w 1570849"/>
                <a:gd name="connsiteY149" fmla="*/ 1010969 h 3042984"/>
                <a:gd name="connsiteX150" fmla="*/ 558451 w 1570849"/>
                <a:gd name="connsiteY150" fmla="*/ 906727 h 3042984"/>
                <a:gd name="connsiteX151" fmla="*/ 596650 w 1570849"/>
                <a:gd name="connsiteY151" fmla="*/ 874084 h 3042984"/>
                <a:gd name="connsiteX152" fmla="*/ 615441 w 1570849"/>
                <a:gd name="connsiteY152" fmla="*/ 989709 h 3042984"/>
                <a:gd name="connsiteX153" fmla="*/ 604399 w 1570849"/>
                <a:gd name="connsiteY153" fmla="*/ 1157456 h 3042984"/>
                <a:gd name="connsiteX154" fmla="*/ 603851 w 1570849"/>
                <a:gd name="connsiteY154" fmla="*/ 1308538 h 3042984"/>
                <a:gd name="connsiteX155" fmla="*/ 606457 w 1570849"/>
                <a:gd name="connsiteY155" fmla="*/ 1337684 h 3042984"/>
                <a:gd name="connsiteX156" fmla="*/ 591849 w 1570849"/>
                <a:gd name="connsiteY156" fmla="*/ 1362990 h 3042984"/>
                <a:gd name="connsiteX157" fmla="*/ 579916 w 1570849"/>
                <a:gd name="connsiteY157" fmla="*/ 1378146 h 3042984"/>
                <a:gd name="connsiteX158" fmla="*/ 571344 w 1570849"/>
                <a:gd name="connsiteY158" fmla="*/ 1408116 h 3042984"/>
                <a:gd name="connsiteX159" fmla="*/ 563183 w 1570849"/>
                <a:gd name="connsiteY159" fmla="*/ 1445767 h 3042984"/>
                <a:gd name="connsiteX160" fmla="*/ 488842 w 1570849"/>
                <a:gd name="connsiteY160" fmla="*/ 1764732 h 3042984"/>
                <a:gd name="connsiteX161" fmla="*/ 459284 w 1570849"/>
                <a:gd name="connsiteY161" fmla="*/ 1978701 h 3042984"/>
                <a:gd name="connsiteX162" fmla="*/ 457501 w 1570849"/>
                <a:gd name="connsiteY162" fmla="*/ 2105232 h 3042984"/>
                <a:gd name="connsiteX163" fmla="*/ 445979 w 1570849"/>
                <a:gd name="connsiteY163" fmla="*/ 2203095 h 3042984"/>
                <a:gd name="connsiteX164" fmla="*/ 459353 w 1570849"/>
                <a:gd name="connsiteY164" fmla="*/ 2268589 h 3042984"/>
                <a:gd name="connsiteX165" fmla="*/ 442139 w 1570849"/>
                <a:gd name="connsiteY165" fmla="*/ 2333672 h 3042984"/>
                <a:gd name="connsiteX166" fmla="*/ 413541 w 1570849"/>
                <a:gd name="connsiteY166" fmla="*/ 2482284 h 3042984"/>
                <a:gd name="connsiteX167" fmla="*/ 395779 w 1570849"/>
                <a:gd name="connsiteY167" fmla="*/ 2586115 h 3042984"/>
                <a:gd name="connsiteX168" fmla="*/ 371570 w 1570849"/>
                <a:gd name="connsiteY168" fmla="*/ 2712371 h 3042984"/>
                <a:gd name="connsiteX169" fmla="*/ 391253 w 1570849"/>
                <a:gd name="connsiteY169" fmla="*/ 2765726 h 3042984"/>
                <a:gd name="connsiteX170" fmla="*/ 382474 w 1570849"/>
                <a:gd name="connsiteY170" fmla="*/ 2812566 h 3042984"/>
                <a:gd name="connsiteX171" fmla="*/ 388715 w 1570849"/>
                <a:gd name="connsiteY171" fmla="*/ 2848570 h 3042984"/>
                <a:gd name="connsiteX172" fmla="*/ 370953 w 1570849"/>
                <a:gd name="connsiteY172" fmla="*/ 2870173 h 3042984"/>
                <a:gd name="connsiteX173" fmla="*/ 327267 w 1570849"/>
                <a:gd name="connsiteY173" fmla="*/ 2894039 h 3042984"/>
                <a:gd name="connsiteX174" fmla="*/ 300658 w 1570849"/>
                <a:gd name="connsiteY174" fmla="*/ 2953360 h 3042984"/>
                <a:gd name="connsiteX175" fmla="*/ 334537 w 1570849"/>
                <a:gd name="connsiteY175" fmla="*/ 2983604 h 3042984"/>
                <a:gd name="connsiteX176" fmla="*/ 482327 w 1570849"/>
                <a:gd name="connsiteY176" fmla="*/ 2995743 h 3042984"/>
                <a:gd name="connsiteX177" fmla="*/ 498649 w 1570849"/>
                <a:gd name="connsiteY177" fmla="*/ 2975855 h 3042984"/>
                <a:gd name="connsiteX178" fmla="*/ 521623 w 1570849"/>
                <a:gd name="connsiteY178" fmla="*/ 2957750 h 3042984"/>
                <a:gd name="connsiteX179" fmla="*/ 595690 w 1570849"/>
                <a:gd name="connsiteY179" fmla="*/ 2952126 h 3042984"/>
                <a:gd name="connsiteX180" fmla="*/ 606457 w 1570849"/>
                <a:gd name="connsiteY180" fmla="*/ 2906452 h 3042984"/>
                <a:gd name="connsiteX181" fmla="*/ 607211 w 1570849"/>
                <a:gd name="connsiteY181" fmla="*/ 2895959 h 3042984"/>
                <a:gd name="connsiteX182" fmla="*/ 607211 w 1570849"/>
                <a:gd name="connsiteY182" fmla="*/ 2895959 h 3042984"/>
                <a:gd name="connsiteX183" fmla="*/ 1153314 w 1570849"/>
                <a:gd name="connsiteY183" fmla="*/ 952470 h 3042984"/>
                <a:gd name="connsiteX184" fmla="*/ 1153314 w 1570849"/>
                <a:gd name="connsiteY184" fmla="*/ 952470 h 3042984"/>
                <a:gd name="connsiteX185" fmla="*/ 1213047 w 1570849"/>
                <a:gd name="connsiteY185" fmla="*/ 841028 h 3042984"/>
                <a:gd name="connsiteX186" fmla="*/ 1286153 w 1570849"/>
                <a:gd name="connsiteY186" fmla="*/ 941086 h 3042984"/>
                <a:gd name="connsiteX187" fmla="*/ 1352813 w 1570849"/>
                <a:gd name="connsiteY187" fmla="*/ 991012 h 3042984"/>
                <a:gd name="connsiteX188" fmla="*/ 1338000 w 1570849"/>
                <a:gd name="connsiteY188" fmla="*/ 1029623 h 3042984"/>
                <a:gd name="connsiteX189" fmla="*/ 1316534 w 1570849"/>
                <a:gd name="connsiteY189" fmla="*/ 1139077 h 3042984"/>
                <a:gd name="connsiteX190" fmla="*/ 1245759 w 1570849"/>
                <a:gd name="connsiteY190" fmla="*/ 1235089 h 3042984"/>
                <a:gd name="connsiteX191" fmla="*/ 1120532 w 1570849"/>
                <a:gd name="connsiteY191" fmla="*/ 1360453 h 3042984"/>
                <a:gd name="connsiteX192" fmla="*/ 1107982 w 1570849"/>
                <a:gd name="connsiteY192" fmla="*/ 1311281 h 3042984"/>
                <a:gd name="connsiteX193" fmla="*/ 1107845 w 1570849"/>
                <a:gd name="connsiteY193" fmla="*/ 1246473 h 3042984"/>
                <a:gd name="connsiteX194" fmla="*/ 1081510 w 1570849"/>
                <a:gd name="connsiteY194" fmla="*/ 1121040 h 3042984"/>
                <a:gd name="connsiteX195" fmla="*/ 1099890 w 1570849"/>
                <a:gd name="connsiteY195" fmla="*/ 1045739 h 3042984"/>
                <a:gd name="connsiteX196" fmla="*/ 1153314 w 1570849"/>
                <a:gd name="connsiteY196" fmla="*/ 952470 h 3042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1570849" h="3042984">
                  <a:moveTo>
                    <a:pt x="506056" y="591808"/>
                  </a:moveTo>
                  <a:cubicBezTo>
                    <a:pt x="502901" y="596883"/>
                    <a:pt x="472588" y="650513"/>
                    <a:pt x="468062" y="681099"/>
                  </a:cubicBezTo>
                  <a:cubicBezTo>
                    <a:pt x="463536" y="711686"/>
                    <a:pt x="461410" y="717721"/>
                    <a:pt x="461410" y="717721"/>
                  </a:cubicBezTo>
                  <a:cubicBezTo>
                    <a:pt x="461410" y="717721"/>
                    <a:pt x="434252" y="743096"/>
                    <a:pt x="424925" y="751668"/>
                  </a:cubicBezTo>
                  <a:cubicBezTo>
                    <a:pt x="415598" y="760241"/>
                    <a:pt x="387275" y="781226"/>
                    <a:pt x="370267" y="794256"/>
                  </a:cubicBezTo>
                  <a:cubicBezTo>
                    <a:pt x="353259" y="807286"/>
                    <a:pt x="351133" y="811881"/>
                    <a:pt x="351133" y="811881"/>
                  </a:cubicBezTo>
                  <a:cubicBezTo>
                    <a:pt x="351133" y="811881"/>
                    <a:pt x="327748" y="804406"/>
                    <a:pt x="308271" y="810236"/>
                  </a:cubicBezTo>
                  <a:cubicBezTo>
                    <a:pt x="288794" y="816065"/>
                    <a:pt x="275901" y="824089"/>
                    <a:pt x="272335" y="824020"/>
                  </a:cubicBezTo>
                  <a:cubicBezTo>
                    <a:pt x="268769" y="823952"/>
                    <a:pt x="250458" y="820180"/>
                    <a:pt x="230227" y="804063"/>
                  </a:cubicBezTo>
                  <a:cubicBezTo>
                    <a:pt x="210064" y="787947"/>
                    <a:pt x="189284" y="776974"/>
                    <a:pt x="189284" y="776974"/>
                  </a:cubicBezTo>
                  <a:cubicBezTo>
                    <a:pt x="189284" y="776974"/>
                    <a:pt x="198954" y="742890"/>
                    <a:pt x="205195" y="735826"/>
                  </a:cubicBezTo>
                  <a:cubicBezTo>
                    <a:pt x="211436" y="728762"/>
                    <a:pt x="214453" y="732877"/>
                    <a:pt x="215619" y="718132"/>
                  </a:cubicBezTo>
                  <a:cubicBezTo>
                    <a:pt x="216854" y="703319"/>
                    <a:pt x="205881" y="685831"/>
                    <a:pt x="205881" y="685831"/>
                  </a:cubicBezTo>
                  <a:lnTo>
                    <a:pt x="506056" y="591808"/>
                  </a:lnTo>
                  <a:lnTo>
                    <a:pt x="506056" y="591808"/>
                  </a:lnTo>
                  <a:close/>
                  <a:moveTo>
                    <a:pt x="607211" y="2895959"/>
                  </a:moveTo>
                  <a:lnTo>
                    <a:pt x="607211" y="2895959"/>
                  </a:lnTo>
                  <a:cubicBezTo>
                    <a:pt x="611737" y="2892530"/>
                    <a:pt x="614618" y="2886770"/>
                    <a:pt x="618115" y="2876757"/>
                  </a:cubicBezTo>
                  <a:cubicBezTo>
                    <a:pt x="624493" y="2858446"/>
                    <a:pt x="606045" y="2719366"/>
                    <a:pt x="617018" y="2666491"/>
                  </a:cubicBezTo>
                  <a:cubicBezTo>
                    <a:pt x="627922" y="2613547"/>
                    <a:pt x="630940" y="2546270"/>
                    <a:pt x="631488" y="2507454"/>
                  </a:cubicBezTo>
                  <a:cubicBezTo>
                    <a:pt x="632037" y="2468706"/>
                    <a:pt x="665847" y="2385449"/>
                    <a:pt x="660086" y="2358840"/>
                  </a:cubicBezTo>
                  <a:cubicBezTo>
                    <a:pt x="654325" y="2332231"/>
                    <a:pt x="654463" y="2324071"/>
                    <a:pt x="654463" y="2324071"/>
                  </a:cubicBezTo>
                  <a:cubicBezTo>
                    <a:pt x="654463" y="2324071"/>
                    <a:pt x="669550" y="2268109"/>
                    <a:pt x="686284" y="2235740"/>
                  </a:cubicBezTo>
                  <a:cubicBezTo>
                    <a:pt x="703086" y="2203301"/>
                    <a:pt x="693896" y="2205221"/>
                    <a:pt x="707132" y="2132938"/>
                  </a:cubicBezTo>
                  <a:cubicBezTo>
                    <a:pt x="720368" y="2060655"/>
                    <a:pt x="722768" y="2037200"/>
                    <a:pt x="743685" y="1999756"/>
                  </a:cubicBezTo>
                  <a:cubicBezTo>
                    <a:pt x="764602" y="1962311"/>
                    <a:pt x="787645" y="1923837"/>
                    <a:pt x="793131" y="1895308"/>
                  </a:cubicBezTo>
                  <a:cubicBezTo>
                    <a:pt x="798618" y="1866779"/>
                    <a:pt x="802184" y="1832146"/>
                    <a:pt x="808493" y="1818979"/>
                  </a:cubicBezTo>
                  <a:cubicBezTo>
                    <a:pt x="814803" y="1805812"/>
                    <a:pt x="829342" y="1751907"/>
                    <a:pt x="838394" y="1760206"/>
                  </a:cubicBezTo>
                  <a:cubicBezTo>
                    <a:pt x="896550" y="1813355"/>
                    <a:pt x="916850" y="1915745"/>
                    <a:pt x="947436" y="1990909"/>
                  </a:cubicBezTo>
                  <a:cubicBezTo>
                    <a:pt x="978023" y="2066141"/>
                    <a:pt x="990162" y="2149740"/>
                    <a:pt x="994894" y="2175321"/>
                  </a:cubicBezTo>
                  <a:cubicBezTo>
                    <a:pt x="999694" y="2200901"/>
                    <a:pt x="1023697" y="2231899"/>
                    <a:pt x="1023354" y="2257411"/>
                  </a:cubicBezTo>
                  <a:lnTo>
                    <a:pt x="1022257" y="2337032"/>
                  </a:lnTo>
                  <a:cubicBezTo>
                    <a:pt x="1022051" y="2350268"/>
                    <a:pt x="1020886" y="2363572"/>
                    <a:pt x="1018691" y="2374751"/>
                  </a:cubicBezTo>
                  <a:cubicBezTo>
                    <a:pt x="1016496" y="2385930"/>
                    <a:pt x="1010256" y="2392994"/>
                    <a:pt x="1014165" y="2404309"/>
                  </a:cubicBezTo>
                  <a:cubicBezTo>
                    <a:pt x="1018074" y="2415556"/>
                    <a:pt x="1016839" y="2430918"/>
                    <a:pt x="1019651" y="2449297"/>
                  </a:cubicBezTo>
                  <a:cubicBezTo>
                    <a:pt x="1022463" y="2467677"/>
                    <a:pt x="1017525" y="2458419"/>
                    <a:pt x="1017114" y="2485988"/>
                  </a:cubicBezTo>
                  <a:cubicBezTo>
                    <a:pt x="1016702" y="2513557"/>
                    <a:pt x="1018417" y="2609501"/>
                    <a:pt x="1014851" y="2648248"/>
                  </a:cubicBezTo>
                  <a:cubicBezTo>
                    <a:pt x="1011216" y="2686996"/>
                    <a:pt x="1017182" y="2697283"/>
                    <a:pt x="1024863" y="2734110"/>
                  </a:cubicBezTo>
                  <a:cubicBezTo>
                    <a:pt x="1032476" y="2770938"/>
                    <a:pt x="1050581" y="2793638"/>
                    <a:pt x="1050581" y="2793638"/>
                  </a:cubicBezTo>
                  <a:cubicBezTo>
                    <a:pt x="1050581" y="2793638"/>
                    <a:pt x="1042008" y="2824156"/>
                    <a:pt x="1041802" y="2838421"/>
                  </a:cubicBezTo>
                  <a:lnTo>
                    <a:pt x="1041391" y="2868184"/>
                  </a:lnTo>
                  <a:lnTo>
                    <a:pt x="1039402" y="2869213"/>
                  </a:lnTo>
                  <a:cubicBezTo>
                    <a:pt x="1038305" y="2871887"/>
                    <a:pt x="1037276" y="2893010"/>
                    <a:pt x="1037276" y="2904600"/>
                  </a:cubicBezTo>
                  <a:cubicBezTo>
                    <a:pt x="1036933" y="2906726"/>
                    <a:pt x="1036728" y="2909675"/>
                    <a:pt x="1036659" y="2913927"/>
                  </a:cubicBezTo>
                  <a:cubicBezTo>
                    <a:pt x="1036659" y="2915299"/>
                    <a:pt x="1036659" y="2916670"/>
                    <a:pt x="1036659" y="2917973"/>
                  </a:cubicBezTo>
                  <a:cubicBezTo>
                    <a:pt x="1035287" y="2924008"/>
                    <a:pt x="1033024" y="2933267"/>
                    <a:pt x="1035013" y="2948972"/>
                  </a:cubicBezTo>
                  <a:cubicBezTo>
                    <a:pt x="1037893" y="2971946"/>
                    <a:pt x="1029047" y="2984633"/>
                    <a:pt x="1044546" y="2994920"/>
                  </a:cubicBezTo>
                  <a:cubicBezTo>
                    <a:pt x="1060045" y="3005207"/>
                    <a:pt x="1105788" y="2998212"/>
                    <a:pt x="1118406" y="3002669"/>
                  </a:cubicBezTo>
                  <a:cubicBezTo>
                    <a:pt x="1131094" y="3007059"/>
                    <a:pt x="1134317" y="3011653"/>
                    <a:pt x="1140832" y="3021392"/>
                  </a:cubicBezTo>
                  <a:cubicBezTo>
                    <a:pt x="1147416" y="3031130"/>
                    <a:pt x="1148444" y="3037920"/>
                    <a:pt x="1156605" y="3041760"/>
                  </a:cubicBezTo>
                  <a:cubicBezTo>
                    <a:pt x="1164766" y="3045601"/>
                    <a:pt x="1265716" y="3039703"/>
                    <a:pt x="1304601" y="3033805"/>
                  </a:cubicBezTo>
                  <a:cubicBezTo>
                    <a:pt x="1343554" y="3027907"/>
                    <a:pt x="1339234" y="3012065"/>
                    <a:pt x="1339371" y="3004521"/>
                  </a:cubicBezTo>
                  <a:cubicBezTo>
                    <a:pt x="1339508" y="2996909"/>
                    <a:pt x="1327370" y="2958915"/>
                    <a:pt x="1314408" y="2944445"/>
                  </a:cubicBezTo>
                  <a:cubicBezTo>
                    <a:pt x="1301446" y="2929975"/>
                    <a:pt x="1278884" y="2931483"/>
                    <a:pt x="1271408" y="2919414"/>
                  </a:cubicBezTo>
                  <a:cubicBezTo>
                    <a:pt x="1263865" y="2907275"/>
                    <a:pt x="1251040" y="2897811"/>
                    <a:pt x="1246720" y="2882037"/>
                  </a:cubicBezTo>
                  <a:cubicBezTo>
                    <a:pt x="1245691" y="2878197"/>
                    <a:pt x="1244868" y="2874357"/>
                    <a:pt x="1244251" y="2870653"/>
                  </a:cubicBezTo>
                  <a:cubicBezTo>
                    <a:pt x="1244594" y="2869076"/>
                    <a:pt x="1245005" y="2867430"/>
                    <a:pt x="1245485" y="2865921"/>
                  </a:cubicBezTo>
                  <a:cubicBezTo>
                    <a:pt x="1250834" y="2848639"/>
                    <a:pt x="1281352" y="2854194"/>
                    <a:pt x="1270517" y="2826487"/>
                  </a:cubicBezTo>
                  <a:cubicBezTo>
                    <a:pt x="1259681" y="2798781"/>
                    <a:pt x="1268116" y="2776424"/>
                    <a:pt x="1260298" y="2755919"/>
                  </a:cubicBezTo>
                  <a:cubicBezTo>
                    <a:pt x="1252412" y="2735413"/>
                    <a:pt x="1256046" y="2697694"/>
                    <a:pt x="1256184" y="2687476"/>
                  </a:cubicBezTo>
                  <a:cubicBezTo>
                    <a:pt x="1256321" y="2677258"/>
                    <a:pt x="1236501" y="2634121"/>
                    <a:pt x="1236501" y="2634121"/>
                  </a:cubicBezTo>
                  <a:cubicBezTo>
                    <a:pt x="1236501" y="2634121"/>
                    <a:pt x="1250011" y="2473026"/>
                    <a:pt x="1250766" y="2417888"/>
                  </a:cubicBezTo>
                  <a:cubicBezTo>
                    <a:pt x="1251520" y="2362818"/>
                    <a:pt x="1239313" y="2360555"/>
                    <a:pt x="1233621" y="2331889"/>
                  </a:cubicBezTo>
                  <a:cubicBezTo>
                    <a:pt x="1227860" y="2303222"/>
                    <a:pt x="1217847" y="2292866"/>
                    <a:pt x="1220453" y="2250073"/>
                  </a:cubicBezTo>
                  <a:cubicBezTo>
                    <a:pt x="1223128" y="2207210"/>
                    <a:pt x="1211127" y="2184647"/>
                    <a:pt x="1211401" y="2166268"/>
                  </a:cubicBezTo>
                  <a:cubicBezTo>
                    <a:pt x="1211675" y="2147889"/>
                    <a:pt x="1216476" y="2096933"/>
                    <a:pt x="1216476" y="2096933"/>
                  </a:cubicBezTo>
                  <a:cubicBezTo>
                    <a:pt x="1216476" y="2096933"/>
                    <a:pt x="1231426" y="1829746"/>
                    <a:pt x="1220933" y="1776528"/>
                  </a:cubicBezTo>
                  <a:cubicBezTo>
                    <a:pt x="1210441" y="1723310"/>
                    <a:pt x="1202211" y="1729345"/>
                    <a:pt x="1201457" y="1708908"/>
                  </a:cubicBezTo>
                  <a:cubicBezTo>
                    <a:pt x="1200702" y="1688471"/>
                    <a:pt x="1194804" y="1598563"/>
                    <a:pt x="1187946" y="1580115"/>
                  </a:cubicBezTo>
                  <a:cubicBezTo>
                    <a:pt x="1181020" y="1561666"/>
                    <a:pt x="1176974" y="1560569"/>
                    <a:pt x="1176974" y="1560569"/>
                  </a:cubicBezTo>
                  <a:cubicBezTo>
                    <a:pt x="1176974" y="1560569"/>
                    <a:pt x="1181363" y="1536155"/>
                    <a:pt x="1179443" y="1527445"/>
                  </a:cubicBezTo>
                  <a:cubicBezTo>
                    <a:pt x="1177522" y="1518735"/>
                    <a:pt x="1177042" y="1517227"/>
                    <a:pt x="1177042" y="1517227"/>
                  </a:cubicBezTo>
                  <a:cubicBezTo>
                    <a:pt x="1177042" y="1517227"/>
                    <a:pt x="1176562" y="1477382"/>
                    <a:pt x="1188975" y="1468398"/>
                  </a:cubicBezTo>
                  <a:cubicBezTo>
                    <a:pt x="1201388" y="1459414"/>
                    <a:pt x="1232249" y="1440417"/>
                    <a:pt x="1248023" y="1405922"/>
                  </a:cubicBezTo>
                  <a:cubicBezTo>
                    <a:pt x="1263796" y="1371426"/>
                    <a:pt x="1272163" y="1356270"/>
                    <a:pt x="1278403" y="1351195"/>
                  </a:cubicBezTo>
                  <a:cubicBezTo>
                    <a:pt x="1284576" y="1346188"/>
                    <a:pt x="1402328" y="1283026"/>
                    <a:pt x="1449853" y="1204571"/>
                  </a:cubicBezTo>
                  <a:cubicBezTo>
                    <a:pt x="1497379" y="1126115"/>
                    <a:pt x="1518091" y="1106021"/>
                    <a:pt x="1528035" y="1091825"/>
                  </a:cubicBezTo>
                  <a:cubicBezTo>
                    <a:pt x="1537910" y="1077698"/>
                    <a:pt x="1560953" y="1068851"/>
                    <a:pt x="1568428" y="1047522"/>
                  </a:cubicBezTo>
                  <a:cubicBezTo>
                    <a:pt x="1575904" y="1026194"/>
                    <a:pt x="1563902" y="1007129"/>
                    <a:pt x="1561502" y="998968"/>
                  </a:cubicBezTo>
                  <a:cubicBezTo>
                    <a:pt x="1559033" y="990807"/>
                    <a:pt x="1495253" y="807698"/>
                    <a:pt x="1457054" y="768333"/>
                  </a:cubicBezTo>
                  <a:cubicBezTo>
                    <a:pt x="1418787" y="729037"/>
                    <a:pt x="1391218" y="729654"/>
                    <a:pt x="1376267" y="706954"/>
                  </a:cubicBezTo>
                  <a:cubicBezTo>
                    <a:pt x="1361248" y="684254"/>
                    <a:pt x="1356928" y="630144"/>
                    <a:pt x="1309402" y="597843"/>
                  </a:cubicBezTo>
                  <a:cubicBezTo>
                    <a:pt x="1261876" y="565542"/>
                    <a:pt x="1171213" y="552032"/>
                    <a:pt x="1165178" y="547848"/>
                  </a:cubicBezTo>
                  <a:cubicBezTo>
                    <a:pt x="1159143" y="543665"/>
                    <a:pt x="1134111" y="509649"/>
                    <a:pt x="1107845" y="489898"/>
                  </a:cubicBezTo>
                  <a:cubicBezTo>
                    <a:pt x="1081579" y="470147"/>
                    <a:pt x="1039814" y="465484"/>
                    <a:pt x="1029732" y="455128"/>
                  </a:cubicBezTo>
                  <a:cubicBezTo>
                    <a:pt x="1019651" y="444773"/>
                    <a:pt x="1013685" y="432428"/>
                    <a:pt x="1013685" y="432428"/>
                  </a:cubicBezTo>
                  <a:lnTo>
                    <a:pt x="1173133" y="382571"/>
                  </a:lnTo>
                  <a:cubicBezTo>
                    <a:pt x="1173133" y="382571"/>
                    <a:pt x="1177934" y="401567"/>
                    <a:pt x="1183009" y="407740"/>
                  </a:cubicBezTo>
                  <a:cubicBezTo>
                    <a:pt x="1188015" y="413980"/>
                    <a:pt x="1200222" y="416655"/>
                    <a:pt x="1202691" y="422827"/>
                  </a:cubicBezTo>
                  <a:cubicBezTo>
                    <a:pt x="1205160" y="428999"/>
                    <a:pt x="1219630" y="488389"/>
                    <a:pt x="1232798" y="496756"/>
                  </a:cubicBezTo>
                  <a:cubicBezTo>
                    <a:pt x="1245965" y="505123"/>
                    <a:pt x="1314202" y="479543"/>
                    <a:pt x="1336285" y="469667"/>
                  </a:cubicBezTo>
                  <a:cubicBezTo>
                    <a:pt x="1358368" y="459723"/>
                    <a:pt x="1389503" y="425502"/>
                    <a:pt x="1389503" y="421936"/>
                  </a:cubicBezTo>
                  <a:cubicBezTo>
                    <a:pt x="1389572" y="418369"/>
                    <a:pt x="1357751" y="336759"/>
                    <a:pt x="1358299" y="333742"/>
                  </a:cubicBezTo>
                  <a:cubicBezTo>
                    <a:pt x="1358848" y="330655"/>
                    <a:pt x="1362140" y="317420"/>
                    <a:pt x="1362140" y="314128"/>
                  </a:cubicBezTo>
                  <a:cubicBezTo>
                    <a:pt x="1362208" y="310836"/>
                    <a:pt x="1326341" y="227854"/>
                    <a:pt x="1319757" y="222711"/>
                  </a:cubicBezTo>
                  <a:cubicBezTo>
                    <a:pt x="1313174" y="217498"/>
                    <a:pt x="1306110" y="213315"/>
                    <a:pt x="1304670" y="209749"/>
                  </a:cubicBezTo>
                  <a:cubicBezTo>
                    <a:pt x="1303161" y="206183"/>
                    <a:pt x="1272506" y="137809"/>
                    <a:pt x="1265922" y="134654"/>
                  </a:cubicBezTo>
                  <a:cubicBezTo>
                    <a:pt x="1259338" y="131499"/>
                    <a:pt x="1171213" y="155297"/>
                    <a:pt x="1147004" y="173333"/>
                  </a:cubicBezTo>
                  <a:cubicBezTo>
                    <a:pt x="1122795" y="191369"/>
                    <a:pt x="1105650" y="209475"/>
                    <a:pt x="1105513" y="220242"/>
                  </a:cubicBezTo>
                  <a:cubicBezTo>
                    <a:pt x="1105376" y="230940"/>
                    <a:pt x="1150502" y="322426"/>
                    <a:pt x="1150502" y="322426"/>
                  </a:cubicBezTo>
                  <a:lnTo>
                    <a:pt x="1009570" y="363300"/>
                  </a:lnTo>
                  <a:lnTo>
                    <a:pt x="1009844" y="341354"/>
                  </a:lnTo>
                  <a:cubicBezTo>
                    <a:pt x="1009844" y="341354"/>
                    <a:pt x="1015399" y="347046"/>
                    <a:pt x="1023697" y="336416"/>
                  </a:cubicBezTo>
                  <a:cubicBezTo>
                    <a:pt x="1031996" y="325786"/>
                    <a:pt x="1037345" y="311590"/>
                    <a:pt x="1037962" y="305487"/>
                  </a:cubicBezTo>
                  <a:cubicBezTo>
                    <a:pt x="1038579" y="299383"/>
                    <a:pt x="1041117" y="262693"/>
                    <a:pt x="1037139" y="254943"/>
                  </a:cubicBezTo>
                  <a:cubicBezTo>
                    <a:pt x="1033161" y="247262"/>
                    <a:pt x="1032681" y="244656"/>
                    <a:pt x="1032681" y="244656"/>
                  </a:cubicBezTo>
                  <a:cubicBezTo>
                    <a:pt x="1032681" y="244656"/>
                    <a:pt x="1047700" y="227511"/>
                    <a:pt x="1045917" y="213178"/>
                  </a:cubicBezTo>
                  <a:cubicBezTo>
                    <a:pt x="1044066" y="198845"/>
                    <a:pt x="1037962" y="198227"/>
                    <a:pt x="1037482" y="194661"/>
                  </a:cubicBezTo>
                  <a:cubicBezTo>
                    <a:pt x="1037002" y="191095"/>
                    <a:pt x="1033710" y="174705"/>
                    <a:pt x="1033710" y="174705"/>
                  </a:cubicBezTo>
                  <a:lnTo>
                    <a:pt x="1032887" y="162429"/>
                  </a:lnTo>
                  <a:lnTo>
                    <a:pt x="1021846" y="148507"/>
                  </a:lnTo>
                  <a:cubicBezTo>
                    <a:pt x="1021846" y="148507"/>
                    <a:pt x="1015879" y="98924"/>
                    <a:pt x="1006004" y="77870"/>
                  </a:cubicBezTo>
                  <a:cubicBezTo>
                    <a:pt x="996128" y="56816"/>
                    <a:pt x="953129" y="27601"/>
                    <a:pt x="948534" y="24514"/>
                  </a:cubicBezTo>
                  <a:cubicBezTo>
                    <a:pt x="944007" y="21360"/>
                    <a:pt x="943527" y="19302"/>
                    <a:pt x="938727" y="16971"/>
                  </a:cubicBezTo>
                  <a:cubicBezTo>
                    <a:pt x="933926" y="14639"/>
                    <a:pt x="893395" y="10456"/>
                    <a:pt x="893395" y="10456"/>
                  </a:cubicBezTo>
                  <a:cubicBezTo>
                    <a:pt x="893395" y="10456"/>
                    <a:pt x="892984" y="2295"/>
                    <a:pt x="883588" y="374"/>
                  </a:cubicBezTo>
                  <a:cubicBezTo>
                    <a:pt x="874193" y="-1546"/>
                    <a:pt x="828176" y="4421"/>
                    <a:pt x="823512" y="6958"/>
                  </a:cubicBezTo>
                  <a:cubicBezTo>
                    <a:pt x="818849" y="9427"/>
                    <a:pt x="815694" y="16011"/>
                    <a:pt x="815694" y="16011"/>
                  </a:cubicBezTo>
                  <a:cubicBezTo>
                    <a:pt x="815694" y="16011"/>
                    <a:pt x="776466" y="29246"/>
                    <a:pt x="767071" y="43374"/>
                  </a:cubicBezTo>
                  <a:cubicBezTo>
                    <a:pt x="757676" y="57570"/>
                    <a:pt x="757676" y="61616"/>
                    <a:pt x="757676" y="61616"/>
                  </a:cubicBezTo>
                  <a:cubicBezTo>
                    <a:pt x="757676" y="61616"/>
                    <a:pt x="738062" y="76635"/>
                    <a:pt x="731615" y="100570"/>
                  </a:cubicBezTo>
                  <a:cubicBezTo>
                    <a:pt x="725169" y="124504"/>
                    <a:pt x="722631" y="160166"/>
                    <a:pt x="722631" y="160166"/>
                  </a:cubicBezTo>
                  <a:cubicBezTo>
                    <a:pt x="722631" y="160166"/>
                    <a:pt x="703017" y="174156"/>
                    <a:pt x="701303" y="188421"/>
                  </a:cubicBezTo>
                  <a:cubicBezTo>
                    <a:pt x="699588" y="202685"/>
                    <a:pt x="708915" y="226277"/>
                    <a:pt x="723111" y="232586"/>
                  </a:cubicBezTo>
                  <a:cubicBezTo>
                    <a:pt x="737307" y="238896"/>
                    <a:pt x="743342" y="243079"/>
                    <a:pt x="743342" y="243079"/>
                  </a:cubicBezTo>
                  <a:cubicBezTo>
                    <a:pt x="743342" y="243079"/>
                    <a:pt x="742931" y="271128"/>
                    <a:pt x="744440" y="273940"/>
                  </a:cubicBezTo>
                  <a:cubicBezTo>
                    <a:pt x="745948" y="276752"/>
                    <a:pt x="746634" y="280112"/>
                    <a:pt x="745400" y="280044"/>
                  </a:cubicBezTo>
                  <a:cubicBezTo>
                    <a:pt x="744097" y="280044"/>
                    <a:pt x="736416" y="281964"/>
                    <a:pt x="735387" y="284501"/>
                  </a:cubicBezTo>
                  <a:cubicBezTo>
                    <a:pt x="734290" y="287039"/>
                    <a:pt x="736690" y="309121"/>
                    <a:pt x="736964" y="314745"/>
                  </a:cubicBezTo>
                  <a:cubicBezTo>
                    <a:pt x="737307" y="320368"/>
                    <a:pt x="741422" y="343549"/>
                    <a:pt x="745605" y="354041"/>
                  </a:cubicBezTo>
                  <a:cubicBezTo>
                    <a:pt x="749789" y="364534"/>
                    <a:pt x="760487" y="364466"/>
                    <a:pt x="760487" y="364466"/>
                  </a:cubicBezTo>
                  <a:cubicBezTo>
                    <a:pt x="760487" y="364466"/>
                    <a:pt x="764259" y="387988"/>
                    <a:pt x="769471" y="397521"/>
                  </a:cubicBezTo>
                  <a:cubicBezTo>
                    <a:pt x="774683" y="407054"/>
                    <a:pt x="776947" y="408562"/>
                    <a:pt x="776947" y="409865"/>
                  </a:cubicBezTo>
                  <a:cubicBezTo>
                    <a:pt x="776947" y="411169"/>
                    <a:pt x="777358" y="434623"/>
                    <a:pt x="777358" y="434623"/>
                  </a:cubicBezTo>
                  <a:lnTo>
                    <a:pt x="145736" y="636591"/>
                  </a:lnTo>
                  <a:cubicBezTo>
                    <a:pt x="145736" y="636591"/>
                    <a:pt x="130374" y="606759"/>
                    <a:pt x="119676" y="604564"/>
                  </a:cubicBezTo>
                  <a:cubicBezTo>
                    <a:pt x="108977" y="602370"/>
                    <a:pt x="99719" y="606827"/>
                    <a:pt x="96084" y="612931"/>
                  </a:cubicBezTo>
                  <a:cubicBezTo>
                    <a:pt x="92450" y="619034"/>
                    <a:pt x="92381" y="625138"/>
                    <a:pt x="92381" y="625138"/>
                  </a:cubicBezTo>
                  <a:cubicBezTo>
                    <a:pt x="92381" y="625138"/>
                    <a:pt x="78734" y="616771"/>
                    <a:pt x="67966" y="621709"/>
                  </a:cubicBezTo>
                  <a:cubicBezTo>
                    <a:pt x="57199" y="626647"/>
                    <a:pt x="55485" y="638923"/>
                    <a:pt x="55485" y="638923"/>
                  </a:cubicBezTo>
                  <a:cubicBezTo>
                    <a:pt x="55485" y="638923"/>
                    <a:pt x="38134" y="639197"/>
                    <a:pt x="32922" y="644752"/>
                  </a:cubicBezTo>
                  <a:cubicBezTo>
                    <a:pt x="27779" y="650307"/>
                    <a:pt x="27161" y="655931"/>
                    <a:pt x="27161" y="655931"/>
                  </a:cubicBezTo>
                  <a:cubicBezTo>
                    <a:pt x="27161" y="655931"/>
                    <a:pt x="16531" y="647084"/>
                    <a:pt x="6656" y="658194"/>
                  </a:cubicBezTo>
                  <a:cubicBezTo>
                    <a:pt x="-3220" y="669304"/>
                    <a:pt x="141" y="690221"/>
                    <a:pt x="2610" y="694884"/>
                  </a:cubicBezTo>
                  <a:cubicBezTo>
                    <a:pt x="5079" y="699479"/>
                    <a:pt x="15640" y="709834"/>
                    <a:pt x="20989" y="729311"/>
                  </a:cubicBezTo>
                  <a:cubicBezTo>
                    <a:pt x="26338" y="748788"/>
                    <a:pt x="22566" y="762984"/>
                    <a:pt x="40603" y="787741"/>
                  </a:cubicBezTo>
                  <a:cubicBezTo>
                    <a:pt x="58640" y="812499"/>
                    <a:pt x="75373" y="816819"/>
                    <a:pt x="82985" y="821002"/>
                  </a:cubicBezTo>
                  <a:cubicBezTo>
                    <a:pt x="90598" y="825186"/>
                    <a:pt x="190382" y="952128"/>
                    <a:pt x="227826" y="975102"/>
                  </a:cubicBezTo>
                  <a:cubicBezTo>
                    <a:pt x="265271" y="998076"/>
                    <a:pt x="298875" y="1003631"/>
                    <a:pt x="307036" y="1003768"/>
                  </a:cubicBezTo>
                  <a:cubicBezTo>
                    <a:pt x="315197" y="1003905"/>
                    <a:pt x="354837" y="1015633"/>
                    <a:pt x="385560" y="1010969"/>
                  </a:cubicBezTo>
                  <a:cubicBezTo>
                    <a:pt x="416216" y="1006306"/>
                    <a:pt x="528550" y="930799"/>
                    <a:pt x="558451" y="906727"/>
                  </a:cubicBezTo>
                  <a:cubicBezTo>
                    <a:pt x="588420" y="882656"/>
                    <a:pt x="596650" y="874084"/>
                    <a:pt x="596650" y="874084"/>
                  </a:cubicBezTo>
                  <a:cubicBezTo>
                    <a:pt x="596650" y="874084"/>
                    <a:pt x="613795" y="960083"/>
                    <a:pt x="615441" y="989709"/>
                  </a:cubicBezTo>
                  <a:cubicBezTo>
                    <a:pt x="617087" y="1019336"/>
                    <a:pt x="608857" y="1095734"/>
                    <a:pt x="604399" y="1157456"/>
                  </a:cubicBezTo>
                  <a:cubicBezTo>
                    <a:pt x="599942" y="1219110"/>
                    <a:pt x="599530" y="1284946"/>
                    <a:pt x="603851" y="1308538"/>
                  </a:cubicBezTo>
                  <a:cubicBezTo>
                    <a:pt x="608103" y="1332061"/>
                    <a:pt x="606457" y="1337684"/>
                    <a:pt x="606457" y="1337684"/>
                  </a:cubicBezTo>
                  <a:cubicBezTo>
                    <a:pt x="606457" y="1337684"/>
                    <a:pt x="594867" y="1362030"/>
                    <a:pt x="591849" y="1362990"/>
                  </a:cubicBezTo>
                  <a:cubicBezTo>
                    <a:pt x="588763" y="1363950"/>
                    <a:pt x="582522" y="1371563"/>
                    <a:pt x="579916" y="1378146"/>
                  </a:cubicBezTo>
                  <a:cubicBezTo>
                    <a:pt x="577310" y="1384730"/>
                    <a:pt x="577242" y="1386787"/>
                    <a:pt x="571344" y="1408116"/>
                  </a:cubicBezTo>
                  <a:cubicBezTo>
                    <a:pt x="565446" y="1429444"/>
                    <a:pt x="562291" y="1436577"/>
                    <a:pt x="563183" y="1445767"/>
                  </a:cubicBezTo>
                  <a:cubicBezTo>
                    <a:pt x="564074" y="1454956"/>
                    <a:pt x="506193" y="1691488"/>
                    <a:pt x="488842" y="1764732"/>
                  </a:cubicBezTo>
                  <a:cubicBezTo>
                    <a:pt x="471491" y="1837976"/>
                    <a:pt x="456061" y="1917391"/>
                    <a:pt x="459284" y="1978701"/>
                  </a:cubicBezTo>
                  <a:cubicBezTo>
                    <a:pt x="462507" y="2040012"/>
                    <a:pt x="464222" y="2064495"/>
                    <a:pt x="457501" y="2105232"/>
                  </a:cubicBezTo>
                  <a:cubicBezTo>
                    <a:pt x="450780" y="2145968"/>
                    <a:pt x="440219" y="2172371"/>
                    <a:pt x="445979" y="2203095"/>
                  </a:cubicBezTo>
                  <a:cubicBezTo>
                    <a:pt x="451672" y="2233819"/>
                    <a:pt x="467719" y="2252405"/>
                    <a:pt x="459353" y="2268589"/>
                  </a:cubicBezTo>
                  <a:cubicBezTo>
                    <a:pt x="450986" y="2284843"/>
                    <a:pt x="455169" y="2274693"/>
                    <a:pt x="442139" y="2333672"/>
                  </a:cubicBezTo>
                  <a:cubicBezTo>
                    <a:pt x="429040" y="2392651"/>
                    <a:pt x="422525" y="2421180"/>
                    <a:pt x="413541" y="2482284"/>
                  </a:cubicBezTo>
                  <a:cubicBezTo>
                    <a:pt x="404489" y="2543389"/>
                    <a:pt x="423074" y="2532896"/>
                    <a:pt x="395779" y="2586115"/>
                  </a:cubicBezTo>
                  <a:cubicBezTo>
                    <a:pt x="368484" y="2639333"/>
                    <a:pt x="363821" y="2679589"/>
                    <a:pt x="371570" y="2712371"/>
                  </a:cubicBezTo>
                  <a:cubicBezTo>
                    <a:pt x="379320" y="2745152"/>
                    <a:pt x="391595" y="2741243"/>
                    <a:pt x="391253" y="2765726"/>
                  </a:cubicBezTo>
                  <a:cubicBezTo>
                    <a:pt x="390910" y="2790209"/>
                    <a:pt x="382612" y="2802348"/>
                    <a:pt x="382474" y="2812566"/>
                  </a:cubicBezTo>
                  <a:cubicBezTo>
                    <a:pt x="382337" y="2822510"/>
                    <a:pt x="372462" y="2838077"/>
                    <a:pt x="388715" y="2848570"/>
                  </a:cubicBezTo>
                  <a:cubicBezTo>
                    <a:pt x="383023" y="2856183"/>
                    <a:pt x="375959" y="2862629"/>
                    <a:pt x="370953" y="2870173"/>
                  </a:cubicBezTo>
                  <a:cubicBezTo>
                    <a:pt x="363066" y="2882106"/>
                    <a:pt x="340572" y="2879912"/>
                    <a:pt x="327267" y="2894039"/>
                  </a:cubicBezTo>
                  <a:cubicBezTo>
                    <a:pt x="313963" y="2908166"/>
                    <a:pt x="300727" y="2945748"/>
                    <a:pt x="300658" y="2953360"/>
                  </a:cubicBezTo>
                  <a:cubicBezTo>
                    <a:pt x="300521" y="2960973"/>
                    <a:pt x="295789" y="2976609"/>
                    <a:pt x="334537" y="2983604"/>
                  </a:cubicBezTo>
                  <a:cubicBezTo>
                    <a:pt x="373285" y="2990599"/>
                    <a:pt x="474029" y="2999309"/>
                    <a:pt x="482327" y="2995743"/>
                  </a:cubicBezTo>
                  <a:cubicBezTo>
                    <a:pt x="490625" y="2992177"/>
                    <a:pt x="491791" y="2985388"/>
                    <a:pt x="498649" y="2975855"/>
                  </a:cubicBezTo>
                  <a:cubicBezTo>
                    <a:pt x="505507" y="2966322"/>
                    <a:pt x="508799" y="2961796"/>
                    <a:pt x="521623" y="2957750"/>
                  </a:cubicBezTo>
                  <a:cubicBezTo>
                    <a:pt x="534448" y="2953704"/>
                    <a:pt x="579985" y="2961933"/>
                    <a:pt x="595690" y="2952126"/>
                  </a:cubicBezTo>
                  <a:cubicBezTo>
                    <a:pt x="611463" y="2942251"/>
                    <a:pt x="602959" y="2929289"/>
                    <a:pt x="606457" y="2906452"/>
                  </a:cubicBezTo>
                  <a:cubicBezTo>
                    <a:pt x="606731" y="2902269"/>
                    <a:pt x="607074" y="2898977"/>
                    <a:pt x="607211" y="2895959"/>
                  </a:cubicBezTo>
                  <a:lnTo>
                    <a:pt x="607211" y="2895959"/>
                  </a:lnTo>
                  <a:close/>
                  <a:moveTo>
                    <a:pt x="1153314" y="952470"/>
                  </a:moveTo>
                  <a:lnTo>
                    <a:pt x="1153314" y="952470"/>
                  </a:lnTo>
                  <a:cubicBezTo>
                    <a:pt x="1177317" y="913997"/>
                    <a:pt x="1213047" y="841028"/>
                    <a:pt x="1213047" y="841028"/>
                  </a:cubicBezTo>
                  <a:cubicBezTo>
                    <a:pt x="1213047" y="841028"/>
                    <a:pt x="1254538" y="902338"/>
                    <a:pt x="1286153" y="941086"/>
                  </a:cubicBezTo>
                  <a:cubicBezTo>
                    <a:pt x="1317768" y="979834"/>
                    <a:pt x="1352813" y="991012"/>
                    <a:pt x="1352813" y="991012"/>
                  </a:cubicBezTo>
                  <a:cubicBezTo>
                    <a:pt x="1352813" y="991012"/>
                    <a:pt x="1348629" y="998625"/>
                    <a:pt x="1338000" y="1029623"/>
                  </a:cubicBezTo>
                  <a:cubicBezTo>
                    <a:pt x="1327370" y="1060621"/>
                    <a:pt x="1327095" y="1116240"/>
                    <a:pt x="1316534" y="1139077"/>
                  </a:cubicBezTo>
                  <a:cubicBezTo>
                    <a:pt x="1306041" y="1161914"/>
                    <a:pt x="1261601" y="1200593"/>
                    <a:pt x="1245759" y="1235089"/>
                  </a:cubicBezTo>
                  <a:cubicBezTo>
                    <a:pt x="1229986" y="1269584"/>
                    <a:pt x="1120532" y="1360453"/>
                    <a:pt x="1120532" y="1360453"/>
                  </a:cubicBezTo>
                  <a:cubicBezTo>
                    <a:pt x="1120532" y="1360453"/>
                    <a:pt x="1107845" y="1316905"/>
                    <a:pt x="1107982" y="1311281"/>
                  </a:cubicBezTo>
                  <a:cubicBezTo>
                    <a:pt x="1108051" y="1305657"/>
                    <a:pt x="1111891" y="1289404"/>
                    <a:pt x="1107845" y="1246473"/>
                  </a:cubicBezTo>
                  <a:cubicBezTo>
                    <a:pt x="1103867" y="1203542"/>
                    <a:pt x="1081510" y="1121040"/>
                    <a:pt x="1081510" y="1121040"/>
                  </a:cubicBezTo>
                  <a:cubicBezTo>
                    <a:pt x="1081510" y="1121040"/>
                    <a:pt x="1089328" y="1073171"/>
                    <a:pt x="1099890" y="1045739"/>
                  </a:cubicBezTo>
                  <a:cubicBezTo>
                    <a:pt x="1110520" y="1018239"/>
                    <a:pt x="1129242" y="990944"/>
                    <a:pt x="1153314" y="952470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854EDA6-BC5E-4D2F-AEF9-2EF5C5A6DC83}"/>
                </a:ext>
              </a:extLst>
            </p:cNvPr>
            <p:cNvSpPr/>
            <p:nvPr/>
          </p:nvSpPr>
          <p:spPr>
            <a:xfrm>
              <a:off x="3301933" y="2297220"/>
              <a:ext cx="1319949" cy="2934545"/>
            </a:xfrm>
            <a:custGeom>
              <a:avLst/>
              <a:gdLst>
                <a:gd name="connsiteX0" fmla="*/ 284038 w 1319949"/>
                <a:gd name="connsiteY0" fmla="*/ 816380 h 2934545"/>
                <a:gd name="connsiteX1" fmla="*/ 308384 w 1319949"/>
                <a:gd name="connsiteY1" fmla="*/ 928783 h 2934545"/>
                <a:gd name="connsiteX2" fmla="*/ 325804 w 1319949"/>
                <a:gd name="connsiteY2" fmla="*/ 966913 h 2934545"/>
                <a:gd name="connsiteX3" fmla="*/ 321140 w 1319949"/>
                <a:gd name="connsiteY3" fmla="*/ 1002232 h 2934545"/>
                <a:gd name="connsiteX4" fmla="*/ 326901 w 1319949"/>
                <a:gd name="connsiteY4" fmla="*/ 1060593 h 2934545"/>
                <a:gd name="connsiteX5" fmla="*/ 326764 w 1319949"/>
                <a:gd name="connsiteY5" fmla="*/ 1080002 h 2934545"/>
                <a:gd name="connsiteX6" fmla="*/ 314076 w 1319949"/>
                <a:gd name="connsiteY6" fmla="*/ 1120532 h 2934545"/>
                <a:gd name="connsiteX7" fmla="*/ 303172 w 1319949"/>
                <a:gd name="connsiteY7" fmla="*/ 1157566 h 2934545"/>
                <a:gd name="connsiteX8" fmla="*/ 314282 w 1319949"/>
                <a:gd name="connsiteY8" fmla="*/ 1267636 h 2934545"/>
                <a:gd name="connsiteX9" fmla="*/ 320454 w 1319949"/>
                <a:gd name="connsiteY9" fmla="*/ 1275660 h 2934545"/>
                <a:gd name="connsiteX10" fmla="*/ 324775 w 1319949"/>
                <a:gd name="connsiteY10" fmla="*/ 1286290 h 2934545"/>
                <a:gd name="connsiteX11" fmla="*/ 317231 w 1319949"/>
                <a:gd name="connsiteY11" fmla="*/ 1290199 h 2934545"/>
                <a:gd name="connsiteX12" fmla="*/ 315242 w 1319949"/>
                <a:gd name="connsiteY12" fmla="*/ 1321129 h 2934545"/>
                <a:gd name="connsiteX13" fmla="*/ 311676 w 1319949"/>
                <a:gd name="connsiteY13" fmla="*/ 1324215 h 2934545"/>
                <a:gd name="connsiteX14" fmla="*/ 301458 w 1319949"/>
                <a:gd name="connsiteY14" fmla="*/ 1334296 h 2934545"/>
                <a:gd name="connsiteX15" fmla="*/ 296108 w 1319949"/>
                <a:gd name="connsiteY15" fmla="*/ 1346161 h 2934545"/>
                <a:gd name="connsiteX16" fmla="*/ 284861 w 1319949"/>
                <a:gd name="connsiteY16" fmla="*/ 1374347 h 2934545"/>
                <a:gd name="connsiteX17" fmla="*/ 290553 w 1319949"/>
                <a:gd name="connsiteY17" fmla="*/ 1384565 h 2934545"/>
                <a:gd name="connsiteX18" fmla="*/ 288702 w 1319949"/>
                <a:gd name="connsiteY18" fmla="*/ 1394235 h 2934545"/>
                <a:gd name="connsiteX19" fmla="*/ 278003 w 1319949"/>
                <a:gd name="connsiteY19" fmla="*/ 1407883 h 2934545"/>
                <a:gd name="connsiteX20" fmla="*/ 251051 w 1319949"/>
                <a:gd name="connsiteY20" fmla="*/ 1411243 h 2934545"/>
                <a:gd name="connsiteX21" fmla="*/ 191661 w 1319949"/>
                <a:gd name="connsiteY21" fmla="*/ 1381205 h 2934545"/>
                <a:gd name="connsiteX22" fmla="*/ 166424 w 1319949"/>
                <a:gd name="connsiteY22" fmla="*/ 1323598 h 2934545"/>
                <a:gd name="connsiteX23" fmla="*/ 134740 w 1319949"/>
                <a:gd name="connsiteY23" fmla="*/ 1181980 h 2934545"/>
                <a:gd name="connsiteX24" fmla="*/ 114028 w 1319949"/>
                <a:gd name="connsiteY24" fmla="*/ 1052364 h 2934545"/>
                <a:gd name="connsiteX25" fmla="*/ 155108 w 1319949"/>
                <a:gd name="connsiteY25" fmla="*/ 993042 h 2934545"/>
                <a:gd name="connsiteX26" fmla="*/ 220053 w 1319949"/>
                <a:gd name="connsiteY26" fmla="*/ 873370 h 2934545"/>
                <a:gd name="connsiteX27" fmla="*/ 232878 w 1319949"/>
                <a:gd name="connsiteY27" fmla="*/ 874810 h 2934545"/>
                <a:gd name="connsiteX28" fmla="*/ 239118 w 1319949"/>
                <a:gd name="connsiteY28" fmla="*/ 869530 h 2934545"/>
                <a:gd name="connsiteX29" fmla="*/ 252972 w 1319949"/>
                <a:gd name="connsiteY29" fmla="*/ 845801 h 2934545"/>
                <a:gd name="connsiteX30" fmla="*/ 284038 w 1319949"/>
                <a:gd name="connsiteY30" fmla="*/ 816380 h 2934545"/>
                <a:gd name="connsiteX31" fmla="*/ 284038 w 1319949"/>
                <a:gd name="connsiteY31" fmla="*/ 816380 h 2934545"/>
                <a:gd name="connsiteX32" fmla="*/ 522628 w 1319949"/>
                <a:gd name="connsiteY32" fmla="*/ 3775 h 2934545"/>
                <a:gd name="connsiteX33" fmla="*/ 522628 w 1319949"/>
                <a:gd name="connsiteY33" fmla="*/ 3775 h 2934545"/>
                <a:gd name="connsiteX34" fmla="*/ 513370 w 1319949"/>
                <a:gd name="connsiteY34" fmla="*/ 16051 h 2934545"/>
                <a:gd name="connsiteX35" fmla="*/ 467490 w 1319949"/>
                <a:gd name="connsiteY35" fmla="*/ 37860 h 2934545"/>
                <a:gd name="connsiteX36" fmla="*/ 421678 w 1319949"/>
                <a:gd name="connsiteY36" fmla="*/ 96976 h 2934545"/>
                <a:gd name="connsiteX37" fmla="*/ 407825 w 1319949"/>
                <a:gd name="connsiteY37" fmla="*/ 167202 h 2934545"/>
                <a:gd name="connsiteX38" fmla="*/ 400487 w 1319949"/>
                <a:gd name="connsiteY38" fmla="*/ 172825 h 2934545"/>
                <a:gd name="connsiteX39" fmla="*/ 399733 w 1319949"/>
                <a:gd name="connsiteY39" fmla="*/ 178175 h 2934545"/>
                <a:gd name="connsiteX40" fmla="*/ 392669 w 1319949"/>
                <a:gd name="connsiteY40" fmla="*/ 183524 h 2934545"/>
                <a:gd name="connsiteX41" fmla="*/ 394932 w 1319949"/>
                <a:gd name="connsiteY41" fmla="*/ 222271 h 2934545"/>
                <a:gd name="connsiteX42" fmla="*/ 408168 w 1319949"/>
                <a:gd name="connsiteY42" fmla="*/ 233587 h 2934545"/>
                <a:gd name="connsiteX43" fmla="*/ 405631 w 1319949"/>
                <a:gd name="connsiteY43" fmla="*/ 249635 h 2934545"/>
                <a:gd name="connsiteX44" fmla="*/ 428605 w 1319949"/>
                <a:gd name="connsiteY44" fmla="*/ 305939 h 2934545"/>
                <a:gd name="connsiteX45" fmla="*/ 445339 w 1319949"/>
                <a:gd name="connsiteY45" fmla="*/ 315335 h 2934545"/>
                <a:gd name="connsiteX46" fmla="*/ 454254 w 1319949"/>
                <a:gd name="connsiteY46" fmla="*/ 367524 h 2934545"/>
                <a:gd name="connsiteX47" fmla="*/ 458026 w 1319949"/>
                <a:gd name="connsiteY47" fmla="*/ 390978 h 2934545"/>
                <a:gd name="connsiteX48" fmla="*/ 452197 w 1319949"/>
                <a:gd name="connsiteY48" fmla="*/ 460724 h 2934545"/>
                <a:gd name="connsiteX49" fmla="*/ 425587 w 1319949"/>
                <a:gd name="connsiteY49" fmla="*/ 476909 h 2934545"/>
                <a:gd name="connsiteX50" fmla="*/ 420718 w 1319949"/>
                <a:gd name="connsiteY50" fmla="*/ 478624 h 2934545"/>
                <a:gd name="connsiteX51" fmla="*/ 417838 w 1319949"/>
                <a:gd name="connsiteY51" fmla="*/ 476840 h 2934545"/>
                <a:gd name="connsiteX52" fmla="*/ 410294 w 1319949"/>
                <a:gd name="connsiteY52" fmla="*/ 480338 h 2934545"/>
                <a:gd name="connsiteX53" fmla="*/ 295011 w 1319949"/>
                <a:gd name="connsiteY53" fmla="*/ 535614 h 2934545"/>
                <a:gd name="connsiteX54" fmla="*/ 233838 w 1319949"/>
                <a:gd name="connsiteY54" fmla="*/ 562565 h 2934545"/>
                <a:gd name="connsiteX55" fmla="*/ 151816 w 1319949"/>
                <a:gd name="connsiteY55" fmla="*/ 663584 h 2934545"/>
                <a:gd name="connsiteX56" fmla="*/ 122944 w 1319949"/>
                <a:gd name="connsiteY56" fmla="*/ 743822 h 2934545"/>
                <a:gd name="connsiteX57" fmla="*/ 111765 w 1319949"/>
                <a:gd name="connsiteY57" fmla="*/ 762270 h 2934545"/>
                <a:gd name="connsiteX58" fmla="*/ 97432 w 1319949"/>
                <a:gd name="connsiteY58" fmla="*/ 793063 h 2934545"/>
                <a:gd name="connsiteX59" fmla="*/ 101753 w 1319949"/>
                <a:gd name="connsiteY59" fmla="*/ 802801 h 2934545"/>
                <a:gd name="connsiteX60" fmla="*/ 39002 w 1319949"/>
                <a:gd name="connsiteY60" fmla="*/ 931800 h 2934545"/>
                <a:gd name="connsiteX61" fmla="*/ 2860 w 1319949"/>
                <a:gd name="connsiteY61" fmla="*/ 1039745 h 2934545"/>
                <a:gd name="connsiteX62" fmla="*/ 2243 w 1319949"/>
                <a:gd name="connsiteY62" fmla="*/ 1067109 h 2934545"/>
                <a:gd name="connsiteX63" fmla="*/ 80287 w 1319949"/>
                <a:gd name="connsiteY63" fmla="*/ 1330044 h 2934545"/>
                <a:gd name="connsiteX64" fmla="*/ 99215 w 1319949"/>
                <a:gd name="connsiteY64" fmla="*/ 1398693 h 2934545"/>
                <a:gd name="connsiteX65" fmla="*/ 114920 w 1319949"/>
                <a:gd name="connsiteY65" fmla="*/ 1428799 h 2934545"/>
                <a:gd name="connsiteX66" fmla="*/ 142421 w 1319949"/>
                <a:gd name="connsiteY66" fmla="*/ 1478451 h 2934545"/>
                <a:gd name="connsiteX67" fmla="*/ 186380 w 1319949"/>
                <a:gd name="connsiteY67" fmla="*/ 1506158 h 2934545"/>
                <a:gd name="connsiteX68" fmla="*/ 222316 w 1319949"/>
                <a:gd name="connsiteY68" fmla="*/ 1547511 h 2934545"/>
                <a:gd name="connsiteX69" fmla="*/ 226020 w 1319949"/>
                <a:gd name="connsiteY69" fmla="*/ 1585093 h 2934545"/>
                <a:gd name="connsiteX70" fmla="*/ 293502 w 1319949"/>
                <a:gd name="connsiteY70" fmla="*/ 1602787 h 2934545"/>
                <a:gd name="connsiteX71" fmla="*/ 300086 w 1319949"/>
                <a:gd name="connsiteY71" fmla="*/ 1608548 h 2934545"/>
                <a:gd name="connsiteX72" fmla="*/ 298783 w 1319949"/>
                <a:gd name="connsiteY72" fmla="*/ 1734461 h 2934545"/>
                <a:gd name="connsiteX73" fmla="*/ 302898 w 1319949"/>
                <a:gd name="connsiteY73" fmla="*/ 1774237 h 2934545"/>
                <a:gd name="connsiteX74" fmla="*/ 305024 w 1319949"/>
                <a:gd name="connsiteY74" fmla="*/ 1844943 h 2934545"/>
                <a:gd name="connsiteX75" fmla="*/ 325804 w 1319949"/>
                <a:gd name="connsiteY75" fmla="*/ 1901659 h 2934545"/>
                <a:gd name="connsiteX76" fmla="*/ 307561 w 1319949"/>
                <a:gd name="connsiteY76" fmla="*/ 1988069 h 2934545"/>
                <a:gd name="connsiteX77" fmla="*/ 318260 w 1319949"/>
                <a:gd name="connsiteY77" fmla="*/ 2097729 h 2934545"/>
                <a:gd name="connsiteX78" fmla="*/ 314213 w 1319949"/>
                <a:gd name="connsiteY78" fmla="*/ 2167475 h 2934545"/>
                <a:gd name="connsiteX79" fmla="*/ 313048 w 1319949"/>
                <a:gd name="connsiteY79" fmla="*/ 2207251 h 2934545"/>
                <a:gd name="connsiteX80" fmla="*/ 316477 w 1319949"/>
                <a:gd name="connsiteY80" fmla="*/ 2340708 h 2934545"/>
                <a:gd name="connsiteX81" fmla="*/ 343977 w 1319949"/>
                <a:gd name="connsiteY81" fmla="*/ 2447830 h 2934545"/>
                <a:gd name="connsiteX82" fmla="*/ 343703 w 1319949"/>
                <a:gd name="connsiteY82" fmla="*/ 2482257 h 2934545"/>
                <a:gd name="connsiteX83" fmla="*/ 335679 w 1319949"/>
                <a:gd name="connsiteY83" fmla="*/ 2492818 h 2934545"/>
                <a:gd name="connsiteX84" fmla="*/ 326627 w 1319949"/>
                <a:gd name="connsiteY84" fmla="*/ 2518330 h 2934545"/>
                <a:gd name="connsiteX85" fmla="*/ 338834 w 1319949"/>
                <a:gd name="connsiteY85" fmla="*/ 2544047 h 2934545"/>
                <a:gd name="connsiteX86" fmla="*/ 336091 w 1319949"/>
                <a:gd name="connsiteY86" fmla="*/ 2559066 h 2934545"/>
                <a:gd name="connsiteX87" fmla="*/ 329438 w 1319949"/>
                <a:gd name="connsiteY87" fmla="*/ 2560369 h 2934545"/>
                <a:gd name="connsiteX88" fmla="*/ 331290 w 1319949"/>
                <a:gd name="connsiteY88" fmla="*/ 2609884 h 2934545"/>
                <a:gd name="connsiteX89" fmla="*/ 335473 w 1319949"/>
                <a:gd name="connsiteY89" fmla="*/ 2643077 h 2934545"/>
                <a:gd name="connsiteX90" fmla="*/ 328067 w 1319949"/>
                <a:gd name="connsiteY90" fmla="*/ 2692043 h 2934545"/>
                <a:gd name="connsiteX91" fmla="*/ 322923 w 1319949"/>
                <a:gd name="connsiteY91" fmla="*/ 2735317 h 2934545"/>
                <a:gd name="connsiteX92" fmla="*/ 323609 w 1319949"/>
                <a:gd name="connsiteY92" fmla="*/ 2763161 h 2934545"/>
                <a:gd name="connsiteX93" fmla="*/ 266619 w 1319949"/>
                <a:gd name="connsiteY93" fmla="*/ 2829889 h 2934545"/>
                <a:gd name="connsiteX94" fmla="*/ 254892 w 1319949"/>
                <a:gd name="connsiteY94" fmla="*/ 2859858 h 2934545"/>
                <a:gd name="connsiteX95" fmla="*/ 255646 w 1319949"/>
                <a:gd name="connsiteY95" fmla="*/ 2879747 h 2934545"/>
                <a:gd name="connsiteX96" fmla="*/ 252903 w 1319949"/>
                <a:gd name="connsiteY96" fmla="*/ 2890308 h 2934545"/>
                <a:gd name="connsiteX97" fmla="*/ 256263 w 1319949"/>
                <a:gd name="connsiteY97" fmla="*/ 2915957 h 2934545"/>
                <a:gd name="connsiteX98" fmla="*/ 325941 w 1319949"/>
                <a:gd name="connsiteY98" fmla="*/ 2934542 h 2934545"/>
                <a:gd name="connsiteX99" fmla="*/ 420307 w 1319949"/>
                <a:gd name="connsiteY99" fmla="*/ 2902515 h 2934545"/>
                <a:gd name="connsiteX100" fmla="*/ 426548 w 1319949"/>
                <a:gd name="connsiteY100" fmla="*/ 2893257 h 2934545"/>
                <a:gd name="connsiteX101" fmla="*/ 429359 w 1319949"/>
                <a:gd name="connsiteY101" fmla="*/ 2872066 h 2934545"/>
                <a:gd name="connsiteX102" fmla="*/ 442732 w 1319949"/>
                <a:gd name="connsiteY102" fmla="*/ 2851354 h 2934545"/>
                <a:gd name="connsiteX103" fmla="*/ 466873 w 1319949"/>
                <a:gd name="connsiteY103" fmla="*/ 2845388 h 2934545"/>
                <a:gd name="connsiteX104" fmla="*/ 493756 w 1319949"/>
                <a:gd name="connsiteY104" fmla="*/ 2825020 h 2934545"/>
                <a:gd name="connsiteX105" fmla="*/ 492796 w 1319949"/>
                <a:gd name="connsiteY105" fmla="*/ 2777974 h 2934545"/>
                <a:gd name="connsiteX106" fmla="*/ 489367 w 1319949"/>
                <a:gd name="connsiteY106" fmla="*/ 2765561 h 2934545"/>
                <a:gd name="connsiteX107" fmla="*/ 494990 w 1319949"/>
                <a:gd name="connsiteY107" fmla="*/ 2723178 h 2934545"/>
                <a:gd name="connsiteX108" fmla="*/ 501711 w 1319949"/>
                <a:gd name="connsiteY108" fmla="*/ 2643694 h 2934545"/>
                <a:gd name="connsiteX109" fmla="*/ 497459 w 1319949"/>
                <a:gd name="connsiteY109" fmla="*/ 2622434 h 2934545"/>
                <a:gd name="connsiteX110" fmla="*/ 509255 w 1319949"/>
                <a:gd name="connsiteY110" fmla="*/ 2580121 h 2934545"/>
                <a:gd name="connsiteX111" fmla="*/ 508501 w 1319949"/>
                <a:gd name="connsiteY111" fmla="*/ 2564210 h 2934545"/>
                <a:gd name="connsiteX112" fmla="*/ 527292 w 1319949"/>
                <a:gd name="connsiteY112" fmla="*/ 2529920 h 2934545"/>
                <a:gd name="connsiteX113" fmla="*/ 525989 w 1319949"/>
                <a:gd name="connsiteY113" fmla="*/ 2461409 h 2934545"/>
                <a:gd name="connsiteX114" fmla="*/ 521737 w 1319949"/>
                <a:gd name="connsiteY114" fmla="*/ 2435760 h 2934545"/>
                <a:gd name="connsiteX115" fmla="*/ 514879 w 1319949"/>
                <a:gd name="connsiteY115" fmla="*/ 2217058 h 2934545"/>
                <a:gd name="connsiteX116" fmla="*/ 508295 w 1319949"/>
                <a:gd name="connsiteY116" fmla="*/ 2151633 h 2934545"/>
                <a:gd name="connsiteX117" fmla="*/ 521119 w 1319949"/>
                <a:gd name="connsiteY117" fmla="*/ 2089911 h 2934545"/>
                <a:gd name="connsiteX118" fmla="*/ 534493 w 1319949"/>
                <a:gd name="connsiteY118" fmla="*/ 1943355 h 2934545"/>
                <a:gd name="connsiteX119" fmla="*/ 561102 w 1319949"/>
                <a:gd name="connsiteY119" fmla="*/ 1808390 h 2934545"/>
                <a:gd name="connsiteX120" fmla="*/ 610205 w 1319949"/>
                <a:gd name="connsiteY120" fmla="*/ 1734529 h 2934545"/>
                <a:gd name="connsiteX121" fmla="*/ 667675 w 1319949"/>
                <a:gd name="connsiteY121" fmla="*/ 1853310 h 2934545"/>
                <a:gd name="connsiteX122" fmla="*/ 686466 w 1319949"/>
                <a:gd name="connsiteY122" fmla="*/ 1947059 h 2934545"/>
                <a:gd name="connsiteX123" fmla="*/ 701896 w 1319949"/>
                <a:gd name="connsiteY123" fmla="*/ 2008986 h 2934545"/>
                <a:gd name="connsiteX124" fmla="*/ 699770 w 1319949"/>
                <a:gd name="connsiteY124" fmla="*/ 2061999 h 2934545"/>
                <a:gd name="connsiteX125" fmla="*/ 715269 w 1319949"/>
                <a:gd name="connsiteY125" fmla="*/ 2120429 h 2934545"/>
                <a:gd name="connsiteX126" fmla="*/ 709783 w 1319949"/>
                <a:gd name="connsiteY126" fmla="*/ 2150467 h 2934545"/>
                <a:gd name="connsiteX127" fmla="*/ 700593 w 1319949"/>
                <a:gd name="connsiteY127" fmla="*/ 2194152 h 2934545"/>
                <a:gd name="connsiteX128" fmla="*/ 701759 w 1319949"/>
                <a:gd name="connsiteY128" fmla="*/ 2218430 h 2934545"/>
                <a:gd name="connsiteX129" fmla="*/ 693530 w 1319949"/>
                <a:gd name="connsiteY129" fmla="*/ 2255463 h 2934545"/>
                <a:gd name="connsiteX130" fmla="*/ 693735 w 1319949"/>
                <a:gd name="connsiteY130" fmla="*/ 2289067 h 2934545"/>
                <a:gd name="connsiteX131" fmla="*/ 684546 w 1319949"/>
                <a:gd name="connsiteY131" fmla="*/ 2456677 h 2934545"/>
                <a:gd name="connsiteX132" fmla="*/ 689826 w 1319949"/>
                <a:gd name="connsiteY132" fmla="*/ 2487195 h 2934545"/>
                <a:gd name="connsiteX133" fmla="*/ 695450 w 1319949"/>
                <a:gd name="connsiteY133" fmla="*/ 2501596 h 2934545"/>
                <a:gd name="connsiteX134" fmla="*/ 686946 w 1319949"/>
                <a:gd name="connsiteY134" fmla="*/ 2532046 h 2934545"/>
                <a:gd name="connsiteX135" fmla="*/ 695175 w 1319949"/>
                <a:gd name="connsiteY135" fmla="*/ 2552003 h 2934545"/>
                <a:gd name="connsiteX136" fmla="*/ 697233 w 1319949"/>
                <a:gd name="connsiteY136" fmla="*/ 2573674 h 2934545"/>
                <a:gd name="connsiteX137" fmla="*/ 713349 w 1319949"/>
                <a:gd name="connsiteY137" fmla="*/ 2604741 h 2934545"/>
                <a:gd name="connsiteX138" fmla="*/ 710537 w 1319949"/>
                <a:gd name="connsiteY138" fmla="*/ 2662828 h 2934545"/>
                <a:gd name="connsiteX139" fmla="*/ 717395 w 1319949"/>
                <a:gd name="connsiteY139" fmla="*/ 2689163 h 2934545"/>
                <a:gd name="connsiteX140" fmla="*/ 709097 w 1319949"/>
                <a:gd name="connsiteY140" fmla="*/ 2736140 h 2934545"/>
                <a:gd name="connsiteX141" fmla="*/ 715064 w 1319949"/>
                <a:gd name="connsiteY141" fmla="*/ 2767961 h 2934545"/>
                <a:gd name="connsiteX142" fmla="*/ 708343 w 1319949"/>
                <a:gd name="connsiteY142" fmla="*/ 2778934 h 2934545"/>
                <a:gd name="connsiteX143" fmla="*/ 710332 w 1319949"/>
                <a:gd name="connsiteY143" fmla="*/ 2811167 h 2934545"/>
                <a:gd name="connsiteX144" fmla="*/ 760944 w 1319949"/>
                <a:gd name="connsiteY144" fmla="*/ 2835855 h 2934545"/>
                <a:gd name="connsiteX145" fmla="*/ 783095 w 1319949"/>
                <a:gd name="connsiteY145" fmla="*/ 2832495 h 2934545"/>
                <a:gd name="connsiteX146" fmla="*/ 807715 w 1319949"/>
                <a:gd name="connsiteY146" fmla="*/ 2853000 h 2934545"/>
                <a:gd name="connsiteX147" fmla="*/ 822940 w 1319949"/>
                <a:gd name="connsiteY147" fmla="*/ 2883587 h 2934545"/>
                <a:gd name="connsiteX148" fmla="*/ 936714 w 1319949"/>
                <a:gd name="connsiteY148" fmla="*/ 2913556 h 2934545"/>
                <a:gd name="connsiteX149" fmla="*/ 994253 w 1319949"/>
                <a:gd name="connsiteY149" fmla="*/ 2896754 h 2934545"/>
                <a:gd name="connsiteX150" fmla="*/ 995007 w 1319949"/>
                <a:gd name="connsiteY150" fmla="*/ 2856978 h 2934545"/>
                <a:gd name="connsiteX151" fmla="*/ 979645 w 1319949"/>
                <a:gd name="connsiteY151" fmla="*/ 2814047 h 2934545"/>
                <a:gd name="connsiteX152" fmla="*/ 926702 w 1319949"/>
                <a:gd name="connsiteY152" fmla="*/ 2774819 h 2934545"/>
                <a:gd name="connsiteX153" fmla="*/ 917169 w 1319949"/>
                <a:gd name="connsiteY153" fmla="*/ 2747387 h 2934545"/>
                <a:gd name="connsiteX154" fmla="*/ 901464 w 1319949"/>
                <a:gd name="connsiteY154" fmla="*/ 2718103 h 2934545"/>
                <a:gd name="connsiteX155" fmla="*/ 898104 w 1319949"/>
                <a:gd name="connsiteY155" fmla="*/ 2695129 h 2934545"/>
                <a:gd name="connsiteX156" fmla="*/ 893372 w 1319949"/>
                <a:gd name="connsiteY156" fmla="*/ 2676955 h 2934545"/>
                <a:gd name="connsiteX157" fmla="*/ 885416 w 1319949"/>
                <a:gd name="connsiteY157" fmla="*/ 2617291 h 2934545"/>
                <a:gd name="connsiteX158" fmla="*/ 887474 w 1319949"/>
                <a:gd name="connsiteY158" fmla="*/ 2577514 h 2934545"/>
                <a:gd name="connsiteX159" fmla="*/ 886788 w 1319949"/>
                <a:gd name="connsiteY159" fmla="*/ 2549260 h 2934545"/>
                <a:gd name="connsiteX160" fmla="*/ 879861 w 1319949"/>
                <a:gd name="connsiteY160" fmla="*/ 2528891 h 2934545"/>
                <a:gd name="connsiteX161" fmla="*/ 887062 w 1319949"/>
                <a:gd name="connsiteY161" fmla="*/ 2505094 h 2934545"/>
                <a:gd name="connsiteX162" fmla="*/ 876638 w 1319949"/>
                <a:gd name="connsiteY162" fmla="*/ 2482051 h 2934545"/>
                <a:gd name="connsiteX163" fmla="*/ 880341 w 1319949"/>
                <a:gd name="connsiteY163" fmla="*/ 2454688 h 2934545"/>
                <a:gd name="connsiteX164" fmla="*/ 876158 w 1319949"/>
                <a:gd name="connsiteY164" fmla="*/ 2423758 h 2934545"/>
                <a:gd name="connsiteX165" fmla="*/ 870054 w 1319949"/>
                <a:gd name="connsiteY165" fmla="*/ 2411345 h 2934545"/>
                <a:gd name="connsiteX166" fmla="*/ 900367 w 1319949"/>
                <a:gd name="connsiteY166" fmla="*/ 2249908 h 2934545"/>
                <a:gd name="connsiteX167" fmla="*/ 901190 w 1319949"/>
                <a:gd name="connsiteY167" fmla="*/ 2139425 h 2934545"/>
                <a:gd name="connsiteX168" fmla="*/ 896252 w 1319949"/>
                <a:gd name="connsiteY168" fmla="*/ 2092585 h 2934545"/>
                <a:gd name="connsiteX169" fmla="*/ 898378 w 1319949"/>
                <a:gd name="connsiteY169" fmla="*/ 1919421 h 2934545"/>
                <a:gd name="connsiteX170" fmla="*/ 895223 w 1319949"/>
                <a:gd name="connsiteY170" fmla="*/ 1863734 h 2934545"/>
                <a:gd name="connsiteX171" fmla="*/ 897555 w 1319949"/>
                <a:gd name="connsiteY171" fmla="*/ 1775814 h 2934545"/>
                <a:gd name="connsiteX172" fmla="*/ 909488 w 1319949"/>
                <a:gd name="connsiteY172" fmla="*/ 1929365 h 2934545"/>
                <a:gd name="connsiteX173" fmla="*/ 919158 w 1319949"/>
                <a:gd name="connsiteY173" fmla="*/ 1937594 h 2934545"/>
                <a:gd name="connsiteX174" fmla="*/ 931571 w 1319949"/>
                <a:gd name="connsiteY174" fmla="*/ 1936634 h 2934545"/>
                <a:gd name="connsiteX175" fmla="*/ 939869 w 1319949"/>
                <a:gd name="connsiteY175" fmla="*/ 1926965 h 2934545"/>
                <a:gd name="connsiteX176" fmla="*/ 920735 w 1319949"/>
                <a:gd name="connsiteY176" fmla="*/ 1680419 h 2934545"/>
                <a:gd name="connsiteX177" fmla="*/ 957768 w 1319949"/>
                <a:gd name="connsiteY177" fmla="*/ 1952751 h 2934545"/>
                <a:gd name="connsiteX178" fmla="*/ 984720 w 1319949"/>
                <a:gd name="connsiteY178" fmla="*/ 1949870 h 2934545"/>
                <a:gd name="connsiteX179" fmla="*/ 936851 w 1319949"/>
                <a:gd name="connsiteY179" fmla="*/ 1605804 h 2934545"/>
                <a:gd name="connsiteX180" fmla="*/ 947550 w 1319949"/>
                <a:gd name="connsiteY180" fmla="*/ 1592637 h 2934545"/>
                <a:gd name="connsiteX181" fmla="*/ 940760 w 1319949"/>
                <a:gd name="connsiteY181" fmla="*/ 1553684 h 2934545"/>
                <a:gd name="connsiteX182" fmla="*/ 929513 w 1319949"/>
                <a:gd name="connsiteY182" fmla="*/ 1522685 h 2934545"/>
                <a:gd name="connsiteX183" fmla="*/ 921627 w 1319949"/>
                <a:gd name="connsiteY183" fmla="*/ 1516445 h 2934545"/>
                <a:gd name="connsiteX184" fmla="*/ 910105 w 1319949"/>
                <a:gd name="connsiteY184" fmla="*/ 1520765 h 2934545"/>
                <a:gd name="connsiteX185" fmla="*/ 911614 w 1319949"/>
                <a:gd name="connsiteY185" fmla="*/ 1492716 h 2934545"/>
                <a:gd name="connsiteX186" fmla="*/ 941515 w 1319949"/>
                <a:gd name="connsiteY186" fmla="*/ 1394578 h 2934545"/>
                <a:gd name="connsiteX187" fmla="*/ 935068 w 1319949"/>
                <a:gd name="connsiteY187" fmla="*/ 1382439 h 2934545"/>
                <a:gd name="connsiteX188" fmla="*/ 918198 w 1319949"/>
                <a:gd name="connsiteY188" fmla="*/ 1377296 h 2934545"/>
                <a:gd name="connsiteX189" fmla="*/ 906059 w 1319949"/>
                <a:gd name="connsiteY189" fmla="*/ 1383811 h 2934545"/>
                <a:gd name="connsiteX190" fmla="*/ 899132 w 1319949"/>
                <a:gd name="connsiteY190" fmla="*/ 1406511 h 2934545"/>
                <a:gd name="connsiteX191" fmla="*/ 897692 w 1319949"/>
                <a:gd name="connsiteY191" fmla="*/ 1399722 h 2934545"/>
                <a:gd name="connsiteX192" fmla="*/ 895086 w 1319949"/>
                <a:gd name="connsiteY192" fmla="*/ 1390875 h 2934545"/>
                <a:gd name="connsiteX193" fmla="*/ 913466 w 1319949"/>
                <a:gd name="connsiteY193" fmla="*/ 1356516 h 2934545"/>
                <a:gd name="connsiteX194" fmla="*/ 925879 w 1319949"/>
                <a:gd name="connsiteY194" fmla="*/ 1346023 h 2934545"/>
                <a:gd name="connsiteX195" fmla="*/ 924987 w 1319949"/>
                <a:gd name="connsiteY195" fmla="*/ 1316877 h 2934545"/>
                <a:gd name="connsiteX196" fmla="*/ 919021 w 1319949"/>
                <a:gd name="connsiteY196" fmla="*/ 1314819 h 2934545"/>
                <a:gd name="connsiteX197" fmla="*/ 911545 w 1319949"/>
                <a:gd name="connsiteY197" fmla="*/ 1335736 h 2934545"/>
                <a:gd name="connsiteX198" fmla="*/ 905785 w 1319949"/>
                <a:gd name="connsiteY198" fmla="*/ 1336148 h 2934545"/>
                <a:gd name="connsiteX199" fmla="*/ 913466 w 1319949"/>
                <a:gd name="connsiteY199" fmla="*/ 1310362 h 2934545"/>
                <a:gd name="connsiteX200" fmla="*/ 907499 w 1319949"/>
                <a:gd name="connsiteY200" fmla="*/ 1307687 h 2934545"/>
                <a:gd name="connsiteX201" fmla="*/ 891726 w 1319949"/>
                <a:gd name="connsiteY201" fmla="*/ 1317494 h 2934545"/>
                <a:gd name="connsiteX202" fmla="*/ 886377 w 1319949"/>
                <a:gd name="connsiteY202" fmla="*/ 1324969 h 2934545"/>
                <a:gd name="connsiteX203" fmla="*/ 874855 w 1319949"/>
                <a:gd name="connsiteY203" fmla="*/ 1330593 h 2934545"/>
                <a:gd name="connsiteX204" fmla="*/ 865185 w 1319949"/>
                <a:gd name="connsiteY204" fmla="*/ 1353293 h 2934545"/>
                <a:gd name="connsiteX205" fmla="*/ 866214 w 1319949"/>
                <a:gd name="connsiteY205" fmla="*/ 1368106 h 2934545"/>
                <a:gd name="connsiteX206" fmla="*/ 860865 w 1319949"/>
                <a:gd name="connsiteY206" fmla="*/ 1379970 h 2934545"/>
                <a:gd name="connsiteX207" fmla="*/ 849275 w 1319949"/>
                <a:gd name="connsiteY207" fmla="*/ 1239656 h 2934545"/>
                <a:gd name="connsiteX208" fmla="*/ 831650 w 1319949"/>
                <a:gd name="connsiteY208" fmla="*/ 1234238 h 2934545"/>
                <a:gd name="connsiteX209" fmla="*/ 818619 w 1319949"/>
                <a:gd name="connsiteY209" fmla="*/ 1205846 h 2934545"/>
                <a:gd name="connsiteX210" fmla="*/ 807372 w 1319949"/>
                <a:gd name="connsiteY210" fmla="*/ 1172173 h 2934545"/>
                <a:gd name="connsiteX211" fmla="*/ 813887 w 1319949"/>
                <a:gd name="connsiteY211" fmla="*/ 1128968 h 2934545"/>
                <a:gd name="connsiteX212" fmla="*/ 793382 w 1319949"/>
                <a:gd name="connsiteY212" fmla="*/ 1027195 h 2934545"/>
                <a:gd name="connsiteX213" fmla="*/ 785701 w 1319949"/>
                <a:gd name="connsiteY213" fmla="*/ 990916 h 2934545"/>
                <a:gd name="connsiteX214" fmla="*/ 784604 w 1319949"/>
                <a:gd name="connsiteY214" fmla="*/ 895521 h 2934545"/>
                <a:gd name="connsiteX215" fmla="*/ 802846 w 1319949"/>
                <a:gd name="connsiteY215" fmla="*/ 820563 h 2934545"/>
                <a:gd name="connsiteX216" fmla="*/ 806549 w 1319949"/>
                <a:gd name="connsiteY216" fmla="*/ 795875 h 2934545"/>
                <a:gd name="connsiteX217" fmla="*/ 838851 w 1319949"/>
                <a:gd name="connsiteY217" fmla="*/ 854853 h 2934545"/>
                <a:gd name="connsiteX218" fmla="*/ 856338 w 1319949"/>
                <a:gd name="connsiteY218" fmla="*/ 883246 h 2934545"/>
                <a:gd name="connsiteX219" fmla="*/ 878970 w 1319949"/>
                <a:gd name="connsiteY219" fmla="*/ 874536 h 2934545"/>
                <a:gd name="connsiteX220" fmla="*/ 975050 w 1319949"/>
                <a:gd name="connsiteY220" fmla="*/ 973771 h 2934545"/>
                <a:gd name="connsiteX221" fmla="*/ 1015033 w 1319949"/>
                <a:gd name="connsiteY221" fmla="*/ 1000997 h 2934545"/>
                <a:gd name="connsiteX222" fmla="*/ 1055426 w 1319949"/>
                <a:gd name="connsiteY222" fmla="*/ 1031310 h 2934545"/>
                <a:gd name="connsiteX223" fmla="*/ 1148352 w 1319949"/>
                <a:gd name="connsiteY223" fmla="*/ 1009913 h 2934545"/>
                <a:gd name="connsiteX224" fmla="*/ 1198553 w 1319949"/>
                <a:gd name="connsiteY224" fmla="*/ 966502 h 2934545"/>
                <a:gd name="connsiteX225" fmla="*/ 1220292 w 1319949"/>
                <a:gd name="connsiteY225" fmla="*/ 956489 h 2934545"/>
                <a:gd name="connsiteX226" fmla="*/ 1283523 w 1319949"/>
                <a:gd name="connsiteY226" fmla="*/ 944556 h 2934545"/>
                <a:gd name="connsiteX227" fmla="*/ 1303960 w 1319949"/>
                <a:gd name="connsiteY227" fmla="*/ 927000 h 2934545"/>
                <a:gd name="connsiteX228" fmla="*/ 1304029 w 1319949"/>
                <a:gd name="connsiteY228" fmla="*/ 915478 h 2934545"/>
                <a:gd name="connsiteX229" fmla="*/ 1314316 w 1319949"/>
                <a:gd name="connsiteY229" fmla="*/ 898333 h 2934545"/>
                <a:gd name="connsiteX230" fmla="*/ 1311847 w 1319949"/>
                <a:gd name="connsiteY230" fmla="*/ 876250 h 2934545"/>
                <a:gd name="connsiteX231" fmla="*/ 1319939 w 1319949"/>
                <a:gd name="connsiteY231" fmla="*/ 860820 h 2934545"/>
                <a:gd name="connsiteX232" fmla="*/ 1311230 w 1319949"/>
                <a:gd name="connsiteY232" fmla="*/ 841343 h 2934545"/>
                <a:gd name="connsiteX233" fmla="*/ 1307458 w 1319949"/>
                <a:gd name="connsiteY233" fmla="*/ 812128 h 2934545"/>
                <a:gd name="connsiteX234" fmla="*/ 1258080 w 1319949"/>
                <a:gd name="connsiteY234" fmla="*/ 803350 h 2934545"/>
                <a:gd name="connsiteX235" fmla="*/ 1275088 w 1319949"/>
                <a:gd name="connsiteY235" fmla="*/ 772969 h 2934545"/>
                <a:gd name="connsiteX236" fmla="*/ 1290038 w 1319949"/>
                <a:gd name="connsiteY236" fmla="*/ 722700 h 2934545"/>
                <a:gd name="connsiteX237" fmla="*/ 1270219 w 1319949"/>
                <a:gd name="connsiteY237" fmla="*/ 715910 h 2934545"/>
                <a:gd name="connsiteX238" fmla="*/ 1241621 w 1319949"/>
                <a:gd name="connsiteY238" fmla="*/ 763848 h 2934545"/>
                <a:gd name="connsiteX239" fmla="*/ 1185934 w 1319949"/>
                <a:gd name="connsiteY239" fmla="*/ 829273 h 2934545"/>
                <a:gd name="connsiteX240" fmla="*/ 1179487 w 1319949"/>
                <a:gd name="connsiteY240" fmla="*/ 862397 h 2934545"/>
                <a:gd name="connsiteX241" fmla="*/ 1166183 w 1319949"/>
                <a:gd name="connsiteY241" fmla="*/ 870284 h 2934545"/>
                <a:gd name="connsiteX242" fmla="*/ 1158159 w 1319949"/>
                <a:gd name="connsiteY242" fmla="*/ 880365 h 2934545"/>
                <a:gd name="connsiteX243" fmla="*/ 1152810 w 1319949"/>
                <a:gd name="connsiteY243" fmla="*/ 885166 h 2934545"/>
                <a:gd name="connsiteX244" fmla="*/ 1090539 w 1319949"/>
                <a:gd name="connsiteY244" fmla="*/ 886469 h 2934545"/>
                <a:gd name="connsiteX245" fmla="*/ 1082995 w 1319949"/>
                <a:gd name="connsiteY245" fmla="*/ 888183 h 2934545"/>
                <a:gd name="connsiteX246" fmla="*/ 990069 w 1319949"/>
                <a:gd name="connsiteY246" fmla="*/ 786822 h 2934545"/>
                <a:gd name="connsiteX247" fmla="*/ 984446 w 1319949"/>
                <a:gd name="connsiteY247" fmla="*/ 774409 h 2934545"/>
                <a:gd name="connsiteX248" fmla="*/ 988904 w 1319949"/>
                <a:gd name="connsiteY248" fmla="*/ 763848 h 2934545"/>
                <a:gd name="connsiteX249" fmla="*/ 904687 w 1319949"/>
                <a:gd name="connsiteY249" fmla="*/ 615715 h 2934545"/>
                <a:gd name="connsiteX250" fmla="*/ 844200 w 1319949"/>
                <a:gd name="connsiteY250" fmla="*/ 550770 h 2934545"/>
                <a:gd name="connsiteX251" fmla="*/ 696273 w 1319949"/>
                <a:gd name="connsiteY251" fmla="*/ 479927 h 2934545"/>
                <a:gd name="connsiteX252" fmla="*/ 657937 w 1319949"/>
                <a:gd name="connsiteY252" fmla="*/ 462644 h 2934545"/>
                <a:gd name="connsiteX253" fmla="*/ 636402 w 1319949"/>
                <a:gd name="connsiteY253" fmla="*/ 450780 h 2934545"/>
                <a:gd name="connsiteX254" fmla="*/ 633934 w 1319949"/>
                <a:gd name="connsiteY254" fmla="*/ 394407 h 2934545"/>
                <a:gd name="connsiteX255" fmla="*/ 652862 w 1319949"/>
                <a:gd name="connsiteY255" fmla="*/ 343041 h 2934545"/>
                <a:gd name="connsiteX256" fmla="*/ 659651 w 1319949"/>
                <a:gd name="connsiteY256" fmla="*/ 323221 h 2934545"/>
                <a:gd name="connsiteX257" fmla="*/ 678442 w 1319949"/>
                <a:gd name="connsiteY257" fmla="*/ 293732 h 2934545"/>
                <a:gd name="connsiteX258" fmla="*/ 685849 w 1319949"/>
                <a:gd name="connsiteY258" fmla="*/ 242571 h 2934545"/>
                <a:gd name="connsiteX259" fmla="*/ 684614 w 1319949"/>
                <a:gd name="connsiteY259" fmla="*/ 239554 h 2934545"/>
                <a:gd name="connsiteX260" fmla="*/ 702102 w 1319949"/>
                <a:gd name="connsiteY260" fmla="*/ 228924 h 2934545"/>
                <a:gd name="connsiteX261" fmla="*/ 704640 w 1319949"/>
                <a:gd name="connsiteY261" fmla="*/ 186130 h 2934545"/>
                <a:gd name="connsiteX262" fmla="*/ 692638 w 1319949"/>
                <a:gd name="connsiteY262" fmla="*/ 175020 h 2934545"/>
                <a:gd name="connsiteX263" fmla="*/ 686946 w 1319949"/>
                <a:gd name="connsiteY263" fmla="*/ 161784 h 2934545"/>
                <a:gd name="connsiteX264" fmla="*/ 670075 w 1319949"/>
                <a:gd name="connsiteY264" fmla="*/ 87992 h 2934545"/>
                <a:gd name="connsiteX265" fmla="*/ 615486 w 1319949"/>
                <a:gd name="connsiteY265" fmla="*/ 31482 h 2934545"/>
                <a:gd name="connsiteX266" fmla="*/ 576052 w 1319949"/>
                <a:gd name="connsiteY266" fmla="*/ 12142 h 2934545"/>
                <a:gd name="connsiteX267" fmla="*/ 551020 w 1319949"/>
                <a:gd name="connsiteY267" fmla="*/ 4 h 2934545"/>
                <a:gd name="connsiteX268" fmla="*/ 522628 w 1319949"/>
                <a:gd name="connsiteY268" fmla="*/ 3775 h 2934545"/>
                <a:gd name="connsiteX269" fmla="*/ 522628 w 1319949"/>
                <a:gd name="connsiteY269" fmla="*/ 3775 h 2934545"/>
                <a:gd name="connsiteX270" fmla="*/ 898927 w 1319949"/>
                <a:gd name="connsiteY270" fmla="*/ 1407265 h 2934545"/>
                <a:gd name="connsiteX271" fmla="*/ 898927 w 1319949"/>
                <a:gd name="connsiteY271" fmla="*/ 1407265 h 2934545"/>
                <a:gd name="connsiteX272" fmla="*/ 897829 w 1319949"/>
                <a:gd name="connsiteY272" fmla="*/ 1410900 h 2934545"/>
                <a:gd name="connsiteX273" fmla="*/ 897692 w 1319949"/>
                <a:gd name="connsiteY273" fmla="*/ 1408500 h 2934545"/>
                <a:gd name="connsiteX274" fmla="*/ 898927 w 1319949"/>
                <a:gd name="connsiteY274" fmla="*/ 1407265 h 29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</a:cxnLst>
              <a:rect l="l" t="t" r="r" b="b"/>
              <a:pathLst>
                <a:path w="1319949" h="2934545">
                  <a:moveTo>
                    <a:pt x="284038" y="816380"/>
                  </a:moveTo>
                  <a:cubicBezTo>
                    <a:pt x="284038" y="816380"/>
                    <a:pt x="287536" y="887086"/>
                    <a:pt x="308384" y="928783"/>
                  </a:cubicBezTo>
                  <a:cubicBezTo>
                    <a:pt x="329301" y="970479"/>
                    <a:pt x="322306" y="956283"/>
                    <a:pt x="325804" y="966913"/>
                  </a:cubicBezTo>
                  <a:cubicBezTo>
                    <a:pt x="329233" y="977543"/>
                    <a:pt x="324843" y="975760"/>
                    <a:pt x="321140" y="1002232"/>
                  </a:cubicBezTo>
                  <a:cubicBezTo>
                    <a:pt x="317437" y="1028704"/>
                    <a:pt x="326901" y="1060593"/>
                    <a:pt x="326901" y="1060593"/>
                  </a:cubicBezTo>
                  <a:lnTo>
                    <a:pt x="326764" y="1080002"/>
                  </a:lnTo>
                  <a:cubicBezTo>
                    <a:pt x="326695" y="1090563"/>
                    <a:pt x="324843" y="1101193"/>
                    <a:pt x="314076" y="1120532"/>
                  </a:cubicBezTo>
                  <a:cubicBezTo>
                    <a:pt x="303309" y="1139872"/>
                    <a:pt x="305161" y="1129311"/>
                    <a:pt x="303172" y="1157566"/>
                  </a:cubicBezTo>
                  <a:cubicBezTo>
                    <a:pt x="301183" y="1185821"/>
                    <a:pt x="312156" y="1262356"/>
                    <a:pt x="314282" y="1267636"/>
                  </a:cubicBezTo>
                  <a:cubicBezTo>
                    <a:pt x="316477" y="1272917"/>
                    <a:pt x="320454" y="1275660"/>
                    <a:pt x="320454" y="1275660"/>
                  </a:cubicBezTo>
                  <a:cubicBezTo>
                    <a:pt x="320454" y="1275660"/>
                    <a:pt x="323472" y="1281421"/>
                    <a:pt x="324775" y="1286290"/>
                  </a:cubicBezTo>
                  <a:cubicBezTo>
                    <a:pt x="326078" y="1291159"/>
                    <a:pt x="317231" y="1290199"/>
                    <a:pt x="317231" y="1290199"/>
                  </a:cubicBezTo>
                  <a:lnTo>
                    <a:pt x="315242" y="1321129"/>
                  </a:lnTo>
                  <a:cubicBezTo>
                    <a:pt x="315242" y="1321129"/>
                    <a:pt x="315654" y="1324215"/>
                    <a:pt x="311676" y="1324215"/>
                  </a:cubicBezTo>
                  <a:cubicBezTo>
                    <a:pt x="307698" y="1324215"/>
                    <a:pt x="303652" y="1330799"/>
                    <a:pt x="301458" y="1334296"/>
                  </a:cubicBezTo>
                  <a:cubicBezTo>
                    <a:pt x="299263" y="1337794"/>
                    <a:pt x="298783" y="1340468"/>
                    <a:pt x="296108" y="1346161"/>
                  </a:cubicBezTo>
                  <a:cubicBezTo>
                    <a:pt x="293434" y="1351853"/>
                    <a:pt x="286644" y="1370369"/>
                    <a:pt x="284861" y="1374347"/>
                  </a:cubicBezTo>
                  <a:cubicBezTo>
                    <a:pt x="283078" y="1378325"/>
                    <a:pt x="290553" y="1384565"/>
                    <a:pt x="290553" y="1384565"/>
                  </a:cubicBezTo>
                  <a:lnTo>
                    <a:pt x="288702" y="1394235"/>
                  </a:lnTo>
                  <a:lnTo>
                    <a:pt x="278003" y="1407883"/>
                  </a:lnTo>
                  <a:cubicBezTo>
                    <a:pt x="278003" y="1407883"/>
                    <a:pt x="265590" y="1413095"/>
                    <a:pt x="251051" y="1411243"/>
                  </a:cubicBezTo>
                  <a:cubicBezTo>
                    <a:pt x="236512" y="1409391"/>
                    <a:pt x="197765" y="1385663"/>
                    <a:pt x="191661" y="1381205"/>
                  </a:cubicBezTo>
                  <a:cubicBezTo>
                    <a:pt x="185489" y="1376747"/>
                    <a:pt x="182951" y="1360837"/>
                    <a:pt x="166424" y="1323598"/>
                  </a:cubicBezTo>
                  <a:cubicBezTo>
                    <a:pt x="149896" y="1286359"/>
                    <a:pt x="145781" y="1247474"/>
                    <a:pt x="134740" y="1181980"/>
                  </a:cubicBezTo>
                  <a:cubicBezTo>
                    <a:pt x="123698" y="1116486"/>
                    <a:pt x="111285" y="1063405"/>
                    <a:pt x="114028" y="1052364"/>
                  </a:cubicBezTo>
                  <a:cubicBezTo>
                    <a:pt x="116772" y="1041322"/>
                    <a:pt x="125207" y="1033024"/>
                    <a:pt x="155108" y="993042"/>
                  </a:cubicBezTo>
                  <a:cubicBezTo>
                    <a:pt x="185009" y="953060"/>
                    <a:pt x="220053" y="873370"/>
                    <a:pt x="220053" y="873370"/>
                  </a:cubicBezTo>
                  <a:cubicBezTo>
                    <a:pt x="220053" y="873370"/>
                    <a:pt x="228008" y="873438"/>
                    <a:pt x="232878" y="874810"/>
                  </a:cubicBezTo>
                  <a:cubicBezTo>
                    <a:pt x="237747" y="876182"/>
                    <a:pt x="233769" y="874810"/>
                    <a:pt x="239118" y="869530"/>
                  </a:cubicBezTo>
                  <a:cubicBezTo>
                    <a:pt x="244468" y="864249"/>
                    <a:pt x="246731" y="854579"/>
                    <a:pt x="252972" y="845801"/>
                  </a:cubicBezTo>
                  <a:cubicBezTo>
                    <a:pt x="259144" y="836954"/>
                    <a:pt x="276426" y="827353"/>
                    <a:pt x="284038" y="816380"/>
                  </a:cubicBezTo>
                  <a:lnTo>
                    <a:pt x="284038" y="816380"/>
                  </a:lnTo>
                  <a:close/>
                  <a:moveTo>
                    <a:pt x="522628" y="3775"/>
                  </a:moveTo>
                  <a:lnTo>
                    <a:pt x="522628" y="3775"/>
                  </a:lnTo>
                  <a:cubicBezTo>
                    <a:pt x="520571" y="5353"/>
                    <a:pt x="518239" y="12417"/>
                    <a:pt x="513370" y="16051"/>
                  </a:cubicBezTo>
                  <a:cubicBezTo>
                    <a:pt x="508569" y="19686"/>
                    <a:pt x="478805" y="29287"/>
                    <a:pt x="467490" y="37860"/>
                  </a:cubicBezTo>
                  <a:cubicBezTo>
                    <a:pt x="456106" y="46432"/>
                    <a:pt x="428331" y="78665"/>
                    <a:pt x="421678" y="96976"/>
                  </a:cubicBezTo>
                  <a:cubicBezTo>
                    <a:pt x="415026" y="115218"/>
                    <a:pt x="407825" y="167202"/>
                    <a:pt x="407825" y="167202"/>
                  </a:cubicBezTo>
                  <a:cubicBezTo>
                    <a:pt x="407825" y="167202"/>
                    <a:pt x="400967" y="169328"/>
                    <a:pt x="400487" y="172825"/>
                  </a:cubicBezTo>
                  <a:cubicBezTo>
                    <a:pt x="400007" y="176323"/>
                    <a:pt x="399733" y="178175"/>
                    <a:pt x="399733" y="178175"/>
                  </a:cubicBezTo>
                  <a:cubicBezTo>
                    <a:pt x="399733" y="178175"/>
                    <a:pt x="393355" y="178929"/>
                    <a:pt x="392669" y="183524"/>
                  </a:cubicBezTo>
                  <a:cubicBezTo>
                    <a:pt x="392052" y="187981"/>
                    <a:pt x="392395" y="218911"/>
                    <a:pt x="394932" y="222271"/>
                  </a:cubicBezTo>
                  <a:cubicBezTo>
                    <a:pt x="396167" y="223917"/>
                    <a:pt x="400487" y="228649"/>
                    <a:pt x="408168" y="233587"/>
                  </a:cubicBezTo>
                  <a:cubicBezTo>
                    <a:pt x="407139" y="237771"/>
                    <a:pt x="406179" y="243051"/>
                    <a:pt x="405631" y="249635"/>
                  </a:cubicBezTo>
                  <a:cubicBezTo>
                    <a:pt x="403230" y="276587"/>
                    <a:pt x="417632" y="299218"/>
                    <a:pt x="428605" y="305939"/>
                  </a:cubicBezTo>
                  <a:cubicBezTo>
                    <a:pt x="439578" y="312660"/>
                    <a:pt x="444927" y="308682"/>
                    <a:pt x="445339" y="315335"/>
                  </a:cubicBezTo>
                  <a:cubicBezTo>
                    <a:pt x="445750" y="321987"/>
                    <a:pt x="449522" y="351133"/>
                    <a:pt x="454254" y="367524"/>
                  </a:cubicBezTo>
                  <a:cubicBezTo>
                    <a:pt x="458986" y="383915"/>
                    <a:pt x="458163" y="376851"/>
                    <a:pt x="458026" y="390978"/>
                  </a:cubicBezTo>
                  <a:cubicBezTo>
                    <a:pt x="457957" y="405106"/>
                    <a:pt x="457134" y="457707"/>
                    <a:pt x="452197" y="460724"/>
                  </a:cubicBezTo>
                  <a:cubicBezTo>
                    <a:pt x="447327" y="463810"/>
                    <a:pt x="425587" y="476909"/>
                    <a:pt x="425587" y="476909"/>
                  </a:cubicBezTo>
                  <a:cubicBezTo>
                    <a:pt x="424284" y="477115"/>
                    <a:pt x="420718" y="478624"/>
                    <a:pt x="420718" y="478624"/>
                  </a:cubicBezTo>
                  <a:cubicBezTo>
                    <a:pt x="420718" y="478624"/>
                    <a:pt x="418935" y="476635"/>
                    <a:pt x="417838" y="476840"/>
                  </a:cubicBezTo>
                  <a:cubicBezTo>
                    <a:pt x="416741" y="477046"/>
                    <a:pt x="412969" y="478555"/>
                    <a:pt x="410294" y="480338"/>
                  </a:cubicBezTo>
                  <a:cubicBezTo>
                    <a:pt x="407620" y="482053"/>
                    <a:pt x="323815" y="528344"/>
                    <a:pt x="295011" y="535614"/>
                  </a:cubicBezTo>
                  <a:cubicBezTo>
                    <a:pt x="266276" y="542952"/>
                    <a:pt x="263190" y="538494"/>
                    <a:pt x="233838" y="562565"/>
                  </a:cubicBezTo>
                  <a:cubicBezTo>
                    <a:pt x="204486" y="586637"/>
                    <a:pt x="169715" y="633683"/>
                    <a:pt x="151816" y="663584"/>
                  </a:cubicBezTo>
                  <a:cubicBezTo>
                    <a:pt x="133917" y="693485"/>
                    <a:pt x="127470" y="736278"/>
                    <a:pt x="122944" y="743822"/>
                  </a:cubicBezTo>
                  <a:cubicBezTo>
                    <a:pt x="118486" y="751298"/>
                    <a:pt x="120269" y="748623"/>
                    <a:pt x="111765" y="762270"/>
                  </a:cubicBezTo>
                  <a:cubicBezTo>
                    <a:pt x="103261" y="775918"/>
                    <a:pt x="97432" y="793063"/>
                    <a:pt x="97432" y="793063"/>
                  </a:cubicBezTo>
                  <a:lnTo>
                    <a:pt x="101753" y="802801"/>
                  </a:lnTo>
                  <a:cubicBezTo>
                    <a:pt x="101753" y="802801"/>
                    <a:pt x="59713" y="878033"/>
                    <a:pt x="39002" y="931800"/>
                  </a:cubicBezTo>
                  <a:cubicBezTo>
                    <a:pt x="18291" y="985567"/>
                    <a:pt x="6084" y="1022600"/>
                    <a:pt x="2860" y="1039745"/>
                  </a:cubicBezTo>
                  <a:cubicBezTo>
                    <a:pt x="-363" y="1056959"/>
                    <a:pt x="-1254" y="1056479"/>
                    <a:pt x="2243" y="1067109"/>
                  </a:cubicBezTo>
                  <a:cubicBezTo>
                    <a:pt x="5741" y="1077738"/>
                    <a:pt x="72538" y="1305698"/>
                    <a:pt x="80287" y="1330044"/>
                  </a:cubicBezTo>
                  <a:cubicBezTo>
                    <a:pt x="88037" y="1354390"/>
                    <a:pt x="89203" y="1380039"/>
                    <a:pt x="99215" y="1398693"/>
                  </a:cubicBezTo>
                  <a:cubicBezTo>
                    <a:pt x="109228" y="1417347"/>
                    <a:pt x="110942" y="1421324"/>
                    <a:pt x="114920" y="1428799"/>
                  </a:cubicBezTo>
                  <a:cubicBezTo>
                    <a:pt x="118829" y="1436343"/>
                    <a:pt x="121778" y="1461992"/>
                    <a:pt x="142421" y="1478451"/>
                  </a:cubicBezTo>
                  <a:cubicBezTo>
                    <a:pt x="163063" y="1494911"/>
                    <a:pt x="174996" y="1495048"/>
                    <a:pt x="186380" y="1506158"/>
                  </a:cubicBezTo>
                  <a:cubicBezTo>
                    <a:pt x="197765" y="1517268"/>
                    <a:pt x="222316" y="1547511"/>
                    <a:pt x="222316" y="1547511"/>
                  </a:cubicBezTo>
                  <a:lnTo>
                    <a:pt x="226020" y="1585093"/>
                  </a:lnTo>
                  <a:cubicBezTo>
                    <a:pt x="226020" y="1585093"/>
                    <a:pt x="288222" y="1599701"/>
                    <a:pt x="293502" y="1602787"/>
                  </a:cubicBezTo>
                  <a:cubicBezTo>
                    <a:pt x="298783" y="1605873"/>
                    <a:pt x="300086" y="1608548"/>
                    <a:pt x="300086" y="1608548"/>
                  </a:cubicBezTo>
                  <a:cubicBezTo>
                    <a:pt x="300086" y="1608548"/>
                    <a:pt x="295354" y="1711418"/>
                    <a:pt x="298783" y="1734461"/>
                  </a:cubicBezTo>
                  <a:cubicBezTo>
                    <a:pt x="302143" y="1757435"/>
                    <a:pt x="300429" y="1751263"/>
                    <a:pt x="302898" y="1774237"/>
                  </a:cubicBezTo>
                  <a:cubicBezTo>
                    <a:pt x="305367" y="1797211"/>
                    <a:pt x="291239" y="1802423"/>
                    <a:pt x="305024" y="1844943"/>
                  </a:cubicBezTo>
                  <a:cubicBezTo>
                    <a:pt x="318877" y="1887462"/>
                    <a:pt x="321552" y="1880399"/>
                    <a:pt x="325804" y="1901659"/>
                  </a:cubicBezTo>
                  <a:cubicBezTo>
                    <a:pt x="330056" y="1922918"/>
                    <a:pt x="303515" y="1931559"/>
                    <a:pt x="307561" y="1988069"/>
                  </a:cubicBezTo>
                  <a:cubicBezTo>
                    <a:pt x="311608" y="2044648"/>
                    <a:pt x="317642" y="2056169"/>
                    <a:pt x="318260" y="2097729"/>
                  </a:cubicBezTo>
                  <a:cubicBezTo>
                    <a:pt x="318877" y="2139288"/>
                    <a:pt x="317025" y="2143677"/>
                    <a:pt x="314213" y="2167475"/>
                  </a:cubicBezTo>
                  <a:cubicBezTo>
                    <a:pt x="311402" y="2191341"/>
                    <a:pt x="304475" y="2169189"/>
                    <a:pt x="313048" y="2207251"/>
                  </a:cubicBezTo>
                  <a:cubicBezTo>
                    <a:pt x="321620" y="2245313"/>
                    <a:pt x="300978" y="2288450"/>
                    <a:pt x="316477" y="2340708"/>
                  </a:cubicBezTo>
                  <a:cubicBezTo>
                    <a:pt x="331976" y="2392966"/>
                    <a:pt x="341440" y="2429245"/>
                    <a:pt x="343977" y="2447830"/>
                  </a:cubicBezTo>
                  <a:cubicBezTo>
                    <a:pt x="346515" y="2466415"/>
                    <a:pt x="342880" y="2474302"/>
                    <a:pt x="343703" y="2482257"/>
                  </a:cubicBezTo>
                  <a:cubicBezTo>
                    <a:pt x="344526" y="2490212"/>
                    <a:pt x="343703" y="2484040"/>
                    <a:pt x="335679" y="2492818"/>
                  </a:cubicBezTo>
                  <a:cubicBezTo>
                    <a:pt x="327655" y="2501596"/>
                    <a:pt x="326764" y="2507769"/>
                    <a:pt x="326627" y="2518330"/>
                  </a:cubicBezTo>
                  <a:cubicBezTo>
                    <a:pt x="326558" y="2528960"/>
                    <a:pt x="338011" y="2532526"/>
                    <a:pt x="338834" y="2544047"/>
                  </a:cubicBezTo>
                  <a:cubicBezTo>
                    <a:pt x="339657" y="2555500"/>
                    <a:pt x="336091" y="2559066"/>
                    <a:pt x="336091" y="2559066"/>
                  </a:cubicBezTo>
                  <a:cubicBezTo>
                    <a:pt x="336091" y="2559066"/>
                    <a:pt x="333485" y="2550631"/>
                    <a:pt x="329438" y="2560369"/>
                  </a:cubicBezTo>
                  <a:cubicBezTo>
                    <a:pt x="325392" y="2570039"/>
                    <a:pt x="331358" y="2604535"/>
                    <a:pt x="331290" y="2609884"/>
                  </a:cubicBezTo>
                  <a:cubicBezTo>
                    <a:pt x="331221" y="2615165"/>
                    <a:pt x="335542" y="2637316"/>
                    <a:pt x="335473" y="2643077"/>
                  </a:cubicBezTo>
                  <a:cubicBezTo>
                    <a:pt x="335405" y="2648838"/>
                    <a:pt x="328615" y="2675721"/>
                    <a:pt x="328067" y="2692043"/>
                  </a:cubicBezTo>
                  <a:cubicBezTo>
                    <a:pt x="327518" y="2708365"/>
                    <a:pt x="323403" y="2722493"/>
                    <a:pt x="322923" y="2735317"/>
                  </a:cubicBezTo>
                  <a:cubicBezTo>
                    <a:pt x="322375" y="2748142"/>
                    <a:pt x="323609" y="2757880"/>
                    <a:pt x="323609" y="2763161"/>
                  </a:cubicBezTo>
                  <a:cubicBezTo>
                    <a:pt x="323540" y="2768441"/>
                    <a:pt x="275534" y="2819396"/>
                    <a:pt x="266619" y="2829889"/>
                  </a:cubicBezTo>
                  <a:cubicBezTo>
                    <a:pt x="257704" y="2840450"/>
                    <a:pt x="255029" y="2846622"/>
                    <a:pt x="254892" y="2859858"/>
                  </a:cubicBezTo>
                  <a:cubicBezTo>
                    <a:pt x="254823" y="2873094"/>
                    <a:pt x="255646" y="2879747"/>
                    <a:pt x="255646" y="2879747"/>
                  </a:cubicBezTo>
                  <a:cubicBezTo>
                    <a:pt x="255646" y="2879747"/>
                    <a:pt x="252560" y="2881050"/>
                    <a:pt x="252903" y="2890308"/>
                  </a:cubicBezTo>
                  <a:cubicBezTo>
                    <a:pt x="253315" y="2899566"/>
                    <a:pt x="253657" y="2909305"/>
                    <a:pt x="256263" y="2915957"/>
                  </a:cubicBezTo>
                  <a:cubicBezTo>
                    <a:pt x="258869" y="2922609"/>
                    <a:pt x="279101" y="2934199"/>
                    <a:pt x="325941" y="2934542"/>
                  </a:cubicBezTo>
                  <a:cubicBezTo>
                    <a:pt x="372781" y="2934885"/>
                    <a:pt x="415849" y="2907796"/>
                    <a:pt x="420307" y="2902515"/>
                  </a:cubicBezTo>
                  <a:cubicBezTo>
                    <a:pt x="424765" y="2897234"/>
                    <a:pt x="426548" y="2893257"/>
                    <a:pt x="426548" y="2893257"/>
                  </a:cubicBezTo>
                  <a:cubicBezTo>
                    <a:pt x="426548" y="2893257"/>
                    <a:pt x="426205" y="2876455"/>
                    <a:pt x="429359" y="2872066"/>
                  </a:cubicBezTo>
                  <a:cubicBezTo>
                    <a:pt x="432445" y="2867676"/>
                    <a:pt x="434777" y="2853549"/>
                    <a:pt x="442732" y="2851354"/>
                  </a:cubicBezTo>
                  <a:cubicBezTo>
                    <a:pt x="450688" y="2849228"/>
                    <a:pt x="461318" y="2847994"/>
                    <a:pt x="466873" y="2845388"/>
                  </a:cubicBezTo>
                  <a:cubicBezTo>
                    <a:pt x="472428" y="2842782"/>
                    <a:pt x="492659" y="2826803"/>
                    <a:pt x="493756" y="2825020"/>
                  </a:cubicBezTo>
                  <a:cubicBezTo>
                    <a:pt x="494853" y="2823237"/>
                    <a:pt x="496225" y="2785038"/>
                    <a:pt x="492796" y="2777974"/>
                  </a:cubicBezTo>
                  <a:cubicBezTo>
                    <a:pt x="489298" y="2770842"/>
                    <a:pt x="489367" y="2767755"/>
                    <a:pt x="489367" y="2765561"/>
                  </a:cubicBezTo>
                  <a:cubicBezTo>
                    <a:pt x="489367" y="2763366"/>
                    <a:pt x="495196" y="2748347"/>
                    <a:pt x="494990" y="2723178"/>
                  </a:cubicBezTo>
                  <a:cubicBezTo>
                    <a:pt x="494716" y="2698010"/>
                    <a:pt x="506032" y="2656999"/>
                    <a:pt x="501711" y="2643694"/>
                  </a:cubicBezTo>
                  <a:cubicBezTo>
                    <a:pt x="497391" y="2630390"/>
                    <a:pt x="494785" y="2629498"/>
                    <a:pt x="497459" y="2622434"/>
                  </a:cubicBezTo>
                  <a:cubicBezTo>
                    <a:pt x="500134" y="2615371"/>
                    <a:pt x="510901" y="2592465"/>
                    <a:pt x="509255" y="2580121"/>
                  </a:cubicBezTo>
                  <a:cubicBezTo>
                    <a:pt x="507609" y="2567776"/>
                    <a:pt x="508501" y="2564210"/>
                    <a:pt x="508501" y="2564210"/>
                  </a:cubicBezTo>
                  <a:cubicBezTo>
                    <a:pt x="508501" y="2564210"/>
                    <a:pt x="526332" y="2542264"/>
                    <a:pt x="527292" y="2529920"/>
                  </a:cubicBezTo>
                  <a:cubicBezTo>
                    <a:pt x="528252" y="2517576"/>
                    <a:pt x="531201" y="2479171"/>
                    <a:pt x="525989" y="2461409"/>
                  </a:cubicBezTo>
                  <a:cubicBezTo>
                    <a:pt x="520845" y="2443715"/>
                    <a:pt x="519885" y="2446321"/>
                    <a:pt x="521737" y="2435760"/>
                  </a:cubicBezTo>
                  <a:cubicBezTo>
                    <a:pt x="523588" y="2425198"/>
                    <a:pt x="524206" y="2271922"/>
                    <a:pt x="514879" y="2217058"/>
                  </a:cubicBezTo>
                  <a:cubicBezTo>
                    <a:pt x="505552" y="2162194"/>
                    <a:pt x="505552" y="2162194"/>
                    <a:pt x="508295" y="2151633"/>
                  </a:cubicBezTo>
                  <a:cubicBezTo>
                    <a:pt x="511038" y="2141071"/>
                    <a:pt x="522765" y="2100472"/>
                    <a:pt x="521119" y="2089911"/>
                  </a:cubicBezTo>
                  <a:cubicBezTo>
                    <a:pt x="519405" y="2079281"/>
                    <a:pt x="526057" y="2016599"/>
                    <a:pt x="534493" y="1943355"/>
                  </a:cubicBezTo>
                  <a:cubicBezTo>
                    <a:pt x="542996" y="1870112"/>
                    <a:pt x="556575" y="1818951"/>
                    <a:pt x="561102" y="1808390"/>
                  </a:cubicBezTo>
                  <a:cubicBezTo>
                    <a:pt x="565628" y="1797828"/>
                    <a:pt x="610205" y="1734529"/>
                    <a:pt x="610205" y="1734529"/>
                  </a:cubicBezTo>
                  <a:cubicBezTo>
                    <a:pt x="610205" y="1734529"/>
                    <a:pt x="659102" y="1816139"/>
                    <a:pt x="667675" y="1853310"/>
                  </a:cubicBezTo>
                  <a:cubicBezTo>
                    <a:pt x="676247" y="1890480"/>
                    <a:pt x="679539" y="1918804"/>
                    <a:pt x="686466" y="1947059"/>
                  </a:cubicBezTo>
                  <a:cubicBezTo>
                    <a:pt x="693324" y="1975382"/>
                    <a:pt x="703885" y="1979017"/>
                    <a:pt x="701896" y="2008986"/>
                  </a:cubicBezTo>
                  <a:cubicBezTo>
                    <a:pt x="699907" y="2039024"/>
                    <a:pt x="700045" y="2024897"/>
                    <a:pt x="699770" y="2061999"/>
                  </a:cubicBezTo>
                  <a:cubicBezTo>
                    <a:pt x="699496" y="2099100"/>
                    <a:pt x="713623" y="2104518"/>
                    <a:pt x="715269" y="2120429"/>
                  </a:cubicBezTo>
                  <a:cubicBezTo>
                    <a:pt x="716915" y="2136339"/>
                    <a:pt x="713418" y="2131059"/>
                    <a:pt x="709783" y="2150467"/>
                  </a:cubicBezTo>
                  <a:cubicBezTo>
                    <a:pt x="706080" y="2169875"/>
                    <a:pt x="698536" y="2179545"/>
                    <a:pt x="700593" y="2194152"/>
                  </a:cubicBezTo>
                  <a:cubicBezTo>
                    <a:pt x="702719" y="2208760"/>
                    <a:pt x="705805" y="2205674"/>
                    <a:pt x="701759" y="2218430"/>
                  </a:cubicBezTo>
                  <a:cubicBezTo>
                    <a:pt x="697713" y="2231185"/>
                    <a:pt x="693255" y="2231185"/>
                    <a:pt x="693530" y="2255463"/>
                  </a:cubicBezTo>
                  <a:cubicBezTo>
                    <a:pt x="693804" y="2279740"/>
                    <a:pt x="692912" y="2280220"/>
                    <a:pt x="693735" y="2289067"/>
                  </a:cubicBezTo>
                  <a:cubicBezTo>
                    <a:pt x="694558" y="2297914"/>
                    <a:pt x="682694" y="2438297"/>
                    <a:pt x="684546" y="2456677"/>
                  </a:cubicBezTo>
                  <a:cubicBezTo>
                    <a:pt x="686397" y="2474987"/>
                    <a:pt x="687906" y="2475948"/>
                    <a:pt x="689826" y="2487195"/>
                  </a:cubicBezTo>
                  <a:cubicBezTo>
                    <a:pt x="691746" y="2498510"/>
                    <a:pt x="695450" y="2501596"/>
                    <a:pt x="695450" y="2501596"/>
                  </a:cubicBezTo>
                  <a:cubicBezTo>
                    <a:pt x="695450" y="2501596"/>
                    <a:pt x="687906" y="2517438"/>
                    <a:pt x="686946" y="2532046"/>
                  </a:cubicBezTo>
                  <a:cubicBezTo>
                    <a:pt x="685986" y="2546653"/>
                    <a:pt x="693941" y="2544939"/>
                    <a:pt x="695175" y="2552003"/>
                  </a:cubicBezTo>
                  <a:cubicBezTo>
                    <a:pt x="696478" y="2559066"/>
                    <a:pt x="691198" y="2548917"/>
                    <a:pt x="697233" y="2573674"/>
                  </a:cubicBezTo>
                  <a:cubicBezTo>
                    <a:pt x="703268" y="2598431"/>
                    <a:pt x="712938" y="2597197"/>
                    <a:pt x="713349" y="2604741"/>
                  </a:cubicBezTo>
                  <a:cubicBezTo>
                    <a:pt x="713761" y="2612285"/>
                    <a:pt x="706903" y="2642940"/>
                    <a:pt x="710537" y="2662828"/>
                  </a:cubicBezTo>
                  <a:cubicBezTo>
                    <a:pt x="714172" y="2682716"/>
                    <a:pt x="717395" y="2689163"/>
                    <a:pt x="717395" y="2689163"/>
                  </a:cubicBezTo>
                  <a:cubicBezTo>
                    <a:pt x="717395" y="2689163"/>
                    <a:pt x="706217" y="2709188"/>
                    <a:pt x="709097" y="2736140"/>
                  </a:cubicBezTo>
                  <a:cubicBezTo>
                    <a:pt x="711978" y="2763092"/>
                    <a:pt x="715064" y="2767961"/>
                    <a:pt x="715064" y="2767961"/>
                  </a:cubicBezTo>
                  <a:cubicBezTo>
                    <a:pt x="715064" y="2767961"/>
                    <a:pt x="709303" y="2771047"/>
                    <a:pt x="708343" y="2778934"/>
                  </a:cubicBezTo>
                  <a:cubicBezTo>
                    <a:pt x="707383" y="2786889"/>
                    <a:pt x="710332" y="2811167"/>
                    <a:pt x="710332" y="2811167"/>
                  </a:cubicBezTo>
                  <a:cubicBezTo>
                    <a:pt x="710332" y="2811167"/>
                    <a:pt x="753468" y="2834895"/>
                    <a:pt x="760944" y="2835855"/>
                  </a:cubicBezTo>
                  <a:cubicBezTo>
                    <a:pt x="768419" y="2836815"/>
                    <a:pt x="783095" y="2832495"/>
                    <a:pt x="783095" y="2832495"/>
                  </a:cubicBezTo>
                  <a:cubicBezTo>
                    <a:pt x="783095" y="2832495"/>
                    <a:pt x="801200" y="2835238"/>
                    <a:pt x="807715" y="2853000"/>
                  </a:cubicBezTo>
                  <a:cubicBezTo>
                    <a:pt x="814230" y="2870694"/>
                    <a:pt x="811144" y="2871105"/>
                    <a:pt x="822940" y="2883587"/>
                  </a:cubicBezTo>
                  <a:cubicBezTo>
                    <a:pt x="834804" y="2896069"/>
                    <a:pt x="903110" y="2918220"/>
                    <a:pt x="936714" y="2913556"/>
                  </a:cubicBezTo>
                  <a:cubicBezTo>
                    <a:pt x="970318" y="2908962"/>
                    <a:pt x="988904" y="2905533"/>
                    <a:pt x="994253" y="2896754"/>
                  </a:cubicBezTo>
                  <a:cubicBezTo>
                    <a:pt x="999602" y="2887976"/>
                    <a:pt x="998916" y="2858350"/>
                    <a:pt x="995007" y="2856978"/>
                  </a:cubicBezTo>
                  <a:cubicBezTo>
                    <a:pt x="991030" y="2855606"/>
                    <a:pt x="995419" y="2828517"/>
                    <a:pt x="979645" y="2814047"/>
                  </a:cubicBezTo>
                  <a:cubicBezTo>
                    <a:pt x="963872" y="2799577"/>
                    <a:pt x="932874" y="2780580"/>
                    <a:pt x="926702" y="2774819"/>
                  </a:cubicBezTo>
                  <a:cubicBezTo>
                    <a:pt x="920529" y="2769058"/>
                    <a:pt x="922381" y="2759732"/>
                    <a:pt x="917169" y="2747387"/>
                  </a:cubicBezTo>
                  <a:cubicBezTo>
                    <a:pt x="911957" y="2734974"/>
                    <a:pt x="901464" y="2718103"/>
                    <a:pt x="901464" y="2718103"/>
                  </a:cubicBezTo>
                  <a:cubicBezTo>
                    <a:pt x="901464" y="2718103"/>
                    <a:pt x="898927" y="2701713"/>
                    <a:pt x="898104" y="2695129"/>
                  </a:cubicBezTo>
                  <a:cubicBezTo>
                    <a:pt x="897281" y="2688477"/>
                    <a:pt x="896869" y="2682305"/>
                    <a:pt x="893372" y="2676955"/>
                  </a:cubicBezTo>
                  <a:cubicBezTo>
                    <a:pt x="889874" y="2671606"/>
                    <a:pt x="886102" y="2641980"/>
                    <a:pt x="885416" y="2617291"/>
                  </a:cubicBezTo>
                  <a:cubicBezTo>
                    <a:pt x="884731" y="2592534"/>
                    <a:pt x="887405" y="2589927"/>
                    <a:pt x="887474" y="2577514"/>
                  </a:cubicBezTo>
                  <a:cubicBezTo>
                    <a:pt x="887542" y="2565170"/>
                    <a:pt x="893783" y="2559889"/>
                    <a:pt x="886788" y="2549260"/>
                  </a:cubicBezTo>
                  <a:cubicBezTo>
                    <a:pt x="879793" y="2538630"/>
                    <a:pt x="879861" y="2528891"/>
                    <a:pt x="879861" y="2528891"/>
                  </a:cubicBezTo>
                  <a:cubicBezTo>
                    <a:pt x="879861" y="2528891"/>
                    <a:pt x="892343" y="2516615"/>
                    <a:pt x="887062" y="2505094"/>
                  </a:cubicBezTo>
                  <a:cubicBezTo>
                    <a:pt x="881850" y="2493573"/>
                    <a:pt x="875678" y="2492681"/>
                    <a:pt x="876638" y="2482051"/>
                  </a:cubicBezTo>
                  <a:cubicBezTo>
                    <a:pt x="877598" y="2471421"/>
                    <a:pt x="883770" y="2477662"/>
                    <a:pt x="880341" y="2454688"/>
                  </a:cubicBezTo>
                  <a:cubicBezTo>
                    <a:pt x="876981" y="2431713"/>
                    <a:pt x="882262" y="2434388"/>
                    <a:pt x="876158" y="2423758"/>
                  </a:cubicBezTo>
                  <a:cubicBezTo>
                    <a:pt x="870054" y="2413128"/>
                    <a:pt x="870054" y="2411345"/>
                    <a:pt x="870054" y="2411345"/>
                  </a:cubicBezTo>
                  <a:cubicBezTo>
                    <a:pt x="870054" y="2411345"/>
                    <a:pt x="889257" y="2316979"/>
                    <a:pt x="900367" y="2249908"/>
                  </a:cubicBezTo>
                  <a:cubicBezTo>
                    <a:pt x="911477" y="2182837"/>
                    <a:pt x="904550" y="2161577"/>
                    <a:pt x="901190" y="2139425"/>
                  </a:cubicBezTo>
                  <a:cubicBezTo>
                    <a:pt x="897829" y="2117343"/>
                    <a:pt x="895292" y="2100472"/>
                    <a:pt x="896252" y="2092585"/>
                  </a:cubicBezTo>
                  <a:cubicBezTo>
                    <a:pt x="897212" y="2084630"/>
                    <a:pt x="897212" y="1953848"/>
                    <a:pt x="898378" y="1919421"/>
                  </a:cubicBezTo>
                  <a:cubicBezTo>
                    <a:pt x="899475" y="1884994"/>
                    <a:pt x="895086" y="1884033"/>
                    <a:pt x="895223" y="1863734"/>
                  </a:cubicBezTo>
                  <a:cubicBezTo>
                    <a:pt x="895292" y="1849401"/>
                    <a:pt x="896526" y="1809144"/>
                    <a:pt x="897555" y="1775814"/>
                  </a:cubicBezTo>
                  <a:lnTo>
                    <a:pt x="909488" y="1929365"/>
                  </a:lnTo>
                  <a:cubicBezTo>
                    <a:pt x="909899" y="1934303"/>
                    <a:pt x="914220" y="1938006"/>
                    <a:pt x="919158" y="1937594"/>
                  </a:cubicBezTo>
                  <a:lnTo>
                    <a:pt x="931571" y="1936634"/>
                  </a:lnTo>
                  <a:cubicBezTo>
                    <a:pt x="936508" y="1936291"/>
                    <a:pt x="940212" y="1931902"/>
                    <a:pt x="939869" y="1926965"/>
                  </a:cubicBezTo>
                  <a:lnTo>
                    <a:pt x="920735" y="1680419"/>
                  </a:lnTo>
                  <a:cubicBezTo>
                    <a:pt x="932325" y="1771631"/>
                    <a:pt x="955505" y="1951448"/>
                    <a:pt x="957768" y="1952751"/>
                  </a:cubicBezTo>
                  <a:cubicBezTo>
                    <a:pt x="960854" y="1954534"/>
                    <a:pt x="984720" y="1949870"/>
                    <a:pt x="984720" y="1949870"/>
                  </a:cubicBezTo>
                  <a:cubicBezTo>
                    <a:pt x="984720" y="1949870"/>
                    <a:pt x="932394" y="1607588"/>
                    <a:pt x="936851" y="1605804"/>
                  </a:cubicBezTo>
                  <a:cubicBezTo>
                    <a:pt x="941309" y="1604090"/>
                    <a:pt x="948304" y="1611154"/>
                    <a:pt x="947550" y="1592637"/>
                  </a:cubicBezTo>
                  <a:cubicBezTo>
                    <a:pt x="946795" y="1574052"/>
                    <a:pt x="946864" y="1562599"/>
                    <a:pt x="940760" y="1553684"/>
                  </a:cubicBezTo>
                  <a:cubicBezTo>
                    <a:pt x="934657" y="1544837"/>
                    <a:pt x="933902" y="1527143"/>
                    <a:pt x="929513" y="1522685"/>
                  </a:cubicBezTo>
                  <a:cubicBezTo>
                    <a:pt x="925124" y="1518228"/>
                    <a:pt x="933148" y="1512124"/>
                    <a:pt x="921627" y="1516445"/>
                  </a:cubicBezTo>
                  <a:lnTo>
                    <a:pt x="910105" y="1520765"/>
                  </a:lnTo>
                  <a:cubicBezTo>
                    <a:pt x="910105" y="1520765"/>
                    <a:pt x="910928" y="1507598"/>
                    <a:pt x="911614" y="1492716"/>
                  </a:cubicBezTo>
                  <a:lnTo>
                    <a:pt x="941515" y="1394578"/>
                  </a:lnTo>
                  <a:cubicBezTo>
                    <a:pt x="943092" y="1389435"/>
                    <a:pt x="940143" y="1384017"/>
                    <a:pt x="935068" y="1382439"/>
                  </a:cubicBezTo>
                  <a:lnTo>
                    <a:pt x="918198" y="1377296"/>
                  </a:lnTo>
                  <a:cubicBezTo>
                    <a:pt x="913054" y="1375719"/>
                    <a:pt x="907636" y="1378667"/>
                    <a:pt x="906059" y="1383811"/>
                  </a:cubicBezTo>
                  <a:lnTo>
                    <a:pt x="899132" y="1406511"/>
                  </a:lnTo>
                  <a:cubicBezTo>
                    <a:pt x="899407" y="1405208"/>
                    <a:pt x="899201" y="1403082"/>
                    <a:pt x="897692" y="1399722"/>
                  </a:cubicBezTo>
                  <a:cubicBezTo>
                    <a:pt x="894195" y="1391766"/>
                    <a:pt x="895086" y="1390875"/>
                    <a:pt x="895086" y="1390875"/>
                  </a:cubicBezTo>
                  <a:cubicBezTo>
                    <a:pt x="895086" y="1390875"/>
                    <a:pt x="909008" y="1356516"/>
                    <a:pt x="913466" y="1356516"/>
                  </a:cubicBezTo>
                  <a:cubicBezTo>
                    <a:pt x="917855" y="1356516"/>
                    <a:pt x="921421" y="1354802"/>
                    <a:pt x="925879" y="1346023"/>
                  </a:cubicBezTo>
                  <a:cubicBezTo>
                    <a:pt x="930336" y="1337245"/>
                    <a:pt x="927182" y="1318180"/>
                    <a:pt x="924987" y="1316877"/>
                  </a:cubicBezTo>
                  <a:cubicBezTo>
                    <a:pt x="922792" y="1315505"/>
                    <a:pt x="919021" y="1314819"/>
                    <a:pt x="919021" y="1314819"/>
                  </a:cubicBezTo>
                  <a:cubicBezTo>
                    <a:pt x="919021" y="1314819"/>
                    <a:pt x="913123" y="1333542"/>
                    <a:pt x="911545" y="1335736"/>
                  </a:cubicBezTo>
                  <a:cubicBezTo>
                    <a:pt x="909968" y="1337931"/>
                    <a:pt x="906676" y="1338342"/>
                    <a:pt x="905785" y="1336148"/>
                  </a:cubicBezTo>
                  <a:cubicBezTo>
                    <a:pt x="904893" y="1333953"/>
                    <a:pt x="913466" y="1310362"/>
                    <a:pt x="913466" y="1310362"/>
                  </a:cubicBezTo>
                  <a:cubicBezTo>
                    <a:pt x="913466" y="1310362"/>
                    <a:pt x="910860" y="1307481"/>
                    <a:pt x="907499" y="1307687"/>
                  </a:cubicBezTo>
                  <a:cubicBezTo>
                    <a:pt x="904207" y="1307893"/>
                    <a:pt x="895498" y="1312694"/>
                    <a:pt x="891726" y="1317494"/>
                  </a:cubicBezTo>
                  <a:cubicBezTo>
                    <a:pt x="887954" y="1322363"/>
                    <a:pt x="886377" y="1324969"/>
                    <a:pt x="886377" y="1324969"/>
                  </a:cubicBezTo>
                  <a:cubicBezTo>
                    <a:pt x="886377" y="1324969"/>
                    <a:pt x="879313" y="1326684"/>
                    <a:pt x="874855" y="1330593"/>
                  </a:cubicBezTo>
                  <a:cubicBezTo>
                    <a:pt x="870397" y="1334571"/>
                    <a:pt x="864842" y="1343143"/>
                    <a:pt x="865185" y="1353293"/>
                  </a:cubicBezTo>
                  <a:cubicBezTo>
                    <a:pt x="865528" y="1363443"/>
                    <a:pt x="867723" y="1364334"/>
                    <a:pt x="866214" y="1368106"/>
                  </a:cubicBezTo>
                  <a:cubicBezTo>
                    <a:pt x="864637" y="1371878"/>
                    <a:pt x="860865" y="1379970"/>
                    <a:pt x="860865" y="1379970"/>
                  </a:cubicBezTo>
                  <a:cubicBezTo>
                    <a:pt x="860865" y="1379970"/>
                    <a:pt x="856338" y="1243222"/>
                    <a:pt x="849275" y="1239656"/>
                  </a:cubicBezTo>
                  <a:cubicBezTo>
                    <a:pt x="842211" y="1236090"/>
                    <a:pt x="831650" y="1234238"/>
                    <a:pt x="831650" y="1234238"/>
                  </a:cubicBezTo>
                  <a:cubicBezTo>
                    <a:pt x="831650" y="1234238"/>
                    <a:pt x="825615" y="1216544"/>
                    <a:pt x="818619" y="1205846"/>
                  </a:cubicBezTo>
                  <a:cubicBezTo>
                    <a:pt x="811624" y="1195216"/>
                    <a:pt x="798320" y="1200428"/>
                    <a:pt x="807372" y="1172173"/>
                  </a:cubicBezTo>
                  <a:cubicBezTo>
                    <a:pt x="816425" y="1143987"/>
                    <a:pt x="817316" y="1139529"/>
                    <a:pt x="813887" y="1128968"/>
                  </a:cubicBezTo>
                  <a:cubicBezTo>
                    <a:pt x="810458" y="1118338"/>
                    <a:pt x="802092" y="1044066"/>
                    <a:pt x="793382" y="1027195"/>
                  </a:cubicBezTo>
                  <a:cubicBezTo>
                    <a:pt x="784672" y="1010324"/>
                    <a:pt x="783849" y="997980"/>
                    <a:pt x="785701" y="990916"/>
                  </a:cubicBezTo>
                  <a:cubicBezTo>
                    <a:pt x="787553" y="983852"/>
                    <a:pt x="776511" y="920142"/>
                    <a:pt x="784604" y="895521"/>
                  </a:cubicBezTo>
                  <a:cubicBezTo>
                    <a:pt x="792765" y="870833"/>
                    <a:pt x="804492" y="836474"/>
                    <a:pt x="802846" y="820563"/>
                  </a:cubicBezTo>
                  <a:cubicBezTo>
                    <a:pt x="801200" y="804653"/>
                    <a:pt x="806549" y="795875"/>
                    <a:pt x="806549" y="795875"/>
                  </a:cubicBezTo>
                  <a:cubicBezTo>
                    <a:pt x="806549" y="795875"/>
                    <a:pt x="828289" y="842440"/>
                    <a:pt x="838851" y="854853"/>
                  </a:cubicBezTo>
                  <a:cubicBezTo>
                    <a:pt x="849343" y="867335"/>
                    <a:pt x="842211" y="880502"/>
                    <a:pt x="856338" y="883246"/>
                  </a:cubicBezTo>
                  <a:cubicBezTo>
                    <a:pt x="870466" y="885989"/>
                    <a:pt x="878970" y="874536"/>
                    <a:pt x="878970" y="874536"/>
                  </a:cubicBezTo>
                  <a:cubicBezTo>
                    <a:pt x="878970" y="874536"/>
                    <a:pt x="951253" y="955872"/>
                    <a:pt x="975050" y="973771"/>
                  </a:cubicBezTo>
                  <a:cubicBezTo>
                    <a:pt x="998779" y="991602"/>
                    <a:pt x="1011535" y="997020"/>
                    <a:pt x="1015033" y="1000997"/>
                  </a:cubicBezTo>
                  <a:cubicBezTo>
                    <a:pt x="1018530" y="1004975"/>
                    <a:pt x="1035607" y="1025892"/>
                    <a:pt x="1055426" y="1031310"/>
                  </a:cubicBezTo>
                  <a:cubicBezTo>
                    <a:pt x="1075246" y="1036728"/>
                    <a:pt x="1116805" y="1032613"/>
                    <a:pt x="1148352" y="1009913"/>
                  </a:cubicBezTo>
                  <a:cubicBezTo>
                    <a:pt x="1179899" y="987144"/>
                    <a:pt x="1195055" y="968696"/>
                    <a:pt x="1198553" y="966502"/>
                  </a:cubicBezTo>
                  <a:cubicBezTo>
                    <a:pt x="1202119" y="964307"/>
                    <a:pt x="1209663" y="958203"/>
                    <a:pt x="1220292" y="956489"/>
                  </a:cubicBezTo>
                  <a:cubicBezTo>
                    <a:pt x="1230922" y="954774"/>
                    <a:pt x="1268024" y="950660"/>
                    <a:pt x="1283523" y="944556"/>
                  </a:cubicBezTo>
                  <a:cubicBezTo>
                    <a:pt x="1299022" y="938521"/>
                    <a:pt x="1303892" y="936326"/>
                    <a:pt x="1303960" y="927000"/>
                  </a:cubicBezTo>
                  <a:lnTo>
                    <a:pt x="1304029" y="915478"/>
                  </a:lnTo>
                  <a:cubicBezTo>
                    <a:pt x="1304029" y="915478"/>
                    <a:pt x="1312053" y="908894"/>
                    <a:pt x="1314316" y="898333"/>
                  </a:cubicBezTo>
                  <a:cubicBezTo>
                    <a:pt x="1316579" y="887772"/>
                    <a:pt x="1311847" y="876250"/>
                    <a:pt x="1311847" y="876250"/>
                  </a:cubicBezTo>
                  <a:cubicBezTo>
                    <a:pt x="1311847" y="876250"/>
                    <a:pt x="1320282" y="872753"/>
                    <a:pt x="1319939" y="860820"/>
                  </a:cubicBezTo>
                  <a:cubicBezTo>
                    <a:pt x="1319596" y="848887"/>
                    <a:pt x="1312533" y="849710"/>
                    <a:pt x="1311230" y="841343"/>
                  </a:cubicBezTo>
                  <a:cubicBezTo>
                    <a:pt x="1309995" y="832908"/>
                    <a:pt x="1315344" y="818849"/>
                    <a:pt x="1307458" y="812128"/>
                  </a:cubicBezTo>
                  <a:cubicBezTo>
                    <a:pt x="1299571" y="805476"/>
                    <a:pt x="1258080" y="803350"/>
                    <a:pt x="1258080" y="803350"/>
                  </a:cubicBezTo>
                  <a:cubicBezTo>
                    <a:pt x="1258080" y="803350"/>
                    <a:pt x="1266173" y="786205"/>
                    <a:pt x="1275088" y="772969"/>
                  </a:cubicBezTo>
                  <a:cubicBezTo>
                    <a:pt x="1284003" y="759802"/>
                    <a:pt x="1293467" y="733810"/>
                    <a:pt x="1290038" y="722700"/>
                  </a:cubicBezTo>
                  <a:cubicBezTo>
                    <a:pt x="1286609" y="711590"/>
                    <a:pt x="1277282" y="712001"/>
                    <a:pt x="1270219" y="715910"/>
                  </a:cubicBezTo>
                  <a:cubicBezTo>
                    <a:pt x="1263087" y="719819"/>
                    <a:pt x="1255406" y="745811"/>
                    <a:pt x="1241621" y="763848"/>
                  </a:cubicBezTo>
                  <a:cubicBezTo>
                    <a:pt x="1227768" y="781884"/>
                    <a:pt x="1194438" y="810756"/>
                    <a:pt x="1185934" y="829273"/>
                  </a:cubicBezTo>
                  <a:cubicBezTo>
                    <a:pt x="1177430" y="847790"/>
                    <a:pt x="1182642" y="859311"/>
                    <a:pt x="1179487" y="862397"/>
                  </a:cubicBezTo>
                  <a:cubicBezTo>
                    <a:pt x="1176333" y="865483"/>
                    <a:pt x="1170641" y="866718"/>
                    <a:pt x="1166183" y="870284"/>
                  </a:cubicBezTo>
                  <a:cubicBezTo>
                    <a:pt x="1161725" y="873782"/>
                    <a:pt x="1161245" y="876867"/>
                    <a:pt x="1158159" y="880365"/>
                  </a:cubicBezTo>
                  <a:cubicBezTo>
                    <a:pt x="1155073" y="883863"/>
                    <a:pt x="1156788" y="884343"/>
                    <a:pt x="1152810" y="885166"/>
                  </a:cubicBezTo>
                  <a:cubicBezTo>
                    <a:pt x="1148832" y="885989"/>
                    <a:pt x="1098014" y="884754"/>
                    <a:pt x="1090539" y="886469"/>
                  </a:cubicBezTo>
                  <a:lnTo>
                    <a:pt x="1082995" y="888183"/>
                  </a:lnTo>
                  <a:cubicBezTo>
                    <a:pt x="1082995" y="888183"/>
                    <a:pt x="995762" y="795257"/>
                    <a:pt x="990069" y="786822"/>
                  </a:cubicBezTo>
                  <a:cubicBezTo>
                    <a:pt x="984377" y="778387"/>
                    <a:pt x="984446" y="774409"/>
                    <a:pt x="984446" y="774409"/>
                  </a:cubicBezTo>
                  <a:lnTo>
                    <a:pt x="988904" y="763848"/>
                  </a:lnTo>
                  <a:cubicBezTo>
                    <a:pt x="988904" y="763848"/>
                    <a:pt x="931708" y="669825"/>
                    <a:pt x="904687" y="615715"/>
                  </a:cubicBezTo>
                  <a:cubicBezTo>
                    <a:pt x="877667" y="561605"/>
                    <a:pt x="867860" y="576556"/>
                    <a:pt x="844200" y="550770"/>
                  </a:cubicBezTo>
                  <a:cubicBezTo>
                    <a:pt x="820540" y="524984"/>
                    <a:pt x="732346" y="498717"/>
                    <a:pt x="696273" y="479927"/>
                  </a:cubicBezTo>
                  <a:cubicBezTo>
                    <a:pt x="660200" y="461136"/>
                    <a:pt x="660405" y="462233"/>
                    <a:pt x="657937" y="462644"/>
                  </a:cubicBezTo>
                  <a:cubicBezTo>
                    <a:pt x="655468" y="463056"/>
                    <a:pt x="639008" y="455924"/>
                    <a:pt x="636402" y="450780"/>
                  </a:cubicBezTo>
                  <a:cubicBezTo>
                    <a:pt x="633796" y="445705"/>
                    <a:pt x="633248" y="396190"/>
                    <a:pt x="633934" y="394407"/>
                  </a:cubicBezTo>
                  <a:cubicBezTo>
                    <a:pt x="634619" y="392624"/>
                    <a:pt x="647444" y="361557"/>
                    <a:pt x="652862" y="343041"/>
                  </a:cubicBezTo>
                  <a:cubicBezTo>
                    <a:pt x="658279" y="324524"/>
                    <a:pt x="659651" y="323221"/>
                    <a:pt x="659651" y="323221"/>
                  </a:cubicBezTo>
                  <a:cubicBezTo>
                    <a:pt x="659651" y="323221"/>
                    <a:pt x="673436" y="313140"/>
                    <a:pt x="678442" y="293732"/>
                  </a:cubicBezTo>
                  <a:cubicBezTo>
                    <a:pt x="683448" y="274324"/>
                    <a:pt x="687152" y="246960"/>
                    <a:pt x="685849" y="242571"/>
                  </a:cubicBezTo>
                  <a:cubicBezTo>
                    <a:pt x="685506" y="241474"/>
                    <a:pt x="685094" y="240445"/>
                    <a:pt x="684614" y="239554"/>
                  </a:cubicBezTo>
                  <a:cubicBezTo>
                    <a:pt x="695244" y="235439"/>
                    <a:pt x="700936" y="231393"/>
                    <a:pt x="702102" y="228924"/>
                  </a:cubicBezTo>
                  <a:cubicBezTo>
                    <a:pt x="704982" y="222820"/>
                    <a:pt x="704640" y="186130"/>
                    <a:pt x="704640" y="186130"/>
                  </a:cubicBezTo>
                  <a:cubicBezTo>
                    <a:pt x="704640" y="186130"/>
                    <a:pt x="694695" y="177763"/>
                    <a:pt x="692638" y="175020"/>
                  </a:cubicBezTo>
                  <a:cubicBezTo>
                    <a:pt x="690581" y="172277"/>
                    <a:pt x="686466" y="165556"/>
                    <a:pt x="686946" y="161784"/>
                  </a:cubicBezTo>
                  <a:cubicBezTo>
                    <a:pt x="687426" y="158080"/>
                    <a:pt x="685094" y="115287"/>
                    <a:pt x="670075" y="87992"/>
                  </a:cubicBezTo>
                  <a:cubicBezTo>
                    <a:pt x="655056" y="60697"/>
                    <a:pt x="631533" y="37860"/>
                    <a:pt x="615486" y="31482"/>
                  </a:cubicBezTo>
                  <a:cubicBezTo>
                    <a:pt x="599438" y="25104"/>
                    <a:pt x="578932" y="15846"/>
                    <a:pt x="576052" y="12142"/>
                  </a:cubicBezTo>
                  <a:cubicBezTo>
                    <a:pt x="573172" y="8302"/>
                    <a:pt x="573995" y="-202"/>
                    <a:pt x="551020" y="4"/>
                  </a:cubicBezTo>
                  <a:cubicBezTo>
                    <a:pt x="527977" y="415"/>
                    <a:pt x="522628" y="3775"/>
                    <a:pt x="522628" y="3775"/>
                  </a:cubicBezTo>
                  <a:lnTo>
                    <a:pt x="522628" y="3775"/>
                  </a:lnTo>
                  <a:close/>
                  <a:moveTo>
                    <a:pt x="898927" y="1407265"/>
                  </a:moveTo>
                  <a:lnTo>
                    <a:pt x="898927" y="1407265"/>
                  </a:lnTo>
                  <a:lnTo>
                    <a:pt x="897829" y="1410900"/>
                  </a:lnTo>
                  <a:lnTo>
                    <a:pt x="897692" y="1408500"/>
                  </a:lnTo>
                  <a:cubicBezTo>
                    <a:pt x="897624" y="1408500"/>
                    <a:pt x="898447" y="1408363"/>
                    <a:pt x="898927" y="1407265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4384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B5F516A-1364-47C2-A3B0-930D2D42F888}"/>
              </a:ext>
            </a:extLst>
          </p:cNvPr>
          <p:cNvSpPr/>
          <p:nvPr/>
        </p:nvSpPr>
        <p:spPr>
          <a:xfrm>
            <a:off x="4181714" y="1062944"/>
            <a:ext cx="15543" cy="28958"/>
          </a:xfrm>
          <a:custGeom>
            <a:avLst/>
            <a:gdLst>
              <a:gd name="connsiteX0" fmla="*/ 2208 w 15543"/>
              <a:gd name="connsiteY0" fmla="*/ 28575 h 28958"/>
              <a:gd name="connsiteX1" fmla="*/ 15543 w 15543"/>
              <a:gd name="connsiteY1" fmla="*/ 0 h 28958"/>
              <a:gd name="connsiteX2" fmla="*/ 3027 w 15543"/>
              <a:gd name="connsiteY2" fmla="*/ 17574 h 28958"/>
              <a:gd name="connsiteX3" fmla="*/ 2208 w 15543"/>
              <a:gd name="connsiteY3" fmla="*/ 28575 h 2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43" h="28958">
                <a:moveTo>
                  <a:pt x="2208" y="28575"/>
                </a:moveTo>
                <a:cubicBezTo>
                  <a:pt x="6313" y="18946"/>
                  <a:pt x="9666" y="8735"/>
                  <a:pt x="15543" y="0"/>
                </a:cubicBezTo>
                <a:cubicBezTo>
                  <a:pt x="4313" y="-66"/>
                  <a:pt x="5771" y="9325"/>
                  <a:pt x="3027" y="17574"/>
                </a:cubicBezTo>
                <a:cubicBezTo>
                  <a:pt x="1503" y="22136"/>
                  <a:pt x="-2469" y="30890"/>
                  <a:pt x="2208" y="2857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图形 4">
            <a:extLst>
              <a:ext uri="{FF2B5EF4-FFF2-40B4-BE49-F238E27FC236}">
                <a16:creationId xmlns:a16="http://schemas.microsoft.com/office/drawing/2014/main" id="{3413CA52-8F43-4652-B6A1-4A98AEDA1296}"/>
              </a:ext>
            </a:extLst>
          </p:cNvPr>
          <p:cNvGrpSpPr/>
          <p:nvPr/>
        </p:nvGrpSpPr>
        <p:grpSpPr>
          <a:xfrm>
            <a:off x="3455031" y="786346"/>
            <a:ext cx="1070701" cy="2502954"/>
            <a:chOff x="2173339" y="3437167"/>
            <a:chExt cx="1070701" cy="250295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3A8AB2B-4265-4691-87D9-A097647ABB1A}"/>
                </a:ext>
              </a:extLst>
            </p:cNvPr>
            <p:cNvSpPr/>
            <p:nvPr/>
          </p:nvSpPr>
          <p:spPr>
            <a:xfrm>
              <a:off x="2173339" y="3495964"/>
              <a:ext cx="1070701" cy="2444157"/>
            </a:xfrm>
            <a:custGeom>
              <a:avLst/>
              <a:gdLst>
                <a:gd name="connsiteX0" fmla="*/ 1047177 w 1070701"/>
                <a:gd name="connsiteY0" fmla="*/ 679233 h 2444157"/>
                <a:gd name="connsiteX1" fmla="*/ 1030470 w 1070701"/>
                <a:gd name="connsiteY1" fmla="*/ 514450 h 2444157"/>
                <a:gd name="connsiteX2" fmla="*/ 1012411 w 1070701"/>
                <a:gd name="connsiteY2" fmla="*/ 418724 h 2444157"/>
                <a:gd name="connsiteX3" fmla="*/ 1006143 w 1070701"/>
                <a:gd name="connsiteY3" fmla="*/ 339771 h 2444157"/>
                <a:gd name="connsiteX4" fmla="*/ 956547 w 1070701"/>
                <a:gd name="connsiteY4" fmla="*/ 186028 h 2444157"/>
                <a:gd name="connsiteX5" fmla="*/ 837732 w 1070701"/>
                <a:gd name="connsiteY5" fmla="*/ 84444 h 2444157"/>
                <a:gd name="connsiteX6" fmla="*/ 665825 w 1070701"/>
                <a:gd name="connsiteY6" fmla="*/ 7749 h 2444157"/>
                <a:gd name="connsiteX7" fmla="*/ 520911 w 1070701"/>
                <a:gd name="connsiteY7" fmla="*/ 1996 h 2444157"/>
                <a:gd name="connsiteX8" fmla="*/ 601883 w 1070701"/>
                <a:gd name="connsiteY8" fmla="*/ 142490 h 2444157"/>
                <a:gd name="connsiteX9" fmla="*/ 621019 w 1070701"/>
                <a:gd name="connsiteY9" fmla="*/ 307396 h 2444157"/>
                <a:gd name="connsiteX10" fmla="*/ 581281 w 1070701"/>
                <a:gd name="connsiteY10" fmla="*/ 513012 h 2444157"/>
                <a:gd name="connsiteX11" fmla="*/ 369330 w 1070701"/>
                <a:gd name="connsiteY11" fmla="*/ 563228 h 2444157"/>
                <a:gd name="connsiteX12" fmla="*/ 248696 w 1070701"/>
                <a:gd name="connsiteY12" fmla="*/ 409133 h 2444157"/>
                <a:gd name="connsiteX13" fmla="*/ 207539 w 1070701"/>
                <a:gd name="connsiteY13" fmla="*/ 305357 h 2444157"/>
                <a:gd name="connsiteX14" fmla="*/ 193251 w 1070701"/>
                <a:gd name="connsiteY14" fmla="*/ 102951 h 2444157"/>
                <a:gd name="connsiteX15" fmla="*/ 894 w 1070701"/>
                <a:gd name="connsiteY15" fmla="*/ 343315 h 2444157"/>
                <a:gd name="connsiteX16" fmla="*/ 35279 w 1070701"/>
                <a:gd name="connsiteY16" fmla="*/ 499096 h 2444157"/>
                <a:gd name="connsiteX17" fmla="*/ 84238 w 1070701"/>
                <a:gd name="connsiteY17" fmla="*/ 651420 h 2444157"/>
                <a:gd name="connsiteX18" fmla="*/ 132225 w 1070701"/>
                <a:gd name="connsiteY18" fmla="*/ 836214 h 2444157"/>
                <a:gd name="connsiteX19" fmla="*/ 185622 w 1070701"/>
                <a:gd name="connsiteY19" fmla="*/ 990672 h 2444157"/>
                <a:gd name="connsiteX20" fmla="*/ 226970 w 1070701"/>
                <a:gd name="connsiteY20" fmla="*/ 1062252 h 2444157"/>
                <a:gd name="connsiteX21" fmla="*/ 249439 w 1070701"/>
                <a:gd name="connsiteY21" fmla="*/ 1098304 h 2444157"/>
                <a:gd name="connsiteX22" fmla="*/ 249439 w 1070701"/>
                <a:gd name="connsiteY22" fmla="*/ 1146539 h 2444157"/>
                <a:gd name="connsiteX23" fmla="*/ 241067 w 1070701"/>
                <a:gd name="connsiteY23" fmla="*/ 1453158 h 2444157"/>
                <a:gd name="connsiteX24" fmla="*/ 258745 w 1070701"/>
                <a:gd name="connsiteY24" fmla="*/ 1870867 h 2444157"/>
                <a:gd name="connsiteX25" fmla="*/ 251697 w 1070701"/>
                <a:gd name="connsiteY25" fmla="*/ 2011780 h 2444157"/>
                <a:gd name="connsiteX26" fmla="*/ 250230 w 1070701"/>
                <a:gd name="connsiteY26" fmla="*/ 2099868 h 2444157"/>
                <a:gd name="connsiteX27" fmla="*/ 252754 w 1070701"/>
                <a:gd name="connsiteY27" fmla="*/ 2150264 h 2444157"/>
                <a:gd name="connsiteX28" fmla="*/ 248296 w 1070701"/>
                <a:gd name="connsiteY28" fmla="*/ 2189603 h 2444157"/>
                <a:gd name="connsiteX29" fmla="*/ 273261 w 1070701"/>
                <a:gd name="connsiteY29" fmla="*/ 2199852 h 2444157"/>
                <a:gd name="connsiteX30" fmla="*/ 257640 w 1070701"/>
                <a:gd name="connsiteY30" fmla="*/ 2228255 h 2444157"/>
                <a:gd name="connsiteX31" fmla="*/ 222036 w 1070701"/>
                <a:gd name="connsiteY31" fmla="*/ 2287605 h 2444157"/>
                <a:gd name="connsiteX32" fmla="*/ 201824 w 1070701"/>
                <a:gd name="connsiteY32" fmla="*/ 2327239 h 2444157"/>
                <a:gd name="connsiteX33" fmla="*/ 191070 w 1070701"/>
                <a:gd name="connsiteY33" fmla="*/ 2380541 h 2444157"/>
                <a:gd name="connsiteX34" fmla="*/ 201309 w 1070701"/>
                <a:gd name="connsiteY34" fmla="*/ 2430747 h 2444157"/>
                <a:gd name="connsiteX35" fmla="*/ 329183 w 1070701"/>
                <a:gd name="connsiteY35" fmla="*/ 2437034 h 2444157"/>
                <a:gd name="connsiteX36" fmla="*/ 409707 w 1070701"/>
                <a:gd name="connsiteY36" fmla="*/ 2399543 h 2444157"/>
                <a:gd name="connsiteX37" fmla="*/ 412345 w 1070701"/>
                <a:gd name="connsiteY37" fmla="*/ 2352242 h 2444157"/>
                <a:gd name="connsiteX38" fmla="*/ 444387 w 1070701"/>
                <a:gd name="connsiteY38" fmla="*/ 2282605 h 2444157"/>
                <a:gd name="connsiteX39" fmla="*/ 438987 w 1070701"/>
                <a:gd name="connsiteY39" fmla="*/ 2257068 h 2444157"/>
                <a:gd name="connsiteX40" fmla="*/ 448293 w 1070701"/>
                <a:gd name="connsiteY40" fmla="*/ 2215073 h 2444157"/>
                <a:gd name="connsiteX41" fmla="*/ 457589 w 1070701"/>
                <a:gd name="connsiteY41" fmla="*/ 2146016 h 2444157"/>
                <a:gd name="connsiteX42" fmla="*/ 454951 w 1070701"/>
                <a:gd name="connsiteY42" fmla="*/ 2067806 h 2444157"/>
                <a:gd name="connsiteX43" fmla="*/ 482002 w 1070701"/>
                <a:gd name="connsiteY43" fmla="*/ 1717448 h 2444157"/>
                <a:gd name="connsiteX44" fmla="*/ 492346 w 1070701"/>
                <a:gd name="connsiteY44" fmla="*/ 1545941 h 2444157"/>
                <a:gd name="connsiteX45" fmla="*/ 567641 w 1070701"/>
                <a:gd name="connsiteY45" fmla="*/ 1595052 h 2444157"/>
                <a:gd name="connsiteX46" fmla="*/ 582843 w 1070701"/>
                <a:gd name="connsiteY46" fmla="*/ 1590233 h 2444157"/>
                <a:gd name="connsiteX47" fmla="*/ 582843 w 1070701"/>
                <a:gd name="connsiteY47" fmla="*/ 1583089 h 2444157"/>
                <a:gd name="connsiteX48" fmla="*/ 592368 w 1070701"/>
                <a:gd name="connsiteY48" fmla="*/ 1585470 h 2444157"/>
                <a:gd name="connsiteX49" fmla="*/ 612370 w 1070701"/>
                <a:gd name="connsiteY49" fmla="*/ 1592614 h 2444157"/>
                <a:gd name="connsiteX50" fmla="*/ 621029 w 1070701"/>
                <a:gd name="connsiteY50" fmla="*/ 1574793 h 2444157"/>
                <a:gd name="connsiteX51" fmla="*/ 599512 w 1070701"/>
                <a:gd name="connsiteY51" fmla="*/ 1550704 h 2444157"/>
                <a:gd name="connsiteX52" fmla="*/ 590939 w 1070701"/>
                <a:gd name="connsiteY52" fmla="*/ 1550704 h 2444157"/>
                <a:gd name="connsiteX53" fmla="*/ 580357 w 1070701"/>
                <a:gd name="connsiteY53" fmla="*/ 1539417 h 2444157"/>
                <a:gd name="connsiteX54" fmla="*/ 567355 w 1070701"/>
                <a:gd name="connsiteY54" fmla="*/ 1525329 h 2444157"/>
                <a:gd name="connsiteX55" fmla="*/ 529036 w 1070701"/>
                <a:gd name="connsiteY55" fmla="*/ 1469741 h 2444157"/>
                <a:gd name="connsiteX56" fmla="*/ 557592 w 1070701"/>
                <a:gd name="connsiteY56" fmla="*/ 1501317 h 2444157"/>
                <a:gd name="connsiteX57" fmla="*/ 585986 w 1070701"/>
                <a:gd name="connsiteY57" fmla="*/ 1526310 h 2444157"/>
                <a:gd name="connsiteX58" fmla="*/ 648099 w 1070701"/>
                <a:gd name="connsiteY58" fmla="*/ 1559276 h 2444157"/>
                <a:gd name="connsiteX59" fmla="*/ 667596 w 1070701"/>
                <a:gd name="connsiteY59" fmla="*/ 1738775 h 2444157"/>
                <a:gd name="connsiteX60" fmla="*/ 684751 w 1070701"/>
                <a:gd name="connsiteY60" fmla="*/ 1906015 h 2444157"/>
                <a:gd name="connsiteX61" fmla="*/ 686875 w 1070701"/>
                <a:gd name="connsiteY61" fmla="*/ 2058853 h 2444157"/>
                <a:gd name="connsiteX62" fmla="*/ 680979 w 1070701"/>
                <a:gd name="connsiteY62" fmla="*/ 2176715 h 2444157"/>
                <a:gd name="connsiteX63" fmla="*/ 679150 w 1070701"/>
                <a:gd name="connsiteY63" fmla="*/ 2213225 h 2444157"/>
                <a:gd name="connsiteX64" fmla="*/ 695924 w 1070701"/>
                <a:gd name="connsiteY64" fmla="*/ 2235008 h 2444157"/>
                <a:gd name="connsiteX65" fmla="*/ 673407 w 1070701"/>
                <a:gd name="connsiteY65" fmla="*/ 2316019 h 2444157"/>
                <a:gd name="connsiteX66" fmla="*/ 664043 w 1070701"/>
                <a:gd name="connsiteY66" fmla="*/ 2355928 h 2444157"/>
                <a:gd name="connsiteX67" fmla="*/ 661529 w 1070701"/>
                <a:gd name="connsiteY67" fmla="*/ 2382217 h 2444157"/>
                <a:gd name="connsiteX68" fmla="*/ 653880 w 1070701"/>
                <a:gd name="connsiteY68" fmla="*/ 2400648 h 2444157"/>
                <a:gd name="connsiteX69" fmla="*/ 832874 w 1070701"/>
                <a:gd name="connsiteY69" fmla="*/ 2424051 h 2444157"/>
                <a:gd name="connsiteX70" fmla="*/ 897177 w 1070701"/>
                <a:gd name="connsiteY70" fmla="*/ 2390342 h 2444157"/>
                <a:gd name="connsiteX71" fmla="*/ 888605 w 1070701"/>
                <a:gd name="connsiteY71" fmla="*/ 2311761 h 2444157"/>
                <a:gd name="connsiteX72" fmla="*/ 878804 w 1070701"/>
                <a:gd name="connsiteY72" fmla="*/ 2246515 h 2444157"/>
                <a:gd name="connsiteX73" fmla="*/ 872012 w 1070701"/>
                <a:gd name="connsiteY73" fmla="*/ 2223321 h 2444157"/>
                <a:gd name="connsiteX74" fmla="*/ 884557 w 1070701"/>
                <a:gd name="connsiteY74" fmla="*/ 2215501 h 2444157"/>
                <a:gd name="connsiteX75" fmla="*/ 900949 w 1070701"/>
                <a:gd name="connsiteY75" fmla="*/ 2187202 h 2444157"/>
                <a:gd name="connsiteX76" fmla="*/ 900702 w 1070701"/>
                <a:gd name="connsiteY76" fmla="*/ 2101277 h 2444157"/>
                <a:gd name="connsiteX77" fmla="*/ 904950 w 1070701"/>
                <a:gd name="connsiteY77" fmla="*/ 2014028 h 2444157"/>
                <a:gd name="connsiteX78" fmla="*/ 897349 w 1070701"/>
                <a:gd name="connsiteY78" fmla="*/ 1865848 h 2444157"/>
                <a:gd name="connsiteX79" fmla="*/ 897977 w 1070701"/>
                <a:gd name="connsiteY79" fmla="*/ 1620284 h 2444157"/>
                <a:gd name="connsiteX80" fmla="*/ 898130 w 1070701"/>
                <a:gd name="connsiteY80" fmla="*/ 1562715 h 2444157"/>
                <a:gd name="connsiteX81" fmla="*/ 910493 w 1070701"/>
                <a:gd name="connsiteY81" fmla="*/ 1554571 h 2444157"/>
                <a:gd name="connsiteX82" fmla="*/ 922466 w 1070701"/>
                <a:gd name="connsiteY82" fmla="*/ 1550094 h 2444157"/>
                <a:gd name="connsiteX83" fmla="*/ 951660 w 1070701"/>
                <a:gd name="connsiteY83" fmla="*/ 1535187 h 2444157"/>
                <a:gd name="connsiteX84" fmla="*/ 1004162 w 1070701"/>
                <a:gd name="connsiteY84" fmla="*/ 1471237 h 2444157"/>
                <a:gd name="connsiteX85" fmla="*/ 1007658 w 1070701"/>
                <a:gd name="connsiteY85" fmla="*/ 1455463 h 2444157"/>
                <a:gd name="connsiteX86" fmla="*/ 1015725 w 1070701"/>
                <a:gd name="connsiteY86" fmla="*/ 1438947 h 2444157"/>
                <a:gd name="connsiteX87" fmla="*/ 1022184 w 1070701"/>
                <a:gd name="connsiteY87" fmla="*/ 1396656 h 2444157"/>
                <a:gd name="connsiteX88" fmla="*/ 1008363 w 1070701"/>
                <a:gd name="connsiteY88" fmla="*/ 1312264 h 2444157"/>
                <a:gd name="connsiteX89" fmla="*/ 1000419 w 1070701"/>
                <a:gd name="connsiteY89" fmla="*/ 1276679 h 2444157"/>
                <a:gd name="connsiteX90" fmla="*/ 999905 w 1070701"/>
                <a:gd name="connsiteY90" fmla="*/ 1257229 h 2444157"/>
                <a:gd name="connsiteX91" fmla="*/ 1011477 w 1070701"/>
                <a:gd name="connsiteY91" fmla="*/ 1241160 h 2444157"/>
                <a:gd name="connsiteX92" fmla="*/ 1013859 w 1070701"/>
                <a:gd name="connsiteY92" fmla="*/ 1221158 h 2444157"/>
                <a:gd name="connsiteX93" fmla="*/ 1029099 w 1070701"/>
                <a:gd name="connsiteY93" fmla="*/ 1210214 h 2444157"/>
                <a:gd name="connsiteX94" fmla="*/ 1034328 w 1070701"/>
                <a:gd name="connsiteY94" fmla="*/ 1170809 h 2444157"/>
                <a:gd name="connsiteX95" fmla="*/ 1043367 w 1070701"/>
                <a:gd name="connsiteY95" fmla="*/ 1096771 h 2444157"/>
                <a:gd name="connsiteX96" fmla="*/ 1069847 w 1070701"/>
                <a:gd name="connsiteY96" fmla="*/ 910328 h 2444157"/>
                <a:gd name="connsiteX97" fmla="*/ 1068142 w 1070701"/>
                <a:gd name="connsiteY97" fmla="*/ 784284 h 2444157"/>
                <a:gd name="connsiteX98" fmla="*/ 1047177 w 1070701"/>
                <a:gd name="connsiteY98" fmla="*/ 679233 h 2444157"/>
                <a:gd name="connsiteX99" fmla="*/ 528055 w 1070701"/>
                <a:gd name="connsiteY99" fmla="*/ 1279298 h 2444157"/>
                <a:gd name="connsiteX100" fmla="*/ 527855 w 1070701"/>
                <a:gd name="connsiteY100" fmla="*/ 1257172 h 2444157"/>
                <a:gd name="connsiteX101" fmla="*/ 528055 w 1070701"/>
                <a:gd name="connsiteY101" fmla="*/ 1242389 h 2444157"/>
                <a:gd name="connsiteX102" fmla="*/ 539314 w 1070701"/>
                <a:gd name="connsiteY102" fmla="*/ 1229054 h 2444157"/>
                <a:gd name="connsiteX103" fmla="*/ 533770 w 1070701"/>
                <a:gd name="connsiteY103" fmla="*/ 1205489 h 2444157"/>
                <a:gd name="connsiteX104" fmla="*/ 544009 w 1070701"/>
                <a:gd name="connsiteY104" fmla="*/ 1122860 h 2444157"/>
                <a:gd name="connsiteX105" fmla="*/ 568441 w 1070701"/>
                <a:gd name="connsiteY105" fmla="*/ 995844 h 2444157"/>
                <a:gd name="connsiteX106" fmla="*/ 604255 w 1070701"/>
                <a:gd name="connsiteY106" fmla="*/ 897355 h 2444157"/>
                <a:gd name="connsiteX107" fmla="*/ 621876 w 1070701"/>
                <a:gd name="connsiteY107" fmla="*/ 1340258 h 2444157"/>
                <a:gd name="connsiteX108" fmla="*/ 528055 w 1070701"/>
                <a:gd name="connsiteY108" fmla="*/ 1279298 h 2444157"/>
                <a:gd name="connsiteX109" fmla="*/ 628077 w 1070701"/>
                <a:gd name="connsiteY109" fmla="*/ 1512661 h 2444157"/>
                <a:gd name="connsiteX110" fmla="*/ 571841 w 1070701"/>
                <a:gd name="connsiteY110" fmla="*/ 1448139 h 2444157"/>
                <a:gd name="connsiteX111" fmla="*/ 555011 w 1070701"/>
                <a:gd name="connsiteY111" fmla="*/ 1408086 h 2444157"/>
                <a:gd name="connsiteX112" fmla="*/ 576509 w 1070701"/>
                <a:gd name="connsiteY112" fmla="*/ 1377625 h 2444157"/>
                <a:gd name="connsiteX113" fmla="*/ 634078 w 1070701"/>
                <a:gd name="connsiteY113" fmla="*/ 1435128 h 2444157"/>
                <a:gd name="connsiteX114" fmla="*/ 639021 w 1070701"/>
                <a:gd name="connsiteY114" fmla="*/ 1476761 h 2444157"/>
                <a:gd name="connsiteX115" fmla="*/ 643308 w 1070701"/>
                <a:gd name="connsiteY115" fmla="*/ 1522195 h 2444157"/>
                <a:gd name="connsiteX116" fmla="*/ 628077 w 1070701"/>
                <a:gd name="connsiteY116" fmla="*/ 1512661 h 2444157"/>
                <a:gd name="connsiteX117" fmla="*/ 892396 w 1070701"/>
                <a:gd name="connsiteY117" fmla="*/ 1435508 h 2444157"/>
                <a:gd name="connsiteX118" fmla="*/ 895730 w 1070701"/>
                <a:gd name="connsiteY118" fmla="*/ 1356927 h 2444157"/>
                <a:gd name="connsiteX119" fmla="*/ 908826 w 1070701"/>
                <a:gd name="connsiteY119" fmla="*/ 1395322 h 2444157"/>
                <a:gd name="connsiteX120" fmla="*/ 892396 w 1070701"/>
                <a:gd name="connsiteY120" fmla="*/ 1435508 h 2444157"/>
                <a:gd name="connsiteX121" fmla="*/ 940021 w 1070701"/>
                <a:gd name="connsiteY121" fmla="*/ 1460273 h 2444157"/>
                <a:gd name="connsiteX122" fmla="*/ 895730 w 1070701"/>
                <a:gd name="connsiteY122" fmla="*/ 1522186 h 2444157"/>
                <a:gd name="connsiteX123" fmla="*/ 915351 w 1070701"/>
                <a:gd name="connsiteY123" fmla="*/ 1488629 h 2444157"/>
                <a:gd name="connsiteX124" fmla="*/ 938592 w 1070701"/>
                <a:gd name="connsiteY124" fmla="*/ 1447424 h 2444157"/>
                <a:gd name="connsiteX125" fmla="*/ 940021 w 1070701"/>
                <a:gd name="connsiteY125" fmla="*/ 1460273 h 244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070701" h="2444157">
                  <a:moveTo>
                    <a:pt x="1047177" y="679233"/>
                  </a:moveTo>
                  <a:cubicBezTo>
                    <a:pt x="1041814" y="624798"/>
                    <a:pt x="1040614" y="568200"/>
                    <a:pt x="1030470" y="514450"/>
                  </a:cubicBezTo>
                  <a:cubicBezTo>
                    <a:pt x="1024488" y="482732"/>
                    <a:pt x="1016440" y="450747"/>
                    <a:pt x="1012411" y="418724"/>
                  </a:cubicBezTo>
                  <a:cubicBezTo>
                    <a:pt x="1009125" y="392607"/>
                    <a:pt x="1011315" y="365641"/>
                    <a:pt x="1006143" y="339771"/>
                  </a:cubicBezTo>
                  <a:cubicBezTo>
                    <a:pt x="995799" y="288031"/>
                    <a:pt x="985322" y="231205"/>
                    <a:pt x="956547" y="186028"/>
                  </a:cubicBezTo>
                  <a:cubicBezTo>
                    <a:pt x="928429" y="141870"/>
                    <a:pt x="882109" y="110381"/>
                    <a:pt x="837732" y="84444"/>
                  </a:cubicBezTo>
                  <a:cubicBezTo>
                    <a:pt x="783744" y="52888"/>
                    <a:pt x="726013" y="24951"/>
                    <a:pt x="665825" y="7749"/>
                  </a:cubicBezTo>
                  <a:cubicBezTo>
                    <a:pt x="620457" y="-5205"/>
                    <a:pt x="567336" y="1996"/>
                    <a:pt x="520911" y="1996"/>
                  </a:cubicBezTo>
                  <a:cubicBezTo>
                    <a:pt x="558249" y="42906"/>
                    <a:pt x="588291" y="88064"/>
                    <a:pt x="601883" y="142490"/>
                  </a:cubicBezTo>
                  <a:cubicBezTo>
                    <a:pt x="614999" y="195030"/>
                    <a:pt x="620305" y="253465"/>
                    <a:pt x="621019" y="307396"/>
                  </a:cubicBezTo>
                  <a:cubicBezTo>
                    <a:pt x="621943" y="376652"/>
                    <a:pt x="627639" y="455405"/>
                    <a:pt x="581281" y="513012"/>
                  </a:cubicBezTo>
                  <a:cubicBezTo>
                    <a:pt x="533503" y="572381"/>
                    <a:pt x="439368" y="591908"/>
                    <a:pt x="369330" y="563228"/>
                  </a:cubicBezTo>
                  <a:cubicBezTo>
                    <a:pt x="305418" y="537053"/>
                    <a:pt x="272185" y="470264"/>
                    <a:pt x="248696" y="409133"/>
                  </a:cubicBezTo>
                  <a:cubicBezTo>
                    <a:pt x="235495" y="374776"/>
                    <a:pt x="219255" y="339009"/>
                    <a:pt x="207539" y="305357"/>
                  </a:cubicBezTo>
                  <a:cubicBezTo>
                    <a:pt x="184926" y="240406"/>
                    <a:pt x="178907" y="172103"/>
                    <a:pt x="193251" y="102951"/>
                  </a:cubicBezTo>
                  <a:cubicBezTo>
                    <a:pt x="105202" y="150443"/>
                    <a:pt x="-11374" y="229348"/>
                    <a:pt x="894" y="343315"/>
                  </a:cubicBezTo>
                  <a:cubicBezTo>
                    <a:pt x="6742" y="397636"/>
                    <a:pt x="20630" y="446747"/>
                    <a:pt x="35279" y="499096"/>
                  </a:cubicBezTo>
                  <a:cubicBezTo>
                    <a:pt x="49681" y="550540"/>
                    <a:pt x="68864" y="600909"/>
                    <a:pt x="84238" y="651420"/>
                  </a:cubicBezTo>
                  <a:cubicBezTo>
                    <a:pt x="103030" y="713170"/>
                    <a:pt x="118937" y="773073"/>
                    <a:pt x="132225" y="836214"/>
                  </a:cubicBezTo>
                  <a:cubicBezTo>
                    <a:pt x="143540" y="889992"/>
                    <a:pt x="160285" y="941847"/>
                    <a:pt x="185622" y="990672"/>
                  </a:cubicBezTo>
                  <a:cubicBezTo>
                    <a:pt x="198519" y="1015532"/>
                    <a:pt x="212168" y="1038506"/>
                    <a:pt x="226970" y="1062252"/>
                  </a:cubicBezTo>
                  <a:cubicBezTo>
                    <a:pt x="233666" y="1072996"/>
                    <a:pt x="245991" y="1086208"/>
                    <a:pt x="249439" y="1098304"/>
                  </a:cubicBezTo>
                  <a:cubicBezTo>
                    <a:pt x="253344" y="1111992"/>
                    <a:pt x="249439" y="1132356"/>
                    <a:pt x="249439" y="1146539"/>
                  </a:cubicBezTo>
                  <a:cubicBezTo>
                    <a:pt x="249439" y="1249028"/>
                    <a:pt x="236723" y="1350422"/>
                    <a:pt x="241067" y="1453158"/>
                  </a:cubicBezTo>
                  <a:cubicBezTo>
                    <a:pt x="246963" y="1592395"/>
                    <a:pt x="252849" y="1731631"/>
                    <a:pt x="258745" y="1870867"/>
                  </a:cubicBezTo>
                  <a:cubicBezTo>
                    <a:pt x="260755" y="1918388"/>
                    <a:pt x="253173" y="1964622"/>
                    <a:pt x="251697" y="2011780"/>
                  </a:cubicBezTo>
                  <a:cubicBezTo>
                    <a:pt x="250782" y="2041127"/>
                    <a:pt x="248753" y="2070540"/>
                    <a:pt x="250230" y="2099868"/>
                  </a:cubicBezTo>
                  <a:cubicBezTo>
                    <a:pt x="251068" y="2116670"/>
                    <a:pt x="251906" y="2133462"/>
                    <a:pt x="252754" y="2150264"/>
                  </a:cubicBezTo>
                  <a:cubicBezTo>
                    <a:pt x="253087" y="2156894"/>
                    <a:pt x="243277" y="2186736"/>
                    <a:pt x="248296" y="2189603"/>
                  </a:cubicBezTo>
                  <a:cubicBezTo>
                    <a:pt x="256307" y="2194175"/>
                    <a:pt x="263632" y="2199880"/>
                    <a:pt x="273261" y="2199852"/>
                  </a:cubicBezTo>
                  <a:cubicBezTo>
                    <a:pt x="265032" y="2208710"/>
                    <a:pt x="264003" y="2217654"/>
                    <a:pt x="257640" y="2228255"/>
                  </a:cubicBezTo>
                  <a:cubicBezTo>
                    <a:pt x="245772" y="2248039"/>
                    <a:pt x="233904" y="2267822"/>
                    <a:pt x="222036" y="2287605"/>
                  </a:cubicBezTo>
                  <a:cubicBezTo>
                    <a:pt x="213701" y="2301512"/>
                    <a:pt x="206577" y="2311789"/>
                    <a:pt x="201824" y="2327239"/>
                  </a:cubicBezTo>
                  <a:cubicBezTo>
                    <a:pt x="196976" y="2343003"/>
                    <a:pt x="198881" y="2367244"/>
                    <a:pt x="191070" y="2380541"/>
                  </a:cubicBezTo>
                  <a:cubicBezTo>
                    <a:pt x="182240" y="2395543"/>
                    <a:pt x="185622" y="2421441"/>
                    <a:pt x="201309" y="2430747"/>
                  </a:cubicBezTo>
                  <a:cubicBezTo>
                    <a:pt x="236571" y="2451674"/>
                    <a:pt x="291206" y="2443453"/>
                    <a:pt x="329183" y="2437034"/>
                  </a:cubicBezTo>
                  <a:cubicBezTo>
                    <a:pt x="356615" y="2432385"/>
                    <a:pt x="393171" y="2424718"/>
                    <a:pt x="409707" y="2399543"/>
                  </a:cubicBezTo>
                  <a:cubicBezTo>
                    <a:pt x="419680" y="2384360"/>
                    <a:pt x="415041" y="2368415"/>
                    <a:pt x="412345" y="2352242"/>
                  </a:cubicBezTo>
                  <a:cubicBezTo>
                    <a:pt x="448664" y="2356795"/>
                    <a:pt x="443483" y="2304445"/>
                    <a:pt x="444387" y="2282605"/>
                  </a:cubicBezTo>
                  <a:cubicBezTo>
                    <a:pt x="444826" y="2272051"/>
                    <a:pt x="438301" y="2265650"/>
                    <a:pt x="438987" y="2257068"/>
                  </a:cubicBezTo>
                  <a:cubicBezTo>
                    <a:pt x="439834" y="2246448"/>
                    <a:pt x="436263" y="2215073"/>
                    <a:pt x="448293" y="2215073"/>
                  </a:cubicBezTo>
                  <a:cubicBezTo>
                    <a:pt x="464361" y="2215073"/>
                    <a:pt x="457903" y="2157923"/>
                    <a:pt x="457589" y="2146016"/>
                  </a:cubicBezTo>
                  <a:cubicBezTo>
                    <a:pt x="456884" y="2119908"/>
                    <a:pt x="455170" y="2093943"/>
                    <a:pt x="454951" y="2067806"/>
                  </a:cubicBezTo>
                  <a:cubicBezTo>
                    <a:pt x="453941" y="1950154"/>
                    <a:pt x="468705" y="1834034"/>
                    <a:pt x="482002" y="1717448"/>
                  </a:cubicBezTo>
                  <a:cubicBezTo>
                    <a:pt x="488469" y="1660756"/>
                    <a:pt x="487164" y="1602929"/>
                    <a:pt x="492346" y="1545941"/>
                  </a:cubicBezTo>
                  <a:cubicBezTo>
                    <a:pt x="517130" y="1565210"/>
                    <a:pt x="539456" y="1581536"/>
                    <a:pt x="567641" y="1595052"/>
                  </a:cubicBezTo>
                  <a:cubicBezTo>
                    <a:pt x="573451" y="1597843"/>
                    <a:pt x="578128" y="1592909"/>
                    <a:pt x="582843" y="1590233"/>
                  </a:cubicBezTo>
                  <a:cubicBezTo>
                    <a:pt x="583757" y="1589708"/>
                    <a:pt x="581928" y="1583460"/>
                    <a:pt x="582843" y="1583089"/>
                  </a:cubicBezTo>
                  <a:cubicBezTo>
                    <a:pt x="586558" y="1581593"/>
                    <a:pt x="589177" y="1584879"/>
                    <a:pt x="592368" y="1585470"/>
                  </a:cubicBezTo>
                  <a:cubicBezTo>
                    <a:pt x="599940" y="1586861"/>
                    <a:pt x="604131" y="1595167"/>
                    <a:pt x="612370" y="1592614"/>
                  </a:cubicBezTo>
                  <a:cubicBezTo>
                    <a:pt x="619952" y="1590271"/>
                    <a:pt x="624000" y="1582012"/>
                    <a:pt x="621029" y="1574793"/>
                  </a:cubicBezTo>
                  <a:cubicBezTo>
                    <a:pt x="617028" y="1565068"/>
                    <a:pt x="608817" y="1555923"/>
                    <a:pt x="599512" y="1550704"/>
                  </a:cubicBezTo>
                  <a:cubicBezTo>
                    <a:pt x="597349" y="1549494"/>
                    <a:pt x="593063" y="1551961"/>
                    <a:pt x="590939" y="1550704"/>
                  </a:cubicBezTo>
                  <a:cubicBezTo>
                    <a:pt x="587062" y="1548418"/>
                    <a:pt x="583414" y="1542684"/>
                    <a:pt x="580357" y="1539417"/>
                  </a:cubicBezTo>
                  <a:cubicBezTo>
                    <a:pt x="575985" y="1534749"/>
                    <a:pt x="571670" y="1530044"/>
                    <a:pt x="567355" y="1525329"/>
                  </a:cubicBezTo>
                  <a:cubicBezTo>
                    <a:pt x="550134" y="1506555"/>
                    <a:pt x="541000" y="1491325"/>
                    <a:pt x="529036" y="1469741"/>
                  </a:cubicBezTo>
                  <a:cubicBezTo>
                    <a:pt x="540828" y="1479171"/>
                    <a:pt x="548439" y="1489191"/>
                    <a:pt x="557592" y="1501317"/>
                  </a:cubicBezTo>
                  <a:cubicBezTo>
                    <a:pt x="565050" y="1511204"/>
                    <a:pt x="576690" y="1518128"/>
                    <a:pt x="585986" y="1526310"/>
                  </a:cubicBezTo>
                  <a:cubicBezTo>
                    <a:pt x="600455" y="1539055"/>
                    <a:pt x="626639" y="1563667"/>
                    <a:pt x="648099" y="1559276"/>
                  </a:cubicBezTo>
                  <a:cubicBezTo>
                    <a:pt x="656195" y="1619208"/>
                    <a:pt x="662586" y="1678510"/>
                    <a:pt x="667596" y="1738775"/>
                  </a:cubicBezTo>
                  <a:cubicBezTo>
                    <a:pt x="672244" y="1794696"/>
                    <a:pt x="683141" y="1849932"/>
                    <a:pt x="684751" y="1906015"/>
                  </a:cubicBezTo>
                  <a:cubicBezTo>
                    <a:pt x="686208" y="1956850"/>
                    <a:pt x="689418" y="2008009"/>
                    <a:pt x="686875" y="2058853"/>
                  </a:cubicBezTo>
                  <a:cubicBezTo>
                    <a:pt x="684913" y="2098144"/>
                    <a:pt x="682941" y="2137425"/>
                    <a:pt x="680979" y="2176715"/>
                  </a:cubicBezTo>
                  <a:cubicBezTo>
                    <a:pt x="680369" y="2188879"/>
                    <a:pt x="679760" y="2201061"/>
                    <a:pt x="679150" y="2213225"/>
                  </a:cubicBezTo>
                  <a:cubicBezTo>
                    <a:pt x="678464" y="2226903"/>
                    <a:pt x="698267" y="2219768"/>
                    <a:pt x="695924" y="2235008"/>
                  </a:cubicBezTo>
                  <a:cubicBezTo>
                    <a:pt x="691618" y="2262983"/>
                    <a:pt x="680693" y="2288701"/>
                    <a:pt x="673407" y="2316019"/>
                  </a:cubicBezTo>
                  <a:cubicBezTo>
                    <a:pt x="669892" y="2329220"/>
                    <a:pt x="665348" y="2342317"/>
                    <a:pt x="664043" y="2355928"/>
                  </a:cubicBezTo>
                  <a:cubicBezTo>
                    <a:pt x="663205" y="2364691"/>
                    <a:pt x="662367" y="2373454"/>
                    <a:pt x="661529" y="2382217"/>
                  </a:cubicBezTo>
                  <a:cubicBezTo>
                    <a:pt x="661034" y="2387418"/>
                    <a:pt x="654938" y="2393971"/>
                    <a:pt x="653880" y="2400648"/>
                  </a:cubicBezTo>
                  <a:cubicBezTo>
                    <a:pt x="647327" y="2442206"/>
                    <a:pt x="807557" y="2427251"/>
                    <a:pt x="832874" y="2424051"/>
                  </a:cubicBezTo>
                  <a:cubicBezTo>
                    <a:pt x="855896" y="2421146"/>
                    <a:pt x="892062" y="2415117"/>
                    <a:pt x="897177" y="2390342"/>
                  </a:cubicBezTo>
                  <a:cubicBezTo>
                    <a:pt x="902902" y="2362644"/>
                    <a:pt x="894244" y="2338097"/>
                    <a:pt x="888605" y="2311761"/>
                  </a:cubicBezTo>
                  <a:cubicBezTo>
                    <a:pt x="884080" y="2290663"/>
                    <a:pt x="885023" y="2267755"/>
                    <a:pt x="878804" y="2246515"/>
                  </a:cubicBezTo>
                  <a:cubicBezTo>
                    <a:pt x="876537" y="2238780"/>
                    <a:pt x="874270" y="2231055"/>
                    <a:pt x="872012" y="2223321"/>
                  </a:cubicBezTo>
                  <a:cubicBezTo>
                    <a:pt x="870126" y="2216882"/>
                    <a:pt x="879089" y="2217244"/>
                    <a:pt x="884557" y="2215501"/>
                  </a:cubicBezTo>
                  <a:cubicBezTo>
                    <a:pt x="900864" y="2210301"/>
                    <a:pt x="902140" y="2203509"/>
                    <a:pt x="900949" y="2187202"/>
                  </a:cubicBezTo>
                  <a:cubicBezTo>
                    <a:pt x="898806" y="2157751"/>
                    <a:pt x="899092" y="2130757"/>
                    <a:pt x="900702" y="2101277"/>
                  </a:cubicBezTo>
                  <a:cubicBezTo>
                    <a:pt x="902245" y="2073007"/>
                    <a:pt x="907617" y="2042270"/>
                    <a:pt x="904950" y="2014028"/>
                  </a:cubicBezTo>
                  <a:cubicBezTo>
                    <a:pt x="900216" y="1963860"/>
                    <a:pt x="897215" y="1916111"/>
                    <a:pt x="897349" y="1865848"/>
                  </a:cubicBezTo>
                  <a:cubicBezTo>
                    <a:pt x="897558" y="1783990"/>
                    <a:pt x="897768" y="1702132"/>
                    <a:pt x="897977" y="1620284"/>
                  </a:cubicBezTo>
                  <a:cubicBezTo>
                    <a:pt x="898025" y="1601091"/>
                    <a:pt x="898073" y="1581908"/>
                    <a:pt x="898130" y="1562715"/>
                  </a:cubicBezTo>
                  <a:cubicBezTo>
                    <a:pt x="898120" y="1566658"/>
                    <a:pt x="910693" y="1554342"/>
                    <a:pt x="910493" y="1554571"/>
                  </a:cubicBezTo>
                  <a:cubicBezTo>
                    <a:pt x="914846" y="1549570"/>
                    <a:pt x="915980" y="1547932"/>
                    <a:pt x="922466" y="1550094"/>
                  </a:cubicBezTo>
                  <a:cubicBezTo>
                    <a:pt x="938983" y="1555590"/>
                    <a:pt x="939954" y="1542074"/>
                    <a:pt x="951660" y="1535187"/>
                  </a:cubicBezTo>
                  <a:cubicBezTo>
                    <a:pt x="976311" y="1520691"/>
                    <a:pt x="987513" y="1493439"/>
                    <a:pt x="1004162" y="1471237"/>
                  </a:cubicBezTo>
                  <a:cubicBezTo>
                    <a:pt x="1007391" y="1466922"/>
                    <a:pt x="1005858" y="1460397"/>
                    <a:pt x="1007658" y="1455463"/>
                  </a:cubicBezTo>
                  <a:cubicBezTo>
                    <a:pt x="1010153" y="1448596"/>
                    <a:pt x="1014106" y="1447043"/>
                    <a:pt x="1015725" y="1438947"/>
                  </a:cubicBezTo>
                  <a:cubicBezTo>
                    <a:pt x="1018526" y="1424917"/>
                    <a:pt x="1019155" y="1410572"/>
                    <a:pt x="1022184" y="1396656"/>
                  </a:cubicBezTo>
                  <a:cubicBezTo>
                    <a:pt x="1028308" y="1368500"/>
                    <a:pt x="1014811" y="1339668"/>
                    <a:pt x="1008363" y="1312264"/>
                  </a:cubicBezTo>
                  <a:cubicBezTo>
                    <a:pt x="1005648" y="1300730"/>
                    <a:pt x="1001124" y="1288480"/>
                    <a:pt x="1000419" y="1276679"/>
                  </a:cubicBezTo>
                  <a:cubicBezTo>
                    <a:pt x="1000019" y="1270135"/>
                    <a:pt x="999495" y="1263773"/>
                    <a:pt x="999905" y="1257229"/>
                  </a:cubicBezTo>
                  <a:cubicBezTo>
                    <a:pt x="1000790" y="1242942"/>
                    <a:pt x="1005515" y="1251247"/>
                    <a:pt x="1011477" y="1241160"/>
                  </a:cubicBezTo>
                  <a:cubicBezTo>
                    <a:pt x="1014611" y="1235864"/>
                    <a:pt x="1010763" y="1226482"/>
                    <a:pt x="1013859" y="1221158"/>
                  </a:cubicBezTo>
                  <a:cubicBezTo>
                    <a:pt x="1016535" y="1216576"/>
                    <a:pt x="1026013" y="1215452"/>
                    <a:pt x="1029099" y="1210214"/>
                  </a:cubicBezTo>
                  <a:cubicBezTo>
                    <a:pt x="1034814" y="1200498"/>
                    <a:pt x="1033137" y="1181410"/>
                    <a:pt x="1034328" y="1170809"/>
                  </a:cubicBezTo>
                  <a:cubicBezTo>
                    <a:pt x="1037109" y="1146091"/>
                    <a:pt x="1039462" y="1121336"/>
                    <a:pt x="1043367" y="1096771"/>
                  </a:cubicBezTo>
                  <a:cubicBezTo>
                    <a:pt x="1053178" y="1035020"/>
                    <a:pt x="1067084" y="972850"/>
                    <a:pt x="1069847" y="910328"/>
                  </a:cubicBezTo>
                  <a:cubicBezTo>
                    <a:pt x="1071723" y="867866"/>
                    <a:pt x="1070218" y="826785"/>
                    <a:pt x="1068142" y="784284"/>
                  </a:cubicBezTo>
                  <a:cubicBezTo>
                    <a:pt x="1066380" y="748603"/>
                    <a:pt x="1055283" y="713971"/>
                    <a:pt x="1047177" y="679233"/>
                  </a:cubicBezTo>
                  <a:close/>
                  <a:moveTo>
                    <a:pt x="528055" y="1279298"/>
                  </a:moveTo>
                  <a:cubicBezTo>
                    <a:pt x="535999" y="1273203"/>
                    <a:pt x="530274" y="1265163"/>
                    <a:pt x="527855" y="1257172"/>
                  </a:cubicBezTo>
                  <a:cubicBezTo>
                    <a:pt x="525817" y="1250428"/>
                    <a:pt x="528055" y="1249085"/>
                    <a:pt x="528055" y="1242389"/>
                  </a:cubicBezTo>
                  <a:cubicBezTo>
                    <a:pt x="528055" y="1235036"/>
                    <a:pt x="543076" y="1238551"/>
                    <a:pt x="539314" y="1229054"/>
                  </a:cubicBezTo>
                  <a:cubicBezTo>
                    <a:pt x="535627" y="1219739"/>
                    <a:pt x="533722" y="1214728"/>
                    <a:pt x="533770" y="1205489"/>
                  </a:cubicBezTo>
                  <a:cubicBezTo>
                    <a:pt x="533922" y="1178505"/>
                    <a:pt x="540466" y="1150016"/>
                    <a:pt x="544009" y="1122860"/>
                  </a:cubicBezTo>
                  <a:cubicBezTo>
                    <a:pt x="549572" y="1080302"/>
                    <a:pt x="560164" y="1037973"/>
                    <a:pt x="568441" y="995844"/>
                  </a:cubicBezTo>
                  <a:cubicBezTo>
                    <a:pt x="575290" y="961058"/>
                    <a:pt x="590530" y="930074"/>
                    <a:pt x="604255" y="897355"/>
                  </a:cubicBezTo>
                  <a:cubicBezTo>
                    <a:pt x="613532" y="1045041"/>
                    <a:pt x="615723" y="1192440"/>
                    <a:pt x="621876" y="1340258"/>
                  </a:cubicBezTo>
                  <a:cubicBezTo>
                    <a:pt x="598140" y="1311083"/>
                    <a:pt x="563612" y="1291767"/>
                    <a:pt x="528055" y="1279298"/>
                  </a:cubicBezTo>
                  <a:close/>
                  <a:moveTo>
                    <a:pt x="628077" y="1512661"/>
                  </a:moveTo>
                  <a:cubicBezTo>
                    <a:pt x="607027" y="1491611"/>
                    <a:pt x="588625" y="1472589"/>
                    <a:pt x="571841" y="1448139"/>
                  </a:cubicBezTo>
                  <a:cubicBezTo>
                    <a:pt x="561164" y="1432575"/>
                    <a:pt x="556697" y="1426593"/>
                    <a:pt x="555011" y="1408086"/>
                  </a:cubicBezTo>
                  <a:cubicBezTo>
                    <a:pt x="553058" y="1386645"/>
                    <a:pt x="557021" y="1385702"/>
                    <a:pt x="576509" y="1377625"/>
                  </a:cubicBezTo>
                  <a:cubicBezTo>
                    <a:pt x="601388" y="1367300"/>
                    <a:pt x="622010" y="1420973"/>
                    <a:pt x="634078" y="1435128"/>
                  </a:cubicBezTo>
                  <a:cubicBezTo>
                    <a:pt x="640469" y="1442624"/>
                    <a:pt x="638126" y="1467293"/>
                    <a:pt x="639021" y="1476761"/>
                  </a:cubicBezTo>
                  <a:cubicBezTo>
                    <a:pt x="640450" y="1491906"/>
                    <a:pt x="641879" y="1507051"/>
                    <a:pt x="643308" y="1522195"/>
                  </a:cubicBezTo>
                  <a:cubicBezTo>
                    <a:pt x="638240" y="1519014"/>
                    <a:pt x="633163" y="1515833"/>
                    <a:pt x="628077" y="1512661"/>
                  </a:cubicBezTo>
                  <a:close/>
                  <a:moveTo>
                    <a:pt x="892396" y="1435508"/>
                  </a:moveTo>
                  <a:cubicBezTo>
                    <a:pt x="893510" y="1409315"/>
                    <a:pt x="894615" y="1383121"/>
                    <a:pt x="895730" y="1356927"/>
                  </a:cubicBezTo>
                  <a:cubicBezTo>
                    <a:pt x="902940" y="1362052"/>
                    <a:pt x="910046" y="1386769"/>
                    <a:pt x="908826" y="1395322"/>
                  </a:cubicBezTo>
                  <a:cubicBezTo>
                    <a:pt x="907464" y="1404800"/>
                    <a:pt x="902016" y="1435366"/>
                    <a:pt x="892396" y="1435508"/>
                  </a:cubicBezTo>
                  <a:close/>
                  <a:moveTo>
                    <a:pt x="940021" y="1460273"/>
                  </a:moveTo>
                  <a:cubicBezTo>
                    <a:pt x="922257" y="1480466"/>
                    <a:pt x="921485" y="1508346"/>
                    <a:pt x="895730" y="1522186"/>
                  </a:cubicBezTo>
                  <a:cubicBezTo>
                    <a:pt x="893967" y="1513375"/>
                    <a:pt x="910065" y="1496030"/>
                    <a:pt x="915351" y="1488629"/>
                  </a:cubicBezTo>
                  <a:cubicBezTo>
                    <a:pt x="924800" y="1475408"/>
                    <a:pt x="931696" y="1462159"/>
                    <a:pt x="938592" y="1447424"/>
                  </a:cubicBezTo>
                  <a:cubicBezTo>
                    <a:pt x="938459" y="1451777"/>
                    <a:pt x="938944" y="1456063"/>
                    <a:pt x="940021" y="14602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3C66F58-7627-412D-9850-FDAA2DBB0AF9}"/>
                </a:ext>
              </a:extLst>
            </p:cNvPr>
            <p:cNvSpPr/>
            <p:nvPr/>
          </p:nvSpPr>
          <p:spPr>
            <a:xfrm>
              <a:off x="2358508" y="3437167"/>
              <a:ext cx="436821" cy="634988"/>
            </a:xfrm>
            <a:custGeom>
              <a:avLst/>
              <a:gdLst>
                <a:gd name="connsiteX0" fmla="*/ 426239 w 436821"/>
                <a:gd name="connsiteY0" fmla="*/ 251303 h 634988"/>
                <a:gd name="connsiteX1" fmla="*/ 368060 w 436821"/>
                <a:gd name="connsiteY1" fmla="*/ 98865 h 634988"/>
                <a:gd name="connsiteX2" fmla="*/ 257561 w 436821"/>
                <a:gd name="connsiteY2" fmla="*/ 12987 h 634988"/>
                <a:gd name="connsiteX3" fmla="*/ 83368 w 436821"/>
                <a:gd name="connsiteY3" fmla="*/ 44324 h 634988"/>
                <a:gd name="connsiteX4" fmla="*/ 23798 w 436821"/>
                <a:gd name="connsiteY4" fmla="*/ 367974 h 634988"/>
                <a:gd name="connsiteX5" fmla="*/ 82587 w 436821"/>
                <a:gd name="connsiteY5" fmla="*/ 510307 h 634988"/>
                <a:gd name="connsiteX6" fmla="*/ 203011 w 436821"/>
                <a:gd name="connsiteY6" fmla="*/ 628331 h 634988"/>
                <a:gd name="connsiteX7" fmla="*/ 287755 w 436821"/>
                <a:gd name="connsiteY7" fmla="*/ 631588 h 634988"/>
                <a:gd name="connsiteX8" fmla="*/ 408142 w 436821"/>
                <a:gd name="connsiteY8" fmla="*/ 554502 h 634988"/>
                <a:gd name="connsiteX9" fmla="*/ 435812 w 436821"/>
                <a:gd name="connsiteY9" fmla="*/ 446060 h 634988"/>
                <a:gd name="connsiteX10" fmla="*/ 427477 w 436821"/>
                <a:gd name="connsiteY10" fmla="*/ 265333 h 634988"/>
                <a:gd name="connsiteX11" fmla="*/ 426239 w 436821"/>
                <a:gd name="connsiteY11" fmla="*/ 251303 h 63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6821" h="634988">
                  <a:moveTo>
                    <a:pt x="426239" y="251303"/>
                  </a:moveTo>
                  <a:cubicBezTo>
                    <a:pt x="415476" y="194534"/>
                    <a:pt x="401312" y="146994"/>
                    <a:pt x="368060" y="98865"/>
                  </a:cubicBezTo>
                  <a:cubicBezTo>
                    <a:pt x="341000" y="59717"/>
                    <a:pt x="301433" y="31189"/>
                    <a:pt x="257561" y="12987"/>
                  </a:cubicBezTo>
                  <a:cubicBezTo>
                    <a:pt x="193239" y="-13692"/>
                    <a:pt x="136689" y="2681"/>
                    <a:pt x="83368" y="44324"/>
                  </a:cubicBezTo>
                  <a:cubicBezTo>
                    <a:pt x="-17092" y="122772"/>
                    <a:pt x="-12835" y="261113"/>
                    <a:pt x="23798" y="367974"/>
                  </a:cubicBezTo>
                  <a:cubicBezTo>
                    <a:pt x="39953" y="415095"/>
                    <a:pt x="59993" y="465129"/>
                    <a:pt x="82587" y="510307"/>
                  </a:cubicBezTo>
                  <a:cubicBezTo>
                    <a:pt x="109152" y="563427"/>
                    <a:pt x="142242" y="612252"/>
                    <a:pt x="203011" y="628331"/>
                  </a:cubicBezTo>
                  <a:cubicBezTo>
                    <a:pt x="228262" y="635008"/>
                    <a:pt x="262276" y="637656"/>
                    <a:pt x="287755" y="631588"/>
                  </a:cubicBezTo>
                  <a:cubicBezTo>
                    <a:pt x="337114" y="619844"/>
                    <a:pt x="380767" y="600394"/>
                    <a:pt x="408142" y="554502"/>
                  </a:cubicBezTo>
                  <a:cubicBezTo>
                    <a:pt x="427630" y="521841"/>
                    <a:pt x="433621" y="483379"/>
                    <a:pt x="435812" y="446060"/>
                  </a:cubicBezTo>
                  <a:cubicBezTo>
                    <a:pt x="439374" y="385577"/>
                    <a:pt x="432773" y="325502"/>
                    <a:pt x="427477" y="265333"/>
                  </a:cubicBezTo>
                  <a:cubicBezTo>
                    <a:pt x="427068" y="260675"/>
                    <a:pt x="426658" y="255979"/>
                    <a:pt x="426239" y="251303"/>
                  </a:cubicBezTo>
                  <a:close/>
                </a:path>
              </a:pathLst>
            </a:custGeom>
            <a:solidFill>
              <a:srgbClr val="FFD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3CD90E5-64BD-4919-9983-27B58E4975AC}"/>
              </a:ext>
            </a:extLst>
          </p:cNvPr>
          <p:cNvGrpSpPr/>
          <p:nvPr/>
        </p:nvGrpSpPr>
        <p:grpSpPr>
          <a:xfrm>
            <a:off x="5375278" y="779450"/>
            <a:ext cx="2027508" cy="2496034"/>
            <a:chOff x="1209678" y="919150"/>
            <a:chExt cx="2027508" cy="249603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434539-CEB3-4E84-83AA-8B3351B79D81}"/>
                </a:ext>
              </a:extLst>
            </p:cNvPr>
            <p:cNvSpPr/>
            <p:nvPr/>
          </p:nvSpPr>
          <p:spPr>
            <a:xfrm>
              <a:off x="2972409" y="1033456"/>
              <a:ext cx="31704" cy="90607"/>
            </a:xfrm>
            <a:custGeom>
              <a:avLst/>
              <a:gdLst>
                <a:gd name="connsiteX0" fmla="*/ 0 w 31704"/>
                <a:gd name="connsiteY0" fmla="*/ 5835 h 90607"/>
                <a:gd name="connsiteX1" fmla="*/ 8773 w 31704"/>
                <a:gd name="connsiteY1" fmla="*/ 39763 h 90607"/>
                <a:gd name="connsiteX2" fmla="*/ 14288 w 31704"/>
                <a:gd name="connsiteY2" fmla="*/ 90608 h 90607"/>
                <a:gd name="connsiteX3" fmla="*/ 25718 w 31704"/>
                <a:gd name="connsiteY3" fmla="*/ 37029 h 90607"/>
                <a:gd name="connsiteX4" fmla="*/ 30956 w 31704"/>
                <a:gd name="connsiteY4" fmla="*/ 9645 h 90607"/>
                <a:gd name="connsiteX5" fmla="*/ 18650 w 31704"/>
                <a:gd name="connsiteY5" fmla="*/ 2063 h 90607"/>
                <a:gd name="connsiteX6" fmla="*/ 0 w 31704"/>
                <a:gd name="connsiteY6" fmla="*/ 5835 h 9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704" h="90607">
                  <a:moveTo>
                    <a:pt x="0" y="5835"/>
                  </a:moveTo>
                  <a:cubicBezTo>
                    <a:pt x="3791" y="19951"/>
                    <a:pt x="7325" y="24390"/>
                    <a:pt x="8773" y="39763"/>
                  </a:cubicBezTo>
                  <a:cubicBezTo>
                    <a:pt x="10373" y="56737"/>
                    <a:pt x="12402" y="73672"/>
                    <a:pt x="14288" y="90608"/>
                  </a:cubicBezTo>
                  <a:cubicBezTo>
                    <a:pt x="21088" y="72834"/>
                    <a:pt x="18802" y="54393"/>
                    <a:pt x="25718" y="37029"/>
                  </a:cubicBezTo>
                  <a:cubicBezTo>
                    <a:pt x="28518" y="30000"/>
                    <a:pt x="33623" y="17075"/>
                    <a:pt x="30956" y="9645"/>
                  </a:cubicBezTo>
                  <a:cubicBezTo>
                    <a:pt x="27984" y="1377"/>
                    <a:pt x="29889" y="3330"/>
                    <a:pt x="18650" y="2063"/>
                  </a:cubicBezTo>
                  <a:cubicBezTo>
                    <a:pt x="11706" y="1282"/>
                    <a:pt x="371" y="-3871"/>
                    <a:pt x="0" y="583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20564C9A-F417-40D5-9E2F-2F4B9CA66361}"/>
                </a:ext>
              </a:extLst>
            </p:cNvPr>
            <p:cNvGrpSpPr/>
            <p:nvPr/>
          </p:nvGrpSpPr>
          <p:grpSpPr>
            <a:xfrm>
              <a:off x="1209678" y="919150"/>
              <a:ext cx="2027508" cy="2496034"/>
              <a:chOff x="1209678" y="919150"/>
              <a:chExt cx="2027508" cy="2496034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B2DD3F4-5E1A-4545-B157-3D16E2DB849F}"/>
                  </a:ext>
                </a:extLst>
              </p:cNvPr>
              <p:cNvSpPr/>
              <p:nvPr/>
            </p:nvSpPr>
            <p:spPr>
              <a:xfrm>
                <a:off x="1209678" y="919150"/>
                <a:ext cx="1754048" cy="2496034"/>
              </a:xfrm>
              <a:custGeom>
                <a:avLst/>
                <a:gdLst>
                  <a:gd name="connsiteX0" fmla="*/ 1749872 w 1754048"/>
                  <a:gd name="connsiteY0" fmla="*/ 276351 h 2496034"/>
                  <a:gd name="connsiteX1" fmla="*/ 1723679 w 1754048"/>
                  <a:gd name="connsiteY1" fmla="*/ 112045 h 2496034"/>
                  <a:gd name="connsiteX2" fmla="*/ 1641335 w 1754048"/>
                  <a:gd name="connsiteY2" fmla="*/ 135267 h 2496034"/>
                  <a:gd name="connsiteX3" fmla="*/ 1556458 w 1754048"/>
                  <a:gd name="connsiteY3" fmla="*/ 149945 h 2496034"/>
                  <a:gd name="connsiteX4" fmla="*/ 1521739 w 1754048"/>
                  <a:gd name="connsiteY4" fmla="*/ 149431 h 2496034"/>
                  <a:gd name="connsiteX5" fmla="*/ 1490992 w 1754048"/>
                  <a:gd name="connsiteY5" fmla="*/ 140268 h 2496034"/>
                  <a:gd name="connsiteX6" fmla="*/ 1472924 w 1754048"/>
                  <a:gd name="connsiteY6" fmla="*/ 129904 h 2496034"/>
                  <a:gd name="connsiteX7" fmla="*/ 1461732 w 1754048"/>
                  <a:gd name="connsiteY7" fmla="*/ 117760 h 2496034"/>
                  <a:gd name="connsiteX8" fmla="*/ 1414107 w 1754048"/>
                  <a:gd name="connsiteY8" fmla="*/ 102520 h 2496034"/>
                  <a:gd name="connsiteX9" fmla="*/ 1084637 w 1754048"/>
                  <a:gd name="connsiteY9" fmla="*/ 145 h 2496034"/>
                  <a:gd name="connsiteX10" fmla="*/ 914073 w 1754048"/>
                  <a:gd name="connsiteY10" fmla="*/ 28396 h 2496034"/>
                  <a:gd name="connsiteX11" fmla="*/ 607768 w 1754048"/>
                  <a:gd name="connsiteY11" fmla="*/ 125094 h 2496034"/>
                  <a:gd name="connsiteX12" fmla="*/ 418554 w 1754048"/>
                  <a:gd name="connsiteY12" fmla="*/ 216229 h 2496034"/>
                  <a:gd name="connsiteX13" fmla="*/ 285708 w 1754048"/>
                  <a:gd name="connsiteY13" fmla="*/ 301459 h 2496034"/>
                  <a:gd name="connsiteX14" fmla="*/ 115449 w 1754048"/>
                  <a:gd name="connsiteY14" fmla="*/ 390823 h 2496034"/>
                  <a:gd name="connsiteX15" fmla="*/ 40182 w 1754048"/>
                  <a:gd name="connsiteY15" fmla="*/ 434238 h 2496034"/>
                  <a:gd name="connsiteX16" fmla="*/ 7064 w 1754048"/>
                  <a:gd name="connsiteY16" fmla="*/ 453364 h 2496034"/>
                  <a:gd name="connsiteX17" fmla="*/ 10845 w 1754048"/>
                  <a:gd name="connsiteY17" fmla="*/ 524239 h 2496034"/>
                  <a:gd name="connsiteX18" fmla="*/ 28791 w 1754048"/>
                  <a:gd name="connsiteY18" fmla="*/ 566940 h 2496034"/>
                  <a:gd name="connsiteX19" fmla="*/ 38706 w 1754048"/>
                  <a:gd name="connsiteY19" fmla="*/ 591391 h 2496034"/>
                  <a:gd name="connsiteX20" fmla="*/ 37782 w 1754048"/>
                  <a:gd name="connsiteY20" fmla="*/ 632815 h 2496034"/>
                  <a:gd name="connsiteX21" fmla="*/ 47021 w 1754048"/>
                  <a:gd name="connsiteY21" fmla="*/ 645197 h 2496034"/>
                  <a:gd name="connsiteX22" fmla="*/ 62052 w 1754048"/>
                  <a:gd name="connsiteY22" fmla="*/ 676868 h 2496034"/>
                  <a:gd name="connsiteX23" fmla="*/ 80026 w 1754048"/>
                  <a:gd name="connsiteY23" fmla="*/ 754563 h 2496034"/>
                  <a:gd name="connsiteX24" fmla="*/ 85407 w 1754048"/>
                  <a:gd name="connsiteY24" fmla="*/ 781033 h 2496034"/>
                  <a:gd name="connsiteX25" fmla="*/ 92541 w 1754048"/>
                  <a:gd name="connsiteY25" fmla="*/ 810694 h 2496034"/>
                  <a:gd name="connsiteX26" fmla="*/ 133442 w 1754048"/>
                  <a:gd name="connsiteY26" fmla="*/ 882056 h 2496034"/>
                  <a:gd name="connsiteX27" fmla="*/ 169027 w 1754048"/>
                  <a:gd name="connsiteY27" fmla="*/ 942177 h 2496034"/>
                  <a:gd name="connsiteX28" fmla="*/ 262972 w 1754048"/>
                  <a:gd name="connsiteY28" fmla="*/ 1114008 h 2496034"/>
                  <a:gd name="connsiteX29" fmla="*/ 365757 w 1754048"/>
                  <a:gd name="connsiteY29" fmla="*/ 1260360 h 2496034"/>
                  <a:gd name="connsiteX30" fmla="*/ 390417 w 1754048"/>
                  <a:gd name="connsiteY30" fmla="*/ 1281220 h 2496034"/>
                  <a:gd name="connsiteX31" fmla="*/ 412877 w 1754048"/>
                  <a:gd name="connsiteY31" fmla="*/ 1315138 h 2496034"/>
                  <a:gd name="connsiteX32" fmla="*/ 444319 w 1754048"/>
                  <a:gd name="connsiteY32" fmla="*/ 1401444 h 2496034"/>
                  <a:gd name="connsiteX33" fmla="*/ 433660 w 1754048"/>
                  <a:gd name="connsiteY33" fmla="*/ 1556102 h 2496034"/>
                  <a:gd name="connsiteX34" fmla="*/ 430326 w 1754048"/>
                  <a:gd name="connsiteY34" fmla="*/ 1739429 h 2496034"/>
                  <a:gd name="connsiteX35" fmla="*/ 507908 w 1754048"/>
                  <a:gd name="connsiteY35" fmla="*/ 2077824 h 2496034"/>
                  <a:gd name="connsiteX36" fmla="*/ 522709 w 1754048"/>
                  <a:gd name="connsiteY36" fmla="*/ 2138822 h 2496034"/>
                  <a:gd name="connsiteX37" fmla="*/ 534787 w 1754048"/>
                  <a:gd name="connsiteY37" fmla="*/ 2212165 h 2496034"/>
                  <a:gd name="connsiteX38" fmla="*/ 540226 w 1754048"/>
                  <a:gd name="connsiteY38" fmla="*/ 2270734 h 2496034"/>
                  <a:gd name="connsiteX39" fmla="*/ 547351 w 1754048"/>
                  <a:gd name="connsiteY39" fmla="*/ 2329932 h 2496034"/>
                  <a:gd name="connsiteX40" fmla="*/ 541940 w 1754048"/>
                  <a:gd name="connsiteY40" fmla="*/ 2407427 h 2496034"/>
                  <a:gd name="connsiteX41" fmla="*/ 548303 w 1754048"/>
                  <a:gd name="connsiteY41" fmla="*/ 2444479 h 2496034"/>
                  <a:gd name="connsiteX42" fmla="*/ 591718 w 1754048"/>
                  <a:gd name="connsiteY42" fmla="*/ 2460739 h 2496034"/>
                  <a:gd name="connsiteX43" fmla="*/ 672519 w 1754048"/>
                  <a:gd name="connsiteY43" fmla="*/ 2472559 h 2496034"/>
                  <a:gd name="connsiteX44" fmla="*/ 704942 w 1754048"/>
                  <a:gd name="connsiteY44" fmla="*/ 2466759 h 2496034"/>
                  <a:gd name="connsiteX45" fmla="*/ 734212 w 1754048"/>
                  <a:gd name="connsiteY45" fmla="*/ 2440098 h 2496034"/>
                  <a:gd name="connsiteX46" fmla="*/ 827767 w 1754048"/>
                  <a:gd name="connsiteY46" fmla="*/ 2465111 h 2496034"/>
                  <a:gd name="connsiteX47" fmla="*/ 911282 w 1754048"/>
                  <a:gd name="connsiteY47" fmla="*/ 2483503 h 2496034"/>
                  <a:gd name="connsiteX48" fmla="*/ 1145987 w 1754048"/>
                  <a:gd name="connsiteY48" fmla="*/ 2453766 h 2496034"/>
                  <a:gd name="connsiteX49" fmla="*/ 1141596 w 1754048"/>
                  <a:gd name="connsiteY49" fmla="*/ 2437269 h 2496034"/>
                  <a:gd name="connsiteX50" fmla="*/ 1137358 w 1754048"/>
                  <a:gd name="connsiteY50" fmla="*/ 2410485 h 2496034"/>
                  <a:gd name="connsiteX51" fmla="*/ 1066463 w 1754048"/>
                  <a:gd name="connsiteY51" fmla="*/ 2360898 h 2496034"/>
                  <a:gd name="connsiteX52" fmla="*/ 1179030 w 1754048"/>
                  <a:gd name="connsiteY52" fmla="*/ 2350668 h 2496034"/>
                  <a:gd name="connsiteX53" fmla="*/ 1207909 w 1754048"/>
                  <a:gd name="connsiteY53" fmla="*/ 2329941 h 2496034"/>
                  <a:gd name="connsiteX54" fmla="*/ 1199537 w 1754048"/>
                  <a:gd name="connsiteY54" fmla="*/ 2309301 h 2496034"/>
                  <a:gd name="connsiteX55" fmla="*/ 1192698 w 1754048"/>
                  <a:gd name="connsiteY55" fmla="*/ 2283583 h 2496034"/>
                  <a:gd name="connsiteX56" fmla="*/ 1083284 w 1754048"/>
                  <a:gd name="connsiteY56" fmla="*/ 2240006 h 2496034"/>
                  <a:gd name="connsiteX57" fmla="*/ 1009323 w 1754048"/>
                  <a:gd name="connsiteY57" fmla="*/ 2198973 h 2496034"/>
                  <a:gd name="connsiteX58" fmla="*/ 1012656 w 1754048"/>
                  <a:gd name="connsiteY58" fmla="*/ 2196591 h 2496034"/>
                  <a:gd name="connsiteX59" fmla="*/ 994797 w 1754048"/>
                  <a:gd name="connsiteY59" fmla="*/ 2188257 h 2496034"/>
                  <a:gd name="connsiteX60" fmla="*/ 985272 w 1754048"/>
                  <a:gd name="connsiteY60" fmla="*/ 2181828 h 2496034"/>
                  <a:gd name="connsiteX61" fmla="*/ 978366 w 1754048"/>
                  <a:gd name="connsiteY61" fmla="*/ 2174208 h 2496034"/>
                  <a:gd name="connsiteX62" fmla="*/ 965927 w 1754048"/>
                  <a:gd name="connsiteY62" fmla="*/ 2170721 h 2496034"/>
                  <a:gd name="connsiteX63" fmla="*/ 947410 w 1754048"/>
                  <a:gd name="connsiteY63" fmla="*/ 2159920 h 2496034"/>
                  <a:gd name="connsiteX64" fmla="*/ 944591 w 1754048"/>
                  <a:gd name="connsiteY64" fmla="*/ 2148185 h 2496034"/>
                  <a:gd name="connsiteX65" fmla="*/ 930741 w 1754048"/>
                  <a:gd name="connsiteY65" fmla="*/ 2121001 h 2496034"/>
                  <a:gd name="connsiteX66" fmla="*/ 863552 w 1754048"/>
                  <a:gd name="connsiteY66" fmla="*/ 1946246 h 2496034"/>
                  <a:gd name="connsiteX67" fmla="*/ 838025 w 1754048"/>
                  <a:gd name="connsiteY67" fmla="*/ 1775024 h 2496034"/>
                  <a:gd name="connsiteX68" fmla="*/ 826462 w 1754048"/>
                  <a:gd name="connsiteY68" fmla="*/ 1594430 h 2496034"/>
                  <a:gd name="connsiteX69" fmla="*/ 824633 w 1754048"/>
                  <a:gd name="connsiteY69" fmla="*/ 1559216 h 2496034"/>
                  <a:gd name="connsiteX70" fmla="*/ 846283 w 1754048"/>
                  <a:gd name="connsiteY70" fmla="*/ 1537871 h 2496034"/>
                  <a:gd name="connsiteX71" fmla="*/ 871124 w 1754048"/>
                  <a:gd name="connsiteY71" fmla="*/ 1522888 h 2496034"/>
                  <a:gd name="connsiteX72" fmla="*/ 864543 w 1754048"/>
                  <a:gd name="connsiteY72" fmla="*/ 1552454 h 2496034"/>
                  <a:gd name="connsiteX73" fmla="*/ 848722 w 1754048"/>
                  <a:gd name="connsiteY73" fmla="*/ 1582505 h 2496034"/>
                  <a:gd name="connsiteX74" fmla="*/ 857580 w 1754048"/>
                  <a:gd name="connsiteY74" fmla="*/ 1594497 h 2496034"/>
                  <a:gd name="connsiteX75" fmla="*/ 878354 w 1754048"/>
                  <a:gd name="connsiteY75" fmla="*/ 1588411 h 2496034"/>
                  <a:gd name="connsiteX76" fmla="*/ 890679 w 1754048"/>
                  <a:gd name="connsiteY76" fmla="*/ 1581686 h 2496034"/>
                  <a:gd name="connsiteX77" fmla="*/ 905500 w 1754048"/>
                  <a:gd name="connsiteY77" fmla="*/ 1588411 h 2496034"/>
                  <a:gd name="connsiteX78" fmla="*/ 933180 w 1754048"/>
                  <a:gd name="connsiteY78" fmla="*/ 1571427 h 2496034"/>
                  <a:gd name="connsiteX79" fmla="*/ 959031 w 1754048"/>
                  <a:gd name="connsiteY79" fmla="*/ 1541776 h 2496034"/>
                  <a:gd name="connsiteX80" fmla="*/ 984072 w 1754048"/>
                  <a:gd name="connsiteY80" fmla="*/ 1510306 h 2496034"/>
                  <a:gd name="connsiteX81" fmla="*/ 992549 w 1754048"/>
                  <a:gd name="connsiteY81" fmla="*/ 1429953 h 2496034"/>
                  <a:gd name="connsiteX82" fmla="*/ 928008 w 1754048"/>
                  <a:gd name="connsiteY82" fmla="*/ 1298850 h 2496034"/>
                  <a:gd name="connsiteX83" fmla="*/ 917406 w 1754048"/>
                  <a:gd name="connsiteY83" fmla="*/ 1286944 h 2496034"/>
                  <a:gd name="connsiteX84" fmla="*/ 947620 w 1754048"/>
                  <a:gd name="connsiteY84" fmla="*/ 1218507 h 2496034"/>
                  <a:gd name="connsiteX85" fmla="*/ 963460 w 1754048"/>
                  <a:gd name="connsiteY85" fmla="*/ 1136364 h 2496034"/>
                  <a:gd name="connsiteX86" fmla="*/ 1002893 w 1754048"/>
                  <a:gd name="connsiteY86" fmla="*/ 985383 h 2496034"/>
                  <a:gd name="connsiteX87" fmla="*/ 1035154 w 1754048"/>
                  <a:gd name="connsiteY87" fmla="*/ 869892 h 2496034"/>
                  <a:gd name="connsiteX88" fmla="*/ 1046613 w 1754048"/>
                  <a:gd name="connsiteY88" fmla="*/ 828858 h 2496034"/>
                  <a:gd name="connsiteX89" fmla="*/ 1058129 w 1754048"/>
                  <a:gd name="connsiteY89" fmla="*/ 801884 h 2496034"/>
                  <a:gd name="connsiteX90" fmla="*/ 1081179 w 1754048"/>
                  <a:gd name="connsiteY90" fmla="*/ 765222 h 2496034"/>
                  <a:gd name="connsiteX91" fmla="*/ 1103001 w 1754048"/>
                  <a:gd name="connsiteY91" fmla="*/ 724322 h 2496034"/>
                  <a:gd name="connsiteX92" fmla="*/ 1151921 w 1754048"/>
                  <a:gd name="connsiteY92" fmla="*/ 650255 h 2496034"/>
                  <a:gd name="connsiteX93" fmla="*/ 1196946 w 1754048"/>
                  <a:gd name="connsiteY93" fmla="*/ 592772 h 2496034"/>
                  <a:gd name="connsiteX94" fmla="*/ 1234103 w 1754048"/>
                  <a:gd name="connsiteY94" fmla="*/ 552862 h 2496034"/>
                  <a:gd name="connsiteX95" fmla="*/ 1250305 w 1754048"/>
                  <a:gd name="connsiteY95" fmla="*/ 528088 h 2496034"/>
                  <a:gd name="connsiteX96" fmla="*/ 1306045 w 1754048"/>
                  <a:gd name="connsiteY96" fmla="*/ 451068 h 2496034"/>
                  <a:gd name="connsiteX97" fmla="*/ 1324191 w 1754048"/>
                  <a:gd name="connsiteY97" fmla="*/ 429342 h 2496034"/>
                  <a:gd name="connsiteX98" fmla="*/ 1377254 w 1754048"/>
                  <a:gd name="connsiteY98" fmla="*/ 400338 h 2496034"/>
                  <a:gd name="connsiteX99" fmla="*/ 1407449 w 1754048"/>
                  <a:gd name="connsiteY99" fmla="*/ 380412 h 2496034"/>
                  <a:gd name="connsiteX100" fmla="*/ 1447454 w 1754048"/>
                  <a:gd name="connsiteY100" fmla="*/ 382079 h 2496034"/>
                  <a:gd name="connsiteX101" fmla="*/ 1446587 w 1754048"/>
                  <a:gd name="connsiteY101" fmla="*/ 459555 h 2496034"/>
                  <a:gd name="connsiteX102" fmla="*/ 1465123 w 1754048"/>
                  <a:gd name="connsiteY102" fmla="*/ 495293 h 2496034"/>
                  <a:gd name="connsiteX103" fmla="*/ 1505556 w 1754048"/>
                  <a:gd name="connsiteY103" fmla="*/ 500189 h 2496034"/>
                  <a:gd name="connsiteX104" fmla="*/ 1518891 w 1754048"/>
                  <a:gd name="connsiteY104" fmla="*/ 513047 h 2496034"/>
                  <a:gd name="connsiteX105" fmla="*/ 1533798 w 1754048"/>
                  <a:gd name="connsiteY105" fmla="*/ 512886 h 2496034"/>
                  <a:gd name="connsiteX106" fmla="*/ 1567469 w 1754048"/>
                  <a:gd name="connsiteY106" fmla="*/ 524954 h 2496034"/>
                  <a:gd name="connsiteX107" fmla="*/ 1586252 w 1754048"/>
                  <a:gd name="connsiteY107" fmla="*/ 560539 h 2496034"/>
                  <a:gd name="connsiteX108" fmla="*/ 1624514 w 1754048"/>
                  <a:gd name="connsiteY108" fmla="*/ 548985 h 2496034"/>
                  <a:gd name="connsiteX109" fmla="*/ 1671872 w 1754048"/>
                  <a:gd name="connsiteY109" fmla="*/ 528926 h 2496034"/>
                  <a:gd name="connsiteX110" fmla="*/ 1704638 w 1754048"/>
                  <a:gd name="connsiteY110" fmla="*/ 539241 h 2496034"/>
                  <a:gd name="connsiteX111" fmla="*/ 1730546 w 1754048"/>
                  <a:gd name="connsiteY111" fmla="*/ 420712 h 2496034"/>
                  <a:gd name="connsiteX112" fmla="*/ 1746062 w 1754048"/>
                  <a:gd name="connsiteY112" fmla="*/ 353504 h 2496034"/>
                  <a:gd name="connsiteX113" fmla="*/ 1749872 w 1754048"/>
                  <a:gd name="connsiteY113" fmla="*/ 276351 h 2496034"/>
                  <a:gd name="connsiteX114" fmla="*/ 861676 w 1754048"/>
                  <a:gd name="connsiteY114" fmla="*/ 638301 h 2496034"/>
                  <a:gd name="connsiteX115" fmla="*/ 791819 w 1754048"/>
                  <a:gd name="connsiteY115" fmla="*/ 849290 h 2496034"/>
                  <a:gd name="connsiteX116" fmla="*/ 771188 w 1754048"/>
                  <a:gd name="connsiteY116" fmla="*/ 1046448 h 2496034"/>
                  <a:gd name="connsiteX117" fmla="*/ 761139 w 1754048"/>
                  <a:gd name="connsiteY117" fmla="*/ 1006433 h 2496034"/>
                  <a:gd name="connsiteX118" fmla="*/ 748966 w 1754048"/>
                  <a:gd name="connsiteY118" fmla="*/ 961246 h 2496034"/>
                  <a:gd name="connsiteX119" fmla="*/ 718820 w 1754048"/>
                  <a:gd name="connsiteY119" fmla="*/ 875702 h 2496034"/>
                  <a:gd name="connsiteX120" fmla="*/ 684101 w 1754048"/>
                  <a:gd name="connsiteY120" fmla="*/ 768070 h 2496034"/>
                  <a:gd name="connsiteX121" fmla="*/ 657355 w 1754048"/>
                  <a:gd name="connsiteY121" fmla="*/ 737914 h 2496034"/>
                  <a:gd name="connsiteX122" fmla="*/ 614969 w 1754048"/>
                  <a:gd name="connsiteY122" fmla="*/ 702595 h 2496034"/>
                  <a:gd name="connsiteX123" fmla="*/ 700798 w 1754048"/>
                  <a:gd name="connsiteY123" fmla="*/ 630634 h 2496034"/>
                  <a:gd name="connsiteX124" fmla="*/ 745918 w 1754048"/>
                  <a:gd name="connsiteY124" fmla="*/ 605583 h 2496034"/>
                  <a:gd name="connsiteX125" fmla="*/ 778322 w 1754048"/>
                  <a:gd name="connsiteY125" fmla="*/ 594010 h 2496034"/>
                  <a:gd name="connsiteX126" fmla="*/ 797372 w 1754048"/>
                  <a:gd name="connsiteY126" fmla="*/ 588295 h 2496034"/>
                  <a:gd name="connsiteX127" fmla="*/ 875954 w 1754048"/>
                  <a:gd name="connsiteY127" fmla="*/ 579723 h 2496034"/>
                  <a:gd name="connsiteX128" fmla="*/ 861676 w 1754048"/>
                  <a:gd name="connsiteY128" fmla="*/ 638301 h 249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1754048" h="2496034">
                    <a:moveTo>
                      <a:pt x="1749872" y="276351"/>
                    </a:moveTo>
                    <a:cubicBezTo>
                      <a:pt x="1743853" y="221497"/>
                      <a:pt x="1727260" y="166347"/>
                      <a:pt x="1723679" y="112045"/>
                    </a:cubicBezTo>
                    <a:cubicBezTo>
                      <a:pt x="1694913" y="117798"/>
                      <a:pt x="1669110" y="125694"/>
                      <a:pt x="1641335" y="135267"/>
                    </a:cubicBezTo>
                    <a:cubicBezTo>
                      <a:pt x="1613417" y="144897"/>
                      <a:pt x="1585899" y="146668"/>
                      <a:pt x="1556458" y="149945"/>
                    </a:cubicBezTo>
                    <a:cubicBezTo>
                      <a:pt x="1544647" y="151259"/>
                      <a:pt x="1533655" y="150250"/>
                      <a:pt x="1521739" y="149431"/>
                    </a:cubicBezTo>
                    <a:cubicBezTo>
                      <a:pt x="1505337" y="148307"/>
                      <a:pt x="1502146" y="148450"/>
                      <a:pt x="1490992" y="140268"/>
                    </a:cubicBezTo>
                    <a:cubicBezTo>
                      <a:pt x="1484754" y="135696"/>
                      <a:pt x="1480039" y="132790"/>
                      <a:pt x="1472924" y="129904"/>
                    </a:cubicBezTo>
                    <a:cubicBezTo>
                      <a:pt x="1462179" y="125542"/>
                      <a:pt x="1467837" y="125323"/>
                      <a:pt x="1461732" y="117760"/>
                    </a:cubicBezTo>
                    <a:cubicBezTo>
                      <a:pt x="1454264" y="108511"/>
                      <a:pt x="1425089" y="80079"/>
                      <a:pt x="1414107" y="102520"/>
                    </a:cubicBezTo>
                    <a:cubicBezTo>
                      <a:pt x="1316599" y="32787"/>
                      <a:pt x="1202585" y="4679"/>
                      <a:pt x="1084637" y="145"/>
                    </a:cubicBezTo>
                    <a:cubicBezTo>
                      <a:pt x="1028439" y="-2017"/>
                      <a:pt x="969765" y="20548"/>
                      <a:pt x="914073" y="28396"/>
                    </a:cubicBezTo>
                    <a:cubicBezTo>
                      <a:pt x="807850" y="43360"/>
                      <a:pt x="704170" y="78669"/>
                      <a:pt x="607768" y="125094"/>
                    </a:cubicBezTo>
                    <a:cubicBezTo>
                      <a:pt x="544693" y="155469"/>
                      <a:pt x="481628" y="185845"/>
                      <a:pt x="418554" y="216229"/>
                    </a:cubicBezTo>
                    <a:cubicBezTo>
                      <a:pt x="371538" y="238870"/>
                      <a:pt x="332028" y="277151"/>
                      <a:pt x="285708" y="301459"/>
                    </a:cubicBezTo>
                    <a:cubicBezTo>
                      <a:pt x="228958" y="331244"/>
                      <a:pt x="172199" y="361029"/>
                      <a:pt x="115449" y="390823"/>
                    </a:cubicBezTo>
                    <a:cubicBezTo>
                      <a:pt x="89855" y="404253"/>
                      <a:pt x="65195" y="419779"/>
                      <a:pt x="40182" y="434238"/>
                    </a:cubicBezTo>
                    <a:cubicBezTo>
                      <a:pt x="29143" y="440610"/>
                      <a:pt x="18104" y="446992"/>
                      <a:pt x="7064" y="453364"/>
                    </a:cubicBezTo>
                    <a:cubicBezTo>
                      <a:pt x="-8747" y="462498"/>
                      <a:pt x="6273" y="513362"/>
                      <a:pt x="10845" y="524239"/>
                    </a:cubicBezTo>
                    <a:cubicBezTo>
                      <a:pt x="16827" y="538479"/>
                      <a:pt x="22809" y="552710"/>
                      <a:pt x="28791" y="566940"/>
                    </a:cubicBezTo>
                    <a:cubicBezTo>
                      <a:pt x="31486" y="573360"/>
                      <a:pt x="38858" y="584114"/>
                      <a:pt x="38706" y="591391"/>
                    </a:cubicBezTo>
                    <a:cubicBezTo>
                      <a:pt x="38401" y="605202"/>
                      <a:pt x="38087" y="619004"/>
                      <a:pt x="37782" y="632815"/>
                    </a:cubicBezTo>
                    <a:cubicBezTo>
                      <a:pt x="37782" y="633110"/>
                      <a:pt x="46231" y="643397"/>
                      <a:pt x="47021" y="645197"/>
                    </a:cubicBezTo>
                    <a:cubicBezTo>
                      <a:pt x="52155" y="656770"/>
                      <a:pt x="53689" y="667314"/>
                      <a:pt x="62052" y="676868"/>
                    </a:cubicBezTo>
                    <a:cubicBezTo>
                      <a:pt x="78054" y="695156"/>
                      <a:pt x="76235" y="731056"/>
                      <a:pt x="80026" y="754563"/>
                    </a:cubicBezTo>
                    <a:cubicBezTo>
                      <a:pt x="81616" y="764412"/>
                      <a:pt x="86550" y="770746"/>
                      <a:pt x="85407" y="781033"/>
                    </a:cubicBezTo>
                    <a:cubicBezTo>
                      <a:pt x="84445" y="789701"/>
                      <a:pt x="82064" y="807703"/>
                      <a:pt x="92541" y="810694"/>
                    </a:cubicBezTo>
                    <a:cubicBezTo>
                      <a:pt x="91379" y="829573"/>
                      <a:pt x="121945" y="864034"/>
                      <a:pt x="133442" y="882056"/>
                    </a:cubicBezTo>
                    <a:cubicBezTo>
                      <a:pt x="146129" y="901953"/>
                      <a:pt x="158292" y="921222"/>
                      <a:pt x="169027" y="942177"/>
                    </a:cubicBezTo>
                    <a:cubicBezTo>
                      <a:pt x="199012" y="1000699"/>
                      <a:pt x="228654" y="1057973"/>
                      <a:pt x="262972" y="1114008"/>
                    </a:cubicBezTo>
                    <a:cubicBezTo>
                      <a:pt x="294033" y="1164729"/>
                      <a:pt x="331200" y="1211982"/>
                      <a:pt x="365757" y="1260360"/>
                    </a:cubicBezTo>
                    <a:cubicBezTo>
                      <a:pt x="372005" y="1269104"/>
                      <a:pt x="381968" y="1274724"/>
                      <a:pt x="390417" y="1281220"/>
                    </a:cubicBezTo>
                    <a:cubicBezTo>
                      <a:pt x="402456" y="1290488"/>
                      <a:pt x="406095" y="1301336"/>
                      <a:pt x="412877" y="1315138"/>
                    </a:cubicBezTo>
                    <a:cubicBezTo>
                      <a:pt x="426888" y="1343628"/>
                      <a:pt x="435394" y="1370850"/>
                      <a:pt x="444319" y="1401444"/>
                    </a:cubicBezTo>
                    <a:cubicBezTo>
                      <a:pt x="459168" y="1452365"/>
                      <a:pt x="441842" y="1505772"/>
                      <a:pt x="433660" y="1556102"/>
                    </a:cubicBezTo>
                    <a:cubicBezTo>
                      <a:pt x="423459" y="1618805"/>
                      <a:pt x="424764" y="1676307"/>
                      <a:pt x="430326" y="1739429"/>
                    </a:cubicBezTo>
                    <a:cubicBezTo>
                      <a:pt x="440537" y="1855158"/>
                      <a:pt x="484829" y="1964629"/>
                      <a:pt x="507908" y="2077824"/>
                    </a:cubicBezTo>
                    <a:cubicBezTo>
                      <a:pt x="512156" y="2098646"/>
                      <a:pt x="516137" y="2118658"/>
                      <a:pt x="522709" y="2138822"/>
                    </a:cubicBezTo>
                    <a:cubicBezTo>
                      <a:pt x="530825" y="2163692"/>
                      <a:pt x="532577" y="2185933"/>
                      <a:pt x="534787" y="2212165"/>
                    </a:cubicBezTo>
                    <a:cubicBezTo>
                      <a:pt x="536473" y="2232301"/>
                      <a:pt x="543445" y="2250798"/>
                      <a:pt x="540226" y="2270734"/>
                    </a:cubicBezTo>
                    <a:cubicBezTo>
                      <a:pt x="538826" y="2279449"/>
                      <a:pt x="526434" y="2334694"/>
                      <a:pt x="547351" y="2329932"/>
                    </a:cubicBezTo>
                    <a:cubicBezTo>
                      <a:pt x="546331" y="2358774"/>
                      <a:pt x="542636" y="2379243"/>
                      <a:pt x="541940" y="2407427"/>
                    </a:cubicBezTo>
                    <a:cubicBezTo>
                      <a:pt x="541579" y="2421953"/>
                      <a:pt x="536902" y="2434974"/>
                      <a:pt x="548303" y="2444479"/>
                    </a:cubicBezTo>
                    <a:cubicBezTo>
                      <a:pt x="560409" y="2454567"/>
                      <a:pt x="576678" y="2456462"/>
                      <a:pt x="591718" y="2460739"/>
                    </a:cubicBezTo>
                    <a:cubicBezTo>
                      <a:pt x="617969" y="2468197"/>
                      <a:pt x="645449" y="2470159"/>
                      <a:pt x="672519" y="2472559"/>
                    </a:cubicBezTo>
                    <a:cubicBezTo>
                      <a:pt x="686330" y="2473788"/>
                      <a:pt x="700217" y="2480941"/>
                      <a:pt x="704942" y="2466759"/>
                    </a:cubicBezTo>
                    <a:cubicBezTo>
                      <a:pt x="708942" y="2454738"/>
                      <a:pt x="719372" y="2438241"/>
                      <a:pt x="734212" y="2440098"/>
                    </a:cubicBezTo>
                    <a:cubicBezTo>
                      <a:pt x="766045" y="2444070"/>
                      <a:pt x="797039" y="2456119"/>
                      <a:pt x="827767" y="2465111"/>
                    </a:cubicBezTo>
                    <a:cubicBezTo>
                      <a:pt x="855180" y="2473140"/>
                      <a:pt x="883269" y="2477903"/>
                      <a:pt x="911282" y="2483503"/>
                    </a:cubicBezTo>
                    <a:cubicBezTo>
                      <a:pt x="937961" y="2488837"/>
                      <a:pt x="1158865" y="2521470"/>
                      <a:pt x="1145987" y="2453766"/>
                    </a:cubicBezTo>
                    <a:cubicBezTo>
                      <a:pt x="1144597" y="2446480"/>
                      <a:pt x="1139872" y="2444908"/>
                      <a:pt x="1141596" y="2437269"/>
                    </a:cubicBezTo>
                    <a:cubicBezTo>
                      <a:pt x="1143663" y="2428049"/>
                      <a:pt x="1141949" y="2418686"/>
                      <a:pt x="1137358" y="2410485"/>
                    </a:cubicBezTo>
                    <a:cubicBezTo>
                      <a:pt x="1123299" y="2385405"/>
                      <a:pt x="1091647" y="2371404"/>
                      <a:pt x="1066463" y="2360898"/>
                    </a:cubicBezTo>
                    <a:cubicBezTo>
                      <a:pt x="1103982" y="2357488"/>
                      <a:pt x="1141501" y="2354078"/>
                      <a:pt x="1179030" y="2350668"/>
                    </a:cubicBezTo>
                    <a:cubicBezTo>
                      <a:pt x="1190802" y="2349601"/>
                      <a:pt x="1208567" y="2343105"/>
                      <a:pt x="1207909" y="2329941"/>
                    </a:cubicBezTo>
                    <a:cubicBezTo>
                      <a:pt x="1207509" y="2321959"/>
                      <a:pt x="1200842" y="2317587"/>
                      <a:pt x="1199537" y="2309301"/>
                    </a:cubicBezTo>
                    <a:cubicBezTo>
                      <a:pt x="1198165" y="2300671"/>
                      <a:pt x="1198851" y="2290079"/>
                      <a:pt x="1192698" y="2283583"/>
                    </a:cubicBezTo>
                    <a:cubicBezTo>
                      <a:pt x="1166333" y="2255713"/>
                      <a:pt x="1119375" y="2251074"/>
                      <a:pt x="1083284" y="2240006"/>
                    </a:cubicBezTo>
                    <a:cubicBezTo>
                      <a:pt x="1053633" y="2230919"/>
                      <a:pt x="1033954" y="2214375"/>
                      <a:pt x="1009323" y="2198973"/>
                    </a:cubicBezTo>
                    <a:cubicBezTo>
                      <a:pt x="1010437" y="2198182"/>
                      <a:pt x="1011542" y="2197382"/>
                      <a:pt x="1012656" y="2196591"/>
                    </a:cubicBezTo>
                    <a:cubicBezTo>
                      <a:pt x="1006599" y="2195915"/>
                      <a:pt x="1000102" y="2193562"/>
                      <a:pt x="994797" y="2188257"/>
                    </a:cubicBezTo>
                    <a:cubicBezTo>
                      <a:pt x="992216" y="2185676"/>
                      <a:pt x="988672" y="2183190"/>
                      <a:pt x="985272" y="2181828"/>
                    </a:cubicBezTo>
                    <a:cubicBezTo>
                      <a:pt x="979424" y="2179494"/>
                      <a:pt x="983481" y="2177151"/>
                      <a:pt x="978366" y="2174208"/>
                    </a:cubicBezTo>
                    <a:cubicBezTo>
                      <a:pt x="978366" y="2174208"/>
                      <a:pt x="969270" y="2172674"/>
                      <a:pt x="965927" y="2170721"/>
                    </a:cubicBezTo>
                    <a:cubicBezTo>
                      <a:pt x="961021" y="2167864"/>
                      <a:pt x="950944" y="2164425"/>
                      <a:pt x="947410" y="2159920"/>
                    </a:cubicBezTo>
                    <a:cubicBezTo>
                      <a:pt x="946620" y="2158911"/>
                      <a:pt x="945772" y="2150519"/>
                      <a:pt x="944591" y="2148185"/>
                    </a:cubicBezTo>
                    <a:cubicBezTo>
                      <a:pt x="939971" y="2139127"/>
                      <a:pt x="935361" y="2130069"/>
                      <a:pt x="930741" y="2121001"/>
                    </a:cubicBezTo>
                    <a:cubicBezTo>
                      <a:pt x="902166" y="2064927"/>
                      <a:pt x="884078" y="2005758"/>
                      <a:pt x="863552" y="1946246"/>
                    </a:cubicBezTo>
                    <a:cubicBezTo>
                      <a:pt x="845226" y="1893096"/>
                      <a:pt x="844426" y="1830212"/>
                      <a:pt x="838025" y="1775024"/>
                    </a:cubicBezTo>
                    <a:cubicBezTo>
                      <a:pt x="831081" y="1715083"/>
                      <a:pt x="829586" y="1654676"/>
                      <a:pt x="826462" y="1594430"/>
                    </a:cubicBezTo>
                    <a:cubicBezTo>
                      <a:pt x="825852" y="1582695"/>
                      <a:pt x="825243" y="1570961"/>
                      <a:pt x="824633" y="1559216"/>
                    </a:cubicBezTo>
                    <a:cubicBezTo>
                      <a:pt x="824357" y="1553959"/>
                      <a:pt x="842254" y="1542614"/>
                      <a:pt x="846283" y="1537871"/>
                    </a:cubicBezTo>
                    <a:cubicBezTo>
                      <a:pt x="853798" y="1529032"/>
                      <a:pt x="859571" y="1517106"/>
                      <a:pt x="871124" y="1522888"/>
                    </a:cubicBezTo>
                    <a:cubicBezTo>
                      <a:pt x="877211" y="1525936"/>
                      <a:pt x="867200" y="1545815"/>
                      <a:pt x="864543" y="1552454"/>
                    </a:cubicBezTo>
                    <a:cubicBezTo>
                      <a:pt x="860123" y="1563493"/>
                      <a:pt x="851122" y="1568884"/>
                      <a:pt x="848722" y="1582505"/>
                    </a:cubicBezTo>
                    <a:cubicBezTo>
                      <a:pt x="847998" y="1586601"/>
                      <a:pt x="853303" y="1593735"/>
                      <a:pt x="857580" y="1594497"/>
                    </a:cubicBezTo>
                    <a:cubicBezTo>
                      <a:pt x="869610" y="1596650"/>
                      <a:pt x="868867" y="1595421"/>
                      <a:pt x="878354" y="1588411"/>
                    </a:cubicBezTo>
                    <a:cubicBezTo>
                      <a:pt x="881097" y="1586391"/>
                      <a:pt x="885155" y="1576161"/>
                      <a:pt x="890679" y="1581686"/>
                    </a:cubicBezTo>
                    <a:cubicBezTo>
                      <a:pt x="894565" y="1585572"/>
                      <a:pt x="899204" y="1589515"/>
                      <a:pt x="905500" y="1588411"/>
                    </a:cubicBezTo>
                    <a:cubicBezTo>
                      <a:pt x="909329" y="1587734"/>
                      <a:pt x="930046" y="1574094"/>
                      <a:pt x="933180" y="1571427"/>
                    </a:cubicBezTo>
                    <a:cubicBezTo>
                      <a:pt x="943905" y="1562312"/>
                      <a:pt x="947820" y="1550749"/>
                      <a:pt x="959031" y="1541776"/>
                    </a:cubicBezTo>
                    <a:cubicBezTo>
                      <a:pt x="970880" y="1532289"/>
                      <a:pt x="976833" y="1523336"/>
                      <a:pt x="984072" y="1510306"/>
                    </a:cubicBezTo>
                    <a:cubicBezTo>
                      <a:pt x="1000398" y="1480930"/>
                      <a:pt x="996550" y="1463662"/>
                      <a:pt x="992549" y="1429953"/>
                    </a:cubicBezTo>
                    <a:cubicBezTo>
                      <a:pt x="986987" y="1383099"/>
                      <a:pt x="960850" y="1330521"/>
                      <a:pt x="928008" y="1298850"/>
                    </a:cubicBezTo>
                    <a:cubicBezTo>
                      <a:pt x="924179" y="1295155"/>
                      <a:pt x="920626" y="1291192"/>
                      <a:pt x="917406" y="1286944"/>
                    </a:cubicBezTo>
                    <a:cubicBezTo>
                      <a:pt x="941981" y="1272028"/>
                      <a:pt x="942619" y="1244968"/>
                      <a:pt x="947620" y="1218507"/>
                    </a:cubicBezTo>
                    <a:cubicBezTo>
                      <a:pt x="952792" y="1191132"/>
                      <a:pt x="957230" y="1163519"/>
                      <a:pt x="963460" y="1136364"/>
                    </a:cubicBezTo>
                    <a:cubicBezTo>
                      <a:pt x="975176" y="1085262"/>
                      <a:pt x="988863" y="1035608"/>
                      <a:pt x="1002893" y="985383"/>
                    </a:cubicBezTo>
                    <a:cubicBezTo>
                      <a:pt x="1013647" y="946883"/>
                      <a:pt x="1024401" y="908392"/>
                      <a:pt x="1035154" y="869892"/>
                    </a:cubicBezTo>
                    <a:cubicBezTo>
                      <a:pt x="1038974" y="856214"/>
                      <a:pt x="1042794" y="842536"/>
                      <a:pt x="1046613" y="828858"/>
                    </a:cubicBezTo>
                    <a:cubicBezTo>
                      <a:pt x="1049337" y="819124"/>
                      <a:pt x="1056281" y="811856"/>
                      <a:pt x="1058129" y="801884"/>
                    </a:cubicBezTo>
                    <a:cubicBezTo>
                      <a:pt x="1060672" y="788139"/>
                      <a:pt x="1073093" y="776414"/>
                      <a:pt x="1081179" y="765222"/>
                    </a:cubicBezTo>
                    <a:cubicBezTo>
                      <a:pt x="1089990" y="753030"/>
                      <a:pt x="1095962" y="737609"/>
                      <a:pt x="1103001" y="724322"/>
                    </a:cubicBezTo>
                    <a:cubicBezTo>
                      <a:pt x="1116765" y="698356"/>
                      <a:pt x="1135500" y="674572"/>
                      <a:pt x="1151921" y="650255"/>
                    </a:cubicBezTo>
                    <a:cubicBezTo>
                      <a:pt x="1166161" y="629157"/>
                      <a:pt x="1179582" y="611422"/>
                      <a:pt x="1196946" y="592772"/>
                    </a:cubicBezTo>
                    <a:cubicBezTo>
                      <a:pt x="1209329" y="579465"/>
                      <a:pt x="1221721" y="566168"/>
                      <a:pt x="1234103" y="552862"/>
                    </a:cubicBezTo>
                    <a:cubicBezTo>
                      <a:pt x="1240923" y="545537"/>
                      <a:pt x="1244085" y="535955"/>
                      <a:pt x="1250305" y="528088"/>
                    </a:cubicBezTo>
                    <a:cubicBezTo>
                      <a:pt x="1270317" y="502818"/>
                      <a:pt x="1289796" y="478853"/>
                      <a:pt x="1306045" y="451068"/>
                    </a:cubicBezTo>
                    <a:cubicBezTo>
                      <a:pt x="1313618" y="438124"/>
                      <a:pt x="1307446" y="425627"/>
                      <a:pt x="1324191" y="429342"/>
                    </a:cubicBezTo>
                    <a:cubicBezTo>
                      <a:pt x="1354918" y="436152"/>
                      <a:pt x="1364834" y="422693"/>
                      <a:pt x="1377254" y="400338"/>
                    </a:cubicBezTo>
                    <a:cubicBezTo>
                      <a:pt x="1383655" y="388822"/>
                      <a:pt x="1394276" y="379374"/>
                      <a:pt x="1407449" y="380412"/>
                    </a:cubicBezTo>
                    <a:cubicBezTo>
                      <a:pt x="1416202" y="381107"/>
                      <a:pt x="1440891" y="377964"/>
                      <a:pt x="1447454" y="382079"/>
                    </a:cubicBezTo>
                    <a:cubicBezTo>
                      <a:pt x="1464418" y="392737"/>
                      <a:pt x="1445558" y="442420"/>
                      <a:pt x="1446587" y="459555"/>
                    </a:cubicBezTo>
                    <a:cubicBezTo>
                      <a:pt x="1447644" y="477119"/>
                      <a:pt x="1451216" y="484368"/>
                      <a:pt x="1465123" y="495293"/>
                    </a:cubicBezTo>
                    <a:cubicBezTo>
                      <a:pt x="1474838" y="502922"/>
                      <a:pt x="1494517" y="494979"/>
                      <a:pt x="1505556" y="500189"/>
                    </a:cubicBezTo>
                    <a:cubicBezTo>
                      <a:pt x="1510566" y="502560"/>
                      <a:pt x="1513643" y="511476"/>
                      <a:pt x="1518891" y="513047"/>
                    </a:cubicBezTo>
                    <a:cubicBezTo>
                      <a:pt x="1523235" y="514352"/>
                      <a:pt x="1532236" y="507285"/>
                      <a:pt x="1533798" y="512886"/>
                    </a:cubicBezTo>
                    <a:cubicBezTo>
                      <a:pt x="1540018" y="535298"/>
                      <a:pt x="1554858" y="517077"/>
                      <a:pt x="1567469" y="524954"/>
                    </a:cubicBezTo>
                    <a:cubicBezTo>
                      <a:pt x="1578470" y="531821"/>
                      <a:pt x="1570917" y="552872"/>
                      <a:pt x="1586252" y="560539"/>
                    </a:cubicBezTo>
                    <a:cubicBezTo>
                      <a:pt x="1596968" y="565902"/>
                      <a:pt x="1614189" y="553357"/>
                      <a:pt x="1624514" y="548985"/>
                    </a:cubicBezTo>
                    <a:cubicBezTo>
                      <a:pt x="1640297" y="542299"/>
                      <a:pt x="1656080" y="535612"/>
                      <a:pt x="1671872" y="528926"/>
                    </a:cubicBezTo>
                    <a:cubicBezTo>
                      <a:pt x="1680911" y="525106"/>
                      <a:pt x="1696799" y="536993"/>
                      <a:pt x="1704638" y="539241"/>
                    </a:cubicBezTo>
                    <a:cubicBezTo>
                      <a:pt x="1705410" y="499674"/>
                      <a:pt x="1723031" y="460127"/>
                      <a:pt x="1730546" y="420712"/>
                    </a:cubicBezTo>
                    <a:cubicBezTo>
                      <a:pt x="1734975" y="397500"/>
                      <a:pt x="1739557" y="376288"/>
                      <a:pt x="1746062" y="353504"/>
                    </a:cubicBezTo>
                    <a:cubicBezTo>
                      <a:pt x="1753825" y="326329"/>
                      <a:pt x="1757454" y="304031"/>
                      <a:pt x="1749872" y="276351"/>
                    </a:cubicBezTo>
                    <a:close/>
                    <a:moveTo>
                      <a:pt x="861676" y="638301"/>
                    </a:moveTo>
                    <a:cubicBezTo>
                      <a:pt x="836749" y="707634"/>
                      <a:pt x="805411" y="776766"/>
                      <a:pt x="791819" y="849290"/>
                    </a:cubicBezTo>
                    <a:cubicBezTo>
                      <a:pt x="779913" y="912812"/>
                      <a:pt x="796953" y="986354"/>
                      <a:pt x="771188" y="1046448"/>
                    </a:cubicBezTo>
                    <a:cubicBezTo>
                      <a:pt x="764873" y="1041409"/>
                      <a:pt x="763549" y="1015529"/>
                      <a:pt x="761139" y="1006433"/>
                    </a:cubicBezTo>
                    <a:cubicBezTo>
                      <a:pt x="757167" y="991364"/>
                      <a:pt x="753548" y="976153"/>
                      <a:pt x="748966" y="961246"/>
                    </a:cubicBezTo>
                    <a:cubicBezTo>
                      <a:pt x="739975" y="931938"/>
                      <a:pt x="728259" y="904954"/>
                      <a:pt x="718820" y="875702"/>
                    </a:cubicBezTo>
                    <a:cubicBezTo>
                      <a:pt x="707247" y="839822"/>
                      <a:pt x="695674" y="803941"/>
                      <a:pt x="684101" y="768070"/>
                    </a:cubicBezTo>
                    <a:cubicBezTo>
                      <a:pt x="681234" y="759193"/>
                      <a:pt x="664651" y="744000"/>
                      <a:pt x="657355" y="737914"/>
                    </a:cubicBezTo>
                    <a:cubicBezTo>
                      <a:pt x="643229" y="726141"/>
                      <a:pt x="629094" y="714368"/>
                      <a:pt x="614969" y="702595"/>
                    </a:cubicBezTo>
                    <a:cubicBezTo>
                      <a:pt x="642753" y="676135"/>
                      <a:pt x="669233" y="652179"/>
                      <a:pt x="700798" y="630634"/>
                    </a:cubicBezTo>
                    <a:cubicBezTo>
                      <a:pt x="714667" y="621175"/>
                      <a:pt x="730107" y="611231"/>
                      <a:pt x="745918" y="605583"/>
                    </a:cubicBezTo>
                    <a:cubicBezTo>
                      <a:pt x="755929" y="602011"/>
                      <a:pt x="767797" y="595248"/>
                      <a:pt x="778322" y="594010"/>
                    </a:cubicBezTo>
                    <a:cubicBezTo>
                      <a:pt x="785333" y="593191"/>
                      <a:pt x="799430" y="599992"/>
                      <a:pt x="797372" y="588295"/>
                    </a:cubicBezTo>
                    <a:cubicBezTo>
                      <a:pt x="823566" y="585438"/>
                      <a:pt x="849760" y="582580"/>
                      <a:pt x="875954" y="579723"/>
                    </a:cubicBezTo>
                    <a:cubicBezTo>
                      <a:pt x="871201" y="599249"/>
                      <a:pt x="866438" y="618775"/>
                      <a:pt x="861676" y="6383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B42981B-AEE6-4079-B113-DB349C71B1DE}"/>
                  </a:ext>
                </a:extLst>
              </p:cNvPr>
              <p:cNvSpPr/>
              <p:nvPr/>
            </p:nvSpPr>
            <p:spPr>
              <a:xfrm>
                <a:off x="2900981" y="1004987"/>
                <a:ext cx="336205" cy="552464"/>
              </a:xfrm>
              <a:custGeom>
                <a:avLst/>
                <a:gdLst>
                  <a:gd name="connsiteX0" fmla="*/ 22850 w 336205"/>
                  <a:gd name="connsiteY0" fmla="*/ 481027 h 552464"/>
                  <a:gd name="connsiteX1" fmla="*/ 95059 w 336205"/>
                  <a:gd name="connsiteY1" fmla="*/ 481893 h 552464"/>
                  <a:gd name="connsiteX2" fmla="*/ 157324 w 336205"/>
                  <a:gd name="connsiteY2" fmla="*/ 479255 h 552464"/>
                  <a:gd name="connsiteX3" fmla="*/ 336032 w 336205"/>
                  <a:gd name="connsiteY3" fmla="*/ 277373 h 552464"/>
                  <a:gd name="connsiteX4" fmla="*/ 310153 w 336205"/>
                  <a:gd name="connsiteY4" fmla="*/ 129707 h 552464"/>
                  <a:gd name="connsiteX5" fmla="*/ 236229 w 336205"/>
                  <a:gd name="connsiteY5" fmla="*/ 55488 h 552464"/>
                  <a:gd name="connsiteX6" fmla="*/ 174469 w 336205"/>
                  <a:gd name="connsiteY6" fmla="*/ 32590 h 552464"/>
                  <a:gd name="connsiteX7" fmla="*/ 127635 w 336205"/>
                  <a:gd name="connsiteY7" fmla="*/ 14 h 552464"/>
                  <a:gd name="connsiteX8" fmla="*/ 118586 w 336205"/>
                  <a:gd name="connsiteY8" fmla="*/ 14063 h 552464"/>
                  <a:gd name="connsiteX9" fmla="*/ 115976 w 336205"/>
                  <a:gd name="connsiteY9" fmla="*/ 26036 h 552464"/>
                  <a:gd name="connsiteX10" fmla="*/ 107156 w 336205"/>
                  <a:gd name="connsiteY10" fmla="*/ 26208 h 552464"/>
                  <a:gd name="connsiteX11" fmla="*/ 100260 w 336205"/>
                  <a:gd name="connsiteY11" fmla="*/ 58059 h 552464"/>
                  <a:gd name="connsiteX12" fmla="*/ 85725 w 336205"/>
                  <a:gd name="connsiteY12" fmla="*/ 119077 h 552464"/>
                  <a:gd name="connsiteX13" fmla="*/ 78953 w 336205"/>
                  <a:gd name="connsiteY13" fmla="*/ 54916 h 552464"/>
                  <a:gd name="connsiteX14" fmla="*/ 72495 w 336205"/>
                  <a:gd name="connsiteY14" fmla="*/ 39600 h 552464"/>
                  <a:gd name="connsiteX15" fmla="*/ 72866 w 336205"/>
                  <a:gd name="connsiteY15" fmla="*/ 17635 h 552464"/>
                  <a:gd name="connsiteX16" fmla="*/ 45072 w 336205"/>
                  <a:gd name="connsiteY16" fmla="*/ 20388 h 552464"/>
                  <a:gd name="connsiteX17" fmla="*/ 34052 w 336205"/>
                  <a:gd name="connsiteY17" fmla="*/ 37400 h 552464"/>
                  <a:gd name="connsiteX18" fmla="*/ 43034 w 336205"/>
                  <a:gd name="connsiteY18" fmla="*/ 88368 h 552464"/>
                  <a:gd name="connsiteX19" fmla="*/ 55588 w 336205"/>
                  <a:gd name="connsiteY19" fmla="*/ 163263 h 552464"/>
                  <a:gd name="connsiteX20" fmla="*/ 62798 w 336205"/>
                  <a:gd name="connsiteY20" fmla="*/ 234720 h 552464"/>
                  <a:gd name="connsiteX21" fmla="*/ 32385 w 336205"/>
                  <a:gd name="connsiteY21" fmla="*/ 365298 h 552464"/>
                  <a:gd name="connsiteX22" fmla="*/ 19288 w 336205"/>
                  <a:gd name="connsiteY22" fmla="*/ 421972 h 552464"/>
                  <a:gd name="connsiteX23" fmla="*/ 19050 w 336205"/>
                  <a:gd name="connsiteY23" fmla="*/ 465310 h 552464"/>
                  <a:gd name="connsiteX24" fmla="*/ 0 w 336205"/>
                  <a:gd name="connsiteY24" fmla="*/ 552464 h 552464"/>
                  <a:gd name="connsiteX25" fmla="*/ 22850 w 336205"/>
                  <a:gd name="connsiteY25" fmla="*/ 481027 h 552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36205" h="552464">
                    <a:moveTo>
                      <a:pt x="22850" y="481027"/>
                    </a:moveTo>
                    <a:cubicBezTo>
                      <a:pt x="39910" y="467139"/>
                      <a:pt x="75238" y="479626"/>
                      <a:pt x="95059" y="481893"/>
                    </a:cubicBezTo>
                    <a:cubicBezTo>
                      <a:pt x="115338" y="484208"/>
                      <a:pt x="137465" y="485389"/>
                      <a:pt x="157324" y="479255"/>
                    </a:cubicBezTo>
                    <a:cubicBezTo>
                      <a:pt x="242802" y="452833"/>
                      <a:pt x="333785" y="374413"/>
                      <a:pt x="336032" y="277373"/>
                    </a:cubicBezTo>
                    <a:cubicBezTo>
                      <a:pt x="337185" y="227700"/>
                      <a:pt x="333032" y="174722"/>
                      <a:pt x="310153" y="129707"/>
                    </a:cubicBezTo>
                    <a:cubicBezTo>
                      <a:pt x="293180" y="96312"/>
                      <a:pt x="265386" y="77109"/>
                      <a:pt x="236229" y="55488"/>
                    </a:cubicBezTo>
                    <a:cubicBezTo>
                      <a:pt x="217932" y="41924"/>
                      <a:pt x="196110" y="37362"/>
                      <a:pt x="174469" y="32590"/>
                    </a:cubicBezTo>
                    <a:cubicBezTo>
                      <a:pt x="151505" y="27522"/>
                      <a:pt x="123482" y="29246"/>
                      <a:pt x="127635" y="14"/>
                    </a:cubicBezTo>
                    <a:cubicBezTo>
                      <a:pt x="118891" y="-367"/>
                      <a:pt x="120110" y="7044"/>
                      <a:pt x="118586" y="14063"/>
                    </a:cubicBezTo>
                    <a:cubicBezTo>
                      <a:pt x="117719" y="18054"/>
                      <a:pt x="116843" y="22045"/>
                      <a:pt x="115976" y="26036"/>
                    </a:cubicBezTo>
                    <a:cubicBezTo>
                      <a:pt x="115243" y="29408"/>
                      <a:pt x="108823" y="24512"/>
                      <a:pt x="107156" y="26208"/>
                    </a:cubicBezTo>
                    <a:cubicBezTo>
                      <a:pt x="99536" y="33914"/>
                      <a:pt x="101994" y="47677"/>
                      <a:pt x="100260" y="58059"/>
                    </a:cubicBezTo>
                    <a:cubicBezTo>
                      <a:pt x="97107" y="76957"/>
                      <a:pt x="92535" y="101274"/>
                      <a:pt x="85725" y="119077"/>
                    </a:cubicBezTo>
                    <a:cubicBezTo>
                      <a:pt x="83344" y="97693"/>
                      <a:pt x="80972" y="76338"/>
                      <a:pt x="78953" y="54916"/>
                    </a:cubicBezTo>
                    <a:cubicBezTo>
                      <a:pt x="78429" y="49392"/>
                      <a:pt x="74000" y="47115"/>
                      <a:pt x="72495" y="39600"/>
                    </a:cubicBezTo>
                    <a:cubicBezTo>
                      <a:pt x="71133" y="32790"/>
                      <a:pt x="70895" y="24284"/>
                      <a:pt x="72866" y="17635"/>
                    </a:cubicBezTo>
                    <a:cubicBezTo>
                      <a:pt x="63732" y="15892"/>
                      <a:pt x="54283" y="18807"/>
                      <a:pt x="45072" y="20388"/>
                    </a:cubicBezTo>
                    <a:cubicBezTo>
                      <a:pt x="31975" y="22636"/>
                      <a:pt x="30994" y="24198"/>
                      <a:pt x="34052" y="37400"/>
                    </a:cubicBezTo>
                    <a:cubicBezTo>
                      <a:pt x="37862" y="53868"/>
                      <a:pt x="40062" y="71328"/>
                      <a:pt x="43034" y="88368"/>
                    </a:cubicBezTo>
                    <a:cubicBezTo>
                      <a:pt x="47368" y="113238"/>
                      <a:pt x="52835" y="138165"/>
                      <a:pt x="55588" y="163263"/>
                    </a:cubicBezTo>
                    <a:cubicBezTo>
                      <a:pt x="57921" y="184532"/>
                      <a:pt x="67866" y="213974"/>
                      <a:pt x="62798" y="234720"/>
                    </a:cubicBezTo>
                    <a:cubicBezTo>
                      <a:pt x="52006" y="278954"/>
                      <a:pt x="42024" y="320902"/>
                      <a:pt x="32385" y="365298"/>
                    </a:cubicBezTo>
                    <a:cubicBezTo>
                      <a:pt x="28099" y="385034"/>
                      <a:pt x="23565" y="403179"/>
                      <a:pt x="19288" y="421972"/>
                    </a:cubicBezTo>
                    <a:cubicBezTo>
                      <a:pt x="17145" y="431420"/>
                      <a:pt x="5344" y="466291"/>
                      <a:pt x="19050" y="465310"/>
                    </a:cubicBezTo>
                    <a:cubicBezTo>
                      <a:pt x="12697" y="494362"/>
                      <a:pt x="6353" y="523413"/>
                      <a:pt x="0" y="552464"/>
                    </a:cubicBezTo>
                    <a:cubicBezTo>
                      <a:pt x="7934" y="549292"/>
                      <a:pt x="15564" y="525480"/>
                      <a:pt x="22850" y="481027"/>
                    </a:cubicBez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图形 4">
            <a:extLst>
              <a:ext uri="{FF2B5EF4-FFF2-40B4-BE49-F238E27FC236}">
                <a16:creationId xmlns:a16="http://schemas.microsoft.com/office/drawing/2014/main" id="{07C51A0E-F7DF-4B0E-A79C-10D5ECC656B4}"/>
              </a:ext>
            </a:extLst>
          </p:cNvPr>
          <p:cNvGrpSpPr/>
          <p:nvPr/>
        </p:nvGrpSpPr>
        <p:grpSpPr>
          <a:xfrm>
            <a:off x="1077785" y="930140"/>
            <a:ext cx="1769688" cy="2454439"/>
            <a:chOff x="3466968" y="3485718"/>
            <a:chExt cx="1769688" cy="245443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9809883-8B41-47E5-9A7D-3FDDFA866C67}"/>
                </a:ext>
              </a:extLst>
            </p:cNvPr>
            <p:cNvSpPr/>
            <p:nvPr/>
          </p:nvSpPr>
          <p:spPr>
            <a:xfrm>
              <a:off x="3803418" y="3485718"/>
              <a:ext cx="1433238" cy="2454439"/>
            </a:xfrm>
            <a:custGeom>
              <a:avLst/>
              <a:gdLst>
                <a:gd name="connsiteX0" fmla="*/ 1411138 w 1433238"/>
                <a:gd name="connsiteY0" fmla="*/ 542061 h 2454439"/>
                <a:gd name="connsiteX1" fmla="*/ 1275407 w 1433238"/>
                <a:gd name="connsiteY1" fmla="*/ 430142 h 2454439"/>
                <a:gd name="connsiteX2" fmla="*/ 1143838 w 1433238"/>
                <a:gd name="connsiteY2" fmla="*/ 332406 h 2454439"/>
                <a:gd name="connsiteX3" fmla="*/ 1016537 w 1433238"/>
                <a:gd name="connsiteY3" fmla="*/ 225869 h 2454439"/>
                <a:gd name="connsiteX4" fmla="*/ 948995 w 1433238"/>
                <a:gd name="connsiteY4" fmla="*/ 164128 h 2454439"/>
                <a:gd name="connsiteX5" fmla="*/ 863565 w 1433238"/>
                <a:gd name="connsiteY5" fmla="*/ 109302 h 2454439"/>
                <a:gd name="connsiteX6" fmla="*/ 547126 w 1433238"/>
                <a:gd name="connsiteY6" fmla="*/ 2 h 2454439"/>
                <a:gd name="connsiteX7" fmla="*/ 336290 w 1433238"/>
                <a:gd name="connsiteY7" fmla="*/ 41474 h 2454439"/>
                <a:gd name="connsiteX8" fmla="*/ 250993 w 1433238"/>
                <a:gd name="connsiteY8" fmla="*/ 74354 h 2454439"/>
                <a:gd name="connsiteX9" fmla="*/ 206312 w 1433238"/>
                <a:gd name="connsiteY9" fmla="*/ 88347 h 2454439"/>
                <a:gd name="connsiteX10" fmla="*/ 168478 w 1433238"/>
                <a:gd name="connsiteY10" fmla="*/ 109016 h 2454439"/>
                <a:gd name="connsiteX11" fmla="*/ 139341 w 1433238"/>
                <a:gd name="connsiteY11" fmla="*/ 118598 h 2454439"/>
                <a:gd name="connsiteX12" fmla="*/ 53750 w 1433238"/>
                <a:gd name="connsiteY12" fmla="*/ 93376 h 2454439"/>
                <a:gd name="connsiteX13" fmla="*/ 0 w 1433238"/>
                <a:gd name="connsiteY13" fmla="*/ 71992 h 2454439"/>
                <a:gd name="connsiteX14" fmla="*/ 18526 w 1433238"/>
                <a:gd name="connsiteY14" fmla="*/ 134572 h 2454439"/>
                <a:gd name="connsiteX15" fmla="*/ 23765 w 1433238"/>
                <a:gd name="connsiteY15" fmla="*/ 165976 h 2454439"/>
                <a:gd name="connsiteX16" fmla="*/ 21660 w 1433238"/>
                <a:gd name="connsiteY16" fmla="*/ 190588 h 2454439"/>
                <a:gd name="connsiteX17" fmla="*/ 56264 w 1433238"/>
                <a:gd name="connsiteY17" fmla="*/ 334292 h 2454439"/>
                <a:gd name="connsiteX18" fmla="*/ 76038 w 1433238"/>
                <a:gd name="connsiteY18" fmla="*/ 465537 h 2454439"/>
                <a:gd name="connsiteX19" fmla="*/ 77010 w 1433238"/>
                <a:gd name="connsiteY19" fmla="*/ 501046 h 2454439"/>
                <a:gd name="connsiteX20" fmla="*/ 93583 w 1433238"/>
                <a:gd name="connsiteY20" fmla="*/ 524211 h 2454439"/>
                <a:gd name="connsiteX21" fmla="*/ 122873 w 1433238"/>
                <a:gd name="connsiteY21" fmla="*/ 527783 h 2454439"/>
                <a:gd name="connsiteX22" fmla="*/ 130969 w 1433238"/>
                <a:gd name="connsiteY22" fmla="*/ 496826 h 2454439"/>
                <a:gd name="connsiteX23" fmla="*/ 170193 w 1433238"/>
                <a:gd name="connsiteY23" fmla="*/ 564302 h 2454439"/>
                <a:gd name="connsiteX24" fmla="*/ 224190 w 1433238"/>
                <a:gd name="connsiteY24" fmla="*/ 639120 h 2454439"/>
                <a:gd name="connsiteX25" fmla="*/ 309563 w 1433238"/>
                <a:gd name="connsiteY25" fmla="*/ 786367 h 2454439"/>
                <a:gd name="connsiteX26" fmla="*/ 369799 w 1433238"/>
                <a:gd name="connsiteY26" fmla="*/ 930471 h 2454439"/>
                <a:gd name="connsiteX27" fmla="*/ 452342 w 1433238"/>
                <a:gd name="connsiteY27" fmla="*/ 1087653 h 2454439"/>
                <a:gd name="connsiteX28" fmla="*/ 548888 w 1433238"/>
                <a:gd name="connsiteY28" fmla="*/ 1257703 h 2454439"/>
                <a:gd name="connsiteX29" fmla="*/ 564642 w 1433238"/>
                <a:gd name="connsiteY29" fmla="*/ 1287668 h 2454439"/>
                <a:gd name="connsiteX30" fmla="*/ 592931 w 1433238"/>
                <a:gd name="connsiteY30" fmla="*/ 1315005 h 2454439"/>
                <a:gd name="connsiteX31" fmla="*/ 588255 w 1433238"/>
                <a:gd name="connsiteY31" fmla="*/ 1357144 h 2454439"/>
                <a:gd name="connsiteX32" fmla="*/ 582168 w 1433238"/>
                <a:gd name="connsiteY32" fmla="*/ 1402663 h 2454439"/>
                <a:gd name="connsiteX33" fmla="*/ 576263 w 1433238"/>
                <a:gd name="connsiteY33" fmla="*/ 1436449 h 2454439"/>
                <a:gd name="connsiteX34" fmla="*/ 587226 w 1433238"/>
                <a:gd name="connsiteY34" fmla="*/ 1474854 h 2454439"/>
                <a:gd name="connsiteX35" fmla="*/ 592131 w 1433238"/>
                <a:gd name="connsiteY35" fmla="*/ 1576942 h 2454439"/>
                <a:gd name="connsiteX36" fmla="*/ 594903 w 1433238"/>
                <a:gd name="connsiteY36" fmla="*/ 1761337 h 2454439"/>
                <a:gd name="connsiteX37" fmla="*/ 548078 w 1433238"/>
                <a:gd name="connsiteY37" fmla="*/ 2096588 h 2454439"/>
                <a:gd name="connsiteX38" fmla="*/ 536496 w 1433238"/>
                <a:gd name="connsiteY38" fmla="*/ 2127478 h 2454439"/>
                <a:gd name="connsiteX39" fmla="*/ 526961 w 1433238"/>
                <a:gd name="connsiteY39" fmla="*/ 2152224 h 2454439"/>
                <a:gd name="connsiteX40" fmla="*/ 516731 w 1433238"/>
                <a:gd name="connsiteY40" fmla="*/ 2161292 h 2454439"/>
                <a:gd name="connsiteX41" fmla="*/ 495138 w 1433238"/>
                <a:gd name="connsiteY41" fmla="*/ 2183780 h 2454439"/>
                <a:gd name="connsiteX42" fmla="*/ 470535 w 1433238"/>
                <a:gd name="connsiteY42" fmla="*/ 2207964 h 2454439"/>
                <a:gd name="connsiteX43" fmla="*/ 338138 w 1433238"/>
                <a:gd name="connsiteY43" fmla="*/ 2303529 h 2454439"/>
                <a:gd name="connsiteX44" fmla="*/ 314525 w 1433238"/>
                <a:gd name="connsiteY44" fmla="*/ 2341752 h 2454439"/>
                <a:gd name="connsiteX45" fmla="*/ 326127 w 1433238"/>
                <a:gd name="connsiteY45" fmla="*/ 2386444 h 2454439"/>
                <a:gd name="connsiteX46" fmla="*/ 452695 w 1433238"/>
                <a:gd name="connsiteY46" fmla="*/ 2379024 h 2454439"/>
                <a:gd name="connsiteX47" fmla="*/ 552707 w 1433238"/>
                <a:gd name="connsiteY47" fmla="*/ 2360784 h 2454439"/>
                <a:gd name="connsiteX48" fmla="*/ 594131 w 1433238"/>
                <a:gd name="connsiteY48" fmla="*/ 2342267 h 2454439"/>
                <a:gd name="connsiteX49" fmla="*/ 637232 w 1433238"/>
                <a:gd name="connsiteY49" fmla="*/ 2327027 h 2454439"/>
                <a:gd name="connsiteX50" fmla="*/ 570195 w 1433238"/>
                <a:gd name="connsiteY50" fmla="*/ 2386034 h 2454439"/>
                <a:gd name="connsiteX51" fmla="*/ 566566 w 1433238"/>
                <a:gd name="connsiteY51" fmla="*/ 2410171 h 2454439"/>
                <a:gd name="connsiteX52" fmla="*/ 561985 w 1433238"/>
                <a:gd name="connsiteY52" fmla="*/ 2427716 h 2454439"/>
                <a:gd name="connsiteX53" fmla="*/ 647843 w 1433238"/>
                <a:gd name="connsiteY53" fmla="*/ 2450804 h 2454439"/>
                <a:gd name="connsiteX54" fmla="*/ 818988 w 1433238"/>
                <a:gd name="connsiteY54" fmla="*/ 2442746 h 2454439"/>
                <a:gd name="connsiteX55" fmla="*/ 897750 w 1433238"/>
                <a:gd name="connsiteY55" fmla="*/ 2416324 h 2454439"/>
                <a:gd name="connsiteX56" fmla="*/ 931993 w 1433238"/>
                <a:gd name="connsiteY56" fmla="*/ 2411942 h 2454439"/>
                <a:gd name="connsiteX57" fmla="*/ 984876 w 1433238"/>
                <a:gd name="connsiteY57" fmla="*/ 2422334 h 2454439"/>
                <a:gd name="connsiteX58" fmla="*/ 1063505 w 1433238"/>
                <a:gd name="connsiteY58" fmla="*/ 2397950 h 2454439"/>
                <a:gd name="connsiteX59" fmla="*/ 1064286 w 1433238"/>
                <a:gd name="connsiteY59" fmla="*/ 2345182 h 2454439"/>
                <a:gd name="connsiteX60" fmla="*/ 1058409 w 1433238"/>
                <a:gd name="connsiteY60" fmla="*/ 2317759 h 2454439"/>
                <a:gd name="connsiteX61" fmla="*/ 1057494 w 1433238"/>
                <a:gd name="connsiteY61" fmla="*/ 2288850 h 2454439"/>
                <a:gd name="connsiteX62" fmla="*/ 1066829 w 1433238"/>
                <a:gd name="connsiteY62" fmla="*/ 2279849 h 2454439"/>
                <a:gd name="connsiteX63" fmla="*/ 1084898 w 1433238"/>
                <a:gd name="connsiteY63" fmla="*/ 2110924 h 2454439"/>
                <a:gd name="connsiteX64" fmla="*/ 1107300 w 1433238"/>
                <a:gd name="connsiteY64" fmla="*/ 1950779 h 2454439"/>
                <a:gd name="connsiteX65" fmla="*/ 1151944 w 1433238"/>
                <a:gd name="connsiteY65" fmla="*/ 1593887 h 2454439"/>
                <a:gd name="connsiteX66" fmla="*/ 1130989 w 1433238"/>
                <a:gd name="connsiteY66" fmla="*/ 1409531 h 2454439"/>
                <a:gd name="connsiteX67" fmla="*/ 1149439 w 1433238"/>
                <a:gd name="connsiteY67" fmla="*/ 1335788 h 2454439"/>
                <a:gd name="connsiteX68" fmla="*/ 1176366 w 1433238"/>
                <a:gd name="connsiteY68" fmla="*/ 1248330 h 2454439"/>
                <a:gd name="connsiteX69" fmla="*/ 1219248 w 1433238"/>
                <a:gd name="connsiteY69" fmla="*/ 1163043 h 2454439"/>
                <a:gd name="connsiteX70" fmla="*/ 1254824 w 1433238"/>
                <a:gd name="connsiteY70" fmla="*/ 1081680 h 2454439"/>
                <a:gd name="connsiteX71" fmla="*/ 1310088 w 1433238"/>
                <a:gd name="connsiteY71" fmla="*/ 934195 h 2454439"/>
                <a:gd name="connsiteX72" fmla="*/ 1344483 w 1433238"/>
                <a:gd name="connsiteY72" fmla="*/ 855424 h 2454439"/>
                <a:gd name="connsiteX73" fmla="*/ 1366514 w 1433238"/>
                <a:gd name="connsiteY73" fmla="*/ 766346 h 2454439"/>
                <a:gd name="connsiteX74" fmla="*/ 1408014 w 1433238"/>
                <a:gd name="connsiteY74" fmla="*/ 688736 h 2454439"/>
                <a:gd name="connsiteX75" fmla="*/ 1411138 w 1433238"/>
                <a:gd name="connsiteY75" fmla="*/ 542061 h 2454439"/>
                <a:gd name="connsiteX76" fmla="*/ 777726 w 1433238"/>
                <a:gd name="connsiteY76" fmla="*/ 737323 h 2454439"/>
                <a:gd name="connsiteX77" fmla="*/ 725777 w 1433238"/>
                <a:gd name="connsiteY77" fmla="*/ 782795 h 2454439"/>
                <a:gd name="connsiteX78" fmla="*/ 689143 w 1433238"/>
                <a:gd name="connsiteY78" fmla="*/ 888666 h 2454439"/>
                <a:gd name="connsiteX79" fmla="*/ 642938 w 1433238"/>
                <a:gd name="connsiteY79" fmla="*/ 1046876 h 2454439"/>
                <a:gd name="connsiteX80" fmla="*/ 587721 w 1433238"/>
                <a:gd name="connsiteY80" fmla="*/ 917841 h 2454439"/>
                <a:gd name="connsiteX81" fmla="*/ 564499 w 1433238"/>
                <a:gd name="connsiteY81" fmla="*/ 867959 h 2454439"/>
                <a:gd name="connsiteX82" fmla="*/ 544144 w 1433238"/>
                <a:gd name="connsiteY82" fmla="*/ 805532 h 2454439"/>
                <a:gd name="connsiteX83" fmla="*/ 449104 w 1433238"/>
                <a:gd name="connsiteY83" fmla="*/ 580151 h 2454439"/>
                <a:gd name="connsiteX84" fmla="*/ 665321 w 1433238"/>
                <a:gd name="connsiteY84" fmla="*/ 609069 h 2454439"/>
                <a:gd name="connsiteX85" fmla="*/ 738178 w 1433238"/>
                <a:gd name="connsiteY85" fmla="*/ 655379 h 2454439"/>
                <a:gd name="connsiteX86" fmla="*/ 767306 w 1433238"/>
                <a:gd name="connsiteY86" fmla="*/ 695337 h 2454439"/>
                <a:gd name="connsiteX87" fmla="*/ 788108 w 1433238"/>
                <a:gd name="connsiteY87" fmla="*/ 723483 h 2454439"/>
                <a:gd name="connsiteX88" fmla="*/ 777726 w 1433238"/>
                <a:gd name="connsiteY88" fmla="*/ 737323 h 2454439"/>
                <a:gd name="connsiteX89" fmla="*/ 881072 w 1433238"/>
                <a:gd name="connsiteY89" fmla="*/ 1854110 h 2454439"/>
                <a:gd name="connsiteX90" fmla="*/ 795347 w 1433238"/>
                <a:gd name="connsiteY90" fmla="*/ 2185104 h 2454439"/>
                <a:gd name="connsiteX91" fmla="*/ 802557 w 1433238"/>
                <a:gd name="connsiteY91" fmla="*/ 2027265 h 2454439"/>
                <a:gd name="connsiteX92" fmla="*/ 824770 w 1433238"/>
                <a:gd name="connsiteY92" fmla="*/ 1885981 h 2454439"/>
                <a:gd name="connsiteX93" fmla="*/ 875367 w 1433238"/>
                <a:gd name="connsiteY93" fmla="*/ 1558835 h 2454439"/>
                <a:gd name="connsiteX94" fmla="*/ 883653 w 1433238"/>
                <a:gd name="connsiteY94" fmla="*/ 1692595 h 2454439"/>
                <a:gd name="connsiteX95" fmla="*/ 881072 w 1433238"/>
                <a:gd name="connsiteY95" fmla="*/ 1854110 h 245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433238" h="2454439">
                  <a:moveTo>
                    <a:pt x="1411138" y="542061"/>
                  </a:moveTo>
                  <a:cubicBezTo>
                    <a:pt x="1366085" y="504913"/>
                    <a:pt x="1322356" y="464860"/>
                    <a:pt x="1275407" y="430142"/>
                  </a:cubicBezTo>
                  <a:cubicBezTo>
                    <a:pt x="1230868" y="397214"/>
                    <a:pt x="1184825" y="370134"/>
                    <a:pt x="1143838" y="332406"/>
                  </a:cubicBezTo>
                  <a:cubicBezTo>
                    <a:pt x="1103014" y="294839"/>
                    <a:pt x="1057361" y="263388"/>
                    <a:pt x="1016537" y="225869"/>
                  </a:cubicBezTo>
                  <a:cubicBezTo>
                    <a:pt x="995048" y="206133"/>
                    <a:pt x="973579" y="179901"/>
                    <a:pt x="948995" y="164128"/>
                  </a:cubicBezTo>
                  <a:cubicBezTo>
                    <a:pt x="920525" y="145849"/>
                    <a:pt x="892045" y="127580"/>
                    <a:pt x="863565" y="109302"/>
                  </a:cubicBezTo>
                  <a:cubicBezTo>
                    <a:pt x="768210" y="48104"/>
                    <a:pt x="662149" y="-379"/>
                    <a:pt x="547126" y="2"/>
                  </a:cubicBezTo>
                  <a:cubicBezTo>
                    <a:pt x="475069" y="250"/>
                    <a:pt x="403813" y="17252"/>
                    <a:pt x="336290" y="41474"/>
                  </a:cubicBezTo>
                  <a:cubicBezTo>
                    <a:pt x="307905" y="51656"/>
                    <a:pt x="280245" y="67430"/>
                    <a:pt x="250993" y="74354"/>
                  </a:cubicBezTo>
                  <a:cubicBezTo>
                    <a:pt x="235230" y="78088"/>
                    <a:pt x="220380" y="80403"/>
                    <a:pt x="206312" y="88347"/>
                  </a:cubicBezTo>
                  <a:cubicBezTo>
                    <a:pt x="193777" y="95424"/>
                    <a:pt x="181204" y="102301"/>
                    <a:pt x="168478" y="109016"/>
                  </a:cubicBezTo>
                  <a:cubicBezTo>
                    <a:pt x="156058" y="115569"/>
                    <a:pt x="154791" y="121741"/>
                    <a:pt x="139341" y="118598"/>
                  </a:cubicBezTo>
                  <a:cubicBezTo>
                    <a:pt x="108280" y="112292"/>
                    <a:pt x="82868" y="105501"/>
                    <a:pt x="53750" y="93376"/>
                  </a:cubicBezTo>
                  <a:cubicBezTo>
                    <a:pt x="37195" y="86480"/>
                    <a:pt x="17793" y="74383"/>
                    <a:pt x="0" y="71992"/>
                  </a:cubicBezTo>
                  <a:cubicBezTo>
                    <a:pt x="12449" y="89128"/>
                    <a:pt x="15935" y="114169"/>
                    <a:pt x="18526" y="134572"/>
                  </a:cubicBezTo>
                  <a:cubicBezTo>
                    <a:pt x="19879" y="145173"/>
                    <a:pt x="23260" y="154136"/>
                    <a:pt x="23765" y="165976"/>
                  </a:cubicBezTo>
                  <a:cubicBezTo>
                    <a:pt x="24060" y="173272"/>
                    <a:pt x="20022" y="183787"/>
                    <a:pt x="21660" y="190588"/>
                  </a:cubicBezTo>
                  <a:cubicBezTo>
                    <a:pt x="33147" y="238270"/>
                    <a:pt x="47473" y="286057"/>
                    <a:pt x="56264" y="334292"/>
                  </a:cubicBezTo>
                  <a:cubicBezTo>
                    <a:pt x="64227" y="377935"/>
                    <a:pt x="73705" y="421293"/>
                    <a:pt x="76038" y="465537"/>
                  </a:cubicBezTo>
                  <a:cubicBezTo>
                    <a:pt x="76648" y="477252"/>
                    <a:pt x="78400" y="489359"/>
                    <a:pt x="77010" y="501046"/>
                  </a:cubicBezTo>
                  <a:cubicBezTo>
                    <a:pt x="74867" y="519029"/>
                    <a:pt x="77172" y="516743"/>
                    <a:pt x="93583" y="524211"/>
                  </a:cubicBezTo>
                  <a:cubicBezTo>
                    <a:pt x="104280" y="529078"/>
                    <a:pt x="112052" y="535927"/>
                    <a:pt x="122873" y="527783"/>
                  </a:cubicBezTo>
                  <a:cubicBezTo>
                    <a:pt x="132683" y="520391"/>
                    <a:pt x="130493" y="507533"/>
                    <a:pt x="130969" y="496826"/>
                  </a:cubicBezTo>
                  <a:cubicBezTo>
                    <a:pt x="146409" y="496626"/>
                    <a:pt x="161049" y="549328"/>
                    <a:pt x="170193" y="564302"/>
                  </a:cubicBezTo>
                  <a:cubicBezTo>
                    <a:pt x="186500" y="590981"/>
                    <a:pt x="204826" y="614508"/>
                    <a:pt x="224190" y="639120"/>
                  </a:cubicBezTo>
                  <a:cubicBezTo>
                    <a:pt x="258661" y="682916"/>
                    <a:pt x="287084" y="735428"/>
                    <a:pt x="309563" y="786367"/>
                  </a:cubicBezTo>
                  <a:cubicBezTo>
                    <a:pt x="330680" y="834212"/>
                    <a:pt x="346082" y="883465"/>
                    <a:pt x="369799" y="930471"/>
                  </a:cubicBezTo>
                  <a:cubicBezTo>
                    <a:pt x="396497" y="983354"/>
                    <a:pt x="421605" y="1037018"/>
                    <a:pt x="452342" y="1087653"/>
                  </a:cubicBezTo>
                  <a:cubicBezTo>
                    <a:pt x="486470" y="1143860"/>
                    <a:pt x="519265" y="1199047"/>
                    <a:pt x="548888" y="1257703"/>
                  </a:cubicBezTo>
                  <a:cubicBezTo>
                    <a:pt x="553431" y="1266675"/>
                    <a:pt x="557422" y="1280458"/>
                    <a:pt x="564642" y="1287668"/>
                  </a:cubicBezTo>
                  <a:cubicBezTo>
                    <a:pt x="573662" y="1296698"/>
                    <a:pt x="589531" y="1301146"/>
                    <a:pt x="592931" y="1315005"/>
                  </a:cubicBezTo>
                  <a:cubicBezTo>
                    <a:pt x="595732" y="1326435"/>
                    <a:pt x="589559" y="1345323"/>
                    <a:pt x="588255" y="1357144"/>
                  </a:cubicBezTo>
                  <a:cubicBezTo>
                    <a:pt x="586559" y="1372355"/>
                    <a:pt x="584197" y="1387509"/>
                    <a:pt x="582168" y="1402663"/>
                  </a:cubicBezTo>
                  <a:cubicBezTo>
                    <a:pt x="580901" y="1412198"/>
                    <a:pt x="575415" y="1427324"/>
                    <a:pt x="576263" y="1436449"/>
                  </a:cubicBezTo>
                  <a:cubicBezTo>
                    <a:pt x="577463" y="1449317"/>
                    <a:pt x="586569" y="1461004"/>
                    <a:pt x="587226" y="1474854"/>
                  </a:cubicBezTo>
                  <a:cubicBezTo>
                    <a:pt x="588864" y="1508877"/>
                    <a:pt x="590502" y="1542910"/>
                    <a:pt x="592131" y="1576942"/>
                  </a:cubicBezTo>
                  <a:cubicBezTo>
                    <a:pt x="595084" y="1638283"/>
                    <a:pt x="594189" y="1699929"/>
                    <a:pt x="594903" y="1761337"/>
                  </a:cubicBezTo>
                  <a:cubicBezTo>
                    <a:pt x="596255" y="1876361"/>
                    <a:pt x="571767" y="1984622"/>
                    <a:pt x="548078" y="2096588"/>
                  </a:cubicBezTo>
                  <a:cubicBezTo>
                    <a:pt x="545859" y="2107094"/>
                    <a:pt x="540344" y="2117486"/>
                    <a:pt x="536496" y="2127478"/>
                  </a:cubicBezTo>
                  <a:cubicBezTo>
                    <a:pt x="533314" y="2135727"/>
                    <a:pt x="530143" y="2143975"/>
                    <a:pt x="526961" y="2152224"/>
                  </a:cubicBezTo>
                  <a:cubicBezTo>
                    <a:pt x="524675" y="2158187"/>
                    <a:pt x="520913" y="2156701"/>
                    <a:pt x="516731" y="2161292"/>
                  </a:cubicBezTo>
                  <a:cubicBezTo>
                    <a:pt x="509273" y="2169483"/>
                    <a:pt x="506835" y="2181828"/>
                    <a:pt x="495138" y="2183780"/>
                  </a:cubicBezTo>
                  <a:cubicBezTo>
                    <a:pt x="490385" y="2184571"/>
                    <a:pt x="475926" y="2203602"/>
                    <a:pt x="470535" y="2207964"/>
                  </a:cubicBezTo>
                  <a:cubicBezTo>
                    <a:pt x="428673" y="2241778"/>
                    <a:pt x="382924" y="2272420"/>
                    <a:pt x="338138" y="2303529"/>
                  </a:cubicBezTo>
                  <a:cubicBezTo>
                    <a:pt x="321888" y="2314825"/>
                    <a:pt x="315868" y="2319740"/>
                    <a:pt x="314525" y="2341752"/>
                  </a:cubicBezTo>
                  <a:cubicBezTo>
                    <a:pt x="313258" y="2362593"/>
                    <a:pt x="301676" y="2378148"/>
                    <a:pt x="326127" y="2386444"/>
                  </a:cubicBezTo>
                  <a:cubicBezTo>
                    <a:pt x="363874" y="2399274"/>
                    <a:pt x="414423" y="2384901"/>
                    <a:pt x="452695" y="2379024"/>
                  </a:cubicBezTo>
                  <a:cubicBezTo>
                    <a:pt x="486413" y="2373851"/>
                    <a:pt x="519789" y="2369642"/>
                    <a:pt x="552707" y="2360784"/>
                  </a:cubicBezTo>
                  <a:cubicBezTo>
                    <a:pt x="567242" y="2356878"/>
                    <a:pt x="580615" y="2348782"/>
                    <a:pt x="594131" y="2342267"/>
                  </a:cubicBezTo>
                  <a:cubicBezTo>
                    <a:pt x="605190" y="2336923"/>
                    <a:pt x="624173" y="2321778"/>
                    <a:pt x="637232" y="2327027"/>
                  </a:cubicBezTo>
                  <a:cubicBezTo>
                    <a:pt x="612791" y="2340666"/>
                    <a:pt x="581463" y="2358678"/>
                    <a:pt x="570195" y="2386034"/>
                  </a:cubicBezTo>
                  <a:cubicBezTo>
                    <a:pt x="568090" y="2391130"/>
                    <a:pt x="569205" y="2408142"/>
                    <a:pt x="566566" y="2410171"/>
                  </a:cubicBezTo>
                  <a:cubicBezTo>
                    <a:pt x="560261" y="2415019"/>
                    <a:pt x="561985" y="2419924"/>
                    <a:pt x="561985" y="2427716"/>
                  </a:cubicBezTo>
                  <a:cubicBezTo>
                    <a:pt x="561985" y="2447109"/>
                    <a:pt x="635013" y="2448975"/>
                    <a:pt x="647843" y="2450804"/>
                  </a:cubicBezTo>
                  <a:cubicBezTo>
                    <a:pt x="702936" y="2458615"/>
                    <a:pt x="764477" y="2452871"/>
                    <a:pt x="818988" y="2442746"/>
                  </a:cubicBezTo>
                  <a:cubicBezTo>
                    <a:pt x="845687" y="2437783"/>
                    <a:pt x="872881" y="2427192"/>
                    <a:pt x="897750" y="2416324"/>
                  </a:cubicBezTo>
                  <a:cubicBezTo>
                    <a:pt x="913371" y="2409485"/>
                    <a:pt x="916019" y="2407789"/>
                    <a:pt x="931993" y="2411942"/>
                  </a:cubicBezTo>
                  <a:cubicBezTo>
                    <a:pt x="948985" y="2416362"/>
                    <a:pt x="967235" y="2424229"/>
                    <a:pt x="984876" y="2422334"/>
                  </a:cubicBezTo>
                  <a:cubicBezTo>
                    <a:pt x="994496" y="2421296"/>
                    <a:pt x="1063285" y="2412437"/>
                    <a:pt x="1063505" y="2397950"/>
                  </a:cubicBezTo>
                  <a:cubicBezTo>
                    <a:pt x="1063762" y="2380357"/>
                    <a:pt x="1064028" y="2362774"/>
                    <a:pt x="1064286" y="2345182"/>
                  </a:cubicBezTo>
                  <a:cubicBezTo>
                    <a:pt x="1064457" y="2333485"/>
                    <a:pt x="1058771" y="2329255"/>
                    <a:pt x="1058409" y="2317759"/>
                  </a:cubicBezTo>
                  <a:cubicBezTo>
                    <a:pt x="1058104" y="2308120"/>
                    <a:pt x="1057808" y="2298490"/>
                    <a:pt x="1057494" y="2288850"/>
                  </a:cubicBezTo>
                  <a:cubicBezTo>
                    <a:pt x="1057218" y="2280154"/>
                    <a:pt x="1066772" y="2283059"/>
                    <a:pt x="1066829" y="2279849"/>
                  </a:cubicBezTo>
                  <a:cubicBezTo>
                    <a:pt x="1068000" y="2223614"/>
                    <a:pt x="1071782" y="2165806"/>
                    <a:pt x="1084898" y="2110924"/>
                  </a:cubicBezTo>
                  <a:cubicBezTo>
                    <a:pt x="1097518" y="2058107"/>
                    <a:pt x="1096690" y="2003824"/>
                    <a:pt x="1107300" y="1950779"/>
                  </a:cubicBezTo>
                  <a:cubicBezTo>
                    <a:pt x="1130608" y="1834270"/>
                    <a:pt x="1161164" y="1713769"/>
                    <a:pt x="1151944" y="1593887"/>
                  </a:cubicBezTo>
                  <a:cubicBezTo>
                    <a:pt x="1147181" y="1531975"/>
                    <a:pt x="1135504" y="1471453"/>
                    <a:pt x="1130989" y="1409531"/>
                  </a:cubicBezTo>
                  <a:cubicBezTo>
                    <a:pt x="1129189" y="1384871"/>
                    <a:pt x="1142267" y="1359077"/>
                    <a:pt x="1149439" y="1335788"/>
                  </a:cubicBezTo>
                  <a:cubicBezTo>
                    <a:pt x="1158326" y="1306956"/>
                    <a:pt x="1165232" y="1276400"/>
                    <a:pt x="1176366" y="1248330"/>
                  </a:cubicBezTo>
                  <a:cubicBezTo>
                    <a:pt x="1187958" y="1219117"/>
                    <a:pt x="1205122" y="1191132"/>
                    <a:pt x="1219248" y="1163043"/>
                  </a:cubicBezTo>
                  <a:cubicBezTo>
                    <a:pt x="1232497" y="1136697"/>
                    <a:pt x="1243060" y="1108722"/>
                    <a:pt x="1254824" y="1081680"/>
                  </a:cubicBezTo>
                  <a:cubicBezTo>
                    <a:pt x="1275769" y="1033522"/>
                    <a:pt x="1289800" y="982601"/>
                    <a:pt x="1310088" y="934195"/>
                  </a:cubicBezTo>
                  <a:cubicBezTo>
                    <a:pt x="1321022" y="908106"/>
                    <a:pt x="1334710" y="881446"/>
                    <a:pt x="1344483" y="855424"/>
                  </a:cubicBezTo>
                  <a:cubicBezTo>
                    <a:pt x="1355007" y="827401"/>
                    <a:pt x="1359322" y="795445"/>
                    <a:pt x="1366514" y="766346"/>
                  </a:cubicBezTo>
                  <a:cubicBezTo>
                    <a:pt x="1372981" y="740228"/>
                    <a:pt x="1395194" y="712482"/>
                    <a:pt x="1408014" y="688736"/>
                  </a:cubicBezTo>
                  <a:cubicBezTo>
                    <a:pt x="1428626" y="650531"/>
                    <a:pt x="1451096" y="575932"/>
                    <a:pt x="1411138" y="542061"/>
                  </a:cubicBezTo>
                  <a:close/>
                  <a:moveTo>
                    <a:pt x="777726" y="737323"/>
                  </a:moveTo>
                  <a:cubicBezTo>
                    <a:pt x="761105" y="749906"/>
                    <a:pt x="732787" y="762526"/>
                    <a:pt x="725777" y="782795"/>
                  </a:cubicBezTo>
                  <a:cubicBezTo>
                    <a:pt x="713575" y="818085"/>
                    <a:pt x="701364" y="853376"/>
                    <a:pt x="689143" y="888666"/>
                  </a:cubicBezTo>
                  <a:cubicBezTo>
                    <a:pt x="671027" y="941034"/>
                    <a:pt x="656825" y="993174"/>
                    <a:pt x="642938" y="1046876"/>
                  </a:cubicBezTo>
                  <a:cubicBezTo>
                    <a:pt x="623373" y="1004299"/>
                    <a:pt x="605609" y="961151"/>
                    <a:pt x="587721" y="917841"/>
                  </a:cubicBezTo>
                  <a:cubicBezTo>
                    <a:pt x="580701" y="900820"/>
                    <a:pt x="572624" y="884504"/>
                    <a:pt x="564499" y="867959"/>
                  </a:cubicBezTo>
                  <a:cubicBezTo>
                    <a:pt x="554422" y="847432"/>
                    <a:pt x="549726" y="827858"/>
                    <a:pt x="544144" y="805532"/>
                  </a:cubicBezTo>
                  <a:cubicBezTo>
                    <a:pt x="524523" y="727065"/>
                    <a:pt x="479041" y="654979"/>
                    <a:pt x="449104" y="580151"/>
                  </a:cubicBezTo>
                  <a:cubicBezTo>
                    <a:pt x="520808" y="593553"/>
                    <a:pt x="593332" y="596639"/>
                    <a:pt x="665321" y="609069"/>
                  </a:cubicBezTo>
                  <a:cubicBezTo>
                    <a:pt x="694325" y="614079"/>
                    <a:pt x="720366" y="632872"/>
                    <a:pt x="738178" y="655379"/>
                  </a:cubicBezTo>
                  <a:cubicBezTo>
                    <a:pt x="748341" y="668238"/>
                    <a:pt x="757552" y="682154"/>
                    <a:pt x="767306" y="695337"/>
                  </a:cubicBezTo>
                  <a:cubicBezTo>
                    <a:pt x="774249" y="704719"/>
                    <a:pt x="781174" y="714111"/>
                    <a:pt x="788108" y="723483"/>
                  </a:cubicBezTo>
                  <a:cubicBezTo>
                    <a:pt x="792747" y="729770"/>
                    <a:pt x="782879" y="733123"/>
                    <a:pt x="777726" y="737323"/>
                  </a:cubicBezTo>
                  <a:close/>
                  <a:moveTo>
                    <a:pt x="881072" y="1854110"/>
                  </a:moveTo>
                  <a:cubicBezTo>
                    <a:pt x="859117" y="1966067"/>
                    <a:pt x="846258" y="2082120"/>
                    <a:pt x="795347" y="2185104"/>
                  </a:cubicBezTo>
                  <a:cubicBezTo>
                    <a:pt x="795938" y="2132526"/>
                    <a:pt x="792023" y="2078881"/>
                    <a:pt x="802557" y="2027265"/>
                  </a:cubicBezTo>
                  <a:cubicBezTo>
                    <a:pt x="812111" y="1980460"/>
                    <a:pt x="814788" y="1932825"/>
                    <a:pt x="824770" y="1885981"/>
                  </a:cubicBezTo>
                  <a:cubicBezTo>
                    <a:pt x="848030" y="1776796"/>
                    <a:pt x="865737" y="1670116"/>
                    <a:pt x="875367" y="1558835"/>
                  </a:cubicBezTo>
                  <a:cubicBezTo>
                    <a:pt x="888206" y="1601212"/>
                    <a:pt x="882787" y="1648751"/>
                    <a:pt x="883653" y="1692595"/>
                  </a:cubicBezTo>
                  <a:cubicBezTo>
                    <a:pt x="884720" y="1747068"/>
                    <a:pt x="886140" y="1799923"/>
                    <a:pt x="881072" y="18541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7616374-540C-41FE-9647-7EB73A3B63AD}"/>
                </a:ext>
              </a:extLst>
            </p:cNvPr>
            <p:cNvSpPr/>
            <p:nvPr/>
          </p:nvSpPr>
          <p:spPr>
            <a:xfrm>
              <a:off x="3466968" y="3512803"/>
              <a:ext cx="415118" cy="585468"/>
            </a:xfrm>
            <a:custGeom>
              <a:avLst/>
              <a:gdLst>
                <a:gd name="connsiteX0" fmla="*/ 410278 w 415118"/>
                <a:gd name="connsiteY0" fmla="*/ 417344 h 585468"/>
                <a:gd name="connsiteX1" fmla="*/ 382523 w 415118"/>
                <a:gd name="connsiteY1" fmla="*/ 264773 h 585468"/>
                <a:gd name="connsiteX2" fmla="*/ 358120 w 415118"/>
                <a:gd name="connsiteY2" fmla="*/ 163493 h 585468"/>
                <a:gd name="connsiteX3" fmla="*/ 360082 w 415118"/>
                <a:gd name="connsiteY3" fmla="*/ 135614 h 585468"/>
                <a:gd name="connsiteX4" fmla="*/ 352700 w 415118"/>
                <a:gd name="connsiteY4" fmla="*/ 89465 h 585468"/>
                <a:gd name="connsiteX5" fmla="*/ 341937 w 415118"/>
                <a:gd name="connsiteY5" fmla="*/ 55385 h 585468"/>
                <a:gd name="connsiteX6" fmla="*/ 315743 w 415118"/>
                <a:gd name="connsiteY6" fmla="*/ 29896 h 585468"/>
                <a:gd name="connsiteX7" fmla="*/ 278357 w 415118"/>
                <a:gd name="connsiteY7" fmla="*/ 21075 h 585468"/>
                <a:gd name="connsiteX8" fmla="*/ 196090 w 415118"/>
                <a:gd name="connsiteY8" fmla="*/ 8493 h 585468"/>
                <a:gd name="connsiteX9" fmla="*/ 180754 w 415118"/>
                <a:gd name="connsiteY9" fmla="*/ 27381 h 585468"/>
                <a:gd name="connsiteX10" fmla="*/ 155723 w 415118"/>
                <a:gd name="connsiteY10" fmla="*/ 33468 h 585468"/>
                <a:gd name="connsiteX11" fmla="*/ 116080 w 415118"/>
                <a:gd name="connsiteY11" fmla="*/ 47193 h 585468"/>
                <a:gd name="connsiteX12" fmla="*/ 81904 w 415118"/>
                <a:gd name="connsiteY12" fmla="*/ 69186 h 585468"/>
                <a:gd name="connsiteX13" fmla="*/ 67883 w 415118"/>
                <a:gd name="connsiteY13" fmla="*/ 72663 h 585468"/>
                <a:gd name="connsiteX14" fmla="*/ 48319 w 415118"/>
                <a:gd name="connsiteY14" fmla="*/ 98247 h 585468"/>
                <a:gd name="connsiteX15" fmla="*/ 8600 w 415118"/>
                <a:gd name="connsiteY15" fmla="*/ 182962 h 585468"/>
                <a:gd name="connsiteX16" fmla="*/ 11581 w 415118"/>
                <a:gd name="connsiteY16" fmla="*/ 327381 h 585468"/>
                <a:gd name="connsiteX17" fmla="*/ 103688 w 415118"/>
                <a:gd name="connsiteY17" fmla="*/ 459959 h 585468"/>
                <a:gd name="connsiteX18" fmla="*/ 173611 w 415118"/>
                <a:gd name="connsiteY18" fmla="*/ 491277 h 585468"/>
                <a:gd name="connsiteX19" fmla="*/ 246677 w 415118"/>
                <a:gd name="connsiteY19" fmla="*/ 504355 h 585468"/>
                <a:gd name="connsiteX20" fmla="*/ 288920 w 415118"/>
                <a:gd name="connsiteY20" fmla="*/ 560305 h 585468"/>
                <a:gd name="connsiteX21" fmla="*/ 338212 w 415118"/>
                <a:gd name="connsiteY21" fmla="*/ 585251 h 585468"/>
                <a:gd name="connsiteX22" fmla="*/ 410278 w 415118"/>
                <a:gd name="connsiteY22" fmla="*/ 417344 h 58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15118" h="585468">
                  <a:moveTo>
                    <a:pt x="410278" y="417344"/>
                  </a:moveTo>
                  <a:cubicBezTo>
                    <a:pt x="405440" y="365871"/>
                    <a:pt x="394638" y="315093"/>
                    <a:pt x="382523" y="264773"/>
                  </a:cubicBezTo>
                  <a:cubicBezTo>
                    <a:pt x="374388" y="231006"/>
                    <a:pt x="366254" y="197250"/>
                    <a:pt x="358120" y="163493"/>
                  </a:cubicBezTo>
                  <a:cubicBezTo>
                    <a:pt x="356243" y="155740"/>
                    <a:pt x="360424" y="144081"/>
                    <a:pt x="360082" y="135614"/>
                  </a:cubicBezTo>
                  <a:cubicBezTo>
                    <a:pt x="359396" y="119193"/>
                    <a:pt x="354786" y="105953"/>
                    <a:pt x="352700" y="89465"/>
                  </a:cubicBezTo>
                  <a:cubicBezTo>
                    <a:pt x="351214" y="77749"/>
                    <a:pt x="345337" y="66672"/>
                    <a:pt x="341937" y="55385"/>
                  </a:cubicBezTo>
                  <a:cubicBezTo>
                    <a:pt x="336926" y="38725"/>
                    <a:pt x="326163" y="40373"/>
                    <a:pt x="315743" y="29896"/>
                  </a:cubicBezTo>
                  <a:cubicBezTo>
                    <a:pt x="308028" y="22142"/>
                    <a:pt x="288597" y="24695"/>
                    <a:pt x="278357" y="21075"/>
                  </a:cubicBezTo>
                  <a:cubicBezTo>
                    <a:pt x="256326" y="7864"/>
                    <a:pt x="220045" y="-11252"/>
                    <a:pt x="196090" y="8493"/>
                  </a:cubicBezTo>
                  <a:cubicBezTo>
                    <a:pt x="190756" y="12894"/>
                    <a:pt x="186460" y="25990"/>
                    <a:pt x="180754" y="27381"/>
                  </a:cubicBezTo>
                  <a:cubicBezTo>
                    <a:pt x="172411" y="29410"/>
                    <a:pt x="164067" y="31439"/>
                    <a:pt x="155723" y="33468"/>
                  </a:cubicBezTo>
                  <a:cubicBezTo>
                    <a:pt x="140873" y="37078"/>
                    <a:pt x="129158" y="39649"/>
                    <a:pt x="116080" y="47193"/>
                  </a:cubicBezTo>
                  <a:cubicBezTo>
                    <a:pt x="106459" y="52746"/>
                    <a:pt x="88095" y="59309"/>
                    <a:pt x="81904" y="69186"/>
                  </a:cubicBezTo>
                  <a:cubicBezTo>
                    <a:pt x="80285" y="71768"/>
                    <a:pt x="72331" y="69243"/>
                    <a:pt x="67883" y="72663"/>
                  </a:cubicBezTo>
                  <a:cubicBezTo>
                    <a:pt x="59206" y="79359"/>
                    <a:pt x="54729" y="90322"/>
                    <a:pt x="48319" y="98247"/>
                  </a:cubicBezTo>
                  <a:cubicBezTo>
                    <a:pt x="23516" y="113135"/>
                    <a:pt x="16601" y="157512"/>
                    <a:pt x="8600" y="182962"/>
                  </a:cubicBezTo>
                  <a:cubicBezTo>
                    <a:pt x="-4840" y="225711"/>
                    <a:pt x="-1516" y="284842"/>
                    <a:pt x="11581" y="327381"/>
                  </a:cubicBezTo>
                  <a:cubicBezTo>
                    <a:pt x="26716" y="376568"/>
                    <a:pt x="63368" y="428136"/>
                    <a:pt x="103688" y="459959"/>
                  </a:cubicBezTo>
                  <a:cubicBezTo>
                    <a:pt x="124271" y="476209"/>
                    <a:pt x="149208" y="484181"/>
                    <a:pt x="173611" y="491277"/>
                  </a:cubicBezTo>
                  <a:cubicBezTo>
                    <a:pt x="199566" y="498840"/>
                    <a:pt x="219788" y="503288"/>
                    <a:pt x="246677" y="504355"/>
                  </a:cubicBezTo>
                  <a:cubicBezTo>
                    <a:pt x="255945" y="504717"/>
                    <a:pt x="280015" y="550885"/>
                    <a:pt x="288920" y="560305"/>
                  </a:cubicBezTo>
                  <a:cubicBezTo>
                    <a:pt x="301493" y="573611"/>
                    <a:pt x="318676" y="587375"/>
                    <a:pt x="338212" y="585251"/>
                  </a:cubicBezTo>
                  <a:cubicBezTo>
                    <a:pt x="407383" y="577764"/>
                    <a:pt x="425052" y="473199"/>
                    <a:pt x="410278" y="417344"/>
                  </a:cubicBezTo>
                  <a:close/>
                </a:path>
              </a:pathLst>
            </a:custGeom>
            <a:solidFill>
              <a:srgbClr val="FFD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700D2CB-4FE6-4449-8C6E-5405D1CE16A4}"/>
              </a:ext>
            </a:extLst>
          </p:cNvPr>
          <p:cNvGrpSpPr/>
          <p:nvPr/>
        </p:nvGrpSpPr>
        <p:grpSpPr>
          <a:xfrm>
            <a:off x="1217710" y="3637441"/>
            <a:ext cx="1629763" cy="2636817"/>
            <a:chOff x="6000750" y="3415191"/>
            <a:chExt cx="1629763" cy="2636817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AADF5C7-B290-4534-AD8F-6D8C7D731FDC}"/>
                </a:ext>
              </a:extLst>
            </p:cNvPr>
            <p:cNvSpPr/>
            <p:nvPr/>
          </p:nvSpPr>
          <p:spPr>
            <a:xfrm>
              <a:off x="6065555" y="3415191"/>
              <a:ext cx="1564958" cy="2636817"/>
            </a:xfrm>
            <a:custGeom>
              <a:avLst/>
              <a:gdLst>
                <a:gd name="connsiteX0" fmla="*/ 1423810 w 1564958"/>
                <a:gd name="connsiteY0" fmla="*/ 2486351 h 2636817"/>
                <a:gd name="connsiteX1" fmla="*/ 1366498 w 1564958"/>
                <a:gd name="connsiteY1" fmla="*/ 2443689 h 2636817"/>
                <a:gd name="connsiteX2" fmla="*/ 1304767 w 1564958"/>
                <a:gd name="connsiteY2" fmla="*/ 2368727 h 2636817"/>
                <a:gd name="connsiteX3" fmla="*/ 1203297 w 1564958"/>
                <a:gd name="connsiteY3" fmla="*/ 2241644 h 2636817"/>
                <a:gd name="connsiteX4" fmla="*/ 1126401 w 1564958"/>
                <a:gd name="connsiteY4" fmla="*/ 2085463 h 2636817"/>
                <a:gd name="connsiteX5" fmla="*/ 1065070 w 1564958"/>
                <a:gd name="connsiteY5" fmla="*/ 1925052 h 2636817"/>
                <a:gd name="connsiteX6" fmla="*/ 979250 w 1564958"/>
                <a:gd name="connsiteY6" fmla="*/ 1754841 h 2636817"/>
                <a:gd name="connsiteX7" fmla="*/ 881914 w 1564958"/>
                <a:gd name="connsiteY7" fmla="*/ 1596164 h 2636817"/>
                <a:gd name="connsiteX8" fmla="*/ 848348 w 1564958"/>
                <a:gd name="connsiteY8" fmla="*/ 1548491 h 2636817"/>
                <a:gd name="connsiteX9" fmla="*/ 791874 w 1564958"/>
                <a:gd name="connsiteY9" fmla="*/ 1499494 h 2636817"/>
                <a:gd name="connsiteX10" fmla="*/ 786483 w 1564958"/>
                <a:gd name="connsiteY10" fmla="*/ 1323120 h 2636817"/>
                <a:gd name="connsiteX11" fmla="*/ 783673 w 1564958"/>
                <a:gd name="connsiteY11" fmla="*/ 1147165 h 2636817"/>
                <a:gd name="connsiteX12" fmla="*/ 747287 w 1564958"/>
                <a:gd name="connsiteY12" fmla="*/ 992793 h 2636817"/>
                <a:gd name="connsiteX13" fmla="*/ 723665 w 1564958"/>
                <a:gd name="connsiteY13" fmla="*/ 939082 h 2636817"/>
                <a:gd name="connsiteX14" fmla="*/ 716617 w 1564958"/>
                <a:gd name="connsiteY14" fmla="*/ 935214 h 2636817"/>
                <a:gd name="connsiteX15" fmla="*/ 705263 w 1564958"/>
                <a:gd name="connsiteY15" fmla="*/ 911764 h 2636817"/>
                <a:gd name="connsiteX16" fmla="*/ 678679 w 1564958"/>
                <a:gd name="connsiteY16" fmla="*/ 872445 h 2636817"/>
                <a:gd name="connsiteX17" fmla="*/ 614318 w 1564958"/>
                <a:gd name="connsiteY17" fmla="*/ 825115 h 2636817"/>
                <a:gd name="connsiteX18" fmla="*/ 581448 w 1564958"/>
                <a:gd name="connsiteY18" fmla="*/ 801855 h 2636817"/>
                <a:gd name="connsiteX19" fmla="*/ 600822 w 1564958"/>
                <a:gd name="connsiteY19" fmla="*/ 770641 h 2636817"/>
                <a:gd name="connsiteX20" fmla="*/ 649761 w 1564958"/>
                <a:gd name="connsiteY20" fmla="*/ 697099 h 2636817"/>
                <a:gd name="connsiteX21" fmla="*/ 707873 w 1564958"/>
                <a:gd name="connsiteY21" fmla="*/ 633615 h 2636817"/>
                <a:gd name="connsiteX22" fmla="*/ 756174 w 1564958"/>
                <a:gd name="connsiteY22" fmla="*/ 571093 h 2636817"/>
                <a:gd name="connsiteX23" fmla="*/ 766918 w 1564958"/>
                <a:gd name="connsiteY23" fmla="*/ 483596 h 2636817"/>
                <a:gd name="connsiteX24" fmla="*/ 724494 w 1564958"/>
                <a:gd name="connsiteY24" fmla="*/ 414216 h 2636817"/>
                <a:gd name="connsiteX25" fmla="*/ 698815 w 1564958"/>
                <a:gd name="connsiteY25" fmla="*/ 344255 h 2636817"/>
                <a:gd name="connsiteX26" fmla="*/ 654828 w 1564958"/>
                <a:gd name="connsiteY26" fmla="*/ 277361 h 2636817"/>
                <a:gd name="connsiteX27" fmla="*/ 628749 w 1564958"/>
                <a:gd name="connsiteY27" fmla="*/ 232565 h 2636817"/>
                <a:gd name="connsiteX28" fmla="*/ 594725 w 1564958"/>
                <a:gd name="connsiteY28" fmla="*/ 202123 h 2636817"/>
                <a:gd name="connsiteX29" fmla="*/ 571799 w 1564958"/>
                <a:gd name="connsiteY29" fmla="*/ 159089 h 2636817"/>
                <a:gd name="connsiteX30" fmla="*/ 559264 w 1564958"/>
                <a:gd name="connsiteY30" fmla="*/ 120551 h 2636817"/>
                <a:gd name="connsiteX31" fmla="*/ 532165 w 1564958"/>
                <a:gd name="connsiteY31" fmla="*/ 90337 h 2636817"/>
                <a:gd name="connsiteX32" fmla="*/ 497532 w 1564958"/>
                <a:gd name="connsiteY32" fmla="*/ 55104 h 2636817"/>
                <a:gd name="connsiteX33" fmla="*/ 466100 w 1564958"/>
                <a:gd name="connsiteY33" fmla="*/ 27244 h 2636817"/>
                <a:gd name="connsiteX34" fmla="*/ 440382 w 1564958"/>
                <a:gd name="connsiteY34" fmla="*/ 11527 h 2636817"/>
                <a:gd name="connsiteX35" fmla="*/ 411636 w 1564958"/>
                <a:gd name="connsiteY35" fmla="*/ 7184 h 2636817"/>
                <a:gd name="connsiteX36" fmla="*/ 434658 w 1564958"/>
                <a:gd name="connsiteY36" fmla="*/ 54161 h 2636817"/>
                <a:gd name="connsiteX37" fmla="*/ 448745 w 1564958"/>
                <a:gd name="connsiteY37" fmla="*/ 105063 h 2636817"/>
                <a:gd name="connsiteX38" fmla="*/ 464385 w 1564958"/>
                <a:gd name="connsiteY38" fmla="*/ 154174 h 2636817"/>
                <a:gd name="connsiteX39" fmla="*/ 435715 w 1564958"/>
                <a:gd name="connsiteY39" fmla="*/ 118122 h 2636817"/>
                <a:gd name="connsiteX40" fmla="*/ 404187 w 1564958"/>
                <a:gd name="connsiteY40" fmla="*/ 126789 h 2636817"/>
                <a:gd name="connsiteX41" fmla="*/ 422761 w 1564958"/>
                <a:gd name="connsiteY41" fmla="*/ 156555 h 2636817"/>
                <a:gd name="connsiteX42" fmla="*/ 446335 w 1564958"/>
                <a:gd name="connsiteY42" fmla="*/ 189654 h 2636817"/>
                <a:gd name="connsiteX43" fmla="*/ 459432 w 1564958"/>
                <a:gd name="connsiteY43" fmla="*/ 221801 h 2636817"/>
                <a:gd name="connsiteX44" fmla="*/ 489436 w 1564958"/>
                <a:gd name="connsiteY44" fmla="*/ 245614 h 2636817"/>
                <a:gd name="connsiteX45" fmla="*/ 485855 w 1564958"/>
                <a:gd name="connsiteY45" fmla="*/ 258434 h 2636817"/>
                <a:gd name="connsiteX46" fmla="*/ 479025 w 1564958"/>
                <a:gd name="connsiteY46" fmla="*/ 274513 h 2636817"/>
                <a:gd name="connsiteX47" fmla="*/ 478578 w 1564958"/>
                <a:gd name="connsiteY47" fmla="*/ 304069 h 2636817"/>
                <a:gd name="connsiteX48" fmla="*/ 516201 w 1564958"/>
                <a:gd name="connsiteY48" fmla="*/ 385622 h 2636817"/>
                <a:gd name="connsiteX49" fmla="*/ 549072 w 1564958"/>
                <a:gd name="connsiteY49" fmla="*/ 464632 h 2636817"/>
                <a:gd name="connsiteX50" fmla="*/ 567617 w 1564958"/>
                <a:gd name="connsiteY50" fmla="*/ 526611 h 2636817"/>
                <a:gd name="connsiteX51" fmla="*/ 574190 w 1564958"/>
                <a:gd name="connsiteY51" fmla="*/ 536498 h 2636817"/>
                <a:gd name="connsiteX52" fmla="*/ 561826 w 1564958"/>
                <a:gd name="connsiteY52" fmla="*/ 549947 h 2636817"/>
                <a:gd name="connsiteX53" fmla="*/ 554682 w 1564958"/>
                <a:gd name="connsiteY53" fmla="*/ 561739 h 2636817"/>
                <a:gd name="connsiteX54" fmla="*/ 541586 w 1564958"/>
                <a:gd name="connsiteY54" fmla="*/ 577036 h 2636817"/>
                <a:gd name="connsiteX55" fmla="*/ 513020 w 1564958"/>
                <a:gd name="connsiteY55" fmla="*/ 592524 h 2636817"/>
                <a:gd name="connsiteX56" fmla="*/ 483407 w 1564958"/>
                <a:gd name="connsiteY56" fmla="*/ 610183 h 2636817"/>
                <a:gd name="connsiteX57" fmla="*/ 426600 w 1564958"/>
                <a:gd name="connsiteY57" fmla="*/ 662723 h 2636817"/>
                <a:gd name="connsiteX58" fmla="*/ 389547 w 1564958"/>
                <a:gd name="connsiteY58" fmla="*/ 696423 h 2636817"/>
                <a:gd name="connsiteX59" fmla="*/ 361973 w 1564958"/>
                <a:gd name="connsiteY59" fmla="*/ 689012 h 2636817"/>
                <a:gd name="connsiteX60" fmla="*/ 330692 w 1564958"/>
                <a:gd name="connsiteY60" fmla="*/ 668190 h 2636817"/>
                <a:gd name="connsiteX61" fmla="*/ 310347 w 1564958"/>
                <a:gd name="connsiteY61" fmla="*/ 594162 h 2636817"/>
                <a:gd name="connsiteX62" fmla="*/ 290649 w 1564958"/>
                <a:gd name="connsiteY62" fmla="*/ 589914 h 2636817"/>
                <a:gd name="connsiteX63" fmla="*/ 274885 w 1564958"/>
                <a:gd name="connsiteY63" fmla="*/ 582094 h 2636817"/>
                <a:gd name="connsiteX64" fmla="*/ 264170 w 1564958"/>
                <a:gd name="connsiteY64" fmla="*/ 573045 h 2636817"/>
                <a:gd name="connsiteX65" fmla="*/ 246177 w 1564958"/>
                <a:gd name="connsiteY65" fmla="*/ 571578 h 2636817"/>
                <a:gd name="connsiteX66" fmla="*/ 227956 w 1564958"/>
                <a:gd name="connsiteY66" fmla="*/ 546451 h 2636817"/>
                <a:gd name="connsiteX67" fmla="*/ 177845 w 1564958"/>
                <a:gd name="connsiteY67" fmla="*/ 566835 h 2636817"/>
                <a:gd name="connsiteX68" fmla="*/ 148870 w 1564958"/>
                <a:gd name="connsiteY68" fmla="*/ 565901 h 2636817"/>
                <a:gd name="connsiteX69" fmla="*/ 143193 w 1564958"/>
                <a:gd name="connsiteY69" fmla="*/ 589714 h 2636817"/>
                <a:gd name="connsiteX70" fmla="*/ 133754 w 1564958"/>
                <a:gd name="connsiteY70" fmla="*/ 625671 h 2636817"/>
                <a:gd name="connsiteX71" fmla="*/ 123819 w 1564958"/>
                <a:gd name="connsiteY71" fmla="*/ 663771 h 2636817"/>
                <a:gd name="connsiteX72" fmla="*/ 113208 w 1564958"/>
                <a:gd name="connsiteY72" fmla="*/ 707586 h 2636817"/>
                <a:gd name="connsiteX73" fmla="*/ 119161 w 1564958"/>
                <a:gd name="connsiteY73" fmla="*/ 757230 h 2636817"/>
                <a:gd name="connsiteX74" fmla="*/ 132658 w 1564958"/>
                <a:gd name="connsiteY74" fmla="*/ 807113 h 2636817"/>
                <a:gd name="connsiteX75" fmla="*/ 137802 w 1564958"/>
                <a:gd name="connsiteY75" fmla="*/ 838555 h 2636817"/>
                <a:gd name="connsiteX76" fmla="*/ 220088 w 1564958"/>
                <a:gd name="connsiteY76" fmla="*/ 826029 h 2636817"/>
                <a:gd name="connsiteX77" fmla="*/ 263884 w 1564958"/>
                <a:gd name="connsiteY77" fmla="*/ 816647 h 2636817"/>
                <a:gd name="connsiteX78" fmla="*/ 283239 w 1564958"/>
                <a:gd name="connsiteY78" fmla="*/ 845222 h 2636817"/>
                <a:gd name="connsiteX79" fmla="*/ 434182 w 1564958"/>
                <a:gd name="connsiteY79" fmla="*/ 1152518 h 2636817"/>
                <a:gd name="connsiteX80" fmla="*/ 463633 w 1564958"/>
                <a:gd name="connsiteY80" fmla="*/ 1223412 h 2636817"/>
                <a:gd name="connsiteX81" fmla="*/ 455089 w 1564958"/>
                <a:gd name="connsiteY81" fmla="*/ 1306080 h 2636817"/>
                <a:gd name="connsiteX82" fmla="*/ 429029 w 1564958"/>
                <a:gd name="connsiteY82" fmla="*/ 1489855 h 2636817"/>
                <a:gd name="connsiteX83" fmla="*/ 413312 w 1564958"/>
                <a:gd name="connsiteY83" fmla="*/ 1596535 h 2636817"/>
                <a:gd name="connsiteX84" fmla="*/ 413665 w 1564958"/>
                <a:gd name="connsiteY84" fmla="*/ 1615747 h 2636817"/>
                <a:gd name="connsiteX85" fmla="*/ 413055 w 1564958"/>
                <a:gd name="connsiteY85" fmla="*/ 1636102 h 2636817"/>
                <a:gd name="connsiteX86" fmla="*/ 328483 w 1564958"/>
                <a:gd name="connsiteY86" fmla="*/ 1837908 h 2636817"/>
                <a:gd name="connsiteX87" fmla="*/ 298603 w 1564958"/>
                <a:gd name="connsiteY87" fmla="*/ 1905679 h 2636817"/>
                <a:gd name="connsiteX88" fmla="*/ 244215 w 1564958"/>
                <a:gd name="connsiteY88" fmla="*/ 1992966 h 2636817"/>
                <a:gd name="connsiteX89" fmla="*/ 220964 w 1564958"/>
                <a:gd name="connsiteY89" fmla="*/ 2018236 h 2636817"/>
                <a:gd name="connsiteX90" fmla="*/ 179588 w 1564958"/>
                <a:gd name="connsiteY90" fmla="*/ 2068146 h 2636817"/>
                <a:gd name="connsiteX91" fmla="*/ 136078 w 1564958"/>
                <a:gd name="connsiteY91" fmla="*/ 2149690 h 2636817"/>
                <a:gd name="connsiteX92" fmla="*/ 81423 w 1564958"/>
                <a:gd name="connsiteY92" fmla="*/ 2302404 h 2636817"/>
                <a:gd name="connsiteX93" fmla="*/ 61402 w 1564958"/>
                <a:gd name="connsiteY93" fmla="*/ 2351963 h 2636817"/>
                <a:gd name="connsiteX94" fmla="*/ 52305 w 1564958"/>
                <a:gd name="connsiteY94" fmla="*/ 2382691 h 2636817"/>
                <a:gd name="connsiteX95" fmla="*/ 20768 w 1564958"/>
                <a:gd name="connsiteY95" fmla="*/ 2464510 h 2636817"/>
                <a:gd name="connsiteX96" fmla="*/ 11481 w 1564958"/>
                <a:gd name="connsiteY96" fmla="*/ 2504191 h 2636817"/>
                <a:gd name="connsiteX97" fmla="*/ 13881 w 1564958"/>
                <a:gd name="connsiteY97" fmla="*/ 2518193 h 2636817"/>
                <a:gd name="connsiteX98" fmla="*/ 6147 w 1564958"/>
                <a:gd name="connsiteY98" fmla="*/ 2537834 h 2636817"/>
                <a:gd name="connsiteX99" fmla="*/ 32 w 1564958"/>
                <a:gd name="connsiteY99" fmla="*/ 2578201 h 2636817"/>
                <a:gd name="connsiteX100" fmla="*/ 56563 w 1564958"/>
                <a:gd name="connsiteY100" fmla="*/ 2602213 h 2636817"/>
                <a:gd name="connsiteX101" fmla="*/ 108046 w 1564958"/>
                <a:gd name="connsiteY101" fmla="*/ 2604728 h 2636817"/>
                <a:gd name="connsiteX102" fmla="*/ 144183 w 1564958"/>
                <a:gd name="connsiteY102" fmla="*/ 2604509 h 2636817"/>
                <a:gd name="connsiteX103" fmla="*/ 146993 w 1564958"/>
                <a:gd name="connsiteY103" fmla="*/ 2581201 h 2636817"/>
                <a:gd name="connsiteX104" fmla="*/ 159252 w 1564958"/>
                <a:gd name="connsiteY104" fmla="*/ 2575715 h 2636817"/>
                <a:gd name="connsiteX105" fmla="*/ 195876 w 1564958"/>
                <a:gd name="connsiteY105" fmla="*/ 2573914 h 2636817"/>
                <a:gd name="connsiteX106" fmla="*/ 291688 w 1564958"/>
                <a:gd name="connsiteY106" fmla="*/ 2575000 h 2636817"/>
                <a:gd name="connsiteX107" fmla="*/ 380489 w 1564958"/>
                <a:gd name="connsiteY107" fmla="*/ 2551674 h 2636817"/>
                <a:gd name="connsiteX108" fmla="*/ 402139 w 1564958"/>
                <a:gd name="connsiteY108" fmla="*/ 2530176 h 2636817"/>
                <a:gd name="connsiteX109" fmla="*/ 392672 w 1564958"/>
                <a:gd name="connsiteY109" fmla="*/ 2517184 h 2636817"/>
                <a:gd name="connsiteX110" fmla="*/ 380499 w 1564958"/>
                <a:gd name="connsiteY110" fmla="*/ 2496619 h 2636817"/>
                <a:gd name="connsiteX111" fmla="*/ 347123 w 1564958"/>
                <a:gd name="connsiteY111" fmla="*/ 2490142 h 2636817"/>
                <a:gd name="connsiteX112" fmla="*/ 287316 w 1564958"/>
                <a:gd name="connsiteY112" fmla="*/ 2484103 h 2636817"/>
                <a:gd name="connsiteX113" fmla="*/ 225937 w 1564958"/>
                <a:gd name="connsiteY113" fmla="*/ 2461434 h 2636817"/>
                <a:gd name="connsiteX114" fmla="*/ 244710 w 1564958"/>
                <a:gd name="connsiteY114" fmla="*/ 2392130 h 2636817"/>
                <a:gd name="connsiteX115" fmla="*/ 316405 w 1564958"/>
                <a:gd name="connsiteY115" fmla="*/ 2237520 h 2636817"/>
                <a:gd name="connsiteX116" fmla="*/ 358286 w 1564958"/>
                <a:gd name="connsiteY116" fmla="*/ 2169321 h 2636817"/>
                <a:gd name="connsiteX117" fmla="*/ 425495 w 1564958"/>
                <a:gd name="connsiteY117" fmla="*/ 2084091 h 2636817"/>
                <a:gd name="connsiteX118" fmla="*/ 618252 w 1564958"/>
                <a:gd name="connsiteY118" fmla="*/ 1806742 h 2636817"/>
                <a:gd name="connsiteX119" fmla="*/ 643351 w 1564958"/>
                <a:gd name="connsiteY119" fmla="*/ 1787007 h 2636817"/>
                <a:gd name="connsiteX120" fmla="*/ 768966 w 1564958"/>
                <a:gd name="connsiteY120" fmla="*/ 1910994 h 2636817"/>
                <a:gd name="connsiteX121" fmla="*/ 870570 w 1564958"/>
                <a:gd name="connsiteY121" fmla="*/ 2017512 h 2636817"/>
                <a:gd name="connsiteX122" fmla="*/ 909565 w 1564958"/>
                <a:gd name="connsiteY122" fmla="*/ 2117419 h 2636817"/>
                <a:gd name="connsiteX123" fmla="*/ 969296 w 1564958"/>
                <a:gd name="connsiteY123" fmla="*/ 2253113 h 2636817"/>
                <a:gd name="connsiteX124" fmla="*/ 1016245 w 1564958"/>
                <a:gd name="connsiteY124" fmla="*/ 2320387 h 2636817"/>
                <a:gd name="connsiteX125" fmla="*/ 1070480 w 1564958"/>
                <a:gd name="connsiteY125" fmla="*/ 2380700 h 2636817"/>
                <a:gd name="connsiteX126" fmla="*/ 1124849 w 1564958"/>
                <a:gd name="connsiteY126" fmla="*/ 2450089 h 2636817"/>
                <a:gd name="connsiteX127" fmla="*/ 1141708 w 1564958"/>
                <a:gd name="connsiteY127" fmla="*/ 2475521 h 2636817"/>
                <a:gd name="connsiteX128" fmla="*/ 1153805 w 1564958"/>
                <a:gd name="connsiteY128" fmla="*/ 2501677 h 2636817"/>
                <a:gd name="connsiteX129" fmla="*/ 1157996 w 1564958"/>
                <a:gd name="connsiteY129" fmla="*/ 2534129 h 2636817"/>
                <a:gd name="connsiteX130" fmla="*/ 1168988 w 1564958"/>
                <a:gd name="connsiteY130" fmla="*/ 2548264 h 2636817"/>
                <a:gd name="connsiteX131" fmla="*/ 1170664 w 1564958"/>
                <a:gd name="connsiteY131" fmla="*/ 2577639 h 2636817"/>
                <a:gd name="connsiteX132" fmla="*/ 1201458 w 1564958"/>
                <a:gd name="connsiteY132" fmla="*/ 2618815 h 2636817"/>
                <a:gd name="connsiteX133" fmla="*/ 1283374 w 1564958"/>
                <a:gd name="connsiteY133" fmla="*/ 2627378 h 2636817"/>
                <a:gd name="connsiteX134" fmla="*/ 1282421 w 1564958"/>
                <a:gd name="connsiteY134" fmla="*/ 2607366 h 2636817"/>
                <a:gd name="connsiteX135" fmla="*/ 1340276 w 1564958"/>
                <a:gd name="connsiteY135" fmla="*/ 2619854 h 2636817"/>
                <a:gd name="connsiteX136" fmla="*/ 1397197 w 1564958"/>
                <a:gd name="connsiteY136" fmla="*/ 2632360 h 2636817"/>
                <a:gd name="connsiteX137" fmla="*/ 1564190 w 1564958"/>
                <a:gd name="connsiteY137" fmla="*/ 2586430 h 2636817"/>
                <a:gd name="connsiteX138" fmla="*/ 1423810 w 1564958"/>
                <a:gd name="connsiteY138" fmla="*/ 2486351 h 263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1564958" h="2636817">
                  <a:moveTo>
                    <a:pt x="1423810" y="2486351"/>
                  </a:moveTo>
                  <a:cubicBezTo>
                    <a:pt x="1404579" y="2472911"/>
                    <a:pt x="1381586" y="2462005"/>
                    <a:pt x="1366498" y="2443689"/>
                  </a:cubicBezTo>
                  <a:cubicBezTo>
                    <a:pt x="1345972" y="2418771"/>
                    <a:pt x="1326303" y="2392778"/>
                    <a:pt x="1304767" y="2368727"/>
                  </a:cubicBezTo>
                  <a:cubicBezTo>
                    <a:pt x="1268210" y="2327903"/>
                    <a:pt x="1228767" y="2291393"/>
                    <a:pt x="1203297" y="2241644"/>
                  </a:cubicBezTo>
                  <a:cubicBezTo>
                    <a:pt x="1177094" y="2190457"/>
                    <a:pt x="1146528" y="2139517"/>
                    <a:pt x="1126401" y="2085463"/>
                  </a:cubicBezTo>
                  <a:cubicBezTo>
                    <a:pt x="1106599" y="2032275"/>
                    <a:pt x="1090464" y="1975840"/>
                    <a:pt x="1065070" y="1925052"/>
                  </a:cubicBezTo>
                  <a:cubicBezTo>
                    <a:pt x="1036647" y="1868217"/>
                    <a:pt x="1008320" y="1811343"/>
                    <a:pt x="979250" y="1754841"/>
                  </a:cubicBezTo>
                  <a:cubicBezTo>
                    <a:pt x="950627" y="1699186"/>
                    <a:pt x="916356" y="1648475"/>
                    <a:pt x="881914" y="1596164"/>
                  </a:cubicBezTo>
                  <a:cubicBezTo>
                    <a:pt x="871103" y="1579752"/>
                    <a:pt x="860444" y="1564607"/>
                    <a:pt x="848348" y="1548491"/>
                  </a:cubicBezTo>
                  <a:cubicBezTo>
                    <a:pt x="837861" y="1534527"/>
                    <a:pt x="791722" y="1516049"/>
                    <a:pt x="791874" y="1499494"/>
                  </a:cubicBezTo>
                  <a:cubicBezTo>
                    <a:pt x="792417" y="1440601"/>
                    <a:pt x="796189" y="1381375"/>
                    <a:pt x="786483" y="1323120"/>
                  </a:cubicBezTo>
                  <a:cubicBezTo>
                    <a:pt x="776853" y="1265303"/>
                    <a:pt x="782568" y="1205505"/>
                    <a:pt x="783673" y="1147165"/>
                  </a:cubicBezTo>
                  <a:cubicBezTo>
                    <a:pt x="784692" y="1093358"/>
                    <a:pt x="766052" y="1043361"/>
                    <a:pt x="747287" y="992793"/>
                  </a:cubicBezTo>
                  <a:cubicBezTo>
                    <a:pt x="740325" y="974038"/>
                    <a:pt x="733209" y="955865"/>
                    <a:pt x="723665" y="939082"/>
                  </a:cubicBezTo>
                  <a:cubicBezTo>
                    <a:pt x="722027" y="936186"/>
                    <a:pt x="718189" y="937491"/>
                    <a:pt x="716617" y="935214"/>
                  </a:cubicBezTo>
                  <a:cubicBezTo>
                    <a:pt x="713159" y="927242"/>
                    <a:pt x="709397" y="919403"/>
                    <a:pt x="705263" y="911764"/>
                  </a:cubicBezTo>
                  <a:cubicBezTo>
                    <a:pt x="697719" y="897829"/>
                    <a:pt x="688956" y="884513"/>
                    <a:pt x="678679" y="872445"/>
                  </a:cubicBezTo>
                  <a:cubicBezTo>
                    <a:pt x="659791" y="850242"/>
                    <a:pt x="637655" y="840669"/>
                    <a:pt x="614318" y="825115"/>
                  </a:cubicBezTo>
                  <a:cubicBezTo>
                    <a:pt x="610366" y="822486"/>
                    <a:pt x="580114" y="804093"/>
                    <a:pt x="581448" y="801855"/>
                  </a:cubicBezTo>
                  <a:cubicBezTo>
                    <a:pt x="587734" y="791301"/>
                    <a:pt x="593944" y="780824"/>
                    <a:pt x="600822" y="770641"/>
                  </a:cubicBezTo>
                  <a:cubicBezTo>
                    <a:pt x="617271" y="746257"/>
                    <a:pt x="633197" y="721311"/>
                    <a:pt x="649761" y="697099"/>
                  </a:cubicBezTo>
                  <a:cubicBezTo>
                    <a:pt x="665534" y="674039"/>
                    <a:pt x="688213" y="653922"/>
                    <a:pt x="707873" y="633615"/>
                  </a:cubicBezTo>
                  <a:cubicBezTo>
                    <a:pt x="725656" y="615251"/>
                    <a:pt x="748154" y="596562"/>
                    <a:pt x="756174" y="571093"/>
                  </a:cubicBezTo>
                  <a:cubicBezTo>
                    <a:pt x="766385" y="538689"/>
                    <a:pt x="770414" y="517429"/>
                    <a:pt x="766918" y="483596"/>
                  </a:cubicBezTo>
                  <a:cubicBezTo>
                    <a:pt x="764347" y="458679"/>
                    <a:pt x="738353" y="433209"/>
                    <a:pt x="724494" y="414216"/>
                  </a:cubicBezTo>
                  <a:cubicBezTo>
                    <a:pt x="709406" y="393556"/>
                    <a:pt x="706339" y="367829"/>
                    <a:pt x="698815" y="344255"/>
                  </a:cubicBezTo>
                  <a:cubicBezTo>
                    <a:pt x="691299" y="320718"/>
                    <a:pt x="667382" y="299268"/>
                    <a:pt x="654828" y="277361"/>
                  </a:cubicBezTo>
                  <a:cubicBezTo>
                    <a:pt x="646808" y="263368"/>
                    <a:pt x="639779" y="244376"/>
                    <a:pt x="628749" y="232565"/>
                  </a:cubicBezTo>
                  <a:cubicBezTo>
                    <a:pt x="621100" y="224373"/>
                    <a:pt x="605089" y="205580"/>
                    <a:pt x="594725" y="202123"/>
                  </a:cubicBezTo>
                  <a:cubicBezTo>
                    <a:pt x="582095" y="197913"/>
                    <a:pt x="576752" y="170681"/>
                    <a:pt x="571799" y="159089"/>
                  </a:cubicBezTo>
                  <a:cubicBezTo>
                    <a:pt x="568227" y="150745"/>
                    <a:pt x="564636" y="124675"/>
                    <a:pt x="559264" y="120551"/>
                  </a:cubicBezTo>
                  <a:cubicBezTo>
                    <a:pt x="548586" y="112331"/>
                    <a:pt x="540985" y="100424"/>
                    <a:pt x="532165" y="90337"/>
                  </a:cubicBezTo>
                  <a:cubicBezTo>
                    <a:pt x="520926" y="77498"/>
                    <a:pt x="510477" y="65487"/>
                    <a:pt x="497532" y="55104"/>
                  </a:cubicBezTo>
                  <a:cubicBezTo>
                    <a:pt x="486626" y="46360"/>
                    <a:pt x="476263" y="36835"/>
                    <a:pt x="466100" y="27244"/>
                  </a:cubicBezTo>
                  <a:cubicBezTo>
                    <a:pt x="460261" y="21738"/>
                    <a:pt x="450507" y="-5465"/>
                    <a:pt x="440382" y="11527"/>
                  </a:cubicBezTo>
                  <a:cubicBezTo>
                    <a:pt x="435106" y="5851"/>
                    <a:pt x="411636" y="-8675"/>
                    <a:pt x="411636" y="7184"/>
                  </a:cubicBezTo>
                  <a:cubicBezTo>
                    <a:pt x="411636" y="27472"/>
                    <a:pt x="425942" y="37264"/>
                    <a:pt x="434658" y="54161"/>
                  </a:cubicBezTo>
                  <a:cubicBezTo>
                    <a:pt x="443792" y="71897"/>
                    <a:pt x="437477" y="88166"/>
                    <a:pt x="448745" y="105063"/>
                  </a:cubicBezTo>
                  <a:cubicBezTo>
                    <a:pt x="458423" y="119570"/>
                    <a:pt x="460623" y="136448"/>
                    <a:pt x="464385" y="154174"/>
                  </a:cubicBezTo>
                  <a:cubicBezTo>
                    <a:pt x="453670" y="143201"/>
                    <a:pt x="446621" y="129009"/>
                    <a:pt x="435715" y="118122"/>
                  </a:cubicBezTo>
                  <a:cubicBezTo>
                    <a:pt x="423247" y="105673"/>
                    <a:pt x="402463" y="105206"/>
                    <a:pt x="404187" y="126789"/>
                  </a:cubicBezTo>
                  <a:cubicBezTo>
                    <a:pt x="405168" y="139039"/>
                    <a:pt x="413789" y="148678"/>
                    <a:pt x="422761" y="156555"/>
                  </a:cubicBezTo>
                  <a:cubicBezTo>
                    <a:pt x="433972" y="166404"/>
                    <a:pt x="436430" y="179739"/>
                    <a:pt x="446335" y="189654"/>
                  </a:cubicBezTo>
                  <a:cubicBezTo>
                    <a:pt x="453660" y="196979"/>
                    <a:pt x="453813" y="213029"/>
                    <a:pt x="459432" y="221801"/>
                  </a:cubicBezTo>
                  <a:cubicBezTo>
                    <a:pt x="465805" y="231736"/>
                    <a:pt x="485264" y="236127"/>
                    <a:pt x="489436" y="245614"/>
                  </a:cubicBezTo>
                  <a:cubicBezTo>
                    <a:pt x="492065" y="251596"/>
                    <a:pt x="485083" y="252062"/>
                    <a:pt x="485855" y="258434"/>
                  </a:cubicBezTo>
                  <a:cubicBezTo>
                    <a:pt x="487074" y="268588"/>
                    <a:pt x="487207" y="268369"/>
                    <a:pt x="479025" y="274513"/>
                  </a:cubicBezTo>
                  <a:cubicBezTo>
                    <a:pt x="470700" y="280752"/>
                    <a:pt x="474606" y="295496"/>
                    <a:pt x="478578" y="304069"/>
                  </a:cubicBezTo>
                  <a:cubicBezTo>
                    <a:pt x="491179" y="331225"/>
                    <a:pt x="503733" y="358409"/>
                    <a:pt x="516201" y="385622"/>
                  </a:cubicBezTo>
                  <a:cubicBezTo>
                    <a:pt x="527850" y="411035"/>
                    <a:pt x="536128" y="440172"/>
                    <a:pt x="549072" y="464632"/>
                  </a:cubicBezTo>
                  <a:cubicBezTo>
                    <a:pt x="559312" y="483977"/>
                    <a:pt x="558807" y="507647"/>
                    <a:pt x="567617" y="526611"/>
                  </a:cubicBezTo>
                  <a:cubicBezTo>
                    <a:pt x="569008" y="529611"/>
                    <a:pt x="575952" y="534326"/>
                    <a:pt x="574190" y="536498"/>
                  </a:cubicBezTo>
                  <a:cubicBezTo>
                    <a:pt x="570618" y="540879"/>
                    <a:pt x="564665" y="546232"/>
                    <a:pt x="561826" y="549947"/>
                  </a:cubicBezTo>
                  <a:cubicBezTo>
                    <a:pt x="558121" y="554776"/>
                    <a:pt x="558835" y="557796"/>
                    <a:pt x="554682" y="561739"/>
                  </a:cubicBezTo>
                  <a:cubicBezTo>
                    <a:pt x="549834" y="566349"/>
                    <a:pt x="545767" y="571817"/>
                    <a:pt x="541586" y="577036"/>
                  </a:cubicBezTo>
                  <a:cubicBezTo>
                    <a:pt x="537585" y="582027"/>
                    <a:pt x="519297" y="588638"/>
                    <a:pt x="513020" y="592524"/>
                  </a:cubicBezTo>
                  <a:cubicBezTo>
                    <a:pt x="503219" y="598582"/>
                    <a:pt x="493199" y="603963"/>
                    <a:pt x="483407" y="610183"/>
                  </a:cubicBezTo>
                  <a:cubicBezTo>
                    <a:pt x="461957" y="623813"/>
                    <a:pt x="449755" y="649721"/>
                    <a:pt x="426600" y="662723"/>
                  </a:cubicBezTo>
                  <a:cubicBezTo>
                    <a:pt x="411931" y="670953"/>
                    <a:pt x="401397" y="684240"/>
                    <a:pt x="389547" y="696423"/>
                  </a:cubicBezTo>
                  <a:cubicBezTo>
                    <a:pt x="383518" y="702623"/>
                    <a:pt x="370974" y="691584"/>
                    <a:pt x="361973" y="689012"/>
                  </a:cubicBezTo>
                  <a:cubicBezTo>
                    <a:pt x="351057" y="685888"/>
                    <a:pt x="331531" y="683316"/>
                    <a:pt x="330692" y="668190"/>
                  </a:cubicBezTo>
                  <a:cubicBezTo>
                    <a:pt x="329540" y="647436"/>
                    <a:pt x="336827" y="598810"/>
                    <a:pt x="310347" y="594162"/>
                  </a:cubicBezTo>
                  <a:cubicBezTo>
                    <a:pt x="305061" y="593238"/>
                    <a:pt x="294831" y="593553"/>
                    <a:pt x="290649" y="589914"/>
                  </a:cubicBezTo>
                  <a:cubicBezTo>
                    <a:pt x="284601" y="584656"/>
                    <a:pt x="282791" y="581142"/>
                    <a:pt x="274885" y="582094"/>
                  </a:cubicBezTo>
                  <a:cubicBezTo>
                    <a:pt x="264265" y="583370"/>
                    <a:pt x="271695" y="576808"/>
                    <a:pt x="264170" y="573045"/>
                  </a:cubicBezTo>
                  <a:cubicBezTo>
                    <a:pt x="259874" y="570893"/>
                    <a:pt x="247053" y="575598"/>
                    <a:pt x="246177" y="571578"/>
                  </a:cubicBezTo>
                  <a:cubicBezTo>
                    <a:pt x="244472" y="563739"/>
                    <a:pt x="239224" y="541860"/>
                    <a:pt x="227956" y="546451"/>
                  </a:cubicBezTo>
                  <a:cubicBezTo>
                    <a:pt x="211249" y="553243"/>
                    <a:pt x="194552" y="560044"/>
                    <a:pt x="177845" y="566835"/>
                  </a:cubicBezTo>
                  <a:cubicBezTo>
                    <a:pt x="166634" y="571397"/>
                    <a:pt x="154223" y="552767"/>
                    <a:pt x="148870" y="565901"/>
                  </a:cubicBezTo>
                  <a:cubicBezTo>
                    <a:pt x="146889" y="570750"/>
                    <a:pt x="146498" y="587457"/>
                    <a:pt x="143193" y="589714"/>
                  </a:cubicBezTo>
                  <a:cubicBezTo>
                    <a:pt x="136182" y="594496"/>
                    <a:pt x="135792" y="617356"/>
                    <a:pt x="133754" y="625671"/>
                  </a:cubicBezTo>
                  <a:cubicBezTo>
                    <a:pt x="130620" y="638425"/>
                    <a:pt x="126772" y="650979"/>
                    <a:pt x="123819" y="663771"/>
                  </a:cubicBezTo>
                  <a:cubicBezTo>
                    <a:pt x="120619" y="677620"/>
                    <a:pt x="113770" y="693413"/>
                    <a:pt x="113208" y="707586"/>
                  </a:cubicBezTo>
                  <a:cubicBezTo>
                    <a:pt x="112989" y="713044"/>
                    <a:pt x="116418" y="755878"/>
                    <a:pt x="119161" y="757230"/>
                  </a:cubicBezTo>
                  <a:cubicBezTo>
                    <a:pt x="128648" y="761936"/>
                    <a:pt x="121342" y="807113"/>
                    <a:pt x="132658" y="807113"/>
                  </a:cubicBezTo>
                  <a:cubicBezTo>
                    <a:pt x="136449" y="807113"/>
                    <a:pt x="137030" y="833735"/>
                    <a:pt x="137802" y="838555"/>
                  </a:cubicBezTo>
                  <a:cubicBezTo>
                    <a:pt x="140974" y="858624"/>
                    <a:pt x="205972" y="830163"/>
                    <a:pt x="220088" y="826029"/>
                  </a:cubicBezTo>
                  <a:cubicBezTo>
                    <a:pt x="236281" y="821276"/>
                    <a:pt x="246949" y="816647"/>
                    <a:pt x="263884" y="816647"/>
                  </a:cubicBezTo>
                  <a:cubicBezTo>
                    <a:pt x="283277" y="816647"/>
                    <a:pt x="263236" y="849804"/>
                    <a:pt x="283239" y="845222"/>
                  </a:cubicBezTo>
                  <a:cubicBezTo>
                    <a:pt x="273990" y="970038"/>
                    <a:pt x="357963" y="1064621"/>
                    <a:pt x="434182" y="1152518"/>
                  </a:cubicBezTo>
                  <a:cubicBezTo>
                    <a:pt x="448060" y="1168520"/>
                    <a:pt x="461756" y="1202686"/>
                    <a:pt x="463633" y="1223412"/>
                  </a:cubicBezTo>
                  <a:cubicBezTo>
                    <a:pt x="466224" y="1252064"/>
                    <a:pt x="458747" y="1277714"/>
                    <a:pt x="455089" y="1306080"/>
                  </a:cubicBezTo>
                  <a:cubicBezTo>
                    <a:pt x="447164" y="1367459"/>
                    <a:pt x="438039" y="1428628"/>
                    <a:pt x="429029" y="1489855"/>
                  </a:cubicBezTo>
                  <a:cubicBezTo>
                    <a:pt x="423790" y="1525412"/>
                    <a:pt x="418551" y="1560978"/>
                    <a:pt x="413312" y="1596535"/>
                  </a:cubicBezTo>
                  <a:cubicBezTo>
                    <a:pt x="412531" y="1601793"/>
                    <a:pt x="409464" y="1611861"/>
                    <a:pt x="413665" y="1615747"/>
                  </a:cubicBezTo>
                  <a:cubicBezTo>
                    <a:pt x="421818" y="1623300"/>
                    <a:pt x="417246" y="1626110"/>
                    <a:pt x="413055" y="1636102"/>
                  </a:cubicBezTo>
                  <a:cubicBezTo>
                    <a:pt x="384871" y="1703377"/>
                    <a:pt x="356677" y="1770643"/>
                    <a:pt x="328483" y="1837908"/>
                  </a:cubicBezTo>
                  <a:cubicBezTo>
                    <a:pt x="318939" y="1860682"/>
                    <a:pt x="308633" y="1883123"/>
                    <a:pt x="298603" y="1905679"/>
                  </a:cubicBezTo>
                  <a:cubicBezTo>
                    <a:pt x="284344" y="1937730"/>
                    <a:pt x="261217" y="1963000"/>
                    <a:pt x="244215" y="1992966"/>
                  </a:cubicBezTo>
                  <a:cubicBezTo>
                    <a:pt x="238452" y="2003110"/>
                    <a:pt x="227051" y="2008482"/>
                    <a:pt x="220964" y="2018236"/>
                  </a:cubicBezTo>
                  <a:cubicBezTo>
                    <a:pt x="209734" y="2036228"/>
                    <a:pt x="192275" y="2050849"/>
                    <a:pt x="179588" y="2068146"/>
                  </a:cubicBezTo>
                  <a:cubicBezTo>
                    <a:pt x="161252" y="2093150"/>
                    <a:pt x="149613" y="2121810"/>
                    <a:pt x="136078" y="2149690"/>
                  </a:cubicBezTo>
                  <a:cubicBezTo>
                    <a:pt x="112265" y="2198706"/>
                    <a:pt x="101759" y="2252074"/>
                    <a:pt x="81423" y="2302404"/>
                  </a:cubicBezTo>
                  <a:cubicBezTo>
                    <a:pt x="74746" y="2318921"/>
                    <a:pt x="68079" y="2335447"/>
                    <a:pt x="61402" y="2351963"/>
                  </a:cubicBezTo>
                  <a:cubicBezTo>
                    <a:pt x="57268" y="2362174"/>
                    <a:pt x="57744" y="2372937"/>
                    <a:pt x="52305" y="2382691"/>
                  </a:cubicBezTo>
                  <a:cubicBezTo>
                    <a:pt x="37380" y="2409446"/>
                    <a:pt x="32455" y="2436964"/>
                    <a:pt x="20768" y="2464510"/>
                  </a:cubicBezTo>
                  <a:cubicBezTo>
                    <a:pt x="14558" y="2479150"/>
                    <a:pt x="12557" y="2488266"/>
                    <a:pt x="11481" y="2504191"/>
                  </a:cubicBezTo>
                  <a:cubicBezTo>
                    <a:pt x="11072" y="2510335"/>
                    <a:pt x="16015" y="2509678"/>
                    <a:pt x="13881" y="2518193"/>
                  </a:cubicBezTo>
                  <a:cubicBezTo>
                    <a:pt x="12110" y="2525251"/>
                    <a:pt x="7881" y="2532376"/>
                    <a:pt x="6147" y="2537834"/>
                  </a:cubicBezTo>
                  <a:cubicBezTo>
                    <a:pt x="2070" y="2550693"/>
                    <a:pt x="1680" y="2564923"/>
                    <a:pt x="32" y="2578201"/>
                  </a:cubicBezTo>
                  <a:cubicBezTo>
                    <a:pt x="-1454" y="2590269"/>
                    <a:pt x="49124" y="2601851"/>
                    <a:pt x="56563" y="2602213"/>
                  </a:cubicBezTo>
                  <a:cubicBezTo>
                    <a:pt x="73727" y="2603051"/>
                    <a:pt x="90891" y="2603890"/>
                    <a:pt x="108046" y="2604728"/>
                  </a:cubicBezTo>
                  <a:cubicBezTo>
                    <a:pt x="114999" y="2605071"/>
                    <a:pt x="139478" y="2608709"/>
                    <a:pt x="144183" y="2604509"/>
                  </a:cubicBezTo>
                  <a:cubicBezTo>
                    <a:pt x="147108" y="2601899"/>
                    <a:pt x="146508" y="2585259"/>
                    <a:pt x="146993" y="2581201"/>
                  </a:cubicBezTo>
                  <a:cubicBezTo>
                    <a:pt x="147822" y="2574324"/>
                    <a:pt x="152613" y="2576372"/>
                    <a:pt x="159252" y="2575715"/>
                  </a:cubicBezTo>
                  <a:cubicBezTo>
                    <a:pt x="171768" y="2574467"/>
                    <a:pt x="183360" y="2573610"/>
                    <a:pt x="195876" y="2573914"/>
                  </a:cubicBezTo>
                  <a:cubicBezTo>
                    <a:pt x="227365" y="2574638"/>
                    <a:pt x="260331" y="2578487"/>
                    <a:pt x="291688" y="2575000"/>
                  </a:cubicBezTo>
                  <a:cubicBezTo>
                    <a:pt x="321882" y="2571638"/>
                    <a:pt x="351371" y="2560084"/>
                    <a:pt x="380489" y="2551674"/>
                  </a:cubicBezTo>
                  <a:cubicBezTo>
                    <a:pt x="393157" y="2548016"/>
                    <a:pt x="402139" y="2543158"/>
                    <a:pt x="402139" y="2530176"/>
                  </a:cubicBezTo>
                  <a:cubicBezTo>
                    <a:pt x="402139" y="2526013"/>
                    <a:pt x="394405" y="2522241"/>
                    <a:pt x="392672" y="2517184"/>
                  </a:cubicBezTo>
                  <a:cubicBezTo>
                    <a:pt x="389319" y="2507354"/>
                    <a:pt x="388147" y="2503325"/>
                    <a:pt x="380499" y="2496619"/>
                  </a:cubicBezTo>
                  <a:cubicBezTo>
                    <a:pt x="372317" y="2489437"/>
                    <a:pt x="357591" y="2491209"/>
                    <a:pt x="347123" y="2490142"/>
                  </a:cubicBezTo>
                  <a:cubicBezTo>
                    <a:pt x="327187" y="2488132"/>
                    <a:pt x="307251" y="2486122"/>
                    <a:pt x="287316" y="2484103"/>
                  </a:cubicBezTo>
                  <a:cubicBezTo>
                    <a:pt x="267618" y="2482112"/>
                    <a:pt x="243377" y="2471121"/>
                    <a:pt x="225937" y="2461434"/>
                  </a:cubicBezTo>
                  <a:cubicBezTo>
                    <a:pt x="205420" y="2450051"/>
                    <a:pt x="240024" y="2404741"/>
                    <a:pt x="244710" y="2392130"/>
                  </a:cubicBezTo>
                  <a:cubicBezTo>
                    <a:pt x="264941" y="2337656"/>
                    <a:pt x="284401" y="2286364"/>
                    <a:pt x="316405" y="2237520"/>
                  </a:cubicBezTo>
                  <a:cubicBezTo>
                    <a:pt x="330464" y="2216070"/>
                    <a:pt x="342637" y="2189162"/>
                    <a:pt x="358286" y="2169321"/>
                  </a:cubicBezTo>
                  <a:cubicBezTo>
                    <a:pt x="380689" y="2140917"/>
                    <a:pt x="403092" y="2112495"/>
                    <a:pt x="425495" y="2084091"/>
                  </a:cubicBezTo>
                  <a:cubicBezTo>
                    <a:pt x="494808" y="1996185"/>
                    <a:pt x="561579" y="1903554"/>
                    <a:pt x="618252" y="1806742"/>
                  </a:cubicBezTo>
                  <a:cubicBezTo>
                    <a:pt x="627215" y="1800789"/>
                    <a:pt x="635473" y="1794141"/>
                    <a:pt x="643351" y="1787007"/>
                  </a:cubicBezTo>
                  <a:cubicBezTo>
                    <a:pt x="684641" y="1828993"/>
                    <a:pt x="725456" y="1871303"/>
                    <a:pt x="768966" y="1910994"/>
                  </a:cubicBezTo>
                  <a:cubicBezTo>
                    <a:pt x="805323" y="1944150"/>
                    <a:pt x="843280" y="1976002"/>
                    <a:pt x="870570" y="2017512"/>
                  </a:cubicBezTo>
                  <a:cubicBezTo>
                    <a:pt x="890515" y="2047868"/>
                    <a:pt x="901545" y="2082139"/>
                    <a:pt x="909565" y="2117419"/>
                  </a:cubicBezTo>
                  <a:cubicBezTo>
                    <a:pt x="920595" y="2165959"/>
                    <a:pt x="941159" y="2212079"/>
                    <a:pt x="969296" y="2253113"/>
                  </a:cubicBezTo>
                  <a:cubicBezTo>
                    <a:pt x="984327" y="2275029"/>
                    <a:pt x="997871" y="2301099"/>
                    <a:pt x="1016245" y="2320387"/>
                  </a:cubicBezTo>
                  <a:cubicBezTo>
                    <a:pt x="1034933" y="2340019"/>
                    <a:pt x="1054745" y="2358621"/>
                    <a:pt x="1070480" y="2380700"/>
                  </a:cubicBezTo>
                  <a:cubicBezTo>
                    <a:pt x="1087835" y="2405046"/>
                    <a:pt x="1105237" y="2427544"/>
                    <a:pt x="1124849" y="2450089"/>
                  </a:cubicBezTo>
                  <a:cubicBezTo>
                    <a:pt x="1132497" y="2458891"/>
                    <a:pt x="1136831" y="2464987"/>
                    <a:pt x="1141708" y="2475521"/>
                  </a:cubicBezTo>
                  <a:cubicBezTo>
                    <a:pt x="1145737" y="2484246"/>
                    <a:pt x="1149766" y="2492952"/>
                    <a:pt x="1153805" y="2501677"/>
                  </a:cubicBezTo>
                  <a:cubicBezTo>
                    <a:pt x="1158558" y="2511935"/>
                    <a:pt x="1153976" y="2522908"/>
                    <a:pt x="1157996" y="2534129"/>
                  </a:cubicBezTo>
                  <a:cubicBezTo>
                    <a:pt x="1161930" y="2545082"/>
                    <a:pt x="1167426" y="2539758"/>
                    <a:pt x="1168988" y="2548264"/>
                  </a:cubicBezTo>
                  <a:cubicBezTo>
                    <a:pt x="1170902" y="2558684"/>
                    <a:pt x="1170617" y="2566971"/>
                    <a:pt x="1170664" y="2577639"/>
                  </a:cubicBezTo>
                  <a:cubicBezTo>
                    <a:pt x="1170740" y="2597670"/>
                    <a:pt x="1176960" y="2621101"/>
                    <a:pt x="1201458" y="2618815"/>
                  </a:cubicBezTo>
                  <a:cubicBezTo>
                    <a:pt x="1228757" y="2621759"/>
                    <a:pt x="1256065" y="2624530"/>
                    <a:pt x="1283374" y="2627378"/>
                  </a:cubicBezTo>
                  <a:lnTo>
                    <a:pt x="1282421" y="2607366"/>
                  </a:lnTo>
                  <a:cubicBezTo>
                    <a:pt x="1300928" y="2605223"/>
                    <a:pt x="1322759" y="2615329"/>
                    <a:pt x="1340276" y="2619854"/>
                  </a:cubicBezTo>
                  <a:cubicBezTo>
                    <a:pt x="1359364" y="2624788"/>
                    <a:pt x="1377709" y="2629636"/>
                    <a:pt x="1397197" y="2632360"/>
                  </a:cubicBezTo>
                  <a:cubicBezTo>
                    <a:pt x="1435726" y="2637751"/>
                    <a:pt x="1564190" y="2649248"/>
                    <a:pt x="1564190" y="2586430"/>
                  </a:cubicBezTo>
                  <a:cubicBezTo>
                    <a:pt x="1575458" y="2521851"/>
                    <a:pt x="1459758" y="2511478"/>
                    <a:pt x="1423810" y="24863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1993DF1-ACDB-4A97-9358-042F6A6C95C9}"/>
                </a:ext>
              </a:extLst>
            </p:cNvPr>
            <p:cNvSpPr/>
            <p:nvPr/>
          </p:nvSpPr>
          <p:spPr>
            <a:xfrm>
              <a:off x="6000750" y="3908217"/>
              <a:ext cx="225609" cy="371293"/>
            </a:xfrm>
            <a:custGeom>
              <a:avLst/>
              <a:gdLst>
                <a:gd name="connsiteX0" fmla="*/ 202750 w 225609"/>
                <a:gd name="connsiteY0" fmla="*/ 53083 h 371293"/>
                <a:gd name="connsiteX1" fmla="*/ 130579 w 225609"/>
                <a:gd name="connsiteY1" fmla="*/ 47863 h 371293"/>
                <a:gd name="connsiteX2" fmla="*/ 81230 w 225609"/>
                <a:gd name="connsiteY2" fmla="*/ 62646 h 371293"/>
                <a:gd name="connsiteX3" fmla="*/ 20251 w 225609"/>
                <a:gd name="connsiteY3" fmla="*/ 117167 h 371293"/>
                <a:gd name="connsiteX4" fmla="*/ 4944 w 225609"/>
                <a:gd name="connsiteY4" fmla="*/ 162154 h 371293"/>
                <a:gd name="connsiteX5" fmla="*/ 181 w 225609"/>
                <a:gd name="connsiteY5" fmla="*/ 227162 h 371293"/>
                <a:gd name="connsiteX6" fmla="*/ 9706 w 225609"/>
                <a:gd name="connsiteY6" fmla="*/ 246926 h 371293"/>
                <a:gd name="connsiteX7" fmla="*/ 12392 w 225609"/>
                <a:gd name="connsiteY7" fmla="*/ 263595 h 371293"/>
                <a:gd name="connsiteX8" fmla="*/ 32985 w 225609"/>
                <a:gd name="connsiteY8" fmla="*/ 298123 h 371293"/>
                <a:gd name="connsiteX9" fmla="*/ 47968 w 225609"/>
                <a:gd name="connsiteY9" fmla="*/ 323593 h 371293"/>
                <a:gd name="connsiteX10" fmla="*/ 83163 w 225609"/>
                <a:gd name="connsiteY10" fmla="*/ 341205 h 371293"/>
                <a:gd name="connsiteX11" fmla="*/ 115872 w 225609"/>
                <a:gd name="connsiteY11" fmla="*/ 351377 h 371293"/>
                <a:gd name="connsiteX12" fmla="*/ 144647 w 225609"/>
                <a:gd name="connsiteY12" fmla="*/ 371294 h 371293"/>
                <a:gd name="connsiteX13" fmla="*/ 158935 w 225609"/>
                <a:gd name="connsiteY13" fmla="*/ 352177 h 371293"/>
                <a:gd name="connsiteX14" fmla="*/ 152581 w 225609"/>
                <a:gd name="connsiteY14" fmla="*/ 339804 h 371293"/>
                <a:gd name="connsiteX15" fmla="*/ 162106 w 225609"/>
                <a:gd name="connsiteY15" fmla="*/ 326126 h 371293"/>
                <a:gd name="connsiteX16" fmla="*/ 162668 w 225609"/>
                <a:gd name="connsiteY16" fmla="*/ 292179 h 371293"/>
                <a:gd name="connsiteX17" fmla="*/ 171841 w 225609"/>
                <a:gd name="connsiteY17" fmla="*/ 344300 h 371293"/>
                <a:gd name="connsiteX18" fmla="*/ 206569 w 225609"/>
                <a:gd name="connsiteY18" fmla="*/ 352177 h 371293"/>
                <a:gd name="connsiteX19" fmla="*/ 200444 w 225609"/>
                <a:gd name="connsiteY19" fmla="*/ 321707 h 371293"/>
                <a:gd name="connsiteX20" fmla="*/ 200206 w 225609"/>
                <a:gd name="connsiteY20" fmla="*/ 314563 h 371293"/>
                <a:gd name="connsiteX21" fmla="*/ 194539 w 225609"/>
                <a:gd name="connsiteY21" fmla="*/ 313449 h 371293"/>
                <a:gd name="connsiteX22" fmla="*/ 188491 w 225609"/>
                <a:gd name="connsiteY22" fmla="*/ 282131 h 371293"/>
                <a:gd name="connsiteX23" fmla="*/ 184423 w 225609"/>
                <a:gd name="connsiteY23" fmla="*/ 188605 h 371293"/>
                <a:gd name="connsiteX24" fmla="*/ 195901 w 225609"/>
                <a:gd name="connsiteY24" fmla="*/ 140665 h 371293"/>
                <a:gd name="connsiteX25" fmla="*/ 201559 w 225609"/>
                <a:gd name="connsiteY25" fmla="*/ 117615 h 371293"/>
                <a:gd name="connsiteX26" fmla="*/ 209731 w 225609"/>
                <a:gd name="connsiteY26" fmla="*/ 94297 h 371293"/>
                <a:gd name="connsiteX27" fmla="*/ 217028 w 225609"/>
                <a:gd name="connsiteY27" fmla="*/ 59769 h 371293"/>
                <a:gd name="connsiteX28" fmla="*/ 225610 w 225609"/>
                <a:gd name="connsiteY28" fmla="*/ 0 h 371293"/>
                <a:gd name="connsiteX29" fmla="*/ 202750 w 225609"/>
                <a:gd name="connsiteY29" fmla="*/ 53083 h 371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5609" h="371293">
                  <a:moveTo>
                    <a:pt x="202750" y="53083"/>
                  </a:moveTo>
                  <a:cubicBezTo>
                    <a:pt x="179585" y="50149"/>
                    <a:pt x="154020" y="44110"/>
                    <a:pt x="130579" y="47863"/>
                  </a:cubicBezTo>
                  <a:cubicBezTo>
                    <a:pt x="111538" y="50911"/>
                    <a:pt x="97955" y="52540"/>
                    <a:pt x="81230" y="62646"/>
                  </a:cubicBezTo>
                  <a:cubicBezTo>
                    <a:pt x="58131" y="76610"/>
                    <a:pt x="34443" y="93640"/>
                    <a:pt x="20251" y="117167"/>
                  </a:cubicBezTo>
                  <a:cubicBezTo>
                    <a:pt x="11402" y="131826"/>
                    <a:pt x="9363" y="147361"/>
                    <a:pt x="4944" y="162154"/>
                  </a:cubicBezTo>
                  <a:cubicBezTo>
                    <a:pt x="-1428" y="183471"/>
                    <a:pt x="181" y="205045"/>
                    <a:pt x="181" y="227162"/>
                  </a:cubicBezTo>
                  <a:cubicBezTo>
                    <a:pt x="181" y="236268"/>
                    <a:pt x="7154" y="240078"/>
                    <a:pt x="9706" y="246926"/>
                  </a:cubicBezTo>
                  <a:cubicBezTo>
                    <a:pt x="11497" y="251717"/>
                    <a:pt x="10716" y="258356"/>
                    <a:pt x="12392" y="263595"/>
                  </a:cubicBezTo>
                  <a:cubicBezTo>
                    <a:pt x="15669" y="273825"/>
                    <a:pt x="23680" y="293170"/>
                    <a:pt x="32985" y="298123"/>
                  </a:cubicBezTo>
                  <a:cubicBezTo>
                    <a:pt x="42796" y="303343"/>
                    <a:pt x="40129" y="315858"/>
                    <a:pt x="47968" y="323593"/>
                  </a:cubicBezTo>
                  <a:cubicBezTo>
                    <a:pt x="53988" y="329536"/>
                    <a:pt x="74505" y="336194"/>
                    <a:pt x="83163" y="341205"/>
                  </a:cubicBezTo>
                  <a:cubicBezTo>
                    <a:pt x="92717" y="346739"/>
                    <a:pt x="105347" y="348377"/>
                    <a:pt x="115872" y="351377"/>
                  </a:cubicBezTo>
                  <a:cubicBezTo>
                    <a:pt x="132988" y="356254"/>
                    <a:pt x="139599" y="354292"/>
                    <a:pt x="144647" y="371294"/>
                  </a:cubicBezTo>
                  <a:cubicBezTo>
                    <a:pt x="148733" y="362160"/>
                    <a:pt x="150572" y="355540"/>
                    <a:pt x="158935" y="352177"/>
                  </a:cubicBezTo>
                  <a:cubicBezTo>
                    <a:pt x="157868" y="351396"/>
                    <a:pt x="152286" y="342348"/>
                    <a:pt x="152581" y="339804"/>
                  </a:cubicBezTo>
                  <a:cubicBezTo>
                    <a:pt x="153724" y="329689"/>
                    <a:pt x="162106" y="334147"/>
                    <a:pt x="162106" y="326126"/>
                  </a:cubicBezTo>
                  <a:cubicBezTo>
                    <a:pt x="162106" y="314868"/>
                    <a:pt x="161497" y="303381"/>
                    <a:pt x="162668" y="292179"/>
                  </a:cubicBezTo>
                  <a:cubicBezTo>
                    <a:pt x="169984" y="299485"/>
                    <a:pt x="172327" y="332461"/>
                    <a:pt x="171841" y="344300"/>
                  </a:cubicBezTo>
                  <a:cubicBezTo>
                    <a:pt x="171088" y="362636"/>
                    <a:pt x="197244" y="365474"/>
                    <a:pt x="206569" y="352177"/>
                  </a:cubicBezTo>
                  <a:cubicBezTo>
                    <a:pt x="197644" y="346005"/>
                    <a:pt x="203226" y="331013"/>
                    <a:pt x="200444" y="321707"/>
                  </a:cubicBezTo>
                  <a:cubicBezTo>
                    <a:pt x="199787" y="319497"/>
                    <a:pt x="200854" y="316735"/>
                    <a:pt x="200206" y="314563"/>
                  </a:cubicBezTo>
                  <a:cubicBezTo>
                    <a:pt x="199502" y="312191"/>
                    <a:pt x="195044" y="316116"/>
                    <a:pt x="194539" y="313449"/>
                  </a:cubicBezTo>
                  <a:cubicBezTo>
                    <a:pt x="192520" y="303009"/>
                    <a:pt x="190510" y="292579"/>
                    <a:pt x="188491" y="282131"/>
                  </a:cubicBezTo>
                  <a:cubicBezTo>
                    <a:pt x="183490" y="256232"/>
                    <a:pt x="168879" y="214579"/>
                    <a:pt x="184423" y="188605"/>
                  </a:cubicBezTo>
                  <a:cubicBezTo>
                    <a:pt x="191281" y="177136"/>
                    <a:pt x="192510" y="153610"/>
                    <a:pt x="195901" y="140665"/>
                  </a:cubicBezTo>
                  <a:cubicBezTo>
                    <a:pt x="197901" y="133007"/>
                    <a:pt x="199730" y="125320"/>
                    <a:pt x="201559" y="117615"/>
                  </a:cubicBezTo>
                  <a:cubicBezTo>
                    <a:pt x="202873" y="112071"/>
                    <a:pt x="209731" y="98146"/>
                    <a:pt x="209731" y="94297"/>
                  </a:cubicBezTo>
                  <a:cubicBezTo>
                    <a:pt x="209731" y="81810"/>
                    <a:pt x="214513" y="71866"/>
                    <a:pt x="217028" y="59769"/>
                  </a:cubicBezTo>
                  <a:cubicBezTo>
                    <a:pt x="221095" y="40176"/>
                    <a:pt x="222771" y="19812"/>
                    <a:pt x="225610" y="0"/>
                  </a:cubicBezTo>
                  <a:cubicBezTo>
                    <a:pt x="218294" y="619"/>
                    <a:pt x="210684" y="18783"/>
                    <a:pt x="202750" y="53083"/>
                  </a:cubicBezTo>
                  <a:close/>
                </a:path>
              </a:pathLst>
            </a:custGeom>
            <a:solidFill>
              <a:srgbClr val="FFD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980D25E-3901-4073-A7A6-A2D223B2A884}"/>
              </a:ext>
            </a:extLst>
          </p:cNvPr>
          <p:cNvGrpSpPr/>
          <p:nvPr/>
        </p:nvGrpSpPr>
        <p:grpSpPr>
          <a:xfrm>
            <a:off x="5025936" y="3716490"/>
            <a:ext cx="1614631" cy="2680869"/>
            <a:chOff x="8698078" y="3446063"/>
            <a:chExt cx="1614631" cy="268086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13AEE99-FAB8-47B1-94E9-54DEAFD156E9}"/>
                </a:ext>
              </a:extLst>
            </p:cNvPr>
            <p:cNvGrpSpPr/>
            <p:nvPr/>
          </p:nvGrpSpPr>
          <p:grpSpPr>
            <a:xfrm>
              <a:off x="8698078" y="3446063"/>
              <a:ext cx="1614631" cy="2680869"/>
              <a:chOff x="8698078" y="3446063"/>
              <a:chExt cx="1614631" cy="2680869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6FA5946-A09A-433E-858D-EE7D5445F072}"/>
                  </a:ext>
                </a:extLst>
              </p:cNvPr>
              <p:cNvSpPr/>
              <p:nvPr/>
            </p:nvSpPr>
            <p:spPr>
              <a:xfrm>
                <a:off x="10124418" y="4197167"/>
                <a:ext cx="20947" cy="63474"/>
              </a:xfrm>
              <a:custGeom>
                <a:avLst/>
                <a:gdLst>
                  <a:gd name="connsiteX0" fmla="*/ 8620 w 20947"/>
                  <a:gd name="connsiteY0" fmla="*/ 38214 h 63474"/>
                  <a:gd name="connsiteX1" fmla="*/ 48 w 20947"/>
                  <a:gd name="connsiteY1" fmla="*/ 63208 h 63474"/>
                  <a:gd name="connsiteX2" fmla="*/ 20926 w 20947"/>
                  <a:gd name="connsiteY2" fmla="*/ 44006 h 63474"/>
                  <a:gd name="connsiteX3" fmla="*/ 17507 w 20947"/>
                  <a:gd name="connsiteY3" fmla="*/ 23927 h 63474"/>
                  <a:gd name="connsiteX4" fmla="*/ 19888 w 20947"/>
                  <a:gd name="connsiteY4" fmla="*/ 0 h 63474"/>
                  <a:gd name="connsiteX5" fmla="*/ 8620 w 20947"/>
                  <a:gd name="connsiteY5" fmla="*/ 38214 h 63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47" h="63474">
                    <a:moveTo>
                      <a:pt x="8620" y="38214"/>
                    </a:moveTo>
                    <a:cubicBezTo>
                      <a:pt x="5715" y="46415"/>
                      <a:pt x="-610" y="54254"/>
                      <a:pt x="48" y="63208"/>
                    </a:cubicBezTo>
                    <a:cubicBezTo>
                      <a:pt x="15021" y="64970"/>
                      <a:pt x="20212" y="57922"/>
                      <a:pt x="20926" y="44006"/>
                    </a:cubicBezTo>
                    <a:cubicBezTo>
                      <a:pt x="21260" y="37481"/>
                      <a:pt x="17545" y="30185"/>
                      <a:pt x="17507" y="23927"/>
                    </a:cubicBezTo>
                    <a:cubicBezTo>
                      <a:pt x="17459" y="16183"/>
                      <a:pt x="19888" y="8049"/>
                      <a:pt x="19888" y="0"/>
                    </a:cubicBezTo>
                    <a:cubicBezTo>
                      <a:pt x="18126" y="9477"/>
                      <a:pt x="6915" y="31309"/>
                      <a:pt x="8620" y="382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5C2A5D4-0B35-4E16-9A9E-588FB72A3596}"/>
                  </a:ext>
                </a:extLst>
              </p:cNvPr>
              <p:cNvSpPr/>
              <p:nvPr/>
            </p:nvSpPr>
            <p:spPr>
              <a:xfrm>
                <a:off x="10144307" y="4193700"/>
                <a:ext cx="469" cy="3467"/>
              </a:xfrm>
              <a:custGeom>
                <a:avLst/>
                <a:gdLst>
                  <a:gd name="connsiteX0" fmla="*/ 0 w 469"/>
                  <a:gd name="connsiteY0" fmla="*/ 0 h 3467"/>
                  <a:gd name="connsiteX1" fmla="*/ 0 w 469"/>
                  <a:gd name="connsiteY1" fmla="*/ 3467 h 3467"/>
                  <a:gd name="connsiteX2" fmla="*/ 0 w 469"/>
                  <a:gd name="connsiteY2" fmla="*/ 0 h 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9" h="3467">
                    <a:moveTo>
                      <a:pt x="0" y="0"/>
                    </a:moveTo>
                    <a:lnTo>
                      <a:pt x="0" y="3467"/>
                    </a:lnTo>
                    <a:cubicBezTo>
                      <a:pt x="552" y="2086"/>
                      <a:pt x="695" y="562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77C3877-18D5-4D2D-BEB8-93E328C8722E}"/>
                  </a:ext>
                </a:extLst>
              </p:cNvPr>
              <p:cNvSpPr/>
              <p:nvPr/>
            </p:nvSpPr>
            <p:spPr>
              <a:xfrm>
                <a:off x="8698078" y="3446063"/>
                <a:ext cx="1614631" cy="2680869"/>
              </a:xfrm>
              <a:custGeom>
                <a:avLst/>
                <a:gdLst>
                  <a:gd name="connsiteX0" fmla="*/ 1608792 w 1614631"/>
                  <a:gd name="connsiteY0" fmla="*/ 2587162 h 2680869"/>
                  <a:gd name="connsiteX1" fmla="*/ 1599267 w 1614631"/>
                  <a:gd name="connsiteY1" fmla="*/ 2553824 h 2680869"/>
                  <a:gd name="connsiteX2" fmla="*/ 1604039 w 1614631"/>
                  <a:gd name="connsiteY2" fmla="*/ 2540070 h 2680869"/>
                  <a:gd name="connsiteX3" fmla="*/ 1601296 w 1614631"/>
                  <a:gd name="connsiteY3" fmla="*/ 2522087 h 2680869"/>
                  <a:gd name="connsiteX4" fmla="*/ 1569873 w 1614631"/>
                  <a:gd name="connsiteY4" fmla="*/ 2435124 h 2680869"/>
                  <a:gd name="connsiteX5" fmla="*/ 1539993 w 1614631"/>
                  <a:gd name="connsiteY5" fmla="*/ 2359333 h 2680869"/>
                  <a:gd name="connsiteX6" fmla="*/ 1508789 w 1614631"/>
                  <a:gd name="connsiteY6" fmla="*/ 2284372 h 2680869"/>
                  <a:gd name="connsiteX7" fmla="*/ 1444552 w 1614631"/>
                  <a:gd name="connsiteY7" fmla="*/ 2118570 h 2680869"/>
                  <a:gd name="connsiteX8" fmla="*/ 1331995 w 1614631"/>
                  <a:gd name="connsiteY8" fmla="*/ 1967713 h 2680869"/>
                  <a:gd name="connsiteX9" fmla="*/ 1288132 w 1614631"/>
                  <a:gd name="connsiteY9" fmla="*/ 1898695 h 2680869"/>
                  <a:gd name="connsiteX10" fmla="*/ 1252357 w 1614631"/>
                  <a:gd name="connsiteY10" fmla="*/ 1824695 h 2680869"/>
                  <a:gd name="connsiteX11" fmla="*/ 1172899 w 1614631"/>
                  <a:gd name="connsiteY11" fmla="*/ 1640091 h 2680869"/>
                  <a:gd name="connsiteX12" fmla="*/ 1131494 w 1614631"/>
                  <a:gd name="connsiteY12" fmla="*/ 1502484 h 2680869"/>
                  <a:gd name="connsiteX13" fmla="*/ 1107929 w 1614631"/>
                  <a:gd name="connsiteY13" fmla="*/ 1314298 h 2680869"/>
                  <a:gd name="connsiteX14" fmla="*/ 1108005 w 1614631"/>
                  <a:gd name="connsiteY14" fmla="*/ 1124636 h 2680869"/>
                  <a:gd name="connsiteX15" fmla="*/ 1172118 w 1614631"/>
                  <a:gd name="connsiteY15" fmla="*/ 1049598 h 2680869"/>
                  <a:gd name="connsiteX16" fmla="*/ 1229411 w 1614631"/>
                  <a:gd name="connsiteY16" fmla="*/ 971341 h 2680869"/>
                  <a:gd name="connsiteX17" fmla="*/ 1257138 w 1614631"/>
                  <a:gd name="connsiteY17" fmla="*/ 886683 h 2680869"/>
                  <a:gd name="connsiteX18" fmla="*/ 1261939 w 1614631"/>
                  <a:gd name="connsiteY18" fmla="*/ 839334 h 2680869"/>
                  <a:gd name="connsiteX19" fmla="*/ 1262082 w 1614631"/>
                  <a:gd name="connsiteY19" fmla="*/ 814312 h 2680869"/>
                  <a:gd name="connsiteX20" fmla="*/ 1269225 w 1614631"/>
                  <a:gd name="connsiteY20" fmla="*/ 805387 h 2680869"/>
                  <a:gd name="connsiteX21" fmla="*/ 1289704 w 1614631"/>
                  <a:gd name="connsiteY21" fmla="*/ 786785 h 2680869"/>
                  <a:gd name="connsiteX22" fmla="*/ 1328643 w 1614631"/>
                  <a:gd name="connsiteY22" fmla="*/ 796300 h 2680869"/>
                  <a:gd name="connsiteX23" fmla="*/ 1398527 w 1614631"/>
                  <a:gd name="connsiteY23" fmla="*/ 813416 h 2680869"/>
                  <a:gd name="connsiteX24" fmla="*/ 1407690 w 1614631"/>
                  <a:gd name="connsiteY24" fmla="*/ 786404 h 2680869"/>
                  <a:gd name="connsiteX25" fmla="*/ 1419044 w 1614631"/>
                  <a:gd name="connsiteY25" fmla="*/ 760153 h 2680869"/>
                  <a:gd name="connsiteX26" fmla="*/ 1436704 w 1614631"/>
                  <a:gd name="connsiteY26" fmla="*/ 675742 h 2680869"/>
                  <a:gd name="connsiteX27" fmla="*/ 1427217 w 1614631"/>
                  <a:gd name="connsiteY27" fmla="*/ 632803 h 2680869"/>
                  <a:gd name="connsiteX28" fmla="*/ 1418396 w 1614631"/>
                  <a:gd name="connsiteY28" fmla="*/ 597647 h 2680869"/>
                  <a:gd name="connsiteX29" fmla="*/ 1381411 w 1614631"/>
                  <a:gd name="connsiteY29" fmla="*/ 539058 h 2680869"/>
                  <a:gd name="connsiteX30" fmla="*/ 1352960 w 1614631"/>
                  <a:gd name="connsiteY30" fmla="*/ 542659 h 2680869"/>
                  <a:gd name="connsiteX31" fmla="*/ 1307411 w 1614631"/>
                  <a:gd name="connsiteY31" fmla="*/ 523933 h 2680869"/>
                  <a:gd name="connsiteX32" fmla="*/ 1287056 w 1614631"/>
                  <a:gd name="connsiteY32" fmla="*/ 547612 h 2680869"/>
                  <a:gd name="connsiteX33" fmla="*/ 1253090 w 1614631"/>
                  <a:gd name="connsiteY33" fmla="*/ 563433 h 2680869"/>
                  <a:gd name="connsiteX34" fmla="*/ 1220896 w 1614631"/>
                  <a:gd name="connsiteY34" fmla="*/ 571510 h 2680869"/>
                  <a:gd name="connsiteX35" fmla="*/ 1212971 w 1614631"/>
                  <a:gd name="connsiteY35" fmla="*/ 597247 h 2680869"/>
                  <a:gd name="connsiteX36" fmla="*/ 1211228 w 1614631"/>
                  <a:gd name="connsiteY36" fmla="*/ 642471 h 2680869"/>
                  <a:gd name="connsiteX37" fmla="*/ 1185529 w 1614631"/>
                  <a:gd name="connsiteY37" fmla="*/ 646272 h 2680869"/>
                  <a:gd name="connsiteX38" fmla="*/ 1152706 w 1614631"/>
                  <a:gd name="connsiteY38" fmla="*/ 609277 h 2680869"/>
                  <a:gd name="connsiteX39" fmla="*/ 1125874 w 1614631"/>
                  <a:gd name="connsiteY39" fmla="*/ 590446 h 2680869"/>
                  <a:gd name="connsiteX40" fmla="*/ 1093584 w 1614631"/>
                  <a:gd name="connsiteY40" fmla="*/ 555317 h 2680869"/>
                  <a:gd name="connsiteX41" fmla="*/ 1034187 w 1614631"/>
                  <a:gd name="connsiteY41" fmla="*/ 509969 h 2680869"/>
                  <a:gd name="connsiteX42" fmla="*/ 989952 w 1614631"/>
                  <a:gd name="connsiteY42" fmla="*/ 458229 h 2680869"/>
                  <a:gd name="connsiteX43" fmla="*/ 1006555 w 1614631"/>
                  <a:gd name="connsiteY43" fmla="*/ 408080 h 2680869"/>
                  <a:gd name="connsiteX44" fmla="*/ 1066000 w 1614631"/>
                  <a:gd name="connsiteY44" fmla="*/ 280969 h 2680869"/>
                  <a:gd name="connsiteX45" fmla="*/ 1079049 w 1614631"/>
                  <a:gd name="connsiteY45" fmla="*/ 225257 h 2680869"/>
                  <a:gd name="connsiteX46" fmla="*/ 1065229 w 1614631"/>
                  <a:gd name="connsiteY46" fmla="*/ 205188 h 2680869"/>
                  <a:gd name="connsiteX47" fmla="*/ 1086555 w 1614631"/>
                  <a:gd name="connsiteY47" fmla="*/ 186690 h 2680869"/>
                  <a:gd name="connsiteX48" fmla="*/ 1114654 w 1614631"/>
                  <a:gd name="connsiteY48" fmla="*/ 133617 h 2680869"/>
                  <a:gd name="connsiteX49" fmla="*/ 1140610 w 1614631"/>
                  <a:gd name="connsiteY49" fmla="*/ 111605 h 2680869"/>
                  <a:gd name="connsiteX50" fmla="*/ 1144448 w 1614631"/>
                  <a:gd name="connsiteY50" fmla="*/ 90402 h 2680869"/>
                  <a:gd name="connsiteX51" fmla="*/ 1094432 w 1614631"/>
                  <a:gd name="connsiteY51" fmla="*/ 104461 h 2680869"/>
                  <a:gd name="connsiteX52" fmla="*/ 1088250 w 1614631"/>
                  <a:gd name="connsiteY52" fmla="*/ 80877 h 2680869"/>
                  <a:gd name="connsiteX53" fmla="*/ 1121798 w 1614631"/>
                  <a:gd name="connsiteY53" fmla="*/ 30338 h 2680869"/>
                  <a:gd name="connsiteX54" fmla="*/ 1122379 w 1614631"/>
                  <a:gd name="connsiteY54" fmla="*/ 15393 h 2680869"/>
                  <a:gd name="connsiteX55" fmla="*/ 1112063 w 1614631"/>
                  <a:gd name="connsiteY55" fmla="*/ 4677 h 2680869"/>
                  <a:gd name="connsiteX56" fmla="*/ 1086583 w 1614631"/>
                  <a:gd name="connsiteY56" fmla="*/ 10506 h 2680869"/>
                  <a:gd name="connsiteX57" fmla="*/ 1074677 w 1614631"/>
                  <a:gd name="connsiteY57" fmla="*/ 17088 h 2680869"/>
                  <a:gd name="connsiteX58" fmla="*/ 1060047 w 1614631"/>
                  <a:gd name="connsiteY58" fmla="*/ 31709 h 2680869"/>
                  <a:gd name="connsiteX59" fmla="*/ 1038244 w 1614631"/>
                  <a:gd name="connsiteY59" fmla="*/ 51112 h 2680869"/>
                  <a:gd name="connsiteX60" fmla="*/ 990086 w 1614631"/>
                  <a:gd name="connsiteY60" fmla="*/ 113805 h 2680869"/>
                  <a:gd name="connsiteX61" fmla="*/ 977037 w 1614631"/>
                  <a:gd name="connsiteY61" fmla="*/ 154915 h 2680869"/>
                  <a:gd name="connsiteX62" fmla="*/ 959815 w 1614631"/>
                  <a:gd name="connsiteY62" fmla="*/ 195644 h 2680869"/>
                  <a:gd name="connsiteX63" fmla="*/ 950405 w 1614631"/>
                  <a:gd name="connsiteY63" fmla="*/ 215799 h 2680869"/>
                  <a:gd name="connsiteX64" fmla="*/ 939660 w 1614631"/>
                  <a:gd name="connsiteY64" fmla="*/ 227019 h 2680869"/>
                  <a:gd name="connsiteX65" fmla="*/ 915848 w 1614631"/>
                  <a:gd name="connsiteY65" fmla="*/ 248898 h 2680869"/>
                  <a:gd name="connsiteX66" fmla="*/ 849525 w 1614631"/>
                  <a:gd name="connsiteY66" fmla="*/ 382648 h 2680869"/>
                  <a:gd name="connsiteX67" fmla="*/ 834238 w 1614631"/>
                  <a:gd name="connsiteY67" fmla="*/ 416414 h 2680869"/>
                  <a:gd name="connsiteX68" fmla="*/ 828037 w 1614631"/>
                  <a:gd name="connsiteY68" fmla="*/ 440408 h 2680869"/>
                  <a:gd name="connsiteX69" fmla="*/ 804501 w 1614631"/>
                  <a:gd name="connsiteY69" fmla="*/ 474784 h 2680869"/>
                  <a:gd name="connsiteX70" fmla="*/ 893236 w 1614631"/>
                  <a:gd name="connsiteY70" fmla="*/ 708756 h 2680869"/>
                  <a:gd name="connsiteX71" fmla="*/ 938946 w 1614631"/>
                  <a:gd name="connsiteY71" fmla="*/ 774488 h 2680869"/>
                  <a:gd name="connsiteX72" fmla="*/ 882167 w 1614631"/>
                  <a:gd name="connsiteY72" fmla="*/ 825513 h 2680869"/>
                  <a:gd name="connsiteX73" fmla="*/ 837267 w 1614631"/>
                  <a:gd name="connsiteY73" fmla="*/ 894074 h 2680869"/>
                  <a:gd name="connsiteX74" fmla="*/ 823817 w 1614631"/>
                  <a:gd name="connsiteY74" fmla="*/ 911486 h 2680869"/>
                  <a:gd name="connsiteX75" fmla="*/ 819912 w 1614631"/>
                  <a:gd name="connsiteY75" fmla="*/ 928078 h 2680869"/>
                  <a:gd name="connsiteX76" fmla="*/ 799967 w 1614631"/>
                  <a:gd name="connsiteY76" fmla="*/ 972465 h 2680869"/>
                  <a:gd name="connsiteX77" fmla="*/ 771449 w 1614631"/>
                  <a:gd name="connsiteY77" fmla="*/ 1113749 h 2680869"/>
                  <a:gd name="connsiteX78" fmla="*/ 765296 w 1614631"/>
                  <a:gd name="connsiteY78" fmla="*/ 1293753 h 2680869"/>
                  <a:gd name="connsiteX79" fmla="*/ 761952 w 1614631"/>
                  <a:gd name="connsiteY79" fmla="*/ 1381592 h 2680869"/>
                  <a:gd name="connsiteX80" fmla="*/ 763200 w 1614631"/>
                  <a:gd name="connsiteY80" fmla="*/ 1438285 h 2680869"/>
                  <a:gd name="connsiteX81" fmla="*/ 745998 w 1614631"/>
                  <a:gd name="connsiteY81" fmla="*/ 1461888 h 2680869"/>
                  <a:gd name="connsiteX82" fmla="*/ 715251 w 1614631"/>
                  <a:gd name="connsiteY82" fmla="*/ 1486377 h 2680869"/>
                  <a:gd name="connsiteX83" fmla="*/ 700088 w 1614631"/>
                  <a:gd name="connsiteY83" fmla="*/ 1502255 h 2680869"/>
                  <a:gd name="connsiteX84" fmla="*/ 703888 w 1614631"/>
                  <a:gd name="connsiteY84" fmla="*/ 1509399 h 2680869"/>
                  <a:gd name="connsiteX85" fmla="*/ 698211 w 1614631"/>
                  <a:gd name="connsiteY85" fmla="*/ 1522391 h 2680869"/>
                  <a:gd name="connsiteX86" fmla="*/ 674170 w 1614631"/>
                  <a:gd name="connsiteY86" fmla="*/ 1540241 h 2680869"/>
                  <a:gd name="connsiteX87" fmla="*/ 652005 w 1614631"/>
                  <a:gd name="connsiteY87" fmla="*/ 1576197 h 2680869"/>
                  <a:gd name="connsiteX88" fmla="*/ 563794 w 1614631"/>
                  <a:gd name="connsiteY88" fmla="*/ 1733531 h 2680869"/>
                  <a:gd name="connsiteX89" fmla="*/ 482413 w 1614631"/>
                  <a:gd name="connsiteY89" fmla="*/ 1902753 h 2680869"/>
                  <a:gd name="connsiteX90" fmla="*/ 427844 w 1614631"/>
                  <a:gd name="connsiteY90" fmla="*/ 2044532 h 2680869"/>
                  <a:gd name="connsiteX91" fmla="*/ 333928 w 1614631"/>
                  <a:gd name="connsiteY91" fmla="*/ 2217040 h 2680869"/>
                  <a:gd name="connsiteX92" fmla="*/ 226266 w 1614631"/>
                  <a:gd name="connsiteY92" fmla="*/ 2341331 h 2680869"/>
                  <a:gd name="connsiteX93" fmla="*/ 190738 w 1614631"/>
                  <a:gd name="connsiteY93" fmla="*/ 2386413 h 2680869"/>
                  <a:gd name="connsiteX94" fmla="*/ 158696 w 1614631"/>
                  <a:gd name="connsiteY94" fmla="*/ 2410940 h 2680869"/>
                  <a:gd name="connsiteX95" fmla="*/ 130493 w 1614631"/>
                  <a:gd name="connsiteY95" fmla="*/ 2431276 h 2680869"/>
                  <a:gd name="connsiteX96" fmla="*/ 87716 w 1614631"/>
                  <a:gd name="connsiteY96" fmla="*/ 2455165 h 2680869"/>
                  <a:gd name="connsiteX97" fmla="*/ 19926 w 1614631"/>
                  <a:gd name="connsiteY97" fmla="*/ 2475567 h 2680869"/>
                  <a:gd name="connsiteX98" fmla="*/ 9535 w 1614631"/>
                  <a:gd name="connsiteY98" fmla="*/ 2493941 h 2680869"/>
                  <a:gd name="connsiteX99" fmla="*/ 7944 w 1614631"/>
                  <a:gd name="connsiteY99" fmla="*/ 2507266 h 2680869"/>
                  <a:gd name="connsiteX100" fmla="*/ 0 w 1614631"/>
                  <a:gd name="connsiteY100" fmla="*/ 2515239 h 2680869"/>
                  <a:gd name="connsiteX101" fmla="*/ 128054 w 1614631"/>
                  <a:gd name="connsiteY101" fmla="*/ 2528812 h 2680869"/>
                  <a:gd name="connsiteX102" fmla="*/ 258604 w 1614631"/>
                  <a:gd name="connsiteY102" fmla="*/ 2516848 h 2680869"/>
                  <a:gd name="connsiteX103" fmla="*/ 257175 w 1614631"/>
                  <a:gd name="connsiteY103" fmla="*/ 2538337 h 2680869"/>
                  <a:gd name="connsiteX104" fmla="*/ 308610 w 1614631"/>
                  <a:gd name="connsiteY104" fmla="*/ 2547862 h 2680869"/>
                  <a:gd name="connsiteX105" fmla="*/ 342424 w 1614631"/>
                  <a:gd name="connsiteY105" fmla="*/ 2547862 h 2680869"/>
                  <a:gd name="connsiteX106" fmla="*/ 354330 w 1614631"/>
                  <a:gd name="connsiteY106" fmla="*/ 2557387 h 2680869"/>
                  <a:gd name="connsiteX107" fmla="*/ 379419 w 1614631"/>
                  <a:gd name="connsiteY107" fmla="*/ 2554777 h 2680869"/>
                  <a:gd name="connsiteX108" fmla="*/ 388944 w 1614631"/>
                  <a:gd name="connsiteY108" fmla="*/ 2521439 h 2680869"/>
                  <a:gd name="connsiteX109" fmla="*/ 388944 w 1614631"/>
                  <a:gd name="connsiteY109" fmla="*/ 2491198 h 2680869"/>
                  <a:gd name="connsiteX110" fmla="*/ 396926 w 1614631"/>
                  <a:gd name="connsiteY110" fmla="*/ 2481196 h 2680869"/>
                  <a:gd name="connsiteX111" fmla="*/ 398469 w 1614631"/>
                  <a:gd name="connsiteY111" fmla="*/ 2457984 h 2680869"/>
                  <a:gd name="connsiteX112" fmla="*/ 435807 w 1614631"/>
                  <a:gd name="connsiteY112" fmla="*/ 2386203 h 2680869"/>
                  <a:gd name="connsiteX113" fmla="*/ 549888 w 1614631"/>
                  <a:gd name="connsiteY113" fmla="*/ 2243271 h 2680869"/>
                  <a:gd name="connsiteX114" fmla="*/ 635222 w 1614631"/>
                  <a:gd name="connsiteY114" fmla="*/ 2096558 h 2680869"/>
                  <a:gd name="connsiteX115" fmla="*/ 691963 w 1614631"/>
                  <a:gd name="connsiteY115" fmla="*/ 1942281 h 2680869"/>
                  <a:gd name="connsiteX116" fmla="*/ 745884 w 1614631"/>
                  <a:gd name="connsiteY116" fmla="*/ 1878521 h 2680869"/>
                  <a:gd name="connsiteX117" fmla="*/ 804158 w 1614631"/>
                  <a:gd name="connsiteY117" fmla="*/ 1822466 h 2680869"/>
                  <a:gd name="connsiteX118" fmla="*/ 906323 w 1614631"/>
                  <a:gd name="connsiteY118" fmla="*/ 1716577 h 2680869"/>
                  <a:gd name="connsiteX119" fmla="*/ 993143 w 1614631"/>
                  <a:gd name="connsiteY119" fmla="*/ 1864653 h 2680869"/>
                  <a:gd name="connsiteX120" fmla="*/ 1098680 w 1614631"/>
                  <a:gd name="connsiteY120" fmla="*/ 2018377 h 2680869"/>
                  <a:gd name="connsiteX121" fmla="*/ 1197883 w 1614631"/>
                  <a:gd name="connsiteY121" fmla="*/ 2149460 h 2680869"/>
                  <a:gd name="connsiteX122" fmla="*/ 1289533 w 1614631"/>
                  <a:gd name="connsiteY122" fmla="*/ 2288868 h 2680869"/>
                  <a:gd name="connsiteX123" fmla="*/ 1362085 w 1614631"/>
                  <a:gd name="connsiteY123" fmla="*/ 2454764 h 2680869"/>
                  <a:gd name="connsiteX124" fmla="*/ 1384945 w 1614631"/>
                  <a:gd name="connsiteY124" fmla="*/ 2530012 h 2680869"/>
                  <a:gd name="connsiteX125" fmla="*/ 1360494 w 1614631"/>
                  <a:gd name="connsiteY125" fmla="*/ 2546681 h 2680869"/>
                  <a:gd name="connsiteX126" fmla="*/ 1330747 w 1614631"/>
                  <a:gd name="connsiteY126" fmla="*/ 2562340 h 2680869"/>
                  <a:gd name="connsiteX127" fmla="*/ 1206189 w 1614631"/>
                  <a:gd name="connsiteY127" fmla="*/ 2619414 h 2680869"/>
                  <a:gd name="connsiteX128" fmla="*/ 1203217 w 1614631"/>
                  <a:gd name="connsiteY128" fmla="*/ 2636978 h 2680869"/>
                  <a:gd name="connsiteX129" fmla="*/ 1198569 w 1614631"/>
                  <a:gd name="connsiteY129" fmla="*/ 2651465 h 2680869"/>
                  <a:gd name="connsiteX130" fmla="*/ 1235231 w 1614631"/>
                  <a:gd name="connsiteY130" fmla="*/ 2664343 h 2680869"/>
                  <a:gd name="connsiteX131" fmla="*/ 1410148 w 1614631"/>
                  <a:gd name="connsiteY131" fmla="*/ 2675745 h 2680869"/>
                  <a:gd name="connsiteX132" fmla="*/ 1465669 w 1614631"/>
                  <a:gd name="connsiteY132" fmla="*/ 2661362 h 2680869"/>
                  <a:gd name="connsiteX133" fmla="*/ 1517152 w 1614631"/>
                  <a:gd name="connsiteY133" fmla="*/ 2679297 h 2680869"/>
                  <a:gd name="connsiteX134" fmla="*/ 1572863 w 1614631"/>
                  <a:gd name="connsiteY134" fmla="*/ 2668058 h 2680869"/>
                  <a:gd name="connsiteX135" fmla="*/ 1611163 w 1614631"/>
                  <a:gd name="connsiteY135" fmla="*/ 2641940 h 2680869"/>
                  <a:gd name="connsiteX136" fmla="*/ 1608792 w 1614631"/>
                  <a:gd name="connsiteY136" fmla="*/ 2587162 h 268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</a:cxnLst>
                <a:rect l="l" t="t" r="r" b="b"/>
                <a:pathLst>
                  <a:path w="1614631" h="2680869">
                    <a:moveTo>
                      <a:pt x="1608792" y="2587162"/>
                    </a:moveTo>
                    <a:cubicBezTo>
                      <a:pt x="1604125" y="2577161"/>
                      <a:pt x="1598105" y="2567502"/>
                      <a:pt x="1599267" y="2553824"/>
                    </a:cubicBezTo>
                    <a:cubicBezTo>
                      <a:pt x="1599781" y="2547843"/>
                      <a:pt x="1605020" y="2549557"/>
                      <a:pt x="1604039" y="2540070"/>
                    </a:cubicBezTo>
                    <a:cubicBezTo>
                      <a:pt x="1603400" y="2533917"/>
                      <a:pt x="1603153" y="2527964"/>
                      <a:pt x="1601296" y="2522087"/>
                    </a:cubicBezTo>
                    <a:cubicBezTo>
                      <a:pt x="1591856" y="2492303"/>
                      <a:pt x="1583417" y="2463242"/>
                      <a:pt x="1569873" y="2435124"/>
                    </a:cubicBezTo>
                    <a:cubicBezTo>
                      <a:pt x="1557909" y="2410264"/>
                      <a:pt x="1550784" y="2384575"/>
                      <a:pt x="1539993" y="2359333"/>
                    </a:cubicBezTo>
                    <a:cubicBezTo>
                      <a:pt x="1529420" y="2334597"/>
                      <a:pt x="1516875" y="2310042"/>
                      <a:pt x="1508789" y="2284372"/>
                    </a:cubicBezTo>
                    <a:cubicBezTo>
                      <a:pt x="1490644" y="2226736"/>
                      <a:pt x="1472546" y="2172339"/>
                      <a:pt x="1444552" y="2118570"/>
                    </a:cubicBezTo>
                    <a:cubicBezTo>
                      <a:pt x="1414777" y="2061363"/>
                      <a:pt x="1367781" y="2020139"/>
                      <a:pt x="1331995" y="1967713"/>
                    </a:cubicBezTo>
                    <a:cubicBezTo>
                      <a:pt x="1316765" y="1945425"/>
                      <a:pt x="1299525" y="1924708"/>
                      <a:pt x="1288132" y="1898695"/>
                    </a:cubicBezTo>
                    <a:cubicBezTo>
                      <a:pt x="1277198" y="1873720"/>
                      <a:pt x="1262929" y="1849232"/>
                      <a:pt x="1252357" y="1824695"/>
                    </a:cubicBezTo>
                    <a:cubicBezTo>
                      <a:pt x="1225877" y="1763164"/>
                      <a:pt x="1199388" y="1701632"/>
                      <a:pt x="1172899" y="1640091"/>
                    </a:cubicBezTo>
                    <a:cubicBezTo>
                      <a:pt x="1152487" y="1592666"/>
                      <a:pt x="1133647" y="1554395"/>
                      <a:pt x="1131494" y="1502484"/>
                    </a:cubicBezTo>
                    <a:cubicBezTo>
                      <a:pt x="1128874" y="1439190"/>
                      <a:pt x="1117130" y="1377049"/>
                      <a:pt x="1107929" y="1314298"/>
                    </a:cubicBezTo>
                    <a:cubicBezTo>
                      <a:pt x="1099023" y="1253576"/>
                      <a:pt x="1079592" y="1181910"/>
                      <a:pt x="1108005" y="1124636"/>
                    </a:cubicBezTo>
                    <a:cubicBezTo>
                      <a:pt x="1123360" y="1093661"/>
                      <a:pt x="1148306" y="1073573"/>
                      <a:pt x="1172118" y="1049598"/>
                    </a:cubicBezTo>
                    <a:cubicBezTo>
                      <a:pt x="1194997" y="1026557"/>
                      <a:pt x="1214685" y="1000335"/>
                      <a:pt x="1229411" y="971341"/>
                    </a:cubicBezTo>
                    <a:cubicBezTo>
                      <a:pt x="1242918" y="944728"/>
                      <a:pt x="1252100" y="916077"/>
                      <a:pt x="1257138" y="886683"/>
                    </a:cubicBezTo>
                    <a:cubicBezTo>
                      <a:pt x="1259824" y="871033"/>
                      <a:pt x="1261367" y="855193"/>
                      <a:pt x="1261939" y="839334"/>
                    </a:cubicBezTo>
                    <a:cubicBezTo>
                      <a:pt x="1262244" y="831000"/>
                      <a:pt x="1262282" y="822656"/>
                      <a:pt x="1262082" y="814312"/>
                    </a:cubicBezTo>
                    <a:cubicBezTo>
                      <a:pt x="1262577" y="812797"/>
                      <a:pt x="1268340" y="808606"/>
                      <a:pt x="1269225" y="805387"/>
                    </a:cubicBezTo>
                    <a:cubicBezTo>
                      <a:pt x="1273969" y="788013"/>
                      <a:pt x="1268873" y="786404"/>
                      <a:pt x="1289704" y="786785"/>
                    </a:cubicBezTo>
                    <a:cubicBezTo>
                      <a:pt x="1303544" y="787042"/>
                      <a:pt x="1315593" y="792052"/>
                      <a:pt x="1328643" y="796300"/>
                    </a:cubicBezTo>
                    <a:cubicBezTo>
                      <a:pt x="1335805" y="798634"/>
                      <a:pt x="1390907" y="822894"/>
                      <a:pt x="1398527" y="813416"/>
                    </a:cubicBezTo>
                    <a:cubicBezTo>
                      <a:pt x="1405747" y="804444"/>
                      <a:pt x="1405290" y="796652"/>
                      <a:pt x="1407690" y="786404"/>
                    </a:cubicBezTo>
                    <a:cubicBezTo>
                      <a:pt x="1409929" y="776850"/>
                      <a:pt x="1416406" y="770297"/>
                      <a:pt x="1419044" y="760153"/>
                    </a:cubicBezTo>
                    <a:cubicBezTo>
                      <a:pt x="1426035" y="733330"/>
                      <a:pt x="1436704" y="703612"/>
                      <a:pt x="1436704" y="675742"/>
                    </a:cubicBezTo>
                    <a:cubicBezTo>
                      <a:pt x="1436704" y="659864"/>
                      <a:pt x="1431760" y="647910"/>
                      <a:pt x="1427217" y="632803"/>
                    </a:cubicBezTo>
                    <a:cubicBezTo>
                      <a:pt x="1423807" y="621488"/>
                      <a:pt x="1422549" y="610067"/>
                      <a:pt x="1418396" y="597647"/>
                    </a:cubicBezTo>
                    <a:cubicBezTo>
                      <a:pt x="1412891" y="581159"/>
                      <a:pt x="1402109" y="534220"/>
                      <a:pt x="1381411" y="539058"/>
                    </a:cubicBezTo>
                    <a:cubicBezTo>
                      <a:pt x="1369066" y="541944"/>
                      <a:pt x="1365457" y="548402"/>
                      <a:pt x="1352960" y="542659"/>
                    </a:cubicBezTo>
                    <a:cubicBezTo>
                      <a:pt x="1338415" y="535982"/>
                      <a:pt x="1323347" y="526314"/>
                      <a:pt x="1307411" y="523933"/>
                    </a:cubicBezTo>
                    <a:cubicBezTo>
                      <a:pt x="1291552" y="521561"/>
                      <a:pt x="1299372" y="547612"/>
                      <a:pt x="1287056" y="547612"/>
                    </a:cubicBezTo>
                    <a:cubicBezTo>
                      <a:pt x="1277560" y="547612"/>
                      <a:pt x="1258872" y="556041"/>
                      <a:pt x="1253090" y="563433"/>
                    </a:cubicBezTo>
                    <a:cubicBezTo>
                      <a:pt x="1246708" y="571586"/>
                      <a:pt x="1227077" y="560061"/>
                      <a:pt x="1220896" y="571510"/>
                    </a:cubicBezTo>
                    <a:cubicBezTo>
                      <a:pt x="1215466" y="581578"/>
                      <a:pt x="1212009" y="585712"/>
                      <a:pt x="1212971" y="597247"/>
                    </a:cubicBezTo>
                    <a:cubicBezTo>
                      <a:pt x="1214171" y="611772"/>
                      <a:pt x="1215762" y="628298"/>
                      <a:pt x="1211228" y="642471"/>
                    </a:cubicBezTo>
                    <a:cubicBezTo>
                      <a:pt x="1206532" y="657187"/>
                      <a:pt x="1193340" y="656149"/>
                      <a:pt x="1185529" y="646272"/>
                    </a:cubicBezTo>
                    <a:cubicBezTo>
                      <a:pt x="1174985" y="632937"/>
                      <a:pt x="1165032" y="620935"/>
                      <a:pt x="1152706" y="609277"/>
                    </a:cubicBezTo>
                    <a:cubicBezTo>
                      <a:pt x="1144772" y="601761"/>
                      <a:pt x="1133009" y="598599"/>
                      <a:pt x="1125874" y="590446"/>
                    </a:cubicBezTo>
                    <a:cubicBezTo>
                      <a:pt x="1115711" y="578825"/>
                      <a:pt x="1106176" y="564376"/>
                      <a:pt x="1093584" y="555317"/>
                    </a:cubicBezTo>
                    <a:cubicBezTo>
                      <a:pt x="1073601" y="540944"/>
                      <a:pt x="1051693" y="527466"/>
                      <a:pt x="1034187" y="509969"/>
                    </a:cubicBezTo>
                    <a:cubicBezTo>
                      <a:pt x="1017994" y="493786"/>
                      <a:pt x="1007859" y="472240"/>
                      <a:pt x="989952" y="458229"/>
                    </a:cubicBezTo>
                    <a:cubicBezTo>
                      <a:pt x="986276" y="455353"/>
                      <a:pt x="1004840" y="413004"/>
                      <a:pt x="1006555" y="408080"/>
                    </a:cubicBezTo>
                    <a:cubicBezTo>
                      <a:pt x="1022109" y="363398"/>
                      <a:pt x="1043854" y="322688"/>
                      <a:pt x="1066000" y="280969"/>
                    </a:cubicBezTo>
                    <a:cubicBezTo>
                      <a:pt x="1075677" y="262767"/>
                      <a:pt x="1083736" y="245326"/>
                      <a:pt x="1079049" y="225257"/>
                    </a:cubicBezTo>
                    <a:cubicBezTo>
                      <a:pt x="1077306" y="217828"/>
                      <a:pt x="1065229" y="212722"/>
                      <a:pt x="1065229" y="205188"/>
                    </a:cubicBezTo>
                    <a:cubicBezTo>
                      <a:pt x="1065229" y="198806"/>
                      <a:pt x="1082517" y="193091"/>
                      <a:pt x="1086555" y="186690"/>
                    </a:cubicBezTo>
                    <a:cubicBezTo>
                      <a:pt x="1097090" y="169965"/>
                      <a:pt x="1101528" y="147933"/>
                      <a:pt x="1114654" y="133617"/>
                    </a:cubicBezTo>
                    <a:cubicBezTo>
                      <a:pt x="1121207" y="126464"/>
                      <a:pt x="1135952" y="118968"/>
                      <a:pt x="1140610" y="111605"/>
                    </a:cubicBezTo>
                    <a:cubicBezTo>
                      <a:pt x="1145334" y="104118"/>
                      <a:pt x="1138342" y="93345"/>
                      <a:pt x="1144448" y="90402"/>
                    </a:cubicBezTo>
                    <a:cubicBezTo>
                      <a:pt x="1129741" y="78363"/>
                      <a:pt x="1109510" y="94260"/>
                      <a:pt x="1094432" y="104461"/>
                    </a:cubicBezTo>
                    <a:cubicBezTo>
                      <a:pt x="1093537" y="93231"/>
                      <a:pt x="1079325" y="90793"/>
                      <a:pt x="1088250" y="80877"/>
                    </a:cubicBezTo>
                    <a:cubicBezTo>
                      <a:pt x="1103824" y="75229"/>
                      <a:pt x="1117645" y="45197"/>
                      <a:pt x="1121798" y="30338"/>
                    </a:cubicBezTo>
                    <a:cubicBezTo>
                      <a:pt x="1122893" y="26404"/>
                      <a:pt x="1123550" y="19431"/>
                      <a:pt x="1122379" y="15393"/>
                    </a:cubicBezTo>
                    <a:cubicBezTo>
                      <a:pt x="1119883" y="6763"/>
                      <a:pt x="1120550" y="9830"/>
                      <a:pt x="1112063" y="4677"/>
                    </a:cubicBezTo>
                    <a:cubicBezTo>
                      <a:pt x="1100519" y="-2333"/>
                      <a:pt x="1094527" y="-2286"/>
                      <a:pt x="1086583" y="10506"/>
                    </a:cubicBezTo>
                    <a:cubicBezTo>
                      <a:pt x="1084955" y="13116"/>
                      <a:pt x="1077725" y="14040"/>
                      <a:pt x="1074677" y="17088"/>
                    </a:cubicBezTo>
                    <a:cubicBezTo>
                      <a:pt x="1069800" y="21956"/>
                      <a:pt x="1064924" y="26832"/>
                      <a:pt x="1060047" y="31709"/>
                    </a:cubicBezTo>
                    <a:cubicBezTo>
                      <a:pt x="1052418" y="39339"/>
                      <a:pt x="1045302" y="42901"/>
                      <a:pt x="1038244" y="51112"/>
                    </a:cubicBezTo>
                    <a:cubicBezTo>
                      <a:pt x="1021861" y="70181"/>
                      <a:pt x="1008517" y="97851"/>
                      <a:pt x="990086" y="113805"/>
                    </a:cubicBezTo>
                    <a:cubicBezTo>
                      <a:pt x="982609" y="120282"/>
                      <a:pt x="979694" y="145885"/>
                      <a:pt x="977037" y="154915"/>
                    </a:cubicBezTo>
                    <a:cubicBezTo>
                      <a:pt x="972836" y="169203"/>
                      <a:pt x="966130" y="182137"/>
                      <a:pt x="959815" y="195644"/>
                    </a:cubicBezTo>
                    <a:cubicBezTo>
                      <a:pt x="956681" y="202369"/>
                      <a:pt x="953538" y="209084"/>
                      <a:pt x="950405" y="215799"/>
                    </a:cubicBezTo>
                    <a:cubicBezTo>
                      <a:pt x="948081" y="220761"/>
                      <a:pt x="942185" y="220399"/>
                      <a:pt x="939660" y="227019"/>
                    </a:cubicBezTo>
                    <a:cubicBezTo>
                      <a:pt x="936393" y="235582"/>
                      <a:pt x="922658" y="239688"/>
                      <a:pt x="915848" y="248898"/>
                    </a:cubicBezTo>
                    <a:cubicBezTo>
                      <a:pt x="887263" y="287598"/>
                      <a:pt x="864946" y="337300"/>
                      <a:pt x="849525" y="382648"/>
                    </a:cubicBezTo>
                    <a:cubicBezTo>
                      <a:pt x="845630" y="394126"/>
                      <a:pt x="837171" y="405022"/>
                      <a:pt x="834238" y="416414"/>
                    </a:cubicBezTo>
                    <a:cubicBezTo>
                      <a:pt x="832171" y="424406"/>
                      <a:pt x="830094" y="432407"/>
                      <a:pt x="828037" y="440408"/>
                    </a:cubicBezTo>
                    <a:cubicBezTo>
                      <a:pt x="824779" y="452990"/>
                      <a:pt x="811340" y="463325"/>
                      <a:pt x="804501" y="474784"/>
                    </a:cubicBezTo>
                    <a:cubicBezTo>
                      <a:pt x="751523" y="563680"/>
                      <a:pt x="838953" y="645224"/>
                      <a:pt x="893236" y="708756"/>
                    </a:cubicBezTo>
                    <a:cubicBezTo>
                      <a:pt x="911047" y="729606"/>
                      <a:pt x="925344" y="750685"/>
                      <a:pt x="938946" y="774488"/>
                    </a:cubicBezTo>
                    <a:cubicBezTo>
                      <a:pt x="941451" y="778850"/>
                      <a:pt x="888759" y="816169"/>
                      <a:pt x="882167" y="825513"/>
                    </a:cubicBezTo>
                    <a:cubicBezTo>
                      <a:pt x="866632" y="847497"/>
                      <a:pt x="853421" y="872843"/>
                      <a:pt x="837267" y="894074"/>
                    </a:cubicBezTo>
                    <a:cubicBezTo>
                      <a:pt x="832590" y="900218"/>
                      <a:pt x="828018" y="903323"/>
                      <a:pt x="823817" y="911486"/>
                    </a:cubicBezTo>
                    <a:cubicBezTo>
                      <a:pt x="821655" y="915696"/>
                      <a:pt x="822246" y="922716"/>
                      <a:pt x="819912" y="928078"/>
                    </a:cubicBezTo>
                    <a:cubicBezTo>
                      <a:pt x="813445" y="942956"/>
                      <a:pt x="806615" y="957673"/>
                      <a:pt x="799967" y="972465"/>
                    </a:cubicBezTo>
                    <a:cubicBezTo>
                      <a:pt x="779897" y="1017061"/>
                      <a:pt x="771744" y="1068086"/>
                      <a:pt x="771449" y="1113749"/>
                    </a:cubicBezTo>
                    <a:cubicBezTo>
                      <a:pt x="771058" y="1174338"/>
                      <a:pt x="770715" y="1234221"/>
                      <a:pt x="765296" y="1293753"/>
                    </a:cubicBezTo>
                    <a:cubicBezTo>
                      <a:pt x="762572" y="1323680"/>
                      <a:pt x="761305" y="1351598"/>
                      <a:pt x="761952" y="1381592"/>
                    </a:cubicBezTo>
                    <a:cubicBezTo>
                      <a:pt x="762372" y="1400490"/>
                      <a:pt x="762781" y="1419387"/>
                      <a:pt x="763200" y="1438285"/>
                    </a:cubicBezTo>
                    <a:cubicBezTo>
                      <a:pt x="763514" y="1452601"/>
                      <a:pt x="758019" y="1452944"/>
                      <a:pt x="745998" y="1461888"/>
                    </a:cubicBezTo>
                    <a:cubicBezTo>
                      <a:pt x="735473" y="1469727"/>
                      <a:pt x="724338" y="1476871"/>
                      <a:pt x="715251" y="1486377"/>
                    </a:cubicBezTo>
                    <a:cubicBezTo>
                      <a:pt x="711146" y="1490672"/>
                      <a:pt x="702402" y="1496759"/>
                      <a:pt x="700088" y="1502255"/>
                    </a:cubicBezTo>
                    <a:cubicBezTo>
                      <a:pt x="699402" y="1503893"/>
                      <a:pt x="704383" y="1507627"/>
                      <a:pt x="703888" y="1509399"/>
                    </a:cubicBezTo>
                    <a:cubicBezTo>
                      <a:pt x="702669" y="1513790"/>
                      <a:pt x="700031" y="1518228"/>
                      <a:pt x="698211" y="1522391"/>
                    </a:cubicBezTo>
                    <a:cubicBezTo>
                      <a:pt x="692772" y="1534849"/>
                      <a:pt x="679895" y="1530944"/>
                      <a:pt x="674170" y="1540241"/>
                    </a:cubicBezTo>
                    <a:cubicBezTo>
                      <a:pt x="666788" y="1552223"/>
                      <a:pt x="659387" y="1564215"/>
                      <a:pt x="652005" y="1576197"/>
                    </a:cubicBezTo>
                    <a:cubicBezTo>
                      <a:pt x="619916" y="1628271"/>
                      <a:pt x="591922" y="1679429"/>
                      <a:pt x="563794" y="1733531"/>
                    </a:cubicBezTo>
                    <a:cubicBezTo>
                      <a:pt x="534676" y="1789538"/>
                      <a:pt x="507244" y="1844745"/>
                      <a:pt x="482413" y="1902753"/>
                    </a:cubicBezTo>
                    <a:cubicBezTo>
                      <a:pt x="462429" y="1949397"/>
                      <a:pt x="450752" y="1999117"/>
                      <a:pt x="427844" y="2044532"/>
                    </a:cubicBezTo>
                    <a:cubicBezTo>
                      <a:pt x="398136" y="2103425"/>
                      <a:pt x="370589" y="2162233"/>
                      <a:pt x="333928" y="2217040"/>
                    </a:cubicBezTo>
                    <a:cubicBezTo>
                      <a:pt x="303447" y="2262569"/>
                      <a:pt x="259080" y="2297573"/>
                      <a:pt x="226266" y="2341331"/>
                    </a:cubicBezTo>
                    <a:cubicBezTo>
                      <a:pt x="222228" y="2346713"/>
                      <a:pt x="193872" y="2388309"/>
                      <a:pt x="190738" y="2386413"/>
                    </a:cubicBezTo>
                    <a:cubicBezTo>
                      <a:pt x="189729" y="2385804"/>
                      <a:pt x="159401" y="2407254"/>
                      <a:pt x="158696" y="2410940"/>
                    </a:cubicBezTo>
                    <a:cubicBezTo>
                      <a:pt x="142827" y="2406025"/>
                      <a:pt x="140218" y="2423322"/>
                      <a:pt x="130493" y="2431276"/>
                    </a:cubicBezTo>
                    <a:cubicBezTo>
                      <a:pt x="117777" y="2441687"/>
                      <a:pt x="103622" y="2450373"/>
                      <a:pt x="87716" y="2455165"/>
                    </a:cubicBezTo>
                    <a:cubicBezTo>
                      <a:pt x="65122" y="2461965"/>
                      <a:pt x="42520" y="2468776"/>
                      <a:pt x="19926" y="2475567"/>
                    </a:cubicBezTo>
                    <a:cubicBezTo>
                      <a:pt x="13735" y="2477434"/>
                      <a:pt x="10401" y="2488073"/>
                      <a:pt x="9535" y="2493941"/>
                    </a:cubicBezTo>
                    <a:cubicBezTo>
                      <a:pt x="8887" y="2498370"/>
                      <a:pt x="7944" y="2502790"/>
                      <a:pt x="7944" y="2507266"/>
                    </a:cubicBezTo>
                    <a:cubicBezTo>
                      <a:pt x="7944" y="2509972"/>
                      <a:pt x="2172" y="2510381"/>
                      <a:pt x="0" y="2515239"/>
                    </a:cubicBezTo>
                    <a:cubicBezTo>
                      <a:pt x="42091" y="2519887"/>
                      <a:pt x="85725" y="2528812"/>
                      <a:pt x="128054" y="2528812"/>
                    </a:cubicBezTo>
                    <a:cubicBezTo>
                      <a:pt x="173498" y="2528812"/>
                      <a:pt x="214084" y="2525707"/>
                      <a:pt x="258604" y="2516848"/>
                    </a:cubicBezTo>
                    <a:cubicBezTo>
                      <a:pt x="258128" y="2524011"/>
                      <a:pt x="257642" y="2531174"/>
                      <a:pt x="257175" y="2538337"/>
                    </a:cubicBezTo>
                    <a:cubicBezTo>
                      <a:pt x="274301" y="2536765"/>
                      <a:pt x="290836" y="2547852"/>
                      <a:pt x="308610" y="2547862"/>
                    </a:cubicBezTo>
                    <a:cubicBezTo>
                      <a:pt x="319878" y="2547862"/>
                      <a:pt x="331146" y="2547862"/>
                      <a:pt x="342424" y="2547862"/>
                    </a:cubicBezTo>
                    <a:cubicBezTo>
                      <a:pt x="346834" y="2547862"/>
                      <a:pt x="345186" y="2557387"/>
                      <a:pt x="354330" y="2557387"/>
                    </a:cubicBezTo>
                    <a:cubicBezTo>
                      <a:pt x="362903" y="2557387"/>
                      <a:pt x="374999" y="2561721"/>
                      <a:pt x="379419" y="2554777"/>
                    </a:cubicBezTo>
                    <a:cubicBezTo>
                      <a:pt x="386058" y="2544319"/>
                      <a:pt x="369399" y="2523192"/>
                      <a:pt x="388944" y="2521439"/>
                    </a:cubicBezTo>
                    <a:cubicBezTo>
                      <a:pt x="380229" y="2516258"/>
                      <a:pt x="388944" y="2500723"/>
                      <a:pt x="388944" y="2491198"/>
                    </a:cubicBezTo>
                    <a:cubicBezTo>
                      <a:pt x="388944" y="2485930"/>
                      <a:pt x="395059" y="2488350"/>
                      <a:pt x="396926" y="2481196"/>
                    </a:cubicBezTo>
                    <a:cubicBezTo>
                      <a:pt x="398936" y="2473443"/>
                      <a:pt x="398469" y="2466023"/>
                      <a:pt x="398469" y="2457984"/>
                    </a:cubicBezTo>
                    <a:cubicBezTo>
                      <a:pt x="398469" y="2433200"/>
                      <a:pt x="420062" y="2404806"/>
                      <a:pt x="435807" y="2386203"/>
                    </a:cubicBezTo>
                    <a:cubicBezTo>
                      <a:pt x="475221" y="2339617"/>
                      <a:pt x="510321" y="2289982"/>
                      <a:pt x="549888" y="2243271"/>
                    </a:cubicBezTo>
                    <a:cubicBezTo>
                      <a:pt x="586235" y="2200361"/>
                      <a:pt x="613543" y="2148069"/>
                      <a:pt x="635222" y="2096558"/>
                    </a:cubicBezTo>
                    <a:cubicBezTo>
                      <a:pt x="656673" y="2045609"/>
                      <a:pt x="658949" y="1988392"/>
                      <a:pt x="691963" y="1942281"/>
                    </a:cubicBezTo>
                    <a:cubicBezTo>
                      <a:pt x="709117" y="1918307"/>
                      <a:pt x="723986" y="1898057"/>
                      <a:pt x="745884" y="1878521"/>
                    </a:cubicBezTo>
                    <a:cubicBezTo>
                      <a:pt x="765981" y="1860585"/>
                      <a:pt x="784860" y="1841240"/>
                      <a:pt x="804158" y="1822466"/>
                    </a:cubicBezTo>
                    <a:cubicBezTo>
                      <a:pt x="839276" y="1788291"/>
                      <a:pt x="871776" y="1746581"/>
                      <a:pt x="906323" y="1716577"/>
                    </a:cubicBezTo>
                    <a:cubicBezTo>
                      <a:pt x="933755" y="1767698"/>
                      <a:pt x="960492" y="1816809"/>
                      <a:pt x="993143" y="1864653"/>
                    </a:cubicBezTo>
                    <a:cubicBezTo>
                      <a:pt x="1028186" y="1915992"/>
                      <a:pt x="1063419" y="1967189"/>
                      <a:pt x="1098680" y="2018377"/>
                    </a:cubicBezTo>
                    <a:cubicBezTo>
                      <a:pt x="1130046" y="2063887"/>
                      <a:pt x="1163746" y="2106035"/>
                      <a:pt x="1197883" y="2149460"/>
                    </a:cubicBezTo>
                    <a:cubicBezTo>
                      <a:pt x="1232402" y="2193360"/>
                      <a:pt x="1261520" y="2240481"/>
                      <a:pt x="1289533" y="2288868"/>
                    </a:cubicBezTo>
                    <a:cubicBezTo>
                      <a:pt x="1320194" y="2341836"/>
                      <a:pt x="1335681" y="2399853"/>
                      <a:pt x="1362085" y="2454764"/>
                    </a:cubicBezTo>
                    <a:cubicBezTo>
                      <a:pt x="1370819" y="2472919"/>
                      <a:pt x="1400823" y="2507723"/>
                      <a:pt x="1384945" y="2530012"/>
                    </a:cubicBezTo>
                    <a:cubicBezTo>
                      <a:pt x="1381030" y="2535508"/>
                      <a:pt x="1365275" y="2543519"/>
                      <a:pt x="1360494" y="2546681"/>
                    </a:cubicBezTo>
                    <a:cubicBezTo>
                      <a:pt x="1351188" y="2552834"/>
                      <a:pt x="1341120" y="2558015"/>
                      <a:pt x="1330747" y="2562340"/>
                    </a:cubicBezTo>
                    <a:cubicBezTo>
                      <a:pt x="1295248" y="2577113"/>
                      <a:pt x="1224715" y="2580228"/>
                      <a:pt x="1206189" y="2619414"/>
                    </a:cubicBezTo>
                    <a:cubicBezTo>
                      <a:pt x="1204093" y="2623843"/>
                      <a:pt x="1205865" y="2634968"/>
                      <a:pt x="1203217" y="2636978"/>
                    </a:cubicBezTo>
                    <a:cubicBezTo>
                      <a:pt x="1199350" y="2639921"/>
                      <a:pt x="1195293" y="2645969"/>
                      <a:pt x="1198569" y="2651465"/>
                    </a:cubicBezTo>
                    <a:cubicBezTo>
                      <a:pt x="1202379" y="2657866"/>
                      <a:pt x="1227754" y="2662857"/>
                      <a:pt x="1235231" y="2664343"/>
                    </a:cubicBezTo>
                    <a:cubicBezTo>
                      <a:pt x="1294514" y="2676106"/>
                      <a:pt x="1350102" y="2685460"/>
                      <a:pt x="1410148" y="2675745"/>
                    </a:cubicBezTo>
                    <a:cubicBezTo>
                      <a:pt x="1429312" y="2672649"/>
                      <a:pt x="1447057" y="2667029"/>
                      <a:pt x="1465669" y="2661362"/>
                    </a:cubicBezTo>
                    <a:cubicBezTo>
                      <a:pt x="1483347" y="2655980"/>
                      <a:pt x="1503045" y="2670115"/>
                      <a:pt x="1517152" y="2679297"/>
                    </a:cubicBezTo>
                    <a:cubicBezTo>
                      <a:pt x="1526600" y="2685450"/>
                      <a:pt x="1562338" y="2671811"/>
                      <a:pt x="1572863" y="2668058"/>
                    </a:cubicBezTo>
                    <a:cubicBezTo>
                      <a:pt x="1587275" y="2662905"/>
                      <a:pt x="1602705" y="2655294"/>
                      <a:pt x="1611163" y="2641940"/>
                    </a:cubicBezTo>
                    <a:cubicBezTo>
                      <a:pt x="1619164" y="2626214"/>
                      <a:pt x="1611135" y="2603193"/>
                      <a:pt x="1608792" y="25871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9B9236A-3007-4F0E-AE82-C306B2C3AEA4}"/>
                </a:ext>
              </a:extLst>
            </p:cNvPr>
            <p:cNvSpPr/>
            <p:nvPr/>
          </p:nvSpPr>
          <p:spPr>
            <a:xfrm>
              <a:off x="10062817" y="3919253"/>
              <a:ext cx="228952" cy="360181"/>
            </a:xfrm>
            <a:custGeom>
              <a:avLst/>
              <a:gdLst>
                <a:gd name="connsiteX0" fmla="*/ 224365 w 228952"/>
                <a:gd name="connsiteY0" fmla="*/ 152774 h 360181"/>
                <a:gd name="connsiteX1" fmla="*/ 188484 w 228952"/>
                <a:gd name="connsiteY1" fmla="*/ 91510 h 360181"/>
                <a:gd name="connsiteX2" fmla="*/ 154489 w 228952"/>
                <a:gd name="connsiteY2" fmla="*/ 63230 h 360181"/>
                <a:gd name="connsiteX3" fmla="*/ 106807 w 228952"/>
                <a:gd name="connsiteY3" fmla="*/ 48247 h 360181"/>
                <a:gd name="connsiteX4" fmla="*/ 52886 w 228952"/>
                <a:gd name="connsiteY4" fmla="*/ 48676 h 360181"/>
                <a:gd name="connsiteX5" fmla="*/ 28616 w 228952"/>
                <a:gd name="connsiteY5" fmla="*/ 8223 h 360181"/>
                <a:gd name="connsiteX6" fmla="*/ 11728 w 228952"/>
                <a:gd name="connsiteY6" fmla="*/ 127 h 360181"/>
                <a:gd name="connsiteX7" fmla="*/ 1517 w 228952"/>
                <a:gd name="connsiteY7" fmla="*/ 24530 h 360181"/>
                <a:gd name="connsiteX8" fmla="*/ 3556 w 228952"/>
                <a:gd name="connsiteY8" fmla="*/ 71812 h 360181"/>
                <a:gd name="connsiteX9" fmla="*/ 34988 w 228952"/>
                <a:gd name="connsiteY9" fmla="*/ 79670 h 360181"/>
                <a:gd name="connsiteX10" fmla="*/ 51505 w 228952"/>
                <a:gd name="connsiteY10" fmla="*/ 118037 h 360181"/>
                <a:gd name="connsiteX11" fmla="*/ 61649 w 228952"/>
                <a:gd name="connsiteY11" fmla="*/ 157537 h 360181"/>
                <a:gd name="connsiteX12" fmla="*/ 71965 w 228952"/>
                <a:gd name="connsiteY12" fmla="*/ 207400 h 360181"/>
                <a:gd name="connsiteX13" fmla="*/ 52915 w 228952"/>
                <a:gd name="connsiteY13" fmla="*/ 295173 h 360181"/>
                <a:gd name="connsiteX14" fmla="*/ 43390 w 228952"/>
                <a:gd name="connsiteY14" fmla="*/ 310175 h 360181"/>
                <a:gd name="connsiteX15" fmla="*/ 40656 w 228952"/>
                <a:gd name="connsiteY15" fmla="*/ 325653 h 360181"/>
                <a:gd name="connsiteX16" fmla="*/ 24978 w 228952"/>
                <a:gd name="connsiteY16" fmla="*/ 341122 h 360181"/>
                <a:gd name="connsiteX17" fmla="*/ 49981 w 228952"/>
                <a:gd name="connsiteY17" fmla="*/ 352114 h 360181"/>
                <a:gd name="connsiteX18" fmla="*/ 62440 w 228952"/>
                <a:gd name="connsiteY18" fmla="*/ 332797 h 360181"/>
                <a:gd name="connsiteX19" fmla="*/ 82128 w 228952"/>
                <a:gd name="connsiteY19" fmla="*/ 274447 h 360181"/>
                <a:gd name="connsiteX20" fmla="*/ 81490 w 228952"/>
                <a:gd name="connsiteY20" fmla="*/ 314699 h 360181"/>
                <a:gd name="connsiteX21" fmla="*/ 68793 w 228952"/>
                <a:gd name="connsiteY21" fmla="*/ 341255 h 360181"/>
                <a:gd name="connsiteX22" fmla="*/ 84928 w 228952"/>
                <a:gd name="connsiteY22" fmla="*/ 360181 h 360181"/>
                <a:gd name="connsiteX23" fmla="*/ 99416 w 228952"/>
                <a:gd name="connsiteY23" fmla="*/ 342760 h 360181"/>
                <a:gd name="connsiteX24" fmla="*/ 157089 w 228952"/>
                <a:gd name="connsiteY24" fmla="*/ 324244 h 360181"/>
                <a:gd name="connsiteX25" fmla="*/ 181502 w 228952"/>
                <a:gd name="connsiteY25" fmla="*/ 311509 h 360181"/>
                <a:gd name="connsiteX26" fmla="*/ 197828 w 228952"/>
                <a:gd name="connsiteY26" fmla="*/ 289277 h 360181"/>
                <a:gd name="connsiteX27" fmla="*/ 224365 w 228952"/>
                <a:gd name="connsiteY27" fmla="*/ 152774 h 36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952" h="360181">
                  <a:moveTo>
                    <a:pt x="224365" y="152774"/>
                  </a:moveTo>
                  <a:cubicBezTo>
                    <a:pt x="208534" y="137325"/>
                    <a:pt x="205381" y="107540"/>
                    <a:pt x="188484" y="91510"/>
                  </a:cubicBezTo>
                  <a:cubicBezTo>
                    <a:pt x="177463" y="81051"/>
                    <a:pt x="167157" y="71460"/>
                    <a:pt x="154489" y="63230"/>
                  </a:cubicBezTo>
                  <a:cubicBezTo>
                    <a:pt x="137668" y="52305"/>
                    <a:pt x="126600" y="51990"/>
                    <a:pt x="106807" y="48247"/>
                  </a:cubicBezTo>
                  <a:cubicBezTo>
                    <a:pt x="87500" y="44599"/>
                    <a:pt x="72622" y="46409"/>
                    <a:pt x="52886" y="48676"/>
                  </a:cubicBezTo>
                  <a:cubicBezTo>
                    <a:pt x="39389" y="50228"/>
                    <a:pt x="33522" y="19577"/>
                    <a:pt x="28616" y="8223"/>
                  </a:cubicBezTo>
                  <a:cubicBezTo>
                    <a:pt x="25578" y="1184"/>
                    <a:pt x="18139" y="-521"/>
                    <a:pt x="11728" y="127"/>
                  </a:cubicBezTo>
                  <a:cubicBezTo>
                    <a:pt x="5870" y="717"/>
                    <a:pt x="3261" y="19091"/>
                    <a:pt x="1517" y="24530"/>
                  </a:cubicBezTo>
                  <a:cubicBezTo>
                    <a:pt x="-2588" y="37341"/>
                    <a:pt x="2861" y="58286"/>
                    <a:pt x="3556" y="71812"/>
                  </a:cubicBezTo>
                  <a:cubicBezTo>
                    <a:pt x="19329" y="59630"/>
                    <a:pt x="27359" y="64001"/>
                    <a:pt x="34988" y="79670"/>
                  </a:cubicBezTo>
                  <a:cubicBezTo>
                    <a:pt x="41294" y="92634"/>
                    <a:pt x="46695" y="103606"/>
                    <a:pt x="51505" y="118037"/>
                  </a:cubicBezTo>
                  <a:cubicBezTo>
                    <a:pt x="56058" y="131677"/>
                    <a:pt x="59030" y="144821"/>
                    <a:pt x="61649" y="157537"/>
                  </a:cubicBezTo>
                  <a:cubicBezTo>
                    <a:pt x="65421" y="175815"/>
                    <a:pt x="71965" y="188236"/>
                    <a:pt x="71965" y="207400"/>
                  </a:cubicBezTo>
                  <a:cubicBezTo>
                    <a:pt x="71965" y="236823"/>
                    <a:pt x="52915" y="266084"/>
                    <a:pt x="52915" y="295173"/>
                  </a:cubicBezTo>
                  <a:cubicBezTo>
                    <a:pt x="52915" y="301584"/>
                    <a:pt x="43390" y="304270"/>
                    <a:pt x="43390" y="310175"/>
                  </a:cubicBezTo>
                  <a:cubicBezTo>
                    <a:pt x="43390" y="314690"/>
                    <a:pt x="42037" y="321377"/>
                    <a:pt x="40656" y="325653"/>
                  </a:cubicBezTo>
                  <a:cubicBezTo>
                    <a:pt x="37960" y="333978"/>
                    <a:pt x="35160" y="343494"/>
                    <a:pt x="24978" y="341122"/>
                  </a:cubicBezTo>
                  <a:cubicBezTo>
                    <a:pt x="25492" y="354733"/>
                    <a:pt x="39818" y="351380"/>
                    <a:pt x="49981" y="352114"/>
                  </a:cubicBezTo>
                  <a:cubicBezTo>
                    <a:pt x="55410" y="352504"/>
                    <a:pt x="60554" y="336826"/>
                    <a:pt x="62440" y="332797"/>
                  </a:cubicBezTo>
                  <a:cubicBezTo>
                    <a:pt x="71069" y="314338"/>
                    <a:pt x="77717" y="294497"/>
                    <a:pt x="82128" y="274447"/>
                  </a:cubicBezTo>
                  <a:cubicBezTo>
                    <a:pt x="79994" y="288049"/>
                    <a:pt x="80175" y="301441"/>
                    <a:pt x="81490" y="314699"/>
                  </a:cubicBezTo>
                  <a:cubicBezTo>
                    <a:pt x="82480" y="324606"/>
                    <a:pt x="82985" y="342503"/>
                    <a:pt x="68793" y="341255"/>
                  </a:cubicBezTo>
                  <a:cubicBezTo>
                    <a:pt x="71184" y="346494"/>
                    <a:pt x="79365" y="360181"/>
                    <a:pt x="84928" y="360181"/>
                  </a:cubicBezTo>
                  <a:cubicBezTo>
                    <a:pt x="96196" y="360181"/>
                    <a:pt x="91377" y="344808"/>
                    <a:pt x="99416" y="342760"/>
                  </a:cubicBezTo>
                  <a:cubicBezTo>
                    <a:pt x="119027" y="337788"/>
                    <a:pt x="140059" y="335369"/>
                    <a:pt x="157089" y="324244"/>
                  </a:cubicBezTo>
                  <a:cubicBezTo>
                    <a:pt x="161414" y="321424"/>
                    <a:pt x="179387" y="314309"/>
                    <a:pt x="181502" y="311509"/>
                  </a:cubicBezTo>
                  <a:cubicBezTo>
                    <a:pt x="186722" y="304603"/>
                    <a:pt x="191627" y="295126"/>
                    <a:pt x="197828" y="289277"/>
                  </a:cubicBezTo>
                  <a:cubicBezTo>
                    <a:pt x="230261" y="258626"/>
                    <a:pt x="233861" y="193313"/>
                    <a:pt x="224365" y="152774"/>
                  </a:cubicBezTo>
                  <a:close/>
                </a:path>
              </a:pathLst>
            </a:custGeom>
            <a:solidFill>
              <a:srgbClr val="FFD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DE1873A-1742-41C1-AC2D-A953F5DCF096}"/>
              </a:ext>
            </a:extLst>
          </p:cNvPr>
          <p:cNvGrpSpPr/>
          <p:nvPr/>
        </p:nvGrpSpPr>
        <p:grpSpPr>
          <a:xfrm>
            <a:off x="3313194" y="3716490"/>
            <a:ext cx="1247662" cy="2593572"/>
            <a:chOff x="7618898" y="4674076"/>
            <a:chExt cx="1247662" cy="259357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CBDBA28-34C4-4A09-A744-3BD6B1B0B6AC}"/>
                </a:ext>
              </a:extLst>
            </p:cNvPr>
            <p:cNvSpPr/>
            <p:nvPr/>
          </p:nvSpPr>
          <p:spPr>
            <a:xfrm>
              <a:off x="7618898" y="4674076"/>
              <a:ext cx="1247662" cy="2593572"/>
            </a:xfrm>
            <a:custGeom>
              <a:avLst/>
              <a:gdLst>
                <a:gd name="connsiteX0" fmla="*/ 1246840 w 1247662"/>
                <a:gd name="connsiteY0" fmla="*/ 2349931 h 2593572"/>
                <a:gd name="connsiteX1" fmla="*/ 1170382 w 1247662"/>
                <a:gd name="connsiteY1" fmla="*/ 2296648 h 2593572"/>
                <a:gd name="connsiteX2" fmla="*/ 1145141 w 1247662"/>
                <a:gd name="connsiteY2" fmla="*/ 2268073 h 2593572"/>
                <a:gd name="connsiteX3" fmla="*/ 1134473 w 1247662"/>
                <a:gd name="connsiteY3" fmla="*/ 2260491 h 2593572"/>
                <a:gd name="connsiteX4" fmla="*/ 1124919 w 1247662"/>
                <a:gd name="connsiteY4" fmla="*/ 2239269 h 2593572"/>
                <a:gd name="connsiteX5" fmla="*/ 1081761 w 1247662"/>
                <a:gd name="connsiteY5" fmla="*/ 2153268 h 2593572"/>
                <a:gd name="connsiteX6" fmla="*/ 1040052 w 1247662"/>
                <a:gd name="connsiteY6" fmla="*/ 1999306 h 2593572"/>
                <a:gd name="connsiteX7" fmla="*/ 969367 w 1247662"/>
                <a:gd name="connsiteY7" fmla="*/ 1646223 h 2593572"/>
                <a:gd name="connsiteX8" fmla="*/ 895548 w 1247662"/>
                <a:gd name="connsiteY8" fmla="*/ 1487708 h 2593572"/>
                <a:gd name="connsiteX9" fmla="*/ 847980 w 1247662"/>
                <a:gd name="connsiteY9" fmla="*/ 1431587 h 2593572"/>
                <a:gd name="connsiteX10" fmla="*/ 833007 w 1247662"/>
                <a:gd name="connsiteY10" fmla="*/ 1343481 h 2593572"/>
                <a:gd name="connsiteX11" fmla="*/ 820443 w 1247662"/>
                <a:gd name="connsiteY11" fmla="*/ 1165287 h 2593572"/>
                <a:gd name="connsiteX12" fmla="*/ 830102 w 1247662"/>
                <a:gd name="connsiteY12" fmla="*/ 1073523 h 2593572"/>
                <a:gd name="connsiteX13" fmla="*/ 824520 w 1247662"/>
                <a:gd name="connsiteY13" fmla="*/ 997990 h 2593572"/>
                <a:gd name="connsiteX14" fmla="*/ 805813 w 1247662"/>
                <a:gd name="connsiteY14" fmla="*/ 927943 h 2593572"/>
                <a:gd name="connsiteX15" fmla="*/ 798402 w 1247662"/>
                <a:gd name="connsiteY15" fmla="*/ 891263 h 2593572"/>
                <a:gd name="connsiteX16" fmla="*/ 820748 w 1247662"/>
                <a:gd name="connsiteY16" fmla="*/ 833503 h 2593572"/>
                <a:gd name="connsiteX17" fmla="*/ 830740 w 1247662"/>
                <a:gd name="connsiteY17" fmla="*/ 725699 h 2593572"/>
                <a:gd name="connsiteX18" fmla="*/ 848923 w 1247662"/>
                <a:gd name="connsiteY18" fmla="*/ 696457 h 2593572"/>
                <a:gd name="connsiteX19" fmla="*/ 868078 w 1247662"/>
                <a:gd name="connsiteY19" fmla="*/ 660719 h 2593572"/>
                <a:gd name="connsiteX20" fmla="*/ 896624 w 1247662"/>
                <a:gd name="connsiteY20" fmla="*/ 568051 h 2593572"/>
                <a:gd name="connsiteX21" fmla="*/ 898882 w 1247662"/>
                <a:gd name="connsiteY21" fmla="*/ 491651 h 2593572"/>
                <a:gd name="connsiteX22" fmla="*/ 878660 w 1247662"/>
                <a:gd name="connsiteY22" fmla="*/ 452512 h 2593572"/>
                <a:gd name="connsiteX23" fmla="*/ 866182 w 1247662"/>
                <a:gd name="connsiteY23" fmla="*/ 419899 h 2593572"/>
                <a:gd name="connsiteX24" fmla="*/ 813871 w 1247662"/>
                <a:gd name="connsiteY24" fmla="*/ 349709 h 2593572"/>
                <a:gd name="connsiteX25" fmla="*/ 763417 w 1247662"/>
                <a:gd name="connsiteY25" fmla="*/ 284349 h 2593572"/>
                <a:gd name="connsiteX26" fmla="*/ 732975 w 1247662"/>
                <a:gd name="connsiteY26" fmla="*/ 235561 h 2593572"/>
                <a:gd name="connsiteX27" fmla="*/ 726050 w 1247662"/>
                <a:gd name="connsiteY27" fmla="*/ 224474 h 2593572"/>
                <a:gd name="connsiteX28" fmla="*/ 716525 w 1247662"/>
                <a:gd name="connsiteY28" fmla="*/ 224474 h 2593572"/>
                <a:gd name="connsiteX29" fmla="*/ 708429 w 1247662"/>
                <a:gd name="connsiteY29" fmla="*/ 214949 h 2593572"/>
                <a:gd name="connsiteX30" fmla="*/ 700190 w 1247662"/>
                <a:gd name="connsiteY30" fmla="*/ 211720 h 2593572"/>
                <a:gd name="connsiteX31" fmla="*/ 693132 w 1247662"/>
                <a:gd name="connsiteY31" fmla="*/ 190956 h 2593572"/>
                <a:gd name="connsiteX32" fmla="*/ 674758 w 1247662"/>
                <a:gd name="connsiteY32" fmla="*/ 136978 h 2593572"/>
                <a:gd name="connsiteX33" fmla="*/ 658423 w 1247662"/>
                <a:gd name="connsiteY33" fmla="*/ 107383 h 2593572"/>
                <a:gd name="connsiteX34" fmla="*/ 639468 w 1247662"/>
                <a:gd name="connsiteY34" fmla="*/ 72084 h 2593572"/>
                <a:gd name="connsiteX35" fmla="*/ 621275 w 1247662"/>
                <a:gd name="connsiteY35" fmla="*/ 60406 h 2593572"/>
                <a:gd name="connsiteX36" fmla="*/ 601368 w 1247662"/>
                <a:gd name="connsiteY36" fmla="*/ 27307 h 2593572"/>
                <a:gd name="connsiteX37" fmla="*/ 584185 w 1247662"/>
                <a:gd name="connsiteY37" fmla="*/ 21173 h 2593572"/>
                <a:gd name="connsiteX38" fmla="*/ 568888 w 1247662"/>
                <a:gd name="connsiteY38" fmla="*/ 46 h 2593572"/>
                <a:gd name="connsiteX39" fmla="*/ 555791 w 1247662"/>
                <a:gd name="connsiteY39" fmla="*/ 5390 h 2593572"/>
                <a:gd name="connsiteX40" fmla="*/ 544866 w 1247662"/>
                <a:gd name="connsiteY40" fmla="*/ 13257 h 2593572"/>
                <a:gd name="connsiteX41" fmla="*/ 545056 w 1247662"/>
                <a:gd name="connsiteY41" fmla="*/ 41128 h 2593572"/>
                <a:gd name="connsiteX42" fmla="*/ 540618 w 1247662"/>
                <a:gd name="connsiteY42" fmla="*/ 114375 h 2593572"/>
                <a:gd name="connsiteX43" fmla="*/ 527511 w 1247662"/>
                <a:gd name="connsiteY43" fmla="*/ 143045 h 2593572"/>
                <a:gd name="connsiteX44" fmla="*/ 527083 w 1247662"/>
                <a:gd name="connsiteY44" fmla="*/ 109470 h 2593572"/>
                <a:gd name="connsiteX45" fmla="*/ 506128 w 1247662"/>
                <a:gd name="connsiteY45" fmla="*/ 107326 h 2593572"/>
                <a:gd name="connsiteX46" fmla="*/ 497479 w 1247662"/>
                <a:gd name="connsiteY46" fmla="*/ 175192 h 2593572"/>
                <a:gd name="connsiteX47" fmla="*/ 508957 w 1247662"/>
                <a:gd name="connsiteY47" fmla="*/ 201148 h 2593572"/>
                <a:gd name="connsiteX48" fmla="*/ 527216 w 1247662"/>
                <a:gd name="connsiteY48" fmla="*/ 230989 h 2593572"/>
                <a:gd name="connsiteX49" fmla="*/ 513795 w 1247662"/>
                <a:gd name="connsiteY49" fmla="*/ 258583 h 2593572"/>
                <a:gd name="connsiteX50" fmla="*/ 513548 w 1247662"/>
                <a:gd name="connsiteY50" fmla="*/ 295569 h 2593572"/>
                <a:gd name="connsiteX51" fmla="*/ 509185 w 1247662"/>
                <a:gd name="connsiteY51" fmla="*/ 382123 h 2593572"/>
                <a:gd name="connsiteX52" fmla="*/ 498489 w 1247662"/>
                <a:gd name="connsiteY52" fmla="*/ 443264 h 2593572"/>
                <a:gd name="connsiteX53" fmla="*/ 494983 w 1247662"/>
                <a:gd name="connsiteY53" fmla="*/ 486898 h 2593572"/>
                <a:gd name="connsiteX54" fmla="*/ 489354 w 1247662"/>
                <a:gd name="connsiteY54" fmla="*/ 524998 h 2593572"/>
                <a:gd name="connsiteX55" fmla="*/ 464122 w 1247662"/>
                <a:gd name="connsiteY55" fmla="*/ 557383 h 2593572"/>
                <a:gd name="connsiteX56" fmla="*/ 438938 w 1247662"/>
                <a:gd name="connsiteY56" fmla="*/ 540466 h 2593572"/>
                <a:gd name="connsiteX57" fmla="*/ 421279 w 1247662"/>
                <a:gd name="connsiteY57" fmla="*/ 524045 h 2593572"/>
                <a:gd name="connsiteX58" fmla="*/ 417593 w 1247662"/>
                <a:gd name="connsiteY58" fmla="*/ 597873 h 2593572"/>
                <a:gd name="connsiteX59" fmla="*/ 401372 w 1247662"/>
                <a:gd name="connsiteY59" fmla="*/ 678826 h 2593572"/>
                <a:gd name="connsiteX60" fmla="*/ 393037 w 1247662"/>
                <a:gd name="connsiteY60" fmla="*/ 747178 h 2593572"/>
                <a:gd name="connsiteX61" fmla="*/ 377940 w 1247662"/>
                <a:gd name="connsiteY61" fmla="*/ 776924 h 2593572"/>
                <a:gd name="connsiteX62" fmla="*/ 345079 w 1247662"/>
                <a:gd name="connsiteY62" fmla="*/ 790859 h 2593572"/>
                <a:gd name="connsiteX63" fmla="*/ 364129 w 1247662"/>
                <a:gd name="connsiteY63" fmla="*/ 791507 h 2593572"/>
                <a:gd name="connsiteX64" fmla="*/ 329839 w 1247662"/>
                <a:gd name="connsiteY64" fmla="*/ 798956 h 2593572"/>
                <a:gd name="connsiteX65" fmla="*/ 283167 w 1247662"/>
                <a:gd name="connsiteY65" fmla="*/ 805499 h 2593572"/>
                <a:gd name="connsiteX66" fmla="*/ 350518 w 1247662"/>
                <a:gd name="connsiteY66" fmla="*/ 992180 h 2593572"/>
                <a:gd name="connsiteX67" fmla="*/ 434328 w 1247662"/>
                <a:gd name="connsiteY67" fmla="*/ 1105251 h 2593572"/>
                <a:gd name="connsiteX68" fmla="*/ 444082 w 1247662"/>
                <a:gd name="connsiteY68" fmla="*/ 1292256 h 2593572"/>
                <a:gd name="connsiteX69" fmla="*/ 431166 w 1247662"/>
                <a:gd name="connsiteY69" fmla="*/ 1383772 h 2593572"/>
                <a:gd name="connsiteX70" fmla="*/ 419507 w 1247662"/>
                <a:gd name="connsiteY70" fmla="*/ 1449170 h 2593572"/>
                <a:gd name="connsiteX71" fmla="*/ 390037 w 1247662"/>
                <a:gd name="connsiteY71" fmla="*/ 1534648 h 2593572"/>
                <a:gd name="connsiteX72" fmla="*/ 313704 w 1247662"/>
                <a:gd name="connsiteY72" fmla="*/ 1707898 h 2593572"/>
                <a:gd name="connsiteX73" fmla="*/ 288148 w 1247662"/>
                <a:gd name="connsiteY73" fmla="*/ 1782488 h 2593572"/>
                <a:gd name="connsiteX74" fmla="*/ 250372 w 1247662"/>
                <a:gd name="connsiteY74" fmla="*/ 1862470 h 2593572"/>
                <a:gd name="connsiteX75" fmla="*/ 241723 w 1247662"/>
                <a:gd name="connsiteY75" fmla="*/ 1893254 h 2593572"/>
                <a:gd name="connsiteX76" fmla="*/ 223159 w 1247662"/>
                <a:gd name="connsiteY76" fmla="*/ 1920886 h 2593572"/>
                <a:gd name="connsiteX77" fmla="*/ 160123 w 1247662"/>
                <a:gd name="connsiteY77" fmla="*/ 2014736 h 2593572"/>
                <a:gd name="connsiteX78" fmla="*/ 96962 w 1247662"/>
                <a:gd name="connsiteY78" fmla="*/ 2159259 h 2593572"/>
                <a:gd name="connsiteX79" fmla="*/ 43584 w 1247662"/>
                <a:gd name="connsiteY79" fmla="*/ 2326556 h 2593572"/>
                <a:gd name="connsiteX80" fmla="*/ 14000 w 1247662"/>
                <a:gd name="connsiteY80" fmla="*/ 2414558 h 2593572"/>
                <a:gd name="connsiteX81" fmla="*/ 5198 w 1247662"/>
                <a:gd name="connsiteY81" fmla="*/ 2491167 h 2593572"/>
                <a:gd name="connsiteX82" fmla="*/ 7189 w 1247662"/>
                <a:gd name="connsiteY82" fmla="*/ 2533820 h 2593572"/>
                <a:gd name="connsiteX83" fmla="*/ 1322 w 1247662"/>
                <a:gd name="connsiteY83" fmla="*/ 2545003 h 2593572"/>
                <a:gd name="connsiteX84" fmla="*/ 1770 w 1247662"/>
                <a:gd name="connsiteY84" fmla="*/ 2567148 h 2593572"/>
                <a:gd name="connsiteX85" fmla="*/ 21219 w 1247662"/>
                <a:gd name="connsiteY85" fmla="*/ 2586665 h 2593572"/>
                <a:gd name="connsiteX86" fmla="*/ 63910 w 1247662"/>
                <a:gd name="connsiteY86" fmla="*/ 2592256 h 2593572"/>
                <a:gd name="connsiteX87" fmla="*/ 104516 w 1247662"/>
                <a:gd name="connsiteY87" fmla="*/ 2591056 h 2593572"/>
                <a:gd name="connsiteX88" fmla="*/ 131748 w 1247662"/>
                <a:gd name="connsiteY88" fmla="*/ 2571996 h 2593572"/>
                <a:gd name="connsiteX89" fmla="*/ 150836 w 1247662"/>
                <a:gd name="connsiteY89" fmla="*/ 2548679 h 2593572"/>
                <a:gd name="connsiteX90" fmla="*/ 205795 w 1247662"/>
                <a:gd name="connsiteY90" fmla="*/ 2537687 h 2593572"/>
                <a:gd name="connsiteX91" fmla="*/ 256115 w 1247662"/>
                <a:gd name="connsiteY91" fmla="*/ 2497435 h 2593572"/>
                <a:gd name="connsiteX92" fmla="*/ 236713 w 1247662"/>
                <a:gd name="connsiteY92" fmla="*/ 2453858 h 2593572"/>
                <a:gd name="connsiteX93" fmla="*/ 205014 w 1247662"/>
                <a:gd name="connsiteY93" fmla="*/ 2445552 h 2593572"/>
                <a:gd name="connsiteX94" fmla="*/ 172667 w 1247662"/>
                <a:gd name="connsiteY94" fmla="*/ 2444276 h 2593572"/>
                <a:gd name="connsiteX95" fmla="*/ 185021 w 1247662"/>
                <a:gd name="connsiteY95" fmla="*/ 2411576 h 2593572"/>
                <a:gd name="connsiteX96" fmla="*/ 206919 w 1247662"/>
                <a:gd name="connsiteY96" fmla="*/ 2353598 h 2593572"/>
                <a:gd name="connsiteX97" fmla="*/ 226731 w 1247662"/>
                <a:gd name="connsiteY97" fmla="*/ 2286532 h 2593572"/>
                <a:gd name="connsiteX98" fmla="*/ 309589 w 1247662"/>
                <a:gd name="connsiteY98" fmla="*/ 2116863 h 2593572"/>
                <a:gd name="connsiteX99" fmla="*/ 415955 w 1247662"/>
                <a:gd name="connsiteY99" fmla="*/ 1962092 h 2593572"/>
                <a:gd name="connsiteX100" fmla="*/ 478124 w 1247662"/>
                <a:gd name="connsiteY100" fmla="*/ 1853392 h 2593572"/>
                <a:gd name="connsiteX101" fmla="*/ 614132 w 1247662"/>
                <a:gd name="connsiteY101" fmla="*/ 1610838 h 2593572"/>
                <a:gd name="connsiteX102" fmla="*/ 649850 w 1247662"/>
                <a:gd name="connsiteY102" fmla="*/ 1636079 h 2593572"/>
                <a:gd name="connsiteX103" fmla="*/ 661480 w 1247662"/>
                <a:gd name="connsiteY103" fmla="*/ 1626926 h 2593572"/>
                <a:gd name="connsiteX104" fmla="*/ 662833 w 1247662"/>
                <a:gd name="connsiteY104" fmla="*/ 1627259 h 2593572"/>
                <a:gd name="connsiteX105" fmla="*/ 662423 w 1247662"/>
                <a:gd name="connsiteY105" fmla="*/ 1632860 h 2593572"/>
                <a:gd name="connsiteX106" fmla="*/ 672634 w 1247662"/>
                <a:gd name="connsiteY106" fmla="*/ 1687124 h 2593572"/>
                <a:gd name="connsiteX107" fmla="*/ 702314 w 1247662"/>
                <a:gd name="connsiteY107" fmla="*/ 1711727 h 2593572"/>
                <a:gd name="connsiteX108" fmla="*/ 741310 w 1247662"/>
                <a:gd name="connsiteY108" fmla="*/ 1763943 h 2593572"/>
                <a:gd name="connsiteX109" fmla="*/ 748482 w 1247662"/>
                <a:gd name="connsiteY109" fmla="*/ 1770268 h 2593572"/>
                <a:gd name="connsiteX110" fmla="*/ 764227 w 1247662"/>
                <a:gd name="connsiteY110" fmla="*/ 1793642 h 2593572"/>
                <a:gd name="connsiteX111" fmla="*/ 805937 w 1247662"/>
                <a:gd name="connsiteY111" fmla="*/ 1854373 h 2593572"/>
                <a:gd name="connsiteX112" fmla="*/ 830902 w 1247662"/>
                <a:gd name="connsiteY112" fmla="*/ 1922344 h 2593572"/>
                <a:gd name="connsiteX113" fmla="*/ 845037 w 1247662"/>
                <a:gd name="connsiteY113" fmla="*/ 2004973 h 2593572"/>
                <a:gd name="connsiteX114" fmla="*/ 908997 w 1247662"/>
                <a:gd name="connsiteY114" fmla="*/ 2173451 h 2593572"/>
                <a:gd name="connsiteX115" fmla="*/ 949450 w 1247662"/>
                <a:gd name="connsiteY115" fmla="*/ 2255814 h 2593572"/>
                <a:gd name="connsiteX116" fmla="*/ 966728 w 1247662"/>
                <a:gd name="connsiteY116" fmla="*/ 2340549 h 2593572"/>
                <a:gd name="connsiteX117" fmla="*/ 987197 w 1247662"/>
                <a:gd name="connsiteY117" fmla="*/ 2416044 h 2593572"/>
                <a:gd name="connsiteX118" fmla="*/ 1041233 w 1247662"/>
                <a:gd name="connsiteY118" fmla="*/ 2418768 h 2593572"/>
                <a:gd name="connsiteX119" fmla="*/ 1077609 w 1247662"/>
                <a:gd name="connsiteY119" fmla="*/ 2414043 h 2593572"/>
                <a:gd name="connsiteX120" fmla="*/ 1089506 w 1247662"/>
                <a:gd name="connsiteY120" fmla="*/ 2397879 h 2593572"/>
                <a:gd name="connsiteX121" fmla="*/ 1138340 w 1247662"/>
                <a:gd name="connsiteY121" fmla="*/ 2393784 h 2593572"/>
                <a:gd name="connsiteX122" fmla="*/ 1196033 w 1247662"/>
                <a:gd name="connsiteY122" fmla="*/ 2396155 h 2593572"/>
                <a:gd name="connsiteX123" fmla="*/ 1239105 w 1247662"/>
                <a:gd name="connsiteY123" fmla="*/ 2383783 h 2593572"/>
                <a:gd name="connsiteX124" fmla="*/ 1246840 w 1247662"/>
                <a:gd name="connsiteY124" fmla="*/ 2349931 h 2593572"/>
                <a:gd name="connsiteX125" fmla="*/ 620409 w 1247662"/>
                <a:gd name="connsiteY125" fmla="*/ 227341 h 2593572"/>
                <a:gd name="connsiteX126" fmla="*/ 637306 w 1247662"/>
                <a:gd name="connsiteY126" fmla="*/ 263965 h 2593572"/>
                <a:gd name="connsiteX127" fmla="*/ 621857 w 1247662"/>
                <a:gd name="connsiteY127" fmla="*/ 250554 h 2593572"/>
                <a:gd name="connsiteX128" fmla="*/ 610884 w 1247662"/>
                <a:gd name="connsiteY128" fmla="*/ 233533 h 2593572"/>
                <a:gd name="connsiteX129" fmla="*/ 620409 w 1247662"/>
                <a:gd name="connsiteY129" fmla="*/ 227341 h 2593572"/>
                <a:gd name="connsiteX130" fmla="*/ 629553 w 1247662"/>
                <a:gd name="connsiteY130" fmla="*/ 728575 h 2593572"/>
                <a:gd name="connsiteX131" fmla="*/ 588824 w 1247662"/>
                <a:gd name="connsiteY131" fmla="*/ 716279 h 2593572"/>
                <a:gd name="connsiteX132" fmla="*/ 551267 w 1247662"/>
                <a:gd name="connsiteY132" fmla="*/ 691333 h 2593572"/>
                <a:gd name="connsiteX133" fmla="*/ 578041 w 1247662"/>
                <a:gd name="connsiteY133" fmla="*/ 645660 h 2593572"/>
                <a:gd name="connsiteX134" fmla="*/ 613960 w 1247662"/>
                <a:gd name="connsiteY134" fmla="*/ 601674 h 2593572"/>
                <a:gd name="connsiteX135" fmla="*/ 627019 w 1247662"/>
                <a:gd name="connsiteY135" fmla="*/ 553115 h 2593572"/>
                <a:gd name="connsiteX136" fmla="*/ 637258 w 1247662"/>
                <a:gd name="connsiteY136" fmla="*/ 500709 h 2593572"/>
                <a:gd name="connsiteX137" fmla="*/ 633306 w 1247662"/>
                <a:gd name="connsiteY137" fmla="*/ 451493 h 2593572"/>
                <a:gd name="connsiteX138" fmla="*/ 629943 w 1247662"/>
                <a:gd name="connsiteY138" fmla="*/ 407202 h 2593572"/>
                <a:gd name="connsiteX139" fmla="*/ 633467 w 1247662"/>
                <a:gd name="connsiteY139" fmla="*/ 291635 h 2593572"/>
                <a:gd name="connsiteX140" fmla="*/ 654194 w 1247662"/>
                <a:gd name="connsiteY140" fmla="*/ 338755 h 2593572"/>
                <a:gd name="connsiteX141" fmla="*/ 684550 w 1247662"/>
                <a:gd name="connsiteY141" fmla="*/ 399772 h 2593572"/>
                <a:gd name="connsiteX142" fmla="*/ 726879 w 1247662"/>
                <a:gd name="connsiteY142" fmla="*/ 468800 h 2593572"/>
                <a:gd name="connsiteX143" fmla="*/ 748910 w 1247662"/>
                <a:gd name="connsiteY143" fmla="*/ 553573 h 2593572"/>
                <a:gd name="connsiteX144" fmla="*/ 670939 w 1247662"/>
                <a:gd name="connsiteY144" fmla="*/ 683027 h 2593572"/>
                <a:gd name="connsiteX145" fmla="*/ 629553 w 1247662"/>
                <a:gd name="connsiteY145" fmla="*/ 728575 h 259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247662" h="2593572">
                  <a:moveTo>
                    <a:pt x="1246840" y="2349931"/>
                  </a:moveTo>
                  <a:cubicBezTo>
                    <a:pt x="1246830" y="2311678"/>
                    <a:pt x="1200186" y="2301020"/>
                    <a:pt x="1170382" y="2296648"/>
                  </a:cubicBezTo>
                  <a:cubicBezTo>
                    <a:pt x="1162086" y="2287847"/>
                    <a:pt x="1154171" y="2275959"/>
                    <a:pt x="1145141" y="2268073"/>
                  </a:cubicBezTo>
                  <a:cubicBezTo>
                    <a:pt x="1141388" y="2264796"/>
                    <a:pt x="1138683" y="2269863"/>
                    <a:pt x="1134473" y="2260491"/>
                  </a:cubicBezTo>
                  <a:cubicBezTo>
                    <a:pt x="1131292" y="2253414"/>
                    <a:pt x="1128101" y="2246346"/>
                    <a:pt x="1124919" y="2239269"/>
                  </a:cubicBezTo>
                  <a:cubicBezTo>
                    <a:pt x="1111575" y="2209608"/>
                    <a:pt x="1097630" y="2181652"/>
                    <a:pt x="1081761" y="2153268"/>
                  </a:cubicBezTo>
                  <a:cubicBezTo>
                    <a:pt x="1057044" y="2109034"/>
                    <a:pt x="1047472" y="2048560"/>
                    <a:pt x="1040052" y="1999306"/>
                  </a:cubicBezTo>
                  <a:cubicBezTo>
                    <a:pt x="1022211" y="1880824"/>
                    <a:pt x="1002961" y="1761409"/>
                    <a:pt x="969367" y="1646223"/>
                  </a:cubicBezTo>
                  <a:cubicBezTo>
                    <a:pt x="953222" y="1590855"/>
                    <a:pt x="927342" y="1535705"/>
                    <a:pt x="895548" y="1487708"/>
                  </a:cubicBezTo>
                  <a:cubicBezTo>
                    <a:pt x="883327" y="1469287"/>
                    <a:pt x="851628" y="1452752"/>
                    <a:pt x="847980" y="1431587"/>
                  </a:cubicBezTo>
                  <a:cubicBezTo>
                    <a:pt x="842979" y="1402450"/>
                    <a:pt x="835759" y="1372903"/>
                    <a:pt x="833007" y="1343481"/>
                  </a:cubicBezTo>
                  <a:cubicBezTo>
                    <a:pt x="827425" y="1283950"/>
                    <a:pt x="820443" y="1225133"/>
                    <a:pt x="820443" y="1165287"/>
                  </a:cubicBezTo>
                  <a:cubicBezTo>
                    <a:pt x="820443" y="1135045"/>
                    <a:pt x="826911" y="1103622"/>
                    <a:pt x="830102" y="1073523"/>
                  </a:cubicBezTo>
                  <a:cubicBezTo>
                    <a:pt x="832930" y="1046844"/>
                    <a:pt x="828206" y="1023088"/>
                    <a:pt x="824520" y="997990"/>
                  </a:cubicBezTo>
                  <a:cubicBezTo>
                    <a:pt x="821024" y="974130"/>
                    <a:pt x="812661" y="951203"/>
                    <a:pt x="805813" y="927943"/>
                  </a:cubicBezTo>
                  <a:cubicBezTo>
                    <a:pt x="802612" y="917066"/>
                    <a:pt x="794459" y="902340"/>
                    <a:pt x="798402" y="891263"/>
                  </a:cubicBezTo>
                  <a:cubicBezTo>
                    <a:pt x="805499" y="871384"/>
                    <a:pt x="815786" y="854677"/>
                    <a:pt x="820748" y="833503"/>
                  </a:cubicBezTo>
                  <a:cubicBezTo>
                    <a:pt x="828997" y="798260"/>
                    <a:pt x="828682" y="761722"/>
                    <a:pt x="830740" y="725699"/>
                  </a:cubicBezTo>
                  <a:cubicBezTo>
                    <a:pt x="831111" y="719260"/>
                    <a:pt x="845551" y="702248"/>
                    <a:pt x="848923" y="696457"/>
                  </a:cubicBezTo>
                  <a:cubicBezTo>
                    <a:pt x="855714" y="684818"/>
                    <a:pt x="862029" y="672207"/>
                    <a:pt x="868078" y="660719"/>
                  </a:cubicBezTo>
                  <a:cubicBezTo>
                    <a:pt x="883261" y="631840"/>
                    <a:pt x="888604" y="599826"/>
                    <a:pt x="896624" y="568051"/>
                  </a:cubicBezTo>
                  <a:cubicBezTo>
                    <a:pt x="902377" y="545210"/>
                    <a:pt x="906559" y="514463"/>
                    <a:pt x="898882" y="491651"/>
                  </a:cubicBezTo>
                  <a:cubicBezTo>
                    <a:pt x="894367" y="478230"/>
                    <a:pt x="885166" y="465104"/>
                    <a:pt x="878660" y="452512"/>
                  </a:cubicBezTo>
                  <a:cubicBezTo>
                    <a:pt x="873345" y="442225"/>
                    <a:pt x="872574" y="429567"/>
                    <a:pt x="866182" y="419899"/>
                  </a:cubicBezTo>
                  <a:cubicBezTo>
                    <a:pt x="849875" y="395258"/>
                    <a:pt x="832369" y="372779"/>
                    <a:pt x="813871" y="349709"/>
                  </a:cubicBezTo>
                  <a:cubicBezTo>
                    <a:pt x="796697" y="328297"/>
                    <a:pt x="777962" y="307647"/>
                    <a:pt x="763417" y="284349"/>
                  </a:cubicBezTo>
                  <a:cubicBezTo>
                    <a:pt x="753282" y="268080"/>
                    <a:pt x="743119" y="251821"/>
                    <a:pt x="732975" y="235561"/>
                  </a:cubicBezTo>
                  <a:cubicBezTo>
                    <a:pt x="731051" y="232475"/>
                    <a:pt x="728889" y="226865"/>
                    <a:pt x="726050" y="224474"/>
                  </a:cubicBezTo>
                  <a:cubicBezTo>
                    <a:pt x="724146" y="222874"/>
                    <a:pt x="718745" y="225751"/>
                    <a:pt x="716525" y="224474"/>
                  </a:cubicBezTo>
                  <a:cubicBezTo>
                    <a:pt x="713154" y="222531"/>
                    <a:pt x="711506" y="217378"/>
                    <a:pt x="708429" y="214949"/>
                  </a:cubicBezTo>
                  <a:cubicBezTo>
                    <a:pt x="704362" y="211730"/>
                    <a:pt x="702238" y="217750"/>
                    <a:pt x="700190" y="211720"/>
                  </a:cubicBezTo>
                  <a:cubicBezTo>
                    <a:pt x="697837" y="204796"/>
                    <a:pt x="695485" y="197881"/>
                    <a:pt x="693132" y="190956"/>
                  </a:cubicBezTo>
                  <a:cubicBezTo>
                    <a:pt x="686998" y="172963"/>
                    <a:pt x="680883" y="154970"/>
                    <a:pt x="674758" y="136978"/>
                  </a:cubicBezTo>
                  <a:cubicBezTo>
                    <a:pt x="670748" y="125195"/>
                    <a:pt x="665614" y="116956"/>
                    <a:pt x="658423" y="107383"/>
                  </a:cubicBezTo>
                  <a:cubicBezTo>
                    <a:pt x="650127" y="96325"/>
                    <a:pt x="639468" y="86657"/>
                    <a:pt x="639468" y="72084"/>
                  </a:cubicBezTo>
                  <a:cubicBezTo>
                    <a:pt x="639468" y="62111"/>
                    <a:pt x="625981" y="63388"/>
                    <a:pt x="621275" y="60406"/>
                  </a:cubicBezTo>
                  <a:cubicBezTo>
                    <a:pt x="607655" y="51786"/>
                    <a:pt x="610045" y="38518"/>
                    <a:pt x="601368" y="27307"/>
                  </a:cubicBezTo>
                  <a:cubicBezTo>
                    <a:pt x="599006" y="24259"/>
                    <a:pt x="583966" y="19477"/>
                    <a:pt x="584185" y="21173"/>
                  </a:cubicBezTo>
                  <a:cubicBezTo>
                    <a:pt x="582404" y="8009"/>
                    <a:pt x="583652" y="-716"/>
                    <a:pt x="568888" y="46"/>
                  </a:cubicBezTo>
                  <a:cubicBezTo>
                    <a:pt x="564392" y="275"/>
                    <a:pt x="562411" y="5904"/>
                    <a:pt x="555791" y="5390"/>
                  </a:cubicBezTo>
                  <a:cubicBezTo>
                    <a:pt x="549962" y="4933"/>
                    <a:pt x="546085" y="6438"/>
                    <a:pt x="544866" y="13257"/>
                  </a:cubicBezTo>
                  <a:cubicBezTo>
                    <a:pt x="543428" y="21297"/>
                    <a:pt x="547895" y="34622"/>
                    <a:pt x="545056" y="41128"/>
                  </a:cubicBezTo>
                  <a:cubicBezTo>
                    <a:pt x="535836" y="62254"/>
                    <a:pt x="551991" y="92839"/>
                    <a:pt x="540618" y="114375"/>
                  </a:cubicBezTo>
                  <a:cubicBezTo>
                    <a:pt x="536246" y="122662"/>
                    <a:pt x="533245" y="136235"/>
                    <a:pt x="527511" y="143045"/>
                  </a:cubicBezTo>
                  <a:cubicBezTo>
                    <a:pt x="521282" y="131710"/>
                    <a:pt x="532036" y="120947"/>
                    <a:pt x="527083" y="109470"/>
                  </a:cubicBezTo>
                  <a:cubicBezTo>
                    <a:pt x="521520" y="96582"/>
                    <a:pt x="512643" y="96658"/>
                    <a:pt x="506128" y="107326"/>
                  </a:cubicBezTo>
                  <a:cubicBezTo>
                    <a:pt x="494117" y="126976"/>
                    <a:pt x="499784" y="154161"/>
                    <a:pt x="497479" y="175192"/>
                  </a:cubicBezTo>
                  <a:cubicBezTo>
                    <a:pt x="496784" y="181526"/>
                    <a:pt x="506099" y="194156"/>
                    <a:pt x="508957" y="201148"/>
                  </a:cubicBezTo>
                  <a:cubicBezTo>
                    <a:pt x="513662" y="212663"/>
                    <a:pt x="519491" y="220636"/>
                    <a:pt x="527216" y="230989"/>
                  </a:cubicBezTo>
                  <a:cubicBezTo>
                    <a:pt x="535227" y="241734"/>
                    <a:pt x="516481" y="249449"/>
                    <a:pt x="513795" y="258583"/>
                  </a:cubicBezTo>
                  <a:cubicBezTo>
                    <a:pt x="510595" y="269490"/>
                    <a:pt x="513424" y="284339"/>
                    <a:pt x="513548" y="295569"/>
                  </a:cubicBezTo>
                  <a:cubicBezTo>
                    <a:pt x="513862" y="325277"/>
                    <a:pt x="514767" y="352900"/>
                    <a:pt x="509185" y="382123"/>
                  </a:cubicBezTo>
                  <a:cubicBezTo>
                    <a:pt x="505470" y="401544"/>
                    <a:pt x="500117" y="422956"/>
                    <a:pt x="498489" y="443264"/>
                  </a:cubicBezTo>
                  <a:cubicBezTo>
                    <a:pt x="497374" y="457170"/>
                    <a:pt x="493707" y="473029"/>
                    <a:pt x="494983" y="486898"/>
                  </a:cubicBezTo>
                  <a:cubicBezTo>
                    <a:pt x="496612" y="504652"/>
                    <a:pt x="500051" y="507757"/>
                    <a:pt x="489354" y="524998"/>
                  </a:cubicBezTo>
                  <a:cubicBezTo>
                    <a:pt x="485449" y="531294"/>
                    <a:pt x="470790" y="555678"/>
                    <a:pt x="464122" y="557383"/>
                  </a:cubicBezTo>
                  <a:cubicBezTo>
                    <a:pt x="456140" y="560031"/>
                    <a:pt x="443358" y="544857"/>
                    <a:pt x="438938" y="540466"/>
                  </a:cubicBezTo>
                  <a:cubicBezTo>
                    <a:pt x="432785" y="534342"/>
                    <a:pt x="421336" y="533780"/>
                    <a:pt x="421279" y="524045"/>
                  </a:cubicBezTo>
                  <a:cubicBezTo>
                    <a:pt x="420669" y="548448"/>
                    <a:pt x="421193" y="573670"/>
                    <a:pt x="417593" y="597873"/>
                  </a:cubicBezTo>
                  <a:cubicBezTo>
                    <a:pt x="413554" y="625058"/>
                    <a:pt x="405210" y="652032"/>
                    <a:pt x="401372" y="678826"/>
                  </a:cubicBezTo>
                  <a:cubicBezTo>
                    <a:pt x="397981" y="702525"/>
                    <a:pt x="401000" y="723765"/>
                    <a:pt x="393037" y="747178"/>
                  </a:cubicBezTo>
                  <a:cubicBezTo>
                    <a:pt x="390904" y="753445"/>
                    <a:pt x="384341" y="776924"/>
                    <a:pt x="377940" y="776924"/>
                  </a:cubicBezTo>
                  <a:cubicBezTo>
                    <a:pt x="360500" y="776924"/>
                    <a:pt x="357223" y="778820"/>
                    <a:pt x="345079" y="790859"/>
                  </a:cubicBezTo>
                  <a:cubicBezTo>
                    <a:pt x="351432" y="791069"/>
                    <a:pt x="357776" y="791298"/>
                    <a:pt x="364129" y="791507"/>
                  </a:cubicBezTo>
                  <a:cubicBezTo>
                    <a:pt x="361281" y="797651"/>
                    <a:pt x="338288" y="797517"/>
                    <a:pt x="329839" y="798956"/>
                  </a:cubicBezTo>
                  <a:cubicBezTo>
                    <a:pt x="314189" y="801604"/>
                    <a:pt x="299311" y="805499"/>
                    <a:pt x="283167" y="805499"/>
                  </a:cubicBezTo>
                  <a:cubicBezTo>
                    <a:pt x="288348" y="873041"/>
                    <a:pt x="311751" y="936706"/>
                    <a:pt x="350518" y="992180"/>
                  </a:cubicBezTo>
                  <a:cubicBezTo>
                    <a:pt x="377559" y="1030880"/>
                    <a:pt x="414611" y="1061941"/>
                    <a:pt x="434328" y="1105251"/>
                  </a:cubicBezTo>
                  <a:cubicBezTo>
                    <a:pt x="462103" y="1166259"/>
                    <a:pt x="449873" y="1228514"/>
                    <a:pt x="444082" y="1292256"/>
                  </a:cubicBezTo>
                  <a:cubicBezTo>
                    <a:pt x="441234" y="1323602"/>
                    <a:pt x="437529" y="1352987"/>
                    <a:pt x="431166" y="1383772"/>
                  </a:cubicBezTo>
                  <a:cubicBezTo>
                    <a:pt x="426642" y="1405631"/>
                    <a:pt x="424489" y="1428253"/>
                    <a:pt x="419507" y="1449170"/>
                  </a:cubicBezTo>
                  <a:cubicBezTo>
                    <a:pt x="412068" y="1480431"/>
                    <a:pt x="403286" y="1505444"/>
                    <a:pt x="390037" y="1534648"/>
                  </a:cubicBezTo>
                  <a:cubicBezTo>
                    <a:pt x="363967" y="1592112"/>
                    <a:pt x="339107" y="1650138"/>
                    <a:pt x="313704" y="1707898"/>
                  </a:cubicBezTo>
                  <a:cubicBezTo>
                    <a:pt x="303179" y="1731844"/>
                    <a:pt x="296406" y="1757695"/>
                    <a:pt x="288148" y="1782488"/>
                  </a:cubicBezTo>
                  <a:cubicBezTo>
                    <a:pt x="278995" y="1809987"/>
                    <a:pt x="262888" y="1836343"/>
                    <a:pt x="250372" y="1862470"/>
                  </a:cubicBezTo>
                  <a:cubicBezTo>
                    <a:pt x="245771" y="1872099"/>
                    <a:pt x="246162" y="1883672"/>
                    <a:pt x="241723" y="1893254"/>
                  </a:cubicBezTo>
                  <a:cubicBezTo>
                    <a:pt x="237256" y="1902922"/>
                    <a:pt x="229084" y="1912085"/>
                    <a:pt x="223159" y="1920886"/>
                  </a:cubicBezTo>
                  <a:lnTo>
                    <a:pt x="160123" y="2014736"/>
                  </a:lnTo>
                  <a:cubicBezTo>
                    <a:pt x="132510" y="2055846"/>
                    <a:pt x="110021" y="2111987"/>
                    <a:pt x="96962" y="2159259"/>
                  </a:cubicBezTo>
                  <a:cubicBezTo>
                    <a:pt x="81313" y="2215895"/>
                    <a:pt x="59262" y="2270149"/>
                    <a:pt x="43584" y="2326556"/>
                  </a:cubicBezTo>
                  <a:cubicBezTo>
                    <a:pt x="35278" y="2356465"/>
                    <a:pt x="24468" y="2385325"/>
                    <a:pt x="14000" y="2414558"/>
                  </a:cubicBezTo>
                  <a:cubicBezTo>
                    <a:pt x="5418" y="2438532"/>
                    <a:pt x="-7222" y="2467450"/>
                    <a:pt x="5198" y="2491167"/>
                  </a:cubicBezTo>
                  <a:cubicBezTo>
                    <a:pt x="12075" y="2504302"/>
                    <a:pt x="8085" y="2519199"/>
                    <a:pt x="7189" y="2533820"/>
                  </a:cubicBezTo>
                  <a:cubicBezTo>
                    <a:pt x="6789" y="2540278"/>
                    <a:pt x="1322" y="2537230"/>
                    <a:pt x="1322" y="2545003"/>
                  </a:cubicBezTo>
                  <a:cubicBezTo>
                    <a:pt x="1322" y="2552384"/>
                    <a:pt x="1569" y="2559766"/>
                    <a:pt x="1770" y="2567148"/>
                  </a:cubicBezTo>
                  <a:cubicBezTo>
                    <a:pt x="2265" y="2585331"/>
                    <a:pt x="3446" y="2586351"/>
                    <a:pt x="21219" y="2586665"/>
                  </a:cubicBezTo>
                  <a:cubicBezTo>
                    <a:pt x="35755" y="2586922"/>
                    <a:pt x="49585" y="2589761"/>
                    <a:pt x="63910" y="2592256"/>
                  </a:cubicBezTo>
                  <a:cubicBezTo>
                    <a:pt x="78665" y="2594828"/>
                    <a:pt x="89466" y="2593199"/>
                    <a:pt x="104516" y="2591056"/>
                  </a:cubicBezTo>
                  <a:cubicBezTo>
                    <a:pt x="120518" y="2588789"/>
                    <a:pt x="130300" y="2589427"/>
                    <a:pt x="131748" y="2571996"/>
                  </a:cubicBezTo>
                  <a:cubicBezTo>
                    <a:pt x="133062" y="2556109"/>
                    <a:pt x="133595" y="2552127"/>
                    <a:pt x="150836" y="2548679"/>
                  </a:cubicBezTo>
                  <a:lnTo>
                    <a:pt x="205795" y="2537687"/>
                  </a:lnTo>
                  <a:cubicBezTo>
                    <a:pt x="224988" y="2533849"/>
                    <a:pt x="253115" y="2517247"/>
                    <a:pt x="256115" y="2497435"/>
                  </a:cubicBezTo>
                  <a:cubicBezTo>
                    <a:pt x="257773" y="2486491"/>
                    <a:pt x="245695" y="2460764"/>
                    <a:pt x="236713" y="2453858"/>
                  </a:cubicBezTo>
                  <a:cubicBezTo>
                    <a:pt x="227788" y="2447000"/>
                    <a:pt x="215939" y="2445390"/>
                    <a:pt x="205014" y="2445552"/>
                  </a:cubicBezTo>
                  <a:cubicBezTo>
                    <a:pt x="199927" y="2445638"/>
                    <a:pt x="175867" y="2452439"/>
                    <a:pt x="172667" y="2444276"/>
                  </a:cubicBezTo>
                  <a:cubicBezTo>
                    <a:pt x="170591" y="2438999"/>
                    <a:pt x="183087" y="2416691"/>
                    <a:pt x="185021" y="2411576"/>
                  </a:cubicBezTo>
                  <a:cubicBezTo>
                    <a:pt x="192317" y="2392250"/>
                    <a:pt x="199623" y="2372924"/>
                    <a:pt x="206919" y="2353598"/>
                  </a:cubicBezTo>
                  <a:cubicBezTo>
                    <a:pt x="215187" y="2331728"/>
                    <a:pt x="218720" y="2308421"/>
                    <a:pt x="226731" y="2286532"/>
                  </a:cubicBezTo>
                  <a:cubicBezTo>
                    <a:pt x="248772" y="2226287"/>
                    <a:pt x="278652" y="2173166"/>
                    <a:pt x="309589" y="2116863"/>
                  </a:cubicBezTo>
                  <a:cubicBezTo>
                    <a:pt x="339297" y="2062818"/>
                    <a:pt x="380969" y="2012860"/>
                    <a:pt x="415955" y="1962092"/>
                  </a:cubicBezTo>
                  <a:cubicBezTo>
                    <a:pt x="439757" y="1927554"/>
                    <a:pt x="457645" y="1889911"/>
                    <a:pt x="478124" y="1853392"/>
                  </a:cubicBezTo>
                  <a:lnTo>
                    <a:pt x="614132" y="1610838"/>
                  </a:lnTo>
                  <a:cubicBezTo>
                    <a:pt x="626467" y="1618525"/>
                    <a:pt x="638020" y="1627640"/>
                    <a:pt x="649850" y="1636079"/>
                  </a:cubicBezTo>
                  <a:cubicBezTo>
                    <a:pt x="650470" y="1628450"/>
                    <a:pt x="655013" y="1628336"/>
                    <a:pt x="661480" y="1626926"/>
                  </a:cubicBezTo>
                  <a:cubicBezTo>
                    <a:pt x="661938" y="1626831"/>
                    <a:pt x="662395" y="1626973"/>
                    <a:pt x="662833" y="1627259"/>
                  </a:cubicBezTo>
                  <a:cubicBezTo>
                    <a:pt x="662643" y="1629097"/>
                    <a:pt x="662395" y="1630907"/>
                    <a:pt x="662423" y="1632860"/>
                  </a:cubicBezTo>
                  <a:cubicBezTo>
                    <a:pt x="662576" y="1650472"/>
                    <a:pt x="663262" y="1671655"/>
                    <a:pt x="672634" y="1687124"/>
                  </a:cubicBezTo>
                  <a:cubicBezTo>
                    <a:pt x="680426" y="1700002"/>
                    <a:pt x="689284" y="1706174"/>
                    <a:pt x="702314" y="1711727"/>
                  </a:cubicBezTo>
                  <a:cubicBezTo>
                    <a:pt x="713773" y="1729986"/>
                    <a:pt x="726060" y="1747665"/>
                    <a:pt x="741310" y="1763943"/>
                  </a:cubicBezTo>
                  <a:cubicBezTo>
                    <a:pt x="743595" y="1766391"/>
                    <a:pt x="746005" y="1768496"/>
                    <a:pt x="748482" y="1770268"/>
                  </a:cubicBezTo>
                  <a:lnTo>
                    <a:pt x="764227" y="1793642"/>
                  </a:lnTo>
                  <a:cubicBezTo>
                    <a:pt x="777705" y="1813625"/>
                    <a:pt x="796050" y="1832618"/>
                    <a:pt x="805937" y="1854373"/>
                  </a:cubicBezTo>
                  <a:cubicBezTo>
                    <a:pt x="815385" y="1875166"/>
                    <a:pt x="827625" y="1899884"/>
                    <a:pt x="830902" y="1922344"/>
                  </a:cubicBezTo>
                  <a:cubicBezTo>
                    <a:pt x="834950" y="1950080"/>
                    <a:pt x="837931" y="1977856"/>
                    <a:pt x="845037" y="2004973"/>
                  </a:cubicBezTo>
                  <a:cubicBezTo>
                    <a:pt x="860410" y="2063581"/>
                    <a:pt x="879946" y="2120102"/>
                    <a:pt x="908997" y="2173451"/>
                  </a:cubicBezTo>
                  <a:cubicBezTo>
                    <a:pt x="923694" y="2200426"/>
                    <a:pt x="936496" y="2227953"/>
                    <a:pt x="949450" y="2255814"/>
                  </a:cubicBezTo>
                  <a:cubicBezTo>
                    <a:pt x="962061" y="2282941"/>
                    <a:pt x="962975" y="2310830"/>
                    <a:pt x="966728" y="2340549"/>
                  </a:cubicBezTo>
                  <a:cubicBezTo>
                    <a:pt x="970033" y="2366647"/>
                    <a:pt x="944192" y="2412967"/>
                    <a:pt x="987197" y="2416044"/>
                  </a:cubicBezTo>
                  <a:cubicBezTo>
                    <a:pt x="1004771" y="2417301"/>
                    <a:pt x="1023707" y="2421044"/>
                    <a:pt x="1041233" y="2418768"/>
                  </a:cubicBezTo>
                  <a:cubicBezTo>
                    <a:pt x="1053358" y="2417196"/>
                    <a:pt x="1065483" y="2415615"/>
                    <a:pt x="1077609" y="2414043"/>
                  </a:cubicBezTo>
                  <a:cubicBezTo>
                    <a:pt x="1088258" y="2412653"/>
                    <a:pt x="1087581" y="2408043"/>
                    <a:pt x="1089506" y="2397879"/>
                  </a:cubicBezTo>
                  <a:cubicBezTo>
                    <a:pt x="1092344" y="2382878"/>
                    <a:pt x="1128710" y="2392707"/>
                    <a:pt x="1138340" y="2393784"/>
                  </a:cubicBezTo>
                  <a:cubicBezTo>
                    <a:pt x="1157752" y="2395965"/>
                    <a:pt x="1176450" y="2396155"/>
                    <a:pt x="1196033" y="2396155"/>
                  </a:cubicBezTo>
                  <a:cubicBezTo>
                    <a:pt x="1211054" y="2396155"/>
                    <a:pt x="1227389" y="2394165"/>
                    <a:pt x="1239105" y="2383783"/>
                  </a:cubicBezTo>
                  <a:cubicBezTo>
                    <a:pt x="1251373" y="2372934"/>
                    <a:pt x="1246849" y="2363380"/>
                    <a:pt x="1246840" y="2349931"/>
                  </a:cubicBezTo>
                  <a:close/>
                  <a:moveTo>
                    <a:pt x="620409" y="227341"/>
                  </a:moveTo>
                  <a:cubicBezTo>
                    <a:pt x="630553" y="235742"/>
                    <a:pt x="656061" y="251487"/>
                    <a:pt x="637306" y="263965"/>
                  </a:cubicBezTo>
                  <a:cubicBezTo>
                    <a:pt x="631553" y="267794"/>
                    <a:pt x="622733" y="256193"/>
                    <a:pt x="621857" y="250554"/>
                  </a:cubicBezTo>
                  <a:cubicBezTo>
                    <a:pt x="620113" y="239429"/>
                    <a:pt x="616161" y="241619"/>
                    <a:pt x="610884" y="233533"/>
                  </a:cubicBezTo>
                  <a:cubicBezTo>
                    <a:pt x="614703" y="231618"/>
                    <a:pt x="618313" y="230285"/>
                    <a:pt x="620409" y="227341"/>
                  </a:cubicBezTo>
                  <a:close/>
                  <a:moveTo>
                    <a:pt x="629553" y="728575"/>
                  </a:moveTo>
                  <a:cubicBezTo>
                    <a:pt x="619085" y="725718"/>
                    <a:pt x="596225" y="724242"/>
                    <a:pt x="588824" y="716279"/>
                  </a:cubicBezTo>
                  <a:cubicBezTo>
                    <a:pt x="578137" y="704791"/>
                    <a:pt x="564992" y="698915"/>
                    <a:pt x="551267" y="691333"/>
                  </a:cubicBezTo>
                  <a:cubicBezTo>
                    <a:pt x="559534" y="677102"/>
                    <a:pt x="566754" y="657557"/>
                    <a:pt x="578041" y="645660"/>
                  </a:cubicBezTo>
                  <a:cubicBezTo>
                    <a:pt x="591719" y="631239"/>
                    <a:pt x="603340" y="618400"/>
                    <a:pt x="613960" y="601674"/>
                  </a:cubicBezTo>
                  <a:cubicBezTo>
                    <a:pt x="623390" y="586796"/>
                    <a:pt x="622085" y="569860"/>
                    <a:pt x="627019" y="553115"/>
                  </a:cubicBezTo>
                  <a:cubicBezTo>
                    <a:pt x="630391" y="541619"/>
                    <a:pt x="630800" y="507986"/>
                    <a:pt x="637258" y="500709"/>
                  </a:cubicBezTo>
                  <a:cubicBezTo>
                    <a:pt x="645650" y="491260"/>
                    <a:pt x="635087" y="461113"/>
                    <a:pt x="633306" y="451493"/>
                  </a:cubicBezTo>
                  <a:cubicBezTo>
                    <a:pt x="630410" y="436063"/>
                    <a:pt x="629943" y="422975"/>
                    <a:pt x="629943" y="407202"/>
                  </a:cubicBezTo>
                  <a:cubicBezTo>
                    <a:pt x="629943" y="368407"/>
                    <a:pt x="629267" y="330211"/>
                    <a:pt x="633467" y="291635"/>
                  </a:cubicBezTo>
                  <a:cubicBezTo>
                    <a:pt x="645583" y="304294"/>
                    <a:pt x="646631" y="323563"/>
                    <a:pt x="654194" y="338755"/>
                  </a:cubicBezTo>
                  <a:cubicBezTo>
                    <a:pt x="664319" y="359101"/>
                    <a:pt x="674425" y="379437"/>
                    <a:pt x="684550" y="399772"/>
                  </a:cubicBezTo>
                  <a:cubicBezTo>
                    <a:pt x="696485" y="423737"/>
                    <a:pt x="713497" y="445664"/>
                    <a:pt x="726879" y="468800"/>
                  </a:cubicBezTo>
                  <a:cubicBezTo>
                    <a:pt x="737052" y="486402"/>
                    <a:pt x="767551" y="532732"/>
                    <a:pt x="748910" y="553573"/>
                  </a:cubicBezTo>
                  <a:cubicBezTo>
                    <a:pt x="735804" y="603379"/>
                    <a:pt x="689217" y="635488"/>
                    <a:pt x="670939" y="683027"/>
                  </a:cubicBezTo>
                  <a:cubicBezTo>
                    <a:pt x="663519" y="702296"/>
                    <a:pt x="657490" y="736186"/>
                    <a:pt x="629553" y="72857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762EB53-9B68-43D0-BC63-705DCA2EBD2D}"/>
                </a:ext>
              </a:extLst>
            </p:cNvPr>
            <p:cNvSpPr/>
            <p:nvPr/>
          </p:nvSpPr>
          <p:spPr>
            <a:xfrm>
              <a:off x="7778367" y="5116848"/>
              <a:ext cx="261965" cy="364317"/>
            </a:xfrm>
            <a:custGeom>
              <a:avLst/>
              <a:gdLst>
                <a:gd name="connsiteX0" fmla="*/ 135556 w 261965"/>
                <a:gd name="connsiteY0" fmla="*/ 36982 h 364317"/>
                <a:gd name="connsiteX1" fmla="*/ 101694 w 261965"/>
                <a:gd name="connsiteY1" fmla="*/ 44382 h 364317"/>
                <a:gd name="connsiteX2" fmla="*/ 83168 w 261965"/>
                <a:gd name="connsiteY2" fmla="*/ 46621 h 364317"/>
                <a:gd name="connsiteX3" fmla="*/ 42039 w 261965"/>
                <a:gd name="connsiteY3" fmla="*/ 75301 h 364317"/>
                <a:gd name="connsiteX4" fmla="*/ 5539 w 261965"/>
                <a:gd name="connsiteY4" fmla="*/ 145414 h 364317"/>
                <a:gd name="connsiteX5" fmla="*/ 13255 w 261965"/>
                <a:gd name="connsiteY5" fmla="*/ 259867 h 364317"/>
                <a:gd name="connsiteX6" fmla="*/ 46582 w 261965"/>
                <a:gd name="connsiteY6" fmla="*/ 311749 h 364317"/>
                <a:gd name="connsiteX7" fmla="*/ 74538 w 261965"/>
                <a:gd name="connsiteY7" fmla="*/ 332552 h 364317"/>
                <a:gd name="connsiteX8" fmla="*/ 98913 w 261965"/>
                <a:gd name="connsiteY8" fmla="*/ 357012 h 364317"/>
                <a:gd name="connsiteX9" fmla="*/ 157892 w 261965"/>
                <a:gd name="connsiteY9" fmla="*/ 358584 h 364317"/>
                <a:gd name="connsiteX10" fmla="*/ 204612 w 261965"/>
                <a:gd name="connsiteY10" fmla="*/ 348678 h 364317"/>
                <a:gd name="connsiteX11" fmla="*/ 185562 w 261965"/>
                <a:gd name="connsiteY11" fmla="*/ 349040 h 364317"/>
                <a:gd name="connsiteX12" fmla="*/ 200735 w 261965"/>
                <a:gd name="connsiteY12" fmla="*/ 335276 h 364317"/>
                <a:gd name="connsiteX13" fmla="*/ 222805 w 261965"/>
                <a:gd name="connsiteY13" fmla="*/ 329399 h 364317"/>
                <a:gd name="connsiteX14" fmla="*/ 240102 w 261965"/>
                <a:gd name="connsiteY14" fmla="*/ 279145 h 364317"/>
                <a:gd name="connsiteX15" fmla="*/ 242140 w 261965"/>
                <a:gd name="connsiteY15" fmla="*/ 235111 h 364317"/>
                <a:gd name="connsiteX16" fmla="*/ 254008 w 261965"/>
                <a:gd name="connsiteY16" fmla="*/ 180571 h 364317"/>
                <a:gd name="connsiteX17" fmla="*/ 260028 w 261965"/>
                <a:gd name="connsiteY17" fmla="*/ 66090 h 364317"/>
                <a:gd name="connsiteX18" fmla="*/ 221109 w 261965"/>
                <a:gd name="connsiteY18" fmla="*/ 1225 h 364317"/>
                <a:gd name="connsiteX19" fmla="*/ 135556 w 261965"/>
                <a:gd name="connsiteY19" fmla="*/ 36982 h 364317"/>
                <a:gd name="connsiteX20" fmla="*/ 42420 w 261965"/>
                <a:gd name="connsiteY20" fmla="*/ 85616 h 364317"/>
                <a:gd name="connsiteX21" fmla="*/ 50954 w 261965"/>
                <a:gd name="connsiteY21" fmla="*/ 74501 h 364317"/>
                <a:gd name="connsiteX22" fmla="*/ 42420 w 261965"/>
                <a:gd name="connsiteY22" fmla="*/ 85616 h 364317"/>
                <a:gd name="connsiteX23" fmla="*/ 42420 w 261965"/>
                <a:gd name="connsiteY23" fmla="*/ 85616 h 364317"/>
                <a:gd name="connsiteX24" fmla="*/ 203764 w 261965"/>
                <a:gd name="connsiteY24" fmla="*/ 329875 h 364317"/>
                <a:gd name="connsiteX25" fmla="*/ 183190 w 261965"/>
                <a:gd name="connsiteY25" fmla="*/ 343677 h 364317"/>
                <a:gd name="connsiteX26" fmla="*/ 172713 w 261965"/>
                <a:gd name="connsiteY26" fmla="*/ 353202 h 364317"/>
                <a:gd name="connsiteX27" fmla="*/ 206574 w 261965"/>
                <a:gd name="connsiteY27" fmla="*/ 318322 h 364317"/>
                <a:gd name="connsiteX28" fmla="*/ 203764 w 261965"/>
                <a:gd name="connsiteY28" fmla="*/ 329875 h 36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1965" h="364317">
                  <a:moveTo>
                    <a:pt x="135556" y="36982"/>
                  </a:moveTo>
                  <a:cubicBezTo>
                    <a:pt x="122859" y="38248"/>
                    <a:pt x="113048" y="38715"/>
                    <a:pt x="101694" y="44382"/>
                  </a:cubicBezTo>
                  <a:cubicBezTo>
                    <a:pt x="92760" y="48850"/>
                    <a:pt x="93226" y="44544"/>
                    <a:pt x="83168" y="46621"/>
                  </a:cubicBezTo>
                  <a:cubicBezTo>
                    <a:pt x="69985" y="49345"/>
                    <a:pt x="50973" y="66347"/>
                    <a:pt x="42039" y="75301"/>
                  </a:cubicBezTo>
                  <a:cubicBezTo>
                    <a:pt x="23027" y="94351"/>
                    <a:pt x="11740" y="119516"/>
                    <a:pt x="5539" y="145414"/>
                  </a:cubicBezTo>
                  <a:cubicBezTo>
                    <a:pt x="-4033" y="185391"/>
                    <a:pt x="-1033" y="223005"/>
                    <a:pt x="13255" y="259867"/>
                  </a:cubicBezTo>
                  <a:cubicBezTo>
                    <a:pt x="21046" y="279964"/>
                    <a:pt x="32943" y="295290"/>
                    <a:pt x="46582" y="311749"/>
                  </a:cubicBezTo>
                  <a:cubicBezTo>
                    <a:pt x="53755" y="320398"/>
                    <a:pt x="65394" y="326151"/>
                    <a:pt x="74538" y="332552"/>
                  </a:cubicBezTo>
                  <a:cubicBezTo>
                    <a:pt x="83816" y="339067"/>
                    <a:pt x="89397" y="351240"/>
                    <a:pt x="98913" y="357012"/>
                  </a:cubicBezTo>
                  <a:cubicBezTo>
                    <a:pt x="117144" y="368090"/>
                    <a:pt x="139413" y="364851"/>
                    <a:pt x="157892" y="358584"/>
                  </a:cubicBezTo>
                  <a:cubicBezTo>
                    <a:pt x="167293" y="355402"/>
                    <a:pt x="201630" y="355259"/>
                    <a:pt x="204612" y="348678"/>
                  </a:cubicBezTo>
                  <a:cubicBezTo>
                    <a:pt x="198259" y="348802"/>
                    <a:pt x="191915" y="348916"/>
                    <a:pt x="185562" y="349040"/>
                  </a:cubicBezTo>
                  <a:cubicBezTo>
                    <a:pt x="189257" y="345258"/>
                    <a:pt x="195363" y="335648"/>
                    <a:pt x="200735" y="335276"/>
                  </a:cubicBezTo>
                  <a:cubicBezTo>
                    <a:pt x="209136" y="334676"/>
                    <a:pt x="218833" y="337038"/>
                    <a:pt x="222805" y="329399"/>
                  </a:cubicBezTo>
                  <a:cubicBezTo>
                    <a:pt x="231025" y="313578"/>
                    <a:pt x="237940" y="296957"/>
                    <a:pt x="240102" y="279145"/>
                  </a:cubicBezTo>
                  <a:cubicBezTo>
                    <a:pt x="241759" y="265477"/>
                    <a:pt x="238292" y="247960"/>
                    <a:pt x="242140" y="235111"/>
                  </a:cubicBezTo>
                  <a:cubicBezTo>
                    <a:pt x="247712" y="216528"/>
                    <a:pt x="251341" y="199792"/>
                    <a:pt x="254008" y="180571"/>
                  </a:cubicBezTo>
                  <a:cubicBezTo>
                    <a:pt x="259152" y="143395"/>
                    <a:pt x="265115" y="103504"/>
                    <a:pt x="260028" y="66090"/>
                  </a:cubicBezTo>
                  <a:cubicBezTo>
                    <a:pt x="256761" y="42030"/>
                    <a:pt x="248855" y="7721"/>
                    <a:pt x="221109" y="1225"/>
                  </a:cubicBezTo>
                  <a:cubicBezTo>
                    <a:pt x="190667" y="-5890"/>
                    <a:pt x="157596" y="19570"/>
                    <a:pt x="135556" y="36982"/>
                  </a:cubicBezTo>
                  <a:close/>
                  <a:moveTo>
                    <a:pt x="42420" y="85616"/>
                  </a:moveTo>
                  <a:cubicBezTo>
                    <a:pt x="45211" y="81768"/>
                    <a:pt x="47954" y="78187"/>
                    <a:pt x="50954" y="74501"/>
                  </a:cubicBezTo>
                  <a:cubicBezTo>
                    <a:pt x="47954" y="78177"/>
                    <a:pt x="45125" y="81882"/>
                    <a:pt x="42420" y="85616"/>
                  </a:cubicBezTo>
                  <a:cubicBezTo>
                    <a:pt x="45116" y="81892"/>
                    <a:pt x="45125" y="81882"/>
                    <a:pt x="42420" y="85616"/>
                  </a:cubicBezTo>
                  <a:close/>
                  <a:moveTo>
                    <a:pt x="203764" y="329875"/>
                  </a:moveTo>
                  <a:cubicBezTo>
                    <a:pt x="199116" y="334838"/>
                    <a:pt x="187343" y="339943"/>
                    <a:pt x="183190" y="343677"/>
                  </a:cubicBezTo>
                  <a:cubicBezTo>
                    <a:pt x="179180" y="347278"/>
                    <a:pt x="178990" y="353583"/>
                    <a:pt x="172713" y="353202"/>
                  </a:cubicBezTo>
                  <a:cubicBezTo>
                    <a:pt x="183047" y="341334"/>
                    <a:pt x="194420" y="329809"/>
                    <a:pt x="206574" y="318322"/>
                  </a:cubicBezTo>
                  <a:cubicBezTo>
                    <a:pt x="205650" y="322112"/>
                    <a:pt x="205098" y="326227"/>
                    <a:pt x="203764" y="329875"/>
                  </a:cubicBezTo>
                  <a:close/>
                </a:path>
              </a:pathLst>
            </a:custGeom>
            <a:solidFill>
              <a:srgbClr val="FFDF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图形 13">
            <a:extLst>
              <a:ext uri="{FF2B5EF4-FFF2-40B4-BE49-F238E27FC236}">
                <a16:creationId xmlns:a16="http://schemas.microsoft.com/office/drawing/2014/main" id="{DF304BD9-F4AB-4A49-95BC-5419FED1DC47}"/>
              </a:ext>
            </a:extLst>
          </p:cNvPr>
          <p:cNvGrpSpPr/>
          <p:nvPr/>
        </p:nvGrpSpPr>
        <p:grpSpPr>
          <a:xfrm>
            <a:off x="7631146" y="589006"/>
            <a:ext cx="3694376" cy="5679988"/>
            <a:chOff x="4681543" y="2518614"/>
            <a:chExt cx="1653033" cy="2541487"/>
          </a:xfrm>
        </p:grpSpPr>
        <p:grpSp>
          <p:nvGrpSpPr>
            <p:cNvPr id="60" name="图形 13">
              <a:extLst>
                <a:ext uri="{FF2B5EF4-FFF2-40B4-BE49-F238E27FC236}">
                  <a16:creationId xmlns:a16="http://schemas.microsoft.com/office/drawing/2014/main" id="{A9F258EF-D6F7-48CC-85DE-90C48413174E}"/>
                </a:ext>
              </a:extLst>
            </p:cNvPr>
            <p:cNvGrpSpPr/>
            <p:nvPr/>
          </p:nvGrpSpPr>
          <p:grpSpPr>
            <a:xfrm>
              <a:off x="5707534" y="2843957"/>
              <a:ext cx="627043" cy="1995799"/>
              <a:chOff x="5707534" y="2843957"/>
              <a:chExt cx="627043" cy="1995799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4E64C63B-3025-410F-A8B1-138D3E22737F}"/>
                  </a:ext>
                </a:extLst>
              </p:cNvPr>
              <p:cNvSpPr/>
              <p:nvPr/>
            </p:nvSpPr>
            <p:spPr>
              <a:xfrm>
                <a:off x="5707534" y="2843957"/>
                <a:ext cx="627043" cy="1995799"/>
              </a:xfrm>
              <a:custGeom>
                <a:avLst/>
                <a:gdLst>
                  <a:gd name="connsiteX0" fmla="*/ 625009 w 627043"/>
                  <a:gd name="connsiteY0" fmla="*/ 1097564 h 1995799"/>
                  <a:gd name="connsiteX1" fmla="*/ 616627 w 627043"/>
                  <a:gd name="connsiteY1" fmla="*/ 1042071 h 1995799"/>
                  <a:gd name="connsiteX2" fmla="*/ 617046 w 627043"/>
                  <a:gd name="connsiteY2" fmla="*/ 1028413 h 1995799"/>
                  <a:gd name="connsiteX3" fmla="*/ 620523 w 627043"/>
                  <a:gd name="connsiteY3" fmla="*/ 1018459 h 1995799"/>
                  <a:gd name="connsiteX4" fmla="*/ 614913 w 627043"/>
                  <a:gd name="connsiteY4" fmla="*/ 996932 h 1995799"/>
                  <a:gd name="connsiteX5" fmla="*/ 568764 w 627043"/>
                  <a:gd name="connsiteY5" fmla="*/ 856248 h 1995799"/>
                  <a:gd name="connsiteX6" fmla="*/ 540208 w 627043"/>
                  <a:gd name="connsiteY6" fmla="*/ 788602 h 1995799"/>
                  <a:gd name="connsiteX7" fmla="*/ 512157 w 627043"/>
                  <a:gd name="connsiteY7" fmla="*/ 735862 h 1995799"/>
                  <a:gd name="connsiteX8" fmla="*/ 495155 w 627043"/>
                  <a:gd name="connsiteY8" fmla="*/ 696638 h 1995799"/>
                  <a:gd name="connsiteX9" fmla="*/ 482306 w 627043"/>
                  <a:gd name="connsiteY9" fmla="*/ 634430 h 1995799"/>
                  <a:gd name="connsiteX10" fmla="*/ 432671 w 627043"/>
                  <a:gd name="connsiteY10" fmla="*/ 558297 h 1995799"/>
                  <a:gd name="connsiteX11" fmla="*/ 376312 w 627043"/>
                  <a:gd name="connsiteY11" fmla="*/ 525759 h 1995799"/>
                  <a:gd name="connsiteX12" fmla="*/ 328220 w 627043"/>
                  <a:gd name="connsiteY12" fmla="*/ 489240 h 1995799"/>
                  <a:gd name="connsiteX13" fmla="*/ 320295 w 627043"/>
                  <a:gd name="connsiteY13" fmla="*/ 452617 h 1995799"/>
                  <a:gd name="connsiteX14" fmla="*/ 325448 w 627043"/>
                  <a:gd name="connsiteY14" fmla="*/ 410030 h 1995799"/>
                  <a:gd name="connsiteX15" fmla="*/ 331925 w 627043"/>
                  <a:gd name="connsiteY15" fmla="*/ 392000 h 1995799"/>
                  <a:gd name="connsiteX16" fmla="*/ 348356 w 627043"/>
                  <a:gd name="connsiteY16" fmla="*/ 380932 h 1995799"/>
                  <a:gd name="connsiteX17" fmla="*/ 344507 w 627043"/>
                  <a:gd name="connsiteY17" fmla="*/ 340212 h 1995799"/>
                  <a:gd name="connsiteX18" fmla="*/ 354671 w 627043"/>
                  <a:gd name="connsiteY18" fmla="*/ 326753 h 1995799"/>
                  <a:gd name="connsiteX19" fmla="*/ 362586 w 627043"/>
                  <a:gd name="connsiteY19" fmla="*/ 292120 h 1995799"/>
                  <a:gd name="connsiteX20" fmla="*/ 335716 w 627043"/>
                  <a:gd name="connsiteY20" fmla="*/ 201871 h 1995799"/>
                  <a:gd name="connsiteX21" fmla="*/ 325962 w 627043"/>
                  <a:gd name="connsiteY21" fmla="*/ 194470 h 1995799"/>
                  <a:gd name="connsiteX22" fmla="*/ 319457 w 627043"/>
                  <a:gd name="connsiteY22" fmla="*/ 191355 h 1995799"/>
                  <a:gd name="connsiteX23" fmla="*/ 302998 w 627043"/>
                  <a:gd name="connsiteY23" fmla="*/ 182945 h 1995799"/>
                  <a:gd name="connsiteX24" fmla="*/ 287100 w 627043"/>
                  <a:gd name="connsiteY24" fmla="*/ 178268 h 1995799"/>
                  <a:gd name="connsiteX25" fmla="*/ 268965 w 627043"/>
                  <a:gd name="connsiteY25" fmla="*/ 178268 h 1995799"/>
                  <a:gd name="connsiteX26" fmla="*/ 254011 w 627043"/>
                  <a:gd name="connsiteY26" fmla="*/ 183135 h 1995799"/>
                  <a:gd name="connsiteX27" fmla="*/ 250267 w 627043"/>
                  <a:gd name="connsiteY27" fmla="*/ 181268 h 1995799"/>
                  <a:gd name="connsiteX28" fmla="*/ 247276 w 627043"/>
                  <a:gd name="connsiteY28" fmla="*/ 185755 h 1995799"/>
                  <a:gd name="connsiteX29" fmla="*/ 225950 w 627043"/>
                  <a:gd name="connsiteY29" fmla="*/ 200137 h 1995799"/>
                  <a:gd name="connsiteX30" fmla="*/ 192298 w 627043"/>
                  <a:gd name="connsiteY30" fmla="*/ 271775 h 1995799"/>
                  <a:gd name="connsiteX31" fmla="*/ 183735 w 627043"/>
                  <a:gd name="connsiteY31" fmla="*/ 307608 h 1995799"/>
                  <a:gd name="connsiteX32" fmla="*/ 186478 w 627043"/>
                  <a:gd name="connsiteY32" fmla="*/ 322610 h 1995799"/>
                  <a:gd name="connsiteX33" fmla="*/ 181306 w 627043"/>
                  <a:gd name="connsiteY33" fmla="*/ 337431 h 1995799"/>
                  <a:gd name="connsiteX34" fmla="*/ 194794 w 627043"/>
                  <a:gd name="connsiteY34" fmla="*/ 370692 h 1995799"/>
                  <a:gd name="connsiteX35" fmla="*/ 208014 w 627043"/>
                  <a:gd name="connsiteY35" fmla="*/ 407535 h 1995799"/>
                  <a:gd name="connsiteX36" fmla="*/ 208967 w 627043"/>
                  <a:gd name="connsiteY36" fmla="*/ 424832 h 1995799"/>
                  <a:gd name="connsiteX37" fmla="*/ 199099 w 627043"/>
                  <a:gd name="connsiteY37" fmla="*/ 438510 h 1995799"/>
                  <a:gd name="connsiteX38" fmla="*/ 183716 w 627043"/>
                  <a:gd name="connsiteY38" fmla="*/ 446806 h 1995799"/>
                  <a:gd name="connsiteX39" fmla="*/ 169876 w 627043"/>
                  <a:gd name="connsiteY39" fmla="*/ 456150 h 1995799"/>
                  <a:gd name="connsiteX40" fmla="*/ 136967 w 627043"/>
                  <a:gd name="connsiteY40" fmla="*/ 449416 h 1995799"/>
                  <a:gd name="connsiteX41" fmla="*/ 123013 w 627043"/>
                  <a:gd name="connsiteY41" fmla="*/ 387704 h 1995799"/>
                  <a:gd name="connsiteX42" fmla="*/ 123718 w 627043"/>
                  <a:gd name="connsiteY42" fmla="*/ 340098 h 1995799"/>
                  <a:gd name="connsiteX43" fmla="*/ 129300 w 627043"/>
                  <a:gd name="connsiteY43" fmla="*/ 325048 h 1995799"/>
                  <a:gd name="connsiteX44" fmla="*/ 130605 w 627043"/>
                  <a:gd name="connsiteY44" fmla="*/ 305417 h 1995799"/>
                  <a:gd name="connsiteX45" fmla="*/ 155846 w 627043"/>
                  <a:gd name="connsiteY45" fmla="*/ 236790 h 1995799"/>
                  <a:gd name="connsiteX46" fmla="*/ 173610 w 627043"/>
                  <a:gd name="connsiteY46" fmla="*/ 168172 h 1995799"/>
                  <a:gd name="connsiteX47" fmla="*/ 198975 w 627043"/>
                  <a:gd name="connsiteY47" fmla="*/ 163714 h 1995799"/>
                  <a:gd name="connsiteX48" fmla="*/ 235522 w 627043"/>
                  <a:gd name="connsiteY48" fmla="*/ 135101 h 1995799"/>
                  <a:gd name="connsiteX49" fmla="*/ 251039 w 627043"/>
                  <a:gd name="connsiteY49" fmla="*/ 106183 h 1995799"/>
                  <a:gd name="connsiteX50" fmla="*/ 215510 w 627043"/>
                  <a:gd name="connsiteY50" fmla="*/ 117680 h 1995799"/>
                  <a:gd name="connsiteX51" fmla="*/ 249762 w 627043"/>
                  <a:gd name="connsiteY51" fmla="*/ 71617 h 1995799"/>
                  <a:gd name="connsiteX52" fmla="*/ 271232 w 627043"/>
                  <a:gd name="connsiteY52" fmla="*/ 45118 h 1995799"/>
                  <a:gd name="connsiteX53" fmla="*/ 265993 w 627043"/>
                  <a:gd name="connsiteY53" fmla="*/ 24182 h 1995799"/>
                  <a:gd name="connsiteX54" fmla="*/ 250296 w 627043"/>
                  <a:gd name="connsiteY54" fmla="*/ 11095 h 1995799"/>
                  <a:gd name="connsiteX55" fmla="*/ 214768 w 627043"/>
                  <a:gd name="connsiteY55" fmla="*/ 9228 h 1995799"/>
                  <a:gd name="connsiteX56" fmla="*/ 168771 w 627043"/>
                  <a:gd name="connsiteY56" fmla="*/ 21191 h 1995799"/>
                  <a:gd name="connsiteX57" fmla="*/ 138748 w 627043"/>
                  <a:gd name="connsiteY57" fmla="*/ 61149 h 1995799"/>
                  <a:gd name="connsiteX58" fmla="*/ 107068 w 627043"/>
                  <a:gd name="connsiteY58" fmla="*/ 125166 h 1995799"/>
                  <a:gd name="connsiteX59" fmla="*/ 82751 w 627043"/>
                  <a:gd name="connsiteY59" fmla="*/ 141997 h 1995799"/>
                  <a:gd name="connsiteX60" fmla="*/ 69578 w 627043"/>
                  <a:gd name="connsiteY60" fmla="*/ 178297 h 1995799"/>
                  <a:gd name="connsiteX61" fmla="*/ 36164 w 627043"/>
                  <a:gd name="connsiteY61" fmla="*/ 233627 h 1995799"/>
                  <a:gd name="connsiteX62" fmla="*/ 11809 w 627043"/>
                  <a:gd name="connsiteY62" fmla="*/ 298750 h 1995799"/>
                  <a:gd name="connsiteX63" fmla="*/ 12609 w 627043"/>
                  <a:gd name="connsiteY63" fmla="*/ 333011 h 1995799"/>
                  <a:gd name="connsiteX64" fmla="*/ 10075 w 627043"/>
                  <a:gd name="connsiteY64" fmla="*/ 360586 h 1995799"/>
                  <a:gd name="connsiteX65" fmla="*/ 7865 w 627043"/>
                  <a:gd name="connsiteY65" fmla="*/ 431395 h 1995799"/>
                  <a:gd name="connsiteX66" fmla="*/ 522 w 627043"/>
                  <a:gd name="connsiteY66" fmla="*/ 498813 h 1995799"/>
                  <a:gd name="connsiteX67" fmla="*/ 16333 w 627043"/>
                  <a:gd name="connsiteY67" fmla="*/ 555696 h 1995799"/>
                  <a:gd name="connsiteX68" fmla="*/ 33183 w 627043"/>
                  <a:gd name="connsiteY68" fmla="*/ 592263 h 1995799"/>
                  <a:gd name="connsiteX69" fmla="*/ 39374 w 627043"/>
                  <a:gd name="connsiteY69" fmla="*/ 634182 h 1995799"/>
                  <a:gd name="connsiteX70" fmla="*/ 46470 w 627043"/>
                  <a:gd name="connsiteY70" fmla="*/ 709373 h 1995799"/>
                  <a:gd name="connsiteX71" fmla="*/ 74055 w 627043"/>
                  <a:gd name="connsiteY71" fmla="*/ 810376 h 1995799"/>
                  <a:gd name="connsiteX72" fmla="*/ 82456 w 627043"/>
                  <a:gd name="connsiteY72" fmla="*/ 879108 h 1995799"/>
                  <a:gd name="connsiteX73" fmla="*/ 70864 w 627043"/>
                  <a:gd name="connsiteY73" fmla="*/ 945631 h 1995799"/>
                  <a:gd name="connsiteX74" fmla="*/ 59967 w 627043"/>
                  <a:gd name="connsiteY74" fmla="*/ 1022355 h 1995799"/>
                  <a:gd name="connsiteX75" fmla="*/ 55462 w 627043"/>
                  <a:gd name="connsiteY75" fmla="*/ 1067951 h 1995799"/>
                  <a:gd name="connsiteX76" fmla="*/ 56557 w 627043"/>
                  <a:gd name="connsiteY76" fmla="*/ 1110661 h 1995799"/>
                  <a:gd name="connsiteX77" fmla="*/ 54681 w 627043"/>
                  <a:gd name="connsiteY77" fmla="*/ 1249478 h 1995799"/>
                  <a:gd name="connsiteX78" fmla="*/ 61986 w 627043"/>
                  <a:gd name="connsiteY78" fmla="*/ 1378780 h 1995799"/>
                  <a:gd name="connsiteX79" fmla="*/ 65939 w 627043"/>
                  <a:gd name="connsiteY79" fmla="*/ 1508692 h 1995799"/>
                  <a:gd name="connsiteX80" fmla="*/ 71426 w 627043"/>
                  <a:gd name="connsiteY80" fmla="*/ 1653557 h 1995799"/>
                  <a:gd name="connsiteX81" fmla="*/ 75112 w 627043"/>
                  <a:gd name="connsiteY81" fmla="*/ 1788603 h 1995799"/>
                  <a:gd name="connsiteX82" fmla="*/ 78779 w 627043"/>
                  <a:gd name="connsiteY82" fmla="*/ 1845467 h 1995799"/>
                  <a:gd name="connsiteX83" fmla="*/ 77293 w 627043"/>
                  <a:gd name="connsiteY83" fmla="*/ 1873042 h 1995799"/>
                  <a:gd name="connsiteX84" fmla="*/ 93962 w 627043"/>
                  <a:gd name="connsiteY84" fmla="*/ 1881843 h 1995799"/>
                  <a:gd name="connsiteX85" fmla="*/ 70149 w 627043"/>
                  <a:gd name="connsiteY85" fmla="*/ 1989618 h 1995799"/>
                  <a:gd name="connsiteX86" fmla="*/ 166838 w 627043"/>
                  <a:gd name="connsiteY86" fmla="*/ 1985723 h 1995799"/>
                  <a:gd name="connsiteX87" fmla="*/ 172505 w 627043"/>
                  <a:gd name="connsiteY87" fmla="*/ 1959453 h 1995799"/>
                  <a:gd name="connsiteX88" fmla="*/ 173429 w 627043"/>
                  <a:gd name="connsiteY88" fmla="*/ 1924801 h 1995799"/>
                  <a:gd name="connsiteX89" fmla="*/ 175782 w 627043"/>
                  <a:gd name="connsiteY89" fmla="*/ 1891959 h 1995799"/>
                  <a:gd name="connsiteX90" fmla="*/ 185583 w 627043"/>
                  <a:gd name="connsiteY90" fmla="*/ 1889320 h 1995799"/>
                  <a:gd name="connsiteX91" fmla="*/ 187516 w 627043"/>
                  <a:gd name="connsiteY91" fmla="*/ 1873147 h 1995799"/>
                  <a:gd name="connsiteX92" fmla="*/ 184830 w 627043"/>
                  <a:gd name="connsiteY92" fmla="*/ 1810901 h 1995799"/>
                  <a:gd name="connsiteX93" fmla="*/ 186088 w 627043"/>
                  <a:gd name="connsiteY93" fmla="*/ 1692219 h 1995799"/>
                  <a:gd name="connsiteX94" fmla="*/ 210853 w 627043"/>
                  <a:gd name="connsiteY94" fmla="*/ 1387838 h 1995799"/>
                  <a:gd name="connsiteX95" fmla="*/ 217882 w 627043"/>
                  <a:gd name="connsiteY95" fmla="*/ 1274339 h 1995799"/>
                  <a:gd name="connsiteX96" fmla="*/ 224854 w 627043"/>
                  <a:gd name="connsiteY96" fmla="*/ 1128244 h 1995799"/>
                  <a:gd name="connsiteX97" fmla="*/ 254230 w 627043"/>
                  <a:gd name="connsiteY97" fmla="*/ 1256346 h 1995799"/>
                  <a:gd name="connsiteX98" fmla="*/ 268003 w 627043"/>
                  <a:gd name="connsiteY98" fmla="*/ 1378666 h 1995799"/>
                  <a:gd name="connsiteX99" fmla="*/ 286710 w 627043"/>
                  <a:gd name="connsiteY99" fmla="*/ 1502434 h 1995799"/>
                  <a:gd name="connsiteX100" fmla="*/ 303350 w 627043"/>
                  <a:gd name="connsiteY100" fmla="*/ 1663730 h 1995799"/>
                  <a:gd name="connsiteX101" fmla="*/ 319438 w 627043"/>
                  <a:gd name="connsiteY101" fmla="*/ 1783373 h 1995799"/>
                  <a:gd name="connsiteX102" fmla="*/ 327705 w 627043"/>
                  <a:gd name="connsiteY102" fmla="*/ 1894197 h 1995799"/>
                  <a:gd name="connsiteX103" fmla="*/ 315809 w 627043"/>
                  <a:gd name="connsiteY103" fmla="*/ 1967406 h 1995799"/>
                  <a:gd name="connsiteX104" fmla="*/ 323905 w 627043"/>
                  <a:gd name="connsiteY104" fmla="*/ 1984123 h 1995799"/>
                  <a:gd name="connsiteX105" fmla="*/ 364358 w 627043"/>
                  <a:gd name="connsiteY105" fmla="*/ 1987704 h 1995799"/>
                  <a:gd name="connsiteX106" fmla="*/ 429737 w 627043"/>
                  <a:gd name="connsiteY106" fmla="*/ 1977445 h 1995799"/>
                  <a:gd name="connsiteX107" fmla="*/ 429213 w 627043"/>
                  <a:gd name="connsiteY107" fmla="*/ 1946375 h 1995799"/>
                  <a:gd name="connsiteX108" fmla="*/ 412973 w 627043"/>
                  <a:gd name="connsiteY108" fmla="*/ 1885596 h 1995799"/>
                  <a:gd name="connsiteX109" fmla="*/ 429833 w 627043"/>
                  <a:gd name="connsiteY109" fmla="*/ 1875413 h 1995799"/>
                  <a:gd name="connsiteX110" fmla="*/ 430213 w 627043"/>
                  <a:gd name="connsiteY110" fmla="*/ 1830570 h 1995799"/>
                  <a:gd name="connsiteX111" fmla="*/ 428804 w 627043"/>
                  <a:gd name="connsiteY111" fmla="*/ 1768143 h 1995799"/>
                  <a:gd name="connsiteX112" fmla="*/ 423632 w 627043"/>
                  <a:gd name="connsiteY112" fmla="*/ 1656453 h 1995799"/>
                  <a:gd name="connsiteX113" fmla="*/ 420469 w 627043"/>
                  <a:gd name="connsiteY113" fmla="*/ 1354882 h 1995799"/>
                  <a:gd name="connsiteX114" fmla="*/ 421193 w 627043"/>
                  <a:gd name="connsiteY114" fmla="*/ 1198700 h 1995799"/>
                  <a:gd name="connsiteX115" fmla="*/ 405429 w 627043"/>
                  <a:gd name="connsiteY115" fmla="*/ 1075237 h 1995799"/>
                  <a:gd name="connsiteX116" fmla="*/ 393199 w 627043"/>
                  <a:gd name="connsiteY116" fmla="*/ 932029 h 1995799"/>
                  <a:gd name="connsiteX117" fmla="*/ 377331 w 627043"/>
                  <a:gd name="connsiteY117" fmla="*/ 802565 h 1995799"/>
                  <a:gd name="connsiteX118" fmla="*/ 383065 w 627043"/>
                  <a:gd name="connsiteY118" fmla="*/ 727346 h 1995799"/>
                  <a:gd name="connsiteX119" fmla="*/ 407563 w 627043"/>
                  <a:gd name="connsiteY119" fmla="*/ 771895 h 1995799"/>
                  <a:gd name="connsiteX120" fmla="*/ 442806 w 627043"/>
                  <a:gd name="connsiteY120" fmla="*/ 843847 h 1995799"/>
                  <a:gd name="connsiteX121" fmla="*/ 462351 w 627043"/>
                  <a:gd name="connsiteY121" fmla="*/ 872088 h 1995799"/>
                  <a:gd name="connsiteX122" fmla="*/ 467351 w 627043"/>
                  <a:gd name="connsiteY122" fmla="*/ 885252 h 1995799"/>
                  <a:gd name="connsiteX123" fmla="*/ 480515 w 627043"/>
                  <a:gd name="connsiteY123" fmla="*/ 918437 h 1995799"/>
                  <a:gd name="connsiteX124" fmla="*/ 507337 w 627043"/>
                  <a:gd name="connsiteY124" fmla="*/ 980940 h 1995799"/>
                  <a:gd name="connsiteX125" fmla="*/ 525654 w 627043"/>
                  <a:gd name="connsiteY125" fmla="*/ 1024022 h 1995799"/>
                  <a:gd name="connsiteX126" fmla="*/ 536436 w 627043"/>
                  <a:gd name="connsiteY126" fmla="*/ 1044872 h 1995799"/>
                  <a:gd name="connsiteX127" fmla="*/ 533407 w 627043"/>
                  <a:gd name="connsiteY127" fmla="*/ 1062074 h 1995799"/>
                  <a:gd name="connsiteX128" fmla="*/ 519225 w 627043"/>
                  <a:gd name="connsiteY128" fmla="*/ 1093954 h 1995799"/>
                  <a:gd name="connsiteX129" fmla="*/ 527054 w 627043"/>
                  <a:gd name="connsiteY129" fmla="*/ 1128273 h 1995799"/>
                  <a:gd name="connsiteX130" fmla="*/ 540342 w 627043"/>
                  <a:gd name="connsiteY130" fmla="*/ 1101879 h 1995799"/>
                  <a:gd name="connsiteX131" fmla="*/ 564040 w 627043"/>
                  <a:gd name="connsiteY131" fmla="*/ 1089992 h 1995799"/>
                  <a:gd name="connsiteX132" fmla="*/ 566097 w 627043"/>
                  <a:gd name="connsiteY132" fmla="*/ 1131054 h 1995799"/>
                  <a:gd name="connsiteX133" fmla="*/ 555582 w 627043"/>
                  <a:gd name="connsiteY133" fmla="*/ 1152257 h 1995799"/>
                  <a:gd name="connsiteX134" fmla="*/ 542599 w 627043"/>
                  <a:gd name="connsiteY134" fmla="*/ 1169602 h 1995799"/>
                  <a:gd name="connsiteX135" fmla="*/ 548324 w 627043"/>
                  <a:gd name="connsiteY135" fmla="*/ 1181803 h 1995799"/>
                  <a:gd name="connsiteX136" fmla="*/ 561049 w 627043"/>
                  <a:gd name="connsiteY136" fmla="*/ 1172183 h 1995799"/>
                  <a:gd name="connsiteX137" fmla="*/ 587643 w 627043"/>
                  <a:gd name="connsiteY137" fmla="*/ 1137617 h 1995799"/>
                  <a:gd name="connsiteX138" fmla="*/ 573812 w 627043"/>
                  <a:gd name="connsiteY138" fmla="*/ 1171278 h 1995799"/>
                  <a:gd name="connsiteX139" fmla="*/ 559601 w 627043"/>
                  <a:gd name="connsiteY139" fmla="*/ 1186232 h 1995799"/>
                  <a:gd name="connsiteX140" fmla="*/ 565145 w 627043"/>
                  <a:gd name="connsiteY140" fmla="*/ 1198843 h 1995799"/>
                  <a:gd name="connsiteX141" fmla="*/ 572069 w 627043"/>
                  <a:gd name="connsiteY141" fmla="*/ 1196557 h 1995799"/>
                  <a:gd name="connsiteX142" fmla="*/ 579423 w 627043"/>
                  <a:gd name="connsiteY142" fmla="*/ 1201196 h 1995799"/>
                  <a:gd name="connsiteX143" fmla="*/ 618685 w 627043"/>
                  <a:gd name="connsiteY143" fmla="*/ 1159315 h 1995799"/>
                  <a:gd name="connsiteX144" fmla="*/ 625009 w 627043"/>
                  <a:gd name="connsiteY144" fmla="*/ 1097564 h 1995799"/>
                  <a:gd name="connsiteX145" fmla="*/ 209129 w 627043"/>
                  <a:gd name="connsiteY145" fmla="*/ 75427 h 1995799"/>
                  <a:gd name="connsiteX146" fmla="*/ 237923 w 627043"/>
                  <a:gd name="connsiteY146" fmla="*/ 46633 h 1995799"/>
                  <a:gd name="connsiteX147" fmla="*/ 209129 w 627043"/>
                  <a:gd name="connsiteY147" fmla="*/ 79170 h 1995799"/>
                  <a:gd name="connsiteX148" fmla="*/ 209129 w 627043"/>
                  <a:gd name="connsiteY148" fmla="*/ 75427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43" h="1995799">
                    <a:moveTo>
                      <a:pt x="625009" y="1097564"/>
                    </a:moveTo>
                    <a:cubicBezTo>
                      <a:pt x="622437" y="1087287"/>
                      <a:pt x="609588" y="1051225"/>
                      <a:pt x="616627" y="1042071"/>
                    </a:cubicBezTo>
                    <a:cubicBezTo>
                      <a:pt x="620399" y="1037156"/>
                      <a:pt x="618456" y="1034451"/>
                      <a:pt x="617046" y="1028413"/>
                    </a:cubicBezTo>
                    <a:cubicBezTo>
                      <a:pt x="616484" y="1025955"/>
                      <a:pt x="620523" y="1022136"/>
                      <a:pt x="620523" y="1018459"/>
                    </a:cubicBezTo>
                    <a:cubicBezTo>
                      <a:pt x="620523" y="1010982"/>
                      <a:pt x="617208" y="1004000"/>
                      <a:pt x="614913" y="996932"/>
                    </a:cubicBezTo>
                    <a:cubicBezTo>
                      <a:pt x="599635" y="949974"/>
                      <a:pt x="585309" y="902663"/>
                      <a:pt x="568764" y="856248"/>
                    </a:cubicBezTo>
                    <a:cubicBezTo>
                      <a:pt x="560449" y="832874"/>
                      <a:pt x="550752" y="811109"/>
                      <a:pt x="540208" y="788602"/>
                    </a:cubicBezTo>
                    <a:cubicBezTo>
                      <a:pt x="531674" y="770390"/>
                      <a:pt x="520206" y="754464"/>
                      <a:pt x="512157" y="735862"/>
                    </a:cubicBezTo>
                    <a:cubicBezTo>
                      <a:pt x="506480" y="722784"/>
                      <a:pt x="500822" y="709716"/>
                      <a:pt x="495155" y="696638"/>
                    </a:cubicBezTo>
                    <a:cubicBezTo>
                      <a:pt x="487097" y="678064"/>
                      <a:pt x="488697" y="654204"/>
                      <a:pt x="482306" y="634430"/>
                    </a:cubicBezTo>
                    <a:cubicBezTo>
                      <a:pt x="472657" y="604550"/>
                      <a:pt x="451769" y="582490"/>
                      <a:pt x="432671" y="558297"/>
                    </a:cubicBezTo>
                    <a:cubicBezTo>
                      <a:pt x="419526" y="541666"/>
                      <a:pt x="396162" y="531712"/>
                      <a:pt x="376312" y="525759"/>
                    </a:cubicBezTo>
                    <a:cubicBezTo>
                      <a:pt x="359271" y="520644"/>
                      <a:pt x="332925" y="508871"/>
                      <a:pt x="328220" y="489240"/>
                    </a:cubicBezTo>
                    <a:cubicBezTo>
                      <a:pt x="325372" y="477410"/>
                      <a:pt x="319085" y="464085"/>
                      <a:pt x="320295" y="452617"/>
                    </a:cubicBezTo>
                    <a:cubicBezTo>
                      <a:pt x="321790" y="438358"/>
                      <a:pt x="322648" y="424051"/>
                      <a:pt x="325448" y="410030"/>
                    </a:cubicBezTo>
                    <a:cubicBezTo>
                      <a:pt x="326810" y="403268"/>
                      <a:pt x="328963" y="398315"/>
                      <a:pt x="331925" y="392000"/>
                    </a:cubicBezTo>
                    <a:cubicBezTo>
                      <a:pt x="337430" y="380227"/>
                      <a:pt x="341945" y="392038"/>
                      <a:pt x="348356" y="380932"/>
                    </a:cubicBezTo>
                    <a:cubicBezTo>
                      <a:pt x="351718" y="375112"/>
                      <a:pt x="365301" y="330801"/>
                      <a:pt x="344507" y="340212"/>
                    </a:cubicBezTo>
                    <a:cubicBezTo>
                      <a:pt x="346813" y="332145"/>
                      <a:pt x="348041" y="331325"/>
                      <a:pt x="354671" y="326753"/>
                    </a:cubicBezTo>
                    <a:cubicBezTo>
                      <a:pt x="365567" y="319219"/>
                      <a:pt x="364615" y="303551"/>
                      <a:pt x="362586" y="292120"/>
                    </a:cubicBezTo>
                    <a:cubicBezTo>
                      <a:pt x="357738" y="264888"/>
                      <a:pt x="358024" y="222178"/>
                      <a:pt x="335716" y="201871"/>
                    </a:cubicBezTo>
                    <a:cubicBezTo>
                      <a:pt x="332763" y="199185"/>
                      <a:pt x="327839" y="197833"/>
                      <a:pt x="325962" y="194470"/>
                    </a:cubicBezTo>
                    <a:cubicBezTo>
                      <a:pt x="321638" y="186669"/>
                      <a:pt x="323895" y="193489"/>
                      <a:pt x="319457" y="191355"/>
                    </a:cubicBezTo>
                    <a:cubicBezTo>
                      <a:pt x="317066" y="190222"/>
                      <a:pt x="303150" y="182840"/>
                      <a:pt x="302998" y="182945"/>
                    </a:cubicBezTo>
                    <a:cubicBezTo>
                      <a:pt x="296187" y="187193"/>
                      <a:pt x="291482" y="178268"/>
                      <a:pt x="287100" y="178268"/>
                    </a:cubicBezTo>
                    <a:cubicBezTo>
                      <a:pt x="282290" y="178268"/>
                      <a:pt x="276185" y="185231"/>
                      <a:pt x="268965" y="178268"/>
                    </a:cubicBezTo>
                    <a:cubicBezTo>
                      <a:pt x="265736" y="183526"/>
                      <a:pt x="259668" y="181754"/>
                      <a:pt x="254011" y="183135"/>
                    </a:cubicBezTo>
                    <a:cubicBezTo>
                      <a:pt x="252753" y="182507"/>
                      <a:pt x="251505" y="181888"/>
                      <a:pt x="250267" y="181268"/>
                    </a:cubicBezTo>
                    <a:cubicBezTo>
                      <a:pt x="249267" y="182764"/>
                      <a:pt x="248267" y="184259"/>
                      <a:pt x="247276" y="185755"/>
                    </a:cubicBezTo>
                    <a:cubicBezTo>
                      <a:pt x="239780" y="189946"/>
                      <a:pt x="232579" y="194689"/>
                      <a:pt x="225950" y="200137"/>
                    </a:cubicBezTo>
                    <a:cubicBezTo>
                      <a:pt x="204071" y="218092"/>
                      <a:pt x="191307" y="243267"/>
                      <a:pt x="192298" y="271775"/>
                    </a:cubicBezTo>
                    <a:cubicBezTo>
                      <a:pt x="190603" y="280690"/>
                      <a:pt x="177049" y="298578"/>
                      <a:pt x="183735" y="307608"/>
                    </a:cubicBezTo>
                    <a:cubicBezTo>
                      <a:pt x="188155" y="313571"/>
                      <a:pt x="194956" y="318619"/>
                      <a:pt x="186478" y="322610"/>
                    </a:cubicBezTo>
                    <a:cubicBezTo>
                      <a:pt x="180287" y="325525"/>
                      <a:pt x="181154" y="331792"/>
                      <a:pt x="181306" y="337431"/>
                    </a:cubicBezTo>
                    <a:cubicBezTo>
                      <a:pt x="181497" y="344546"/>
                      <a:pt x="181106" y="372207"/>
                      <a:pt x="194794" y="370692"/>
                    </a:cubicBezTo>
                    <a:cubicBezTo>
                      <a:pt x="204728" y="369587"/>
                      <a:pt x="206347" y="398334"/>
                      <a:pt x="208014" y="407535"/>
                    </a:cubicBezTo>
                    <a:cubicBezTo>
                      <a:pt x="209081" y="413421"/>
                      <a:pt x="210234" y="419013"/>
                      <a:pt x="208967" y="424832"/>
                    </a:cubicBezTo>
                    <a:cubicBezTo>
                      <a:pt x="206967" y="434005"/>
                      <a:pt x="203652" y="431652"/>
                      <a:pt x="199099" y="438510"/>
                    </a:cubicBezTo>
                    <a:cubicBezTo>
                      <a:pt x="192155" y="448892"/>
                      <a:pt x="194098" y="444539"/>
                      <a:pt x="183716" y="446806"/>
                    </a:cubicBezTo>
                    <a:cubicBezTo>
                      <a:pt x="178753" y="447883"/>
                      <a:pt x="169895" y="450588"/>
                      <a:pt x="169876" y="456150"/>
                    </a:cubicBezTo>
                    <a:cubicBezTo>
                      <a:pt x="159980" y="453179"/>
                      <a:pt x="147454" y="447130"/>
                      <a:pt x="136967" y="449416"/>
                    </a:cubicBezTo>
                    <a:cubicBezTo>
                      <a:pt x="133081" y="428376"/>
                      <a:pt x="125918" y="408602"/>
                      <a:pt x="123013" y="387704"/>
                    </a:cubicBezTo>
                    <a:cubicBezTo>
                      <a:pt x="120737" y="371216"/>
                      <a:pt x="117260" y="356281"/>
                      <a:pt x="123718" y="340098"/>
                    </a:cubicBezTo>
                    <a:cubicBezTo>
                      <a:pt x="126528" y="333049"/>
                      <a:pt x="128747" y="333154"/>
                      <a:pt x="129300" y="325048"/>
                    </a:cubicBezTo>
                    <a:cubicBezTo>
                      <a:pt x="129719" y="318695"/>
                      <a:pt x="129357" y="311675"/>
                      <a:pt x="130605" y="305417"/>
                    </a:cubicBezTo>
                    <a:cubicBezTo>
                      <a:pt x="135177" y="282643"/>
                      <a:pt x="147626" y="258364"/>
                      <a:pt x="155846" y="236790"/>
                    </a:cubicBezTo>
                    <a:cubicBezTo>
                      <a:pt x="163933" y="215597"/>
                      <a:pt x="177887" y="191336"/>
                      <a:pt x="173610" y="168172"/>
                    </a:cubicBezTo>
                    <a:cubicBezTo>
                      <a:pt x="181773" y="167086"/>
                      <a:pt x="191555" y="167429"/>
                      <a:pt x="198975" y="163714"/>
                    </a:cubicBezTo>
                    <a:cubicBezTo>
                      <a:pt x="214291" y="156056"/>
                      <a:pt x="221635" y="144931"/>
                      <a:pt x="235522" y="135101"/>
                    </a:cubicBezTo>
                    <a:cubicBezTo>
                      <a:pt x="243019" y="129795"/>
                      <a:pt x="257154" y="115003"/>
                      <a:pt x="251039" y="106183"/>
                    </a:cubicBezTo>
                    <a:cubicBezTo>
                      <a:pt x="241923" y="93057"/>
                      <a:pt x="222102" y="112231"/>
                      <a:pt x="215510" y="117680"/>
                    </a:cubicBezTo>
                    <a:cubicBezTo>
                      <a:pt x="226302" y="101525"/>
                      <a:pt x="237018" y="86666"/>
                      <a:pt x="249762" y="71617"/>
                    </a:cubicBezTo>
                    <a:cubicBezTo>
                      <a:pt x="257106" y="62920"/>
                      <a:pt x="264774" y="54510"/>
                      <a:pt x="271232" y="45118"/>
                    </a:cubicBezTo>
                    <a:cubicBezTo>
                      <a:pt x="278747" y="34193"/>
                      <a:pt x="278433" y="28630"/>
                      <a:pt x="265993" y="24182"/>
                    </a:cubicBezTo>
                    <a:cubicBezTo>
                      <a:pt x="281309" y="11228"/>
                      <a:pt x="260402" y="8104"/>
                      <a:pt x="250296" y="11095"/>
                    </a:cubicBezTo>
                    <a:cubicBezTo>
                      <a:pt x="258363" y="-8431"/>
                      <a:pt x="220911" y="8114"/>
                      <a:pt x="214768" y="9228"/>
                    </a:cubicBezTo>
                    <a:cubicBezTo>
                      <a:pt x="222721" y="-14918"/>
                      <a:pt x="175896" y="15276"/>
                      <a:pt x="168771" y="21191"/>
                    </a:cubicBezTo>
                    <a:cubicBezTo>
                      <a:pt x="156646" y="31250"/>
                      <a:pt x="145435" y="46928"/>
                      <a:pt x="138748" y="61149"/>
                    </a:cubicBezTo>
                    <a:cubicBezTo>
                      <a:pt x="129890" y="79980"/>
                      <a:pt x="121746" y="111231"/>
                      <a:pt x="107068" y="125166"/>
                    </a:cubicBezTo>
                    <a:cubicBezTo>
                      <a:pt x="99458" y="132367"/>
                      <a:pt x="88571" y="132358"/>
                      <a:pt x="82751" y="141997"/>
                    </a:cubicBezTo>
                    <a:cubicBezTo>
                      <a:pt x="76484" y="152379"/>
                      <a:pt x="73731" y="166867"/>
                      <a:pt x="69578" y="178297"/>
                    </a:cubicBezTo>
                    <a:cubicBezTo>
                      <a:pt x="62415" y="198071"/>
                      <a:pt x="44441" y="213739"/>
                      <a:pt x="36164" y="233627"/>
                    </a:cubicBezTo>
                    <a:cubicBezTo>
                      <a:pt x="27239" y="255011"/>
                      <a:pt x="19772" y="277004"/>
                      <a:pt x="11809" y="298750"/>
                    </a:cubicBezTo>
                    <a:cubicBezTo>
                      <a:pt x="8589" y="307522"/>
                      <a:pt x="12361" y="323667"/>
                      <a:pt x="12609" y="333011"/>
                    </a:cubicBezTo>
                    <a:cubicBezTo>
                      <a:pt x="12866" y="342365"/>
                      <a:pt x="11323" y="351290"/>
                      <a:pt x="10075" y="360586"/>
                    </a:cubicBezTo>
                    <a:cubicBezTo>
                      <a:pt x="6703" y="385885"/>
                      <a:pt x="3951" y="406297"/>
                      <a:pt x="7865" y="431395"/>
                    </a:cubicBezTo>
                    <a:cubicBezTo>
                      <a:pt x="11361" y="453807"/>
                      <a:pt x="4284" y="476582"/>
                      <a:pt x="522" y="498813"/>
                    </a:cubicBezTo>
                    <a:cubicBezTo>
                      <a:pt x="-2583" y="517263"/>
                      <a:pt x="8875" y="539494"/>
                      <a:pt x="16333" y="555696"/>
                    </a:cubicBezTo>
                    <a:cubicBezTo>
                      <a:pt x="21953" y="567879"/>
                      <a:pt x="27573" y="580071"/>
                      <a:pt x="33183" y="592263"/>
                    </a:cubicBezTo>
                    <a:cubicBezTo>
                      <a:pt x="39517" y="606007"/>
                      <a:pt x="37993" y="619437"/>
                      <a:pt x="39374" y="634182"/>
                    </a:cubicBezTo>
                    <a:cubicBezTo>
                      <a:pt x="41727" y="659090"/>
                      <a:pt x="42555" y="684665"/>
                      <a:pt x="46470" y="709373"/>
                    </a:cubicBezTo>
                    <a:cubicBezTo>
                      <a:pt x="52052" y="744653"/>
                      <a:pt x="66473" y="776105"/>
                      <a:pt x="74055" y="810376"/>
                    </a:cubicBezTo>
                    <a:cubicBezTo>
                      <a:pt x="79208" y="833664"/>
                      <a:pt x="85370" y="855200"/>
                      <a:pt x="82456" y="879108"/>
                    </a:cubicBezTo>
                    <a:cubicBezTo>
                      <a:pt x="79713" y="901520"/>
                      <a:pt x="75179" y="923457"/>
                      <a:pt x="70864" y="945631"/>
                    </a:cubicBezTo>
                    <a:cubicBezTo>
                      <a:pt x="66673" y="967186"/>
                      <a:pt x="62444" y="997494"/>
                      <a:pt x="59967" y="1022355"/>
                    </a:cubicBezTo>
                    <a:cubicBezTo>
                      <a:pt x="58443" y="1037556"/>
                      <a:pt x="56767" y="1052739"/>
                      <a:pt x="55462" y="1067951"/>
                    </a:cubicBezTo>
                    <a:cubicBezTo>
                      <a:pt x="54833" y="1075295"/>
                      <a:pt x="47251" y="1110890"/>
                      <a:pt x="56557" y="1110661"/>
                    </a:cubicBezTo>
                    <a:cubicBezTo>
                      <a:pt x="54795" y="1157086"/>
                      <a:pt x="54186" y="1203015"/>
                      <a:pt x="54681" y="1249478"/>
                    </a:cubicBezTo>
                    <a:cubicBezTo>
                      <a:pt x="55148" y="1292636"/>
                      <a:pt x="62406" y="1335556"/>
                      <a:pt x="61986" y="1378780"/>
                    </a:cubicBezTo>
                    <a:cubicBezTo>
                      <a:pt x="61548" y="1422405"/>
                      <a:pt x="64796" y="1465162"/>
                      <a:pt x="65939" y="1508692"/>
                    </a:cubicBezTo>
                    <a:cubicBezTo>
                      <a:pt x="67206" y="1557031"/>
                      <a:pt x="67663" y="1605342"/>
                      <a:pt x="71426" y="1653557"/>
                    </a:cubicBezTo>
                    <a:cubicBezTo>
                      <a:pt x="75007" y="1699458"/>
                      <a:pt x="76598" y="1742616"/>
                      <a:pt x="75112" y="1788603"/>
                    </a:cubicBezTo>
                    <a:cubicBezTo>
                      <a:pt x="74483" y="1807939"/>
                      <a:pt x="76636" y="1826188"/>
                      <a:pt x="78779" y="1845467"/>
                    </a:cubicBezTo>
                    <a:cubicBezTo>
                      <a:pt x="79770" y="1854401"/>
                      <a:pt x="77884" y="1864098"/>
                      <a:pt x="77293" y="1873042"/>
                    </a:cubicBezTo>
                    <a:cubicBezTo>
                      <a:pt x="76655" y="1882748"/>
                      <a:pt x="86723" y="1881357"/>
                      <a:pt x="93962" y="1881843"/>
                    </a:cubicBezTo>
                    <a:cubicBezTo>
                      <a:pt x="87161" y="1895445"/>
                      <a:pt x="32240" y="1984808"/>
                      <a:pt x="70149" y="1989618"/>
                    </a:cubicBezTo>
                    <a:cubicBezTo>
                      <a:pt x="99839" y="1993390"/>
                      <a:pt x="139834" y="2003239"/>
                      <a:pt x="166838" y="1985723"/>
                    </a:cubicBezTo>
                    <a:cubicBezTo>
                      <a:pt x="179582" y="1977455"/>
                      <a:pt x="172505" y="1970225"/>
                      <a:pt x="172505" y="1959453"/>
                    </a:cubicBezTo>
                    <a:cubicBezTo>
                      <a:pt x="172505" y="1948946"/>
                      <a:pt x="175134" y="1935059"/>
                      <a:pt x="173429" y="1924801"/>
                    </a:cubicBezTo>
                    <a:cubicBezTo>
                      <a:pt x="171486" y="1913095"/>
                      <a:pt x="173696" y="1903722"/>
                      <a:pt x="175782" y="1891959"/>
                    </a:cubicBezTo>
                    <a:cubicBezTo>
                      <a:pt x="176858" y="1885805"/>
                      <a:pt x="182173" y="1892339"/>
                      <a:pt x="185583" y="1889320"/>
                    </a:cubicBezTo>
                    <a:cubicBezTo>
                      <a:pt x="188374" y="1886853"/>
                      <a:pt x="187336" y="1876033"/>
                      <a:pt x="187516" y="1873147"/>
                    </a:cubicBezTo>
                    <a:cubicBezTo>
                      <a:pt x="188888" y="1852096"/>
                      <a:pt x="185107" y="1831913"/>
                      <a:pt x="184830" y="1810901"/>
                    </a:cubicBezTo>
                    <a:cubicBezTo>
                      <a:pt x="184297" y="1771124"/>
                      <a:pt x="183440" y="1731882"/>
                      <a:pt x="186088" y="1692219"/>
                    </a:cubicBezTo>
                    <a:cubicBezTo>
                      <a:pt x="192841" y="1590416"/>
                      <a:pt x="199375" y="1489203"/>
                      <a:pt x="210853" y="1387838"/>
                    </a:cubicBezTo>
                    <a:cubicBezTo>
                      <a:pt x="215120" y="1350091"/>
                      <a:pt x="214520" y="1312153"/>
                      <a:pt x="217882" y="1274339"/>
                    </a:cubicBezTo>
                    <a:cubicBezTo>
                      <a:pt x="222273" y="1224999"/>
                      <a:pt x="226826" y="1177679"/>
                      <a:pt x="224854" y="1128244"/>
                    </a:cubicBezTo>
                    <a:cubicBezTo>
                      <a:pt x="244057" y="1129349"/>
                      <a:pt x="252534" y="1245173"/>
                      <a:pt x="254230" y="1256346"/>
                    </a:cubicBezTo>
                    <a:cubicBezTo>
                      <a:pt x="260383" y="1296989"/>
                      <a:pt x="262202" y="1338023"/>
                      <a:pt x="268003" y="1378666"/>
                    </a:cubicBezTo>
                    <a:cubicBezTo>
                      <a:pt x="273946" y="1420224"/>
                      <a:pt x="282414" y="1460848"/>
                      <a:pt x="286710" y="1502434"/>
                    </a:cubicBezTo>
                    <a:cubicBezTo>
                      <a:pt x="292253" y="1556212"/>
                      <a:pt x="297797" y="1609971"/>
                      <a:pt x="303350" y="1663730"/>
                    </a:cubicBezTo>
                    <a:cubicBezTo>
                      <a:pt x="307513" y="1704030"/>
                      <a:pt x="316685" y="1742778"/>
                      <a:pt x="319438" y="1783373"/>
                    </a:cubicBezTo>
                    <a:cubicBezTo>
                      <a:pt x="320466" y="1798595"/>
                      <a:pt x="307979" y="1896321"/>
                      <a:pt x="327705" y="1894197"/>
                    </a:cubicBezTo>
                    <a:cubicBezTo>
                      <a:pt x="323629" y="1918609"/>
                      <a:pt x="319523" y="1942936"/>
                      <a:pt x="315809" y="1967406"/>
                    </a:cubicBezTo>
                    <a:cubicBezTo>
                      <a:pt x="314542" y="1975702"/>
                      <a:pt x="310608" y="1982951"/>
                      <a:pt x="323905" y="1984123"/>
                    </a:cubicBezTo>
                    <a:cubicBezTo>
                      <a:pt x="337364" y="1985313"/>
                      <a:pt x="350870" y="1987028"/>
                      <a:pt x="364358" y="1987704"/>
                    </a:cubicBezTo>
                    <a:cubicBezTo>
                      <a:pt x="383141" y="1988228"/>
                      <a:pt x="414164" y="1991076"/>
                      <a:pt x="429737" y="1977445"/>
                    </a:cubicBezTo>
                    <a:cubicBezTo>
                      <a:pt x="438529" y="1969740"/>
                      <a:pt x="431214" y="1955928"/>
                      <a:pt x="429213" y="1946375"/>
                    </a:cubicBezTo>
                    <a:cubicBezTo>
                      <a:pt x="424765" y="1925010"/>
                      <a:pt x="420069" y="1906341"/>
                      <a:pt x="412973" y="1885596"/>
                    </a:cubicBezTo>
                    <a:cubicBezTo>
                      <a:pt x="420327" y="1884443"/>
                      <a:pt x="429766" y="1884615"/>
                      <a:pt x="429833" y="1875413"/>
                    </a:cubicBezTo>
                    <a:cubicBezTo>
                      <a:pt x="429975" y="1860478"/>
                      <a:pt x="430080" y="1845515"/>
                      <a:pt x="430213" y="1830570"/>
                    </a:cubicBezTo>
                    <a:cubicBezTo>
                      <a:pt x="430394" y="1809520"/>
                      <a:pt x="430452" y="1789098"/>
                      <a:pt x="428804" y="1768143"/>
                    </a:cubicBezTo>
                    <a:cubicBezTo>
                      <a:pt x="425841" y="1730586"/>
                      <a:pt x="424032" y="1694077"/>
                      <a:pt x="423632" y="1656453"/>
                    </a:cubicBezTo>
                    <a:cubicBezTo>
                      <a:pt x="422565" y="1555955"/>
                      <a:pt x="420003" y="1455380"/>
                      <a:pt x="420469" y="1354882"/>
                    </a:cubicBezTo>
                    <a:cubicBezTo>
                      <a:pt x="420707" y="1302818"/>
                      <a:pt x="420955" y="1250755"/>
                      <a:pt x="421193" y="1198700"/>
                    </a:cubicBezTo>
                    <a:cubicBezTo>
                      <a:pt x="421393" y="1156762"/>
                      <a:pt x="407087" y="1116624"/>
                      <a:pt x="405429" y="1075237"/>
                    </a:cubicBezTo>
                    <a:cubicBezTo>
                      <a:pt x="403505" y="1027174"/>
                      <a:pt x="395342" y="979987"/>
                      <a:pt x="393199" y="932029"/>
                    </a:cubicBezTo>
                    <a:cubicBezTo>
                      <a:pt x="391237" y="888395"/>
                      <a:pt x="380474" y="846047"/>
                      <a:pt x="377331" y="802565"/>
                    </a:cubicBezTo>
                    <a:cubicBezTo>
                      <a:pt x="375321" y="774895"/>
                      <a:pt x="373635" y="753721"/>
                      <a:pt x="383065" y="727346"/>
                    </a:cubicBezTo>
                    <a:cubicBezTo>
                      <a:pt x="394018" y="737024"/>
                      <a:pt x="400943" y="758360"/>
                      <a:pt x="407563" y="771895"/>
                    </a:cubicBezTo>
                    <a:cubicBezTo>
                      <a:pt x="419307" y="795879"/>
                      <a:pt x="431061" y="819853"/>
                      <a:pt x="442806" y="843847"/>
                    </a:cubicBezTo>
                    <a:cubicBezTo>
                      <a:pt x="447778" y="854000"/>
                      <a:pt x="458045" y="860620"/>
                      <a:pt x="462351" y="872088"/>
                    </a:cubicBezTo>
                    <a:cubicBezTo>
                      <a:pt x="464199" y="876374"/>
                      <a:pt x="465704" y="880880"/>
                      <a:pt x="467351" y="885252"/>
                    </a:cubicBezTo>
                    <a:cubicBezTo>
                      <a:pt x="471581" y="896396"/>
                      <a:pt x="475705" y="907540"/>
                      <a:pt x="480515" y="918437"/>
                    </a:cubicBezTo>
                    <a:cubicBezTo>
                      <a:pt x="489659" y="939182"/>
                      <a:pt x="498479" y="960071"/>
                      <a:pt x="507337" y="980940"/>
                    </a:cubicBezTo>
                    <a:cubicBezTo>
                      <a:pt x="513452" y="995304"/>
                      <a:pt x="519548" y="1009667"/>
                      <a:pt x="525654" y="1024022"/>
                    </a:cubicBezTo>
                    <a:cubicBezTo>
                      <a:pt x="528635" y="1031032"/>
                      <a:pt x="530588" y="1039795"/>
                      <a:pt x="536436" y="1044872"/>
                    </a:cubicBezTo>
                    <a:cubicBezTo>
                      <a:pt x="545047" y="1052368"/>
                      <a:pt x="539218" y="1054321"/>
                      <a:pt x="533407" y="1062074"/>
                    </a:cubicBezTo>
                    <a:cubicBezTo>
                      <a:pt x="526273" y="1071580"/>
                      <a:pt x="523292" y="1082134"/>
                      <a:pt x="519225" y="1093954"/>
                    </a:cubicBezTo>
                    <a:cubicBezTo>
                      <a:pt x="516024" y="1103260"/>
                      <a:pt x="501384" y="1138388"/>
                      <a:pt x="527054" y="1128273"/>
                    </a:cubicBezTo>
                    <a:cubicBezTo>
                      <a:pt x="537417" y="1124186"/>
                      <a:pt x="537379" y="1110747"/>
                      <a:pt x="540342" y="1101879"/>
                    </a:cubicBezTo>
                    <a:cubicBezTo>
                      <a:pt x="545180" y="1087372"/>
                      <a:pt x="549800" y="1088287"/>
                      <a:pt x="564040" y="1089992"/>
                    </a:cubicBezTo>
                    <a:cubicBezTo>
                      <a:pt x="580356" y="1091925"/>
                      <a:pt x="570250" y="1123977"/>
                      <a:pt x="566097" y="1131054"/>
                    </a:cubicBezTo>
                    <a:cubicBezTo>
                      <a:pt x="562106" y="1137836"/>
                      <a:pt x="558087" y="1144760"/>
                      <a:pt x="555582" y="1152257"/>
                    </a:cubicBezTo>
                    <a:cubicBezTo>
                      <a:pt x="553858" y="1157429"/>
                      <a:pt x="545504" y="1163572"/>
                      <a:pt x="542599" y="1169602"/>
                    </a:cubicBezTo>
                    <a:cubicBezTo>
                      <a:pt x="539427" y="1176202"/>
                      <a:pt x="542732" y="1178450"/>
                      <a:pt x="548324" y="1181803"/>
                    </a:cubicBezTo>
                    <a:cubicBezTo>
                      <a:pt x="553753" y="1185051"/>
                      <a:pt x="558039" y="1174193"/>
                      <a:pt x="561049" y="1172183"/>
                    </a:cubicBezTo>
                    <a:cubicBezTo>
                      <a:pt x="573698" y="1163744"/>
                      <a:pt x="577365" y="1148399"/>
                      <a:pt x="587643" y="1137617"/>
                    </a:cubicBezTo>
                    <a:cubicBezTo>
                      <a:pt x="590624" y="1144551"/>
                      <a:pt x="578365" y="1165039"/>
                      <a:pt x="573812" y="1171278"/>
                    </a:cubicBezTo>
                    <a:cubicBezTo>
                      <a:pt x="570126" y="1176307"/>
                      <a:pt x="562201" y="1179717"/>
                      <a:pt x="559601" y="1186232"/>
                    </a:cubicBezTo>
                    <a:cubicBezTo>
                      <a:pt x="556867" y="1193043"/>
                      <a:pt x="559325" y="1197386"/>
                      <a:pt x="565145" y="1198843"/>
                    </a:cubicBezTo>
                    <a:cubicBezTo>
                      <a:pt x="568097" y="1199577"/>
                      <a:pt x="569326" y="1198062"/>
                      <a:pt x="572069" y="1196557"/>
                    </a:cubicBezTo>
                    <a:cubicBezTo>
                      <a:pt x="576241" y="1194233"/>
                      <a:pt x="576346" y="1201691"/>
                      <a:pt x="579423" y="1201196"/>
                    </a:cubicBezTo>
                    <a:cubicBezTo>
                      <a:pt x="594891" y="1198710"/>
                      <a:pt x="613046" y="1171440"/>
                      <a:pt x="618685" y="1159315"/>
                    </a:cubicBezTo>
                    <a:cubicBezTo>
                      <a:pt x="626152" y="1143141"/>
                      <a:pt x="629515" y="1114414"/>
                      <a:pt x="625009" y="1097564"/>
                    </a:cubicBezTo>
                    <a:close/>
                    <a:moveTo>
                      <a:pt x="209129" y="75427"/>
                    </a:moveTo>
                    <a:cubicBezTo>
                      <a:pt x="218435" y="65130"/>
                      <a:pt x="227264" y="55510"/>
                      <a:pt x="237923" y="46633"/>
                    </a:cubicBezTo>
                    <a:cubicBezTo>
                      <a:pt x="235713" y="56977"/>
                      <a:pt x="216139" y="70521"/>
                      <a:pt x="209129" y="79170"/>
                    </a:cubicBezTo>
                    <a:cubicBezTo>
                      <a:pt x="207862" y="76989"/>
                      <a:pt x="209033" y="75789"/>
                      <a:pt x="209129" y="75427"/>
                    </a:cubicBezTo>
                    <a:close/>
                  </a:path>
                </a:pathLst>
              </a:custGeom>
              <a:solidFill>
                <a:srgbClr val="757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79FBE6B-BB6C-4C2F-BAC0-04F003A3B2A4}"/>
                  </a:ext>
                </a:extLst>
              </p:cNvPr>
              <p:cNvSpPr/>
              <p:nvPr/>
            </p:nvSpPr>
            <p:spPr>
              <a:xfrm>
                <a:off x="5887641" y="3019901"/>
                <a:ext cx="186556" cy="164287"/>
              </a:xfrm>
              <a:custGeom>
                <a:avLst/>
                <a:gdLst>
                  <a:gd name="connsiteX0" fmla="*/ 86990 w 186556"/>
                  <a:gd name="connsiteY0" fmla="*/ 3029 h 164287"/>
                  <a:gd name="connsiteX1" fmla="*/ 88857 w 186556"/>
                  <a:gd name="connsiteY1" fmla="*/ 0 h 164287"/>
                  <a:gd name="connsiteX2" fmla="*/ 98582 w 186556"/>
                  <a:gd name="connsiteY2" fmla="*/ 3029 h 164287"/>
                  <a:gd name="connsiteX3" fmla="*/ 104573 w 186556"/>
                  <a:gd name="connsiteY3" fmla="*/ 0 h 164287"/>
                  <a:gd name="connsiteX4" fmla="*/ 121404 w 186556"/>
                  <a:gd name="connsiteY4" fmla="*/ 5696 h 164287"/>
                  <a:gd name="connsiteX5" fmla="*/ 127157 w 186556"/>
                  <a:gd name="connsiteY5" fmla="*/ 7458 h 164287"/>
                  <a:gd name="connsiteX6" fmla="*/ 135396 w 186556"/>
                  <a:gd name="connsiteY6" fmla="*/ 11687 h 164287"/>
                  <a:gd name="connsiteX7" fmla="*/ 144769 w 186556"/>
                  <a:gd name="connsiteY7" fmla="*/ 7306 h 164287"/>
                  <a:gd name="connsiteX8" fmla="*/ 152846 w 186556"/>
                  <a:gd name="connsiteY8" fmla="*/ 21669 h 164287"/>
                  <a:gd name="connsiteX9" fmla="*/ 184755 w 186556"/>
                  <a:gd name="connsiteY9" fmla="*/ 104384 h 164287"/>
                  <a:gd name="connsiteX10" fmla="*/ 181011 w 186556"/>
                  <a:gd name="connsiteY10" fmla="*/ 142884 h 164287"/>
                  <a:gd name="connsiteX11" fmla="*/ 164400 w 186556"/>
                  <a:gd name="connsiteY11" fmla="*/ 164287 h 164287"/>
                  <a:gd name="connsiteX12" fmla="*/ 159209 w 186556"/>
                  <a:gd name="connsiteY12" fmla="*/ 112995 h 164287"/>
                  <a:gd name="connsiteX13" fmla="*/ 97201 w 186556"/>
                  <a:gd name="connsiteY13" fmla="*/ 94412 h 164287"/>
                  <a:gd name="connsiteX14" fmla="*/ 42861 w 186556"/>
                  <a:gd name="connsiteY14" fmla="*/ 100584 h 164287"/>
                  <a:gd name="connsiteX15" fmla="*/ 10076 w 186556"/>
                  <a:gd name="connsiteY15" fmla="*/ 140227 h 164287"/>
                  <a:gd name="connsiteX16" fmla="*/ 12447 w 186556"/>
                  <a:gd name="connsiteY16" fmla="*/ 83563 h 164287"/>
                  <a:gd name="connsiteX17" fmla="*/ 45842 w 186556"/>
                  <a:gd name="connsiteY17" fmla="*/ 22193 h 164287"/>
                  <a:gd name="connsiteX18" fmla="*/ 61349 w 186556"/>
                  <a:gd name="connsiteY18" fmla="*/ 11058 h 164287"/>
                  <a:gd name="connsiteX19" fmla="*/ 70169 w 186556"/>
                  <a:gd name="connsiteY19" fmla="*/ 3038 h 164287"/>
                  <a:gd name="connsiteX20" fmla="*/ 86990 w 186556"/>
                  <a:gd name="connsiteY20" fmla="*/ 3029 h 164287"/>
                  <a:gd name="connsiteX21" fmla="*/ 86990 w 186556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6" h="164287">
                    <a:moveTo>
                      <a:pt x="86990" y="3029"/>
                    </a:moveTo>
                    <a:cubicBezTo>
                      <a:pt x="87609" y="2029"/>
                      <a:pt x="88238" y="1010"/>
                      <a:pt x="88857" y="0"/>
                    </a:cubicBezTo>
                    <a:cubicBezTo>
                      <a:pt x="92000" y="3077"/>
                      <a:pt x="94486" y="3029"/>
                      <a:pt x="98582" y="3029"/>
                    </a:cubicBezTo>
                    <a:cubicBezTo>
                      <a:pt x="100125" y="3029"/>
                      <a:pt x="106088" y="133"/>
                      <a:pt x="104573" y="0"/>
                    </a:cubicBezTo>
                    <a:cubicBezTo>
                      <a:pt x="110193" y="514"/>
                      <a:pt x="114746" y="3791"/>
                      <a:pt x="121404" y="5696"/>
                    </a:cubicBezTo>
                    <a:cubicBezTo>
                      <a:pt x="125433" y="6848"/>
                      <a:pt x="122842" y="1762"/>
                      <a:pt x="127157" y="7458"/>
                    </a:cubicBezTo>
                    <a:cubicBezTo>
                      <a:pt x="129014" y="9916"/>
                      <a:pt x="132624" y="10563"/>
                      <a:pt x="135396" y="11687"/>
                    </a:cubicBezTo>
                    <a:cubicBezTo>
                      <a:pt x="137368" y="12497"/>
                      <a:pt x="144454" y="7134"/>
                      <a:pt x="144769" y="7306"/>
                    </a:cubicBezTo>
                    <a:cubicBezTo>
                      <a:pt x="147264" y="8687"/>
                      <a:pt x="149769" y="19402"/>
                      <a:pt x="152846" y="21669"/>
                    </a:cubicBezTo>
                    <a:cubicBezTo>
                      <a:pt x="177601" y="39929"/>
                      <a:pt x="177516" y="78410"/>
                      <a:pt x="184755" y="104384"/>
                    </a:cubicBezTo>
                    <a:cubicBezTo>
                      <a:pt x="188146" y="116567"/>
                      <a:pt x="186669" y="130759"/>
                      <a:pt x="181011" y="142884"/>
                    </a:cubicBezTo>
                    <a:cubicBezTo>
                      <a:pt x="177230" y="151028"/>
                      <a:pt x="167305" y="156324"/>
                      <a:pt x="164400" y="164287"/>
                    </a:cubicBezTo>
                    <a:cubicBezTo>
                      <a:pt x="164343" y="151609"/>
                      <a:pt x="172829" y="121272"/>
                      <a:pt x="159209" y="112995"/>
                    </a:cubicBezTo>
                    <a:cubicBezTo>
                      <a:pt x="139844" y="101203"/>
                      <a:pt x="119842" y="95726"/>
                      <a:pt x="97201" y="94412"/>
                    </a:cubicBezTo>
                    <a:cubicBezTo>
                      <a:pt x="79094" y="93364"/>
                      <a:pt x="59672" y="93431"/>
                      <a:pt x="42861" y="100584"/>
                    </a:cubicBezTo>
                    <a:cubicBezTo>
                      <a:pt x="21115" y="109833"/>
                      <a:pt x="8333" y="119482"/>
                      <a:pt x="10076" y="140227"/>
                    </a:cubicBezTo>
                    <a:cubicBezTo>
                      <a:pt x="-13223" y="129721"/>
                      <a:pt x="10981" y="101508"/>
                      <a:pt x="12447" y="83563"/>
                    </a:cubicBezTo>
                    <a:cubicBezTo>
                      <a:pt x="14457" y="58922"/>
                      <a:pt x="27202" y="37709"/>
                      <a:pt x="45842" y="22193"/>
                    </a:cubicBezTo>
                    <a:cubicBezTo>
                      <a:pt x="50738" y="18107"/>
                      <a:pt x="55948" y="14430"/>
                      <a:pt x="61349" y="11058"/>
                    </a:cubicBezTo>
                    <a:cubicBezTo>
                      <a:pt x="60987" y="11278"/>
                      <a:pt x="69759" y="3191"/>
                      <a:pt x="70169" y="3038"/>
                    </a:cubicBezTo>
                    <a:cubicBezTo>
                      <a:pt x="72531" y="2172"/>
                      <a:pt x="83123" y="3600"/>
                      <a:pt x="86990" y="3029"/>
                    </a:cubicBezTo>
                    <a:lnTo>
                      <a:pt x="86990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" name="图形 13">
              <a:extLst>
                <a:ext uri="{FF2B5EF4-FFF2-40B4-BE49-F238E27FC236}">
                  <a16:creationId xmlns:a16="http://schemas.microsoft.com/office/drawing/2014/main" id="{457C6493-1D18-4C18-86A9-A0E9AD7630EA}"/>
                </a:ext>
              </a:extLst>
            </p:cNvPr>
            <p:cNvGrpSpPr/>
            <p:nvPr/>
          </p:nvGrpSpPr>
          <p:grpSpPr>
            <a:xfrm>
              <a:off x="4681543" y="2843909"/>
              <a:ext cx="627063" cy="1995799"/>
              <a:chOff x="4681543" y="2843909"/>
              <a:chExt cx="627063" cy="1995799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3B2CA8B-6AC0-49B3-8566-49B240E081BE}"/>
                  </a:ext>
                </a:extLst>
              </p:cNvPr>
              <p:cNvSpPr/>
              <p:nvPr/>
            </p:nvSpPr>
            <p:spPr>
              <a:xfrm>
                <a:off x="4681543" y="2843909"/>
                <a:ext cx="627063" cy="1995799"/>
              </a:xfrm>
              <a:custGeom>
                <a:avLst/>
                <a:gdLst>
                  <a:gd name="connsiteX0" fmla="*/ 8376 w 627063"/>
                  <a:gd name="connsiteY0" fmla="*/ 1159315 h 1995799"/>
                  <a:gd name="connsiteX1" fmla="*/ 47638 w 627063"/>
                  <a:gd name="connsiteY1" fmla="*/ 1201196 h 1995799"/>
                  <a:gd name="connsiteX2" fmla="*/ 55000 w 627063"/>
                  <a:gd name="connsiteY2" fmla="*/ 1196557 h 1995799"/>
                  <a:gd name="connsiteX3" fmla="*/ 61925 w 627063"/>
                  <a:gd name="connsiteY3" fmla="*/ 1198843 h 1995799"/>
                  <a:gd name="connsiteX4" fmla="*/ 67469 w 627063"/>
                  <a:gd name="connsiteY4" fmla="*/ 1186232 h 1995799"/>
                  <a:gd name="connsiteX5" fmla="*/ 53257 w 627063"/>
                  <a:gd name="connsiteY5" fmla="*/ 1171278 h 1995799"/>
                  <a:gd name="connsiteX6" fmla="*/ 39417 w 627063"/>
                  <a:gd name="connsiteY6" fmla="*/ 1137617 h 1995799"/>
                  <a:gd name="connsiteX7" fmla="*/ 66021 w 627063"/>
                  <a:gd name="connsiteY7" fmla="*/ 1172183 h 1995799"/>
                  <a:gd name="connsiteX8" fmla="*/ 78737 w 627063"/>
                  <a:gd name="connsiteY8" fmla="*/ 1181803 h 1995799"/>
                  <a:gd name="connsiteX9" fmla="*/ 84461 w 627063"/>
                  <a:gd name="connsiteY9" fmla="*/ 1169602 h 1995799"/>
                  <a:gd name="connsiteX10" fmla="*/ 71479 w 627063"/>
                  <a:gd name="connsiteY10" fmla="*/ 1152257 h 1995799"/>
                  <a:gd name="connsiteX11" fmla="*/ 60963 w 627063"/>
                  <a:gd name="connsiteY11" fmla="*/ 1131054 h 1995799"/>
                  <a:gd name="connsiteX12" fmla="*/ 63030 w 627063"/>
                  <a:gd name="connsiteY12" fmla="*/ 1089992 h 1995799"/>
                  <a:gd name="connsiteX13" fmla="*/ 86728 w 627063"/>
                  <a:gd name="connsiteY13" fmla="*/ 1101879 h 1995799"/>
                  <a:gd name="connsiteX14" fmla="*/ 100016 w 627063"/>
                  <a:gd name="connsiteY14" fmla="*/ 1128273 h 1995799"/>
                  <a:gd name="connsiteX15" fmla="*/ 107845 w 627063"/>
                  <a:gd name="connsiteY15" fmla="*/ 1093954 h 1995799"/>
                  <a:gd name="connsiteX16" fmla="*/ 93653 w 627063"/>
                  <a:gd name="connsiteY16" fmla="*/ 1062074 h 1995799"/>
                  <a:gd name="connsiteX17" fmla="*/ 90624 w 627063"/>
                  <a:gd name="connsiteY17" fmla="*/ 1044872 h 1995799"/>
                  <a:gd name="connsiteX18" fmla="*/ 101416 w 627063"/>
                  <a:gd name="connsiteY18" fmla="*/ 1024021 h 1995799"/>
                  <a:gd name="connsiteX19" fmla="*/ 119723 w 627063"/>
                  <a:gd name="connsiteY19" fmla="*/ 980940 h 1995799"/>
                  <a:gd name="connsiteX20" fmla="*/ 146545 w 627063"/>
                  <a:gd name="connsiteY20" fmla="*/ 918437 h 1995799"/>
                  <a:gd name="connsiteX21" fmla="*/ 159718 w 627063"/>
                  <a:gd name="connsiteY21" fmla="*/ 885252 h 1995799"/>
                  <a:gd name="connsiteX22" fmla="*/ 164719 w 627063"/>
                  <a:gd name="connsiteY22" fmla="*/ 872088 h 1995799"/>
                  <a:gd name="connsiteX23" fmla="*/ 184255 w 627063"/>
                  <a:gd name="connsiteY23" fmla="*/ 843847 h 1995799"/>
                  <a:gd name="connsiteX24" fmla="*/ 219507 w 627063"/>
                  <a:gd name="connsiteY24" fmla="*/ 771895 h 1995799"/>
                  <a:gd name="connsiteX25" fmla="*/ 244005 w 627063"/>
                  <a:gd name="connsiteY25" fmla="*/ 727346 h 1995799"/>
                  <a:gd name="connsiteX26" fmla="*/ 249739 w 627063"/>
                  <a:gd name="connsiteY26" fmla="*/ 802565 h 1995799"/>
                  <a:gd name="connsiteX27" fmla="*/ 233870 w 627063"/>
                  <a:gd name="connsiteY27" fmla="*/ 932029 h 1995799"/>
                  <a:gd name="connsiteX28" fmla="*/ 221631 w 627063"/>
                  <a:gd name="connsiteY28" fmla="*/ 1075237 h 1995799"/>
                  <a:gd name="connsiteX29" fmla="*/ 205876 w 627063"/>
                  <a:gd name="connsiteY29" fmla="*/ 1198700 h 1995799"/>
                  <a:gd name="connsiteX30" fmla="*/ 206591 w 627063"/>
                  <a:gd name="connsiteY30" fmla="*/ 1354882 h 1995799"/>
                  <a:gd name="connsiteX31" fmla="*/ 203438 w 627063"/>
                  <a:gd name="connsiteY31" fmla="*/ 1656453 h 1995799"/>
                  <a:gd name="connsiteX32" fmla="*/ 198256 w 627063"/>
                  <a:gd name="connsiteY32" fmla="*/ 1768143 h 1995799"/>
                  <a:gd name="connsiteX33" fmla="*/ 196856 w 627063"/>
                  <a:gd name="connsiteY33" fmla="*/ 1830570 h 1995799"/>
                  <a:gd name="connsiteX34" fmla="*/ 197228 w 627063"/>
                  <a:gd name="connsiteY34" fmla="*/ 1875414 h 1995799"/>
                  <a:gd name="connsiteX35" fmla="*/ 214087 w 627063"/>
                  <a:gd name="connsiteY35" fmla="*/ 1885596 h 1995799"/>
                  <a:gd name="connsiteX36" fmla="*/ 197847 w 627063"/>
                  <a:gd name="connsiteY36" fmla="*/ 1946375 h 1995799"/>
                  <a:gd name="connsiteX37" fmla="*/ 197323 w 627063"/>
                  <a:gd name="connsiteY37" fmla="*/ 1977445 h 1995799"/>
                  <a:gd name="connsiteX38" fmla="*/ 262712 w 627063"/>
                  <a:gd name="connsiteY38" fmla="*/ 1987704 h 1995799"/>
                  <a:gd name="connsiteX39" fmla="*/ 303155 w 627063"/>
                  <a:gd name="connsiteY39" fmla="*/ 1984122 h 1995799"/>
                  <a:gd name="connsiteX40" fmla="*/ 311251 w 627063"/>
                  <a:gd name="connsiteY40" fmla="*/ 1967406 h 1995799"/>
                  <a:gd name="connsiteX41" fmla="*/ 299364 w 627063"/>
                  <a:gd name="connsiteY41" fmla="*/ 1894197 h 1995799"/>
                  <a:gd name="connsiteX42" fmla="*/ 307622 w 627063"/>
                  <a:gd name="connsiteY42" fmla="*/ 1783373 h 1995799"/>
                  <a:gd name="connsiteX43" fmla="*/ 323710 w 627063"/>
                  <a:gd name="connsiteY43" fmla="*/ 1663730 h 1995799"/>
                  <a:gd name="connsiteX44" fmla="*/ 340360 w 627063"/>
                  <a:gd name="connsiteY44" fmla="*/ 1502434 h 1995799"/>
                  <a:gd name="connsiteX45" fmla="*/ 359057 w 627063"/>
                  <a:gd name="connsiteY45" fmla="*/ 1378666 h 1995799"/>
                  <a:gd name="connsiteX46" fmla="*/ 372840 w 627063"/>
                  <a:gd name="connsiteY46" fmla="*/ 1256346 h 1995799"/>
                  <a:gd name="connsiteX47" fmla="*/ 402206 w 627063"/>
                  <a:gd name="connsiteY47" fmla="*/ 1128244 h 1995799"/>
                  <a:gd name="connsiteX48" fmla="*/ 409188 w 627063"/>
                  <a:gd name="connsiteY48" fmla="*/ 1274338 h 1995799"/>
                  <a:gd name="connsiteX49" fmla="*/ 416217 w 627063"/>
                  <a:gd name="connsiteY49" fmla="*/ 1387838 h 1995799"/>
                  <a:gd name="connsiteX50" fmla="*/ 440982 w 627063"/>
                  <a:gd name="connsiteY50" fmla="*/ 1692219 h 1995799"/>
                  <a:gd name="connsiteX51" fmla="*/ 442230 w 627063"/>
                  <a:gd name="connsiteY51" fmla="*/ 1810901 h 1995799"/>
                  <a:gd name="connsiteX52" fmla="*/ 439553 w 627063"/>
                  <a:gd name="connsiteY52" fmla="*/ 1873147 h 1995799"/>
                  <a:gd name="connsiteX53" fmla="*/ 441477 w 627063"/>
                  <a:gd name="connsiteY53" fmla="*/ 1889320 h 1995799"/>
                  <a:gd name="connsiteX54" fmla="*/ 451288 w 627063"/>
                  <a:gd name="connsiteY54" fmla="*/ 1891959 h 1995799"/>
                  <a:gd name="connsiteX55" fmla="*/ 453631 w 627063"/>
                  <a:gd name="connsiteY55" fmla="*/ 1924801 h 1995799"/>
                  <a:gd name="connsiteX56" fmla="*/ 454565 w 627063"/>
                  <a:gd name="connsiteY56" fmla="*/ 1959453 h 1995799"/>
                  <a:gd name="connsiteX57" fmla="*/ 460222 w 627063"/>
                  <a:gd name="connsiteY57" fmla="*/ 1985723 h 1995799"/>
                  <a:gd name="connsiteX58" fmla="*/ 556920 w 627063"/>
                  <a:gd name="connsiteY58" fmla="*/ 1989618 h 1995799"/>
                  <a:gd name="connsiteX59" fmla="*/ 533108 w 627063"/>
                  <a:gd name="connsiteY59" fmla="*/ 1881843 h 1995799"/>
                  <a:gd name="connsiteX60" fmla="*/ 549777 w 627063"/>
                  <a:gd name="connsiteY60" fmla="*/ 1873042 h 1995799"/>
                  <a:gd name="connsiteX61" fmla="*/ 548291 w 627063"/>
                  <a:gd name="connsiteY61" fmla="*/ 1845467 h 1995799"/>
                  <a:gd name="connsiteX62" fmla="*/ 551958 w 627063"/>
                  <a:gd name="connsiteY62" fmla="*/ 1788603 h 1995799"/>
                  <a:gd name="connsiteX63" fmla="*/ 555644 w 627063"/>
                  <a:gd name="connsiteY63" fmla="*/ 1653557 h 1995799"/>
                  <a:gd name="connsiteX64" fmla="*/ 561130 w 627063"/>
                  <a:gd name="connsiteY64" fmla="*/ 1508692 h 1995799"/>
                  <a:gd name="connsiteX65" fmla="*/ 565074 w 627063"/>
                  <a:gd name="connsiteY65" fmla="*/ 1378780 h 1995799"/>
                  <a:gd name="connsiteX66" fmla="*/ 572379 w 627063"/>
                  <a:gd name="connsiteY66" fmla="*/ 1249478 h 1995799"/>
                  <a:gd name="connsiteX67" fmla="*/ 570512 w 627063"/>
                  <a:gd name="connsiteY67" fmla="*/ 1110661 h 1995799"/>
                  <a:gd name="connsiteX68" fmla="*/ 571608 w 627063"/>
                  <a:gd name="connsiteY68" fmla="*/ 1067951 h 1995799"/>
                  <a:gd name="connsiteX69" fmla="*/ 567103 w 627063"/>
                  <a:gd name="connsiteY69" fmla="*/ 1022355 h 1995799"/>
                  <a:gd name="connsiteX70" fmla="*/ 556196 w 627063"/>
                  <a:gd name="connsiteY70" fmla="*/ 945631 h 1995799"/>
                  <a:gd name="connsiteX71" fmla="*/ 544604 w 627063"/>
                  <a:gd name="connsiteY71" fmla="*/ 879108 h 1995799"/>
                  <a:gd name="connsiteX72" fmla="*/ 553015 w 627063"/>
                  <a:gd name="connsiteY72" fmla="*/ 810376 h 1995799"/>
                  <a:gd name="connsiteX73" fmla="*/ 580599 w 627063"/>
                  <a:gd name="connsiteY73" fmla="*/ 709373 h 1995799"/>
                  <a:gd name="connsiteX74" fmla="*/ 587686 w 627063"/>
                  <a:gd name="connsiteY74" fmla="*/ 634182 h 1995799"/>
                  <a:gd name="connsiteX75" fmla="*/ 593877 w 627063"/>
                  <a:gd name="connsiteY75" fmla="*/ 592263 h 1995799"/>
                  <a:gd name="connsiteX76" fmla="*/ 610737 w 627063"/>
                  <a:gd name="connsiteY76" fmla="*/ 555696 h 1995799"/>
                  <a:gd name="connsiteX77" fmla="*/ 626539 w 627063"/>
                  <a:gd name="connsiteY77" fmla="*/ 498813 h 1995799"/>
                  <a:gd name="connsiteX78" fmla="*/ 619195 w 627063"/>
                  <a:gd name="connsiteY78" fmla="*/ 431395 h 1995799"/>
                  <a:gd name="connsiteX79" fmla="*/ 616985 w 627063"/>
                  <a:gd name="connsiteY79" fmla="*/ 360586 h 1995799"/>
                  <a:gd name="connsiteX80" fmla="*/ 614461 w 627063"/>
                  <a:gd name="connsiteY80" fmla="*/ 333011 h 1995799"/>
                  <a:gd name="connsiteX81" fmla="*/ 615261 w 627063"/>
                  <a:gd name="connsiteY81" fmla="*/ 298750 h 1995799"/>
                  <a:gd name="connsiteX82" fmla="*/ 590905 w 627063"/>
                  <a:gd name="connsiteY82" fmla="*/ 233627 h 1995799"/>
                  <a:gd name="connsiteX83" fmla="*/ 557482 w 627063"/>
                  <a:gd name="connsiteY83" fmla="*/ 178297 h 1995799"/>
                  <a:gd name="connsiteX84" fmla="*/ 544319 w 627063"/>
                  <a:gd name="connsiteY84" fmla="*/ 141997 h 1995799"/>
                  <a:gd name="connsiteX85" fmla="*/ 520001 w 627063"/>
                  <a:gd name="connsiteY85" fmla="*/ 125166 h 1995799"/>
                  <a:gd name="connsiteX86" fmla="*/ 488321 w 627063"/>
                  <a:gd name="connsiteY86" fmla="*/ 61149 h 1995799"/>
                  <a:gd name="connsiteX87" fmla="*/ 458298 w 627063"/>
                  <a:gd name="connsiteY87" fmla="*/ 21191 h 1995799"/>
                  <a:gd name="connsiteX88" fmla="*/ 412293 w 627063"/>
                  <a:gd name="connsiteY88" fmla="*/ 9228 h 1995799"/>
                  <a:gd name="connsiteX89" fmla="*/ 376764 w 627063"/>
                  <a:gd name="connsiteY89" fmla="*/ 11095 h 1995799"/>
                  <a:gd name="connsiteX90" fmla="*/ 361067 w 627063"/>
                  <a:gd name="connsiteY90" fmla="*/ 24182 h 1995799"/>
                  <a:gd name="connsiteX91" fmla="*/ 355838 w 627063"/>
                  <a:gd name="connsiteY91" fmla="*/ 45118 h 1995799"/>
                  <a:gd name="connsiteX92" fmla="*/ 377298 w 627063"/>
                  <a:gd name="connsiteY92" fmla="*/ 71617 h 1995799"/>
                  <a:gd name="connsiteX93" fmla="*/ 411559 w 627063"/>
                  <a:gd name="connsiteY93" fmla="*/ 117680 h 1995799"/>
                  <a:gd name="connsiteX94" fmla="*/ 376021 w 627063"/>
                  <a:gd name="connsiteY94" fmla="*/ 106183 h 1995799"/>
                  <a:gd name="connsiteX95" fmla="*/ 391538 w 627063"/>
                  <a:gd name="connsiteY95" fmla="*/ 135101 h 1995799"/>
                  <a:gd name="connsiteX96" fmla="*/ 428085 w 627063"/>
                  <a:gd name="connsiteY96" fmla="*/ 163714 h 1995799"/>
                  <a:gd name="connsiteX97" fmla="*/ 453450 w 627063"/>
                  <a:gd name="connsiteY97" fmla="*/ 168172 h 1995799"/>
                  <a:gd name="connsiteX98" fmla="*/ 471214 w 627063"/>
                  <a:gd name="connsiteY98" fmla="*/ 236790 h 1995799"/>
                  <a:gd name="connsiteX99" fmla="*/ 496456 w 627063"/>
                  <a:gd name="connsiteY99" fmla="*/ 305417 h 1995799"/>
                  <a:gd name="connsiteX100" fmla="*/ 497770 w 627063"/>
                  <a:gd name="connsiteY100" fmla="*/ 325048 h 1995799"/>
                  <a:gd name="connsiteX101" fmla="*/ 503352 w 627063"/>
                  <a:gd name="connsiteY101" fmla="*/ 340098 h 1995799"/>
                  <a:gd name="connsiteX102" fmla="*/ 504047 w 627063"/>
                  <a:gd name="connsiteY102" fmla="*/ 387704 h 1995799"/>
                  <a:gd name="connsiteX103" fmla="*/ 490102 w 627063"/>
                  <a:gd name="connsiteY103" fmla="*/ 449416 h 1995799"/>
                  <a:gd name="connsiteX104" fmla="*/ 457184 w 627063"/>
                  <a:gd name="connsiteY104" fmla="*/ 456150 h 1995799"/>
                  <a:gd name="connsiteX105" fmla="*/ 443354 w 627063"/>
                  <a:gd name="connsiteY105" fmla="*/ 446806 h 1995799"/>
                  <a:gd name="connsiteX106" fmla="*/ 427971 w 627063"/>
                  <a:gd name="connsiteY106" fmla="*/ 438510 h 1995799"/>
                  <a:gd name="connsiteX107" fmla="*/ 418093 w 627063"/>
                  <a:gd name="connsiteY107" fmla="*/ 424832 h 1995799"/>
                  <a:gd name="connsiteX108" fmla="*/ 419046 w 627063"/>
                  <a:gd name="connsiteY108" fmla="*/ 407535 h 1995799"/>
                  <a:gd name="connsiteX109" fmla="*/ 432267 w 627063"/>
                  <a:gd name="connsiteY109" fmla="*/ 370692 h 1995799"/>
                  <a:gd name="connsiteX110" fmla="*/ 445764 w 627063"/>
                  <a:gd name="connsiteY110" fmla="*/ 337431 h 1995799"/>
                  <a:gd name="connsiteX111" fmla="*/ 440591 w 627063"/>
                  <a:gd name="connsiteY111" fmla="*/ 322610 h 1995799"/>
                  <a:gd name="connsiteX112" fmla="*/ 443325 w 627063"/>
                  <a:gd name="connsiteY112" fmla="*/ 307608 h 1995799"/>
                  <a:gd name="connsiteX113" fmla="*/ 434762 w 627063"/>
                  <a:gd name="connsiteY113" fmla="*/ 271775 h 1995799"/>
                  <a:gd name="connsiteX114" fmla="*/ 401120 w 627063"/>
                  <a:gd name="connsiteY114" fmla="*/ 200138 h 1995799"/>
                  <a:gd name="connsiteX115" fmla="*/ 379784 w 627063"/>
                  <a:gd name="connsiteY115" fmla="*/ 185755 h 1995799"/>
                  <a:gd name="connsiteX116" fmla="*/ 376793 w 627063"/>
                  <a:gd name="connsiteY116" fmla="*/ 181269 h 1995799"/>
                  <a:gd name="connsiteX117" fmla="*/ 373050 w 627063"/>
                  <a:gd name="connsiteY117" fmla="*/ 183135 h 1995799"/>
                  <a:gd name="connsiteX118" fmla="*/ 358095 w 627063"/>
                  <a:gd name="connsiteY118" fmla="*/ 178268 h 1995799"/>
                  <a:gd name="connsiteX119" fmla="*/ 339960 w 627063"/>
                  <a:gd name="connsiteY119" fmla="*/ 178268 h 1995799"/>
                  <a:gd name="connsiteX120" fmla="*/ 324072 w 627063"/>
                  <a:gd name="connsiteY120" fmla="*/ 182945 h 1995799"/>
                  <a:gd name="connsiteX121" fmla="*/ 307603 w 627063"/>
                  <a:gd name="connsiteY121" fmla="*/ 191355 h 1995799"/>
                  <a:gd name="connsiteX122" fmla="*/ 301098 w 627063"/>
                  <a:gd name="connsiteY122" fmla="*/ 194470 h 1995799"/>
                  <a:gd name="connsiteX123" fmla="*/ 291344 w 627063"/>
                  <a:gd name="connsiteY123" fmla="*/ 201871 h 1995799"/>
                  <a:gd name="connsiteX124" fmla="*/ 264484 w 627063"/>
                  <a:gd name="connsiteY124" fmla="*/ 292120 h 1995799"/>
                  <a:gd name="connsiteX125" fmla="*/ 272389 w 627063"/>
                  <a:gd name="connsiteY125" fmla="*/ 326753 h 1995799"/>
                  <a:gd name="connsiteX126" fmla="*/ 282553 w 627063"/>
                  <a:gd name="connsiteY126" fmla="*/ 340212 h 1995799"/>
                  <a:gd name="connsiteX127" fmla="*/ 278714 w 627063"/>
                  <a:gd name="connsiteY127" fmla="*/ 380931 h 1995799"/>
                  <a:gd name="connsiteX128" fmla="*/ 295145 w 627063"/>
                  <a:gd name="connsiteY128" fmla="*/ 392000 h 1995799"/>
                  <a:gd name="connsiteX129" fmla="*/ 301612 w 627063"/>
                  <a:gd name="connsiteY129" fmla="*/ 410030 h 1995799"/>
                  <a:gd name="connsiteX130" fmla="*/ 306775 w 627063"/>
                  <a:gd name="connsiteY130" fmla="*/ 452617 h 1995799"/>
                  <a:gd name="connsiteX131" fmla="*/ 298850 w 627063"/>
                  <a:gd name="connsiteY131" fmla="*/ 489240 h 1995799"/>
                  <a:gd name="connsiteX132" fmla="*/ 250758 w 627063"/>
                  <a:gd name="connsiteY132" fmla="*/ 525759 h 1995799"/>
                  <a:gd name="connsiteX133" fmla="*/ 194389 w 627063"/>
                  <a:gd name="connsiteY133" fmla="*/ 558297 h 1995799"/>
                  <a:gd name="connsiteX134" fmla="*/ 144754 w 627063"/>
                  <a:gd name="connsiteY134" fmla="*/ 634430 h 1995799"/>
                  <a:gd name="connsiteX135" fmla="*/ 131915 w 627063"/>
                  <a:gd name="connsiteY135" fmla="*/ 696638 h 1995799"/>
                  <a:gd name="connsiteX136" fmla="*/ 114913 w 627063"/>
                  <a:gd name="connsiteY136" fmla="*/ 735862 h 1995799"/>
                  <a:gd name="connsiteX137" fmla="*/ 86862 w 627063"/>
                  <a:gd name="connsiteY137" fmla="*/ 788602 h 1995799"/>
                  <a:gd name="connsiteX138" fmla="*/ 58296 w 627063"/>
                  <a:gd name="connsiteY138" fmla="*/ 856248 h 1995799"/>
                  <a:gd name="connsiteX139" fmla="*/ 12147 w 627063"/>
                  <a:gd name="connsiteY139" fmla="*/ 996932 h 1995799"/>
                  <a:gd name="connsiteX140" fmla="*/ 6547 w 627063"/>
                  <a:gd name="connsiteY140" fmla="*/ 1018459 h 1995799"/>
                  <a:gd name="connsiteX141" fmla="*/ 10014 w 627063"/>
                  <a:gd name="connsiteY141" fmla="*/ 1028412 h 1995799"/>
                  <a:gd name="connsiteX142" fmla="*/ 10433 w 627063"/>
                  <a:gd name="connsiteY142" fmla="*/ 1042071 h 1995799"/>
                  <a:gd name="connsiteX143" fmla="*/ 2060 w 627063"/>
                  <a:gd name="connsiteY143" fmla="*/ 1097564 h 1995799"/>
                  <a:gd name="connsiteX144" fmla="*/ 8376 w 627063"/>
                  <a:gd name="connsiteY144" fmla="*/ 1159315 h 1995799"/>
                  <a:gd name="connsiteX145" fmla="*/ 417903 w 627063"/>
                  <a:gd name="connsiteY145" fmla="*/ 79218 h 1995799"/>
                  <a:gd name="connsiteX146" fmla="*/ 389109 w 627063"/>
                  <a:gd name="connsiteY146" fmla="*/ 46680 h 1995799"/>
                  <a:gd name="connsiteX147" fmla="*/ 417903 w 627063"/>
                  <a:gd name="connsiteY147" fmla="*/ 75474 h 1995799"/>
                  <a:gd name="connsiteX148" fmla="*/ 417903 w 627063"/>
                  <a:gd name="connsiteY148" fmla="*/ 79218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63" h="1995799">
                    <a:moveTo>
                      <a:pt x="8376" y="1159315"/>
                    </a:moveTo>
                    <a:cubicBezTo>
                      <a:pt x="14014" y="1171440"/>
                      <a:pt x="32178" y="1198720"/>
                      <a:pt x="47638" y="1201196"/>
                    </a:cubicBezTo>
                    <a:cubicBezTo>
                      <a:pt x="50724" y="1201691"/>
                      <a:pt x="50828" y="1194233"/>
                      <a:pt x="55000" y="1196557"/>
                    </a:cubicBezTo>
                    <a:cubicBezTo>
                      <a:pt x="57725" y="1198062"/>
                      <a:pt x="58963" y="1199577"/>
                      <a:pt x="61925" y="1198843"/>
                    </a:cubicBezTo>
                    <a:cubicBezTo>
                      <a:pt x="67745" y="1197386"/>
                      <a:pt x="70193" y="1193043"/>
                      <a:pt x="67469" y="1186232"/>
                    </a:cubicBezTo>
                    <a:cubicBezTo>
                      <a:pt x="64868" y="1179708"/>
                      <a:pt x="56934" y="1176307"/>
                      <a:pt x="53257" y="1171278"/>
                    </a:cubicBezTo>
                    <a:cubicBezTo>
                      <a:pt x="48695" y="1165039"/>
                      <a:pt x="36436" y="1144541"/>
                      <a:pt x="39417" y="1137617"/>
                    </a:cubicBezTo>
                    <a:cubicBezTo>
                      <a:pt x="49704" y="1148399"/>
                      <a:pt x="53362" y="1163744"/>
                      <a:pt x="66021" y="1172183"/>
                    </a:cubicBezTo>
                    <a:cubicBezTo>
                      <a:pt x="69031" y="1174193"/>
                      <a:pt x="73317" y="1185051"/>
                      <a:pt x="78737" y="1181803"/>
                    </a:cubicBezTo>
                    <a:cubicBezTo>
                      <a:pt x="84328" y="1178441"/>
                      <a:pt x="87643" y="1176202"/>
                      <a:pt x="84461" y="1169602"/>
                    </a:cubicBezTo>
                    <a:cubicBezTo>
                      <a:pt x="81547" y="1163563"/>
                      <a:pt x="73203" y="1157429"/>
                      <a:pt x="71479" y="1152257"/>
                    </a:cubicBezTo>
                    <a:cubicBezTo>
                      <a:pt x="68983" y="1144770"/>
                      <a:pt x="64964" y="1137836"/>
                      <a:pt x="60963" y="1131054"/>
                    </a:cubicBezTo>
                    <a:cubicBezTo>
                      <a:pt x="56810" y="1123986"/>
                      <a:pt x="46714" y="1091935"/>
                      <a:pt x="63030" y="1089992"/>
                    </a:cubicBezTo>
                    <a:cubicBezTo>
                      <a:pt x="77260" y="1088287"/>
                      <a:pt x="81889" y="1087372"/>
                      <a:pt x="86728" y="1101879"/>
                    </a:cubicBezTo>
                    <a:cubicBezTo>
                      <a:pt x="89690" y="1110747"/>
                      <a:pt x="89652" y="1124186"/>
                      <a:pt x="100016" y="1128273"/>
                    </a:cubicBezTo>
                    <a:cubicBezTo>
                      <a:pt x="125676" y="1138398"/>
                      <a:pt x="111045" y="1103260"/>
                      <a:pt x="107845" y="1093954"/>
                    </a:cubicBezTo>
                    <a:cubicBezTo>
                      <a:pt x="103768" y="1082143"/>
                      <a:pt x="100797" y="1071580"/>
                      <a:pt x="93653" y="1062074"/>
                    </a:cubicBezTo>
                    <a:cubicBezTo>
                      <a:pt x="87852" y="1054330"/>
                      <a:pt x="82004" y="1052368"/>
                      <a:pt x="90624" y="1044872"/>
                    </a:cubicBezTo>
                    <a:cubicBezTo>
                      <a:pt x="96482" y="1039795"/>
                      <a:pt x="98415" y="1031032"/>
                      <a:pt x="101416" y="1024021"/>
                    </a:cubicBezTo>
                    <a:cubicBezTo>
                      <a:pt x="107521" y="1009658"/>
                      <a:pt x="113617" y="995294"/>
                      <a:pt x="119723" y="980940"/>
                    </a:cubicBezTo>
                    <a:cubicBezTo>
                      <a:pt x="128600" y="960080"/>
                      <a:pt x="137401" y="939182"/>
                      <a:pt x="146545" y="918437"/>
                    </a:cubicBezTo>
                    <a:cubicBezTo>
                      <a:pt x="151365" y="907531"/>
                      <a:pt x="155480" y="896396"/>
                      <a:pt x="159718" y="885252"/>
                    </a:cubicBezTo>
                    <a:cubicBezTo>
                      <a:pt x="161376" y="880880"/>
                      <a:pt x="162861" y="876374"/>
                      <a:pt x="164719" y="872088"/>
                    </a:cubicBezTo>
                    <a:cubicBezTo>
                      <a:pt x="169015" y="860620"/>
                      <a:pt x="179283" y="854010"/>
                      <a:pt x="184255" y="843847"/>
                    </a:cubicBezTo>
                    <a:cubicBezTo>
                      <a:pt x="195999" y="819853"/>
                      <a:pt x="207753" y="795879"/>
                      <a:pt x="219507" y="771895"/>
                    </a:cubicBezTo>
                    <a:cubicBezTo>
                      <a:pt x="226117" y="758360"/>
                      <a:pt x="233051" y="737024"/>
                      <a:pt x="244005" y="727346"/>
                    </a:cubicBezTo>
                    <a:cubicBezTo>
                      <a:pt x="253416" y="753731"/>
                      <a:pt x="251739" y="774895"/>
                      <a:pt x="249739" y="802565"/>
                    </a:cubicBezTo>
                    <a:cubicBezTo>
                      <a:pt x="246596" y="846037"/>
                      <a:pt x="235823" y="888395"/>
                      <a:pt x="233870" y="932029"/>
                    </a:cubicBezTo>
                    <a:cubicBezTo>
                      <a:pt x="231708" y="979987"/>
                      <a:pt x="223564" y="1027174"/>
                      <a:pt x="221631" y="1075237"/>
                    </a:cubicBezTo>
                    <a:cubicBezTo>
                      <a:pt x="219973" y="1116624"/>
                      <a:pt x="205667" y="1156762"/>
                      <a:pt x="205876" y="1198700"/>
                    </a:cubicBezTo>
                    <a:cubicBezTo>
                      <a:pt x="206105" y="1250764"/>
                      <a:pt x="206353" y="1302828"/>
                      <a:pt x="206591" y="1354882"/>
                    </a:cubicBezTo>
                    <a:cubicBezTo>
                      <a:pt x="207067" y="1455380"/>
                      <a:pt x="204495" y="1555955"/>
                      <a:pt x="203438" y="1656453"/>
                    </a:cubicBezTo>
                    <a:cubicBezTo>
                      <a:pt x="203028" y="1694067"/>
                      <a:pt x="201228" y="1730576"/>
                      <a:pt x="198256" y="1768143"/>
                    </a:cubicBezTo>
                    <a:cubicBezTo>
                      <a:pt x="196599" y="1789088"/>
                      <a:pt x="196666" y="1809520"/>
                      <a:pt x="196856" y="1830570"/>
                    </a:cubicBezTo>
                    <a:cubicBezTo>
                      <a:pt x="196980" y="1845515"/>
                      <a:pt x="197094" y="1860478"/>
                      <a:pt x="197228" y="1875414"/>
                    </a:cubicBezTo>
                    <a:cubicBezTo>
                      <a:pt x="197304" y="1884624"/>
                      <a:pt x="206724" y="1884443"/>
                      <a:pt x="214087" y="1885596"/>
                    </a:cubicBezTo>
                    <a:cubicBezTo>
                      <a:pt x="207000" y="1906341"/>
                      <a:pt x="202295" y="1925010"/>
                      <a:pt x="197847" y="1946375"/>
                    </a:cubicBezTo>
                    <a:cubicBezTo>
                      <a:pt x="195856" y="1955929"/>
                      <a:pt x="188541" y="1969740"/>
                      <a:pt x="197323" y="1977445"/>
                    </a:cubicBezTo>
                    <a:cubicBezTo>
                      <a:pt x="212896" y="1991085"/>
                      <a:pt x="243929" y="1988228"/>
                      <a:pt x="262712" y="1987704"/>
                    </a:cubicBezTo>
                    <a:cubicBezTo>
                      <a:pt x="276199" y="1987028"/>
                      <a:pt x="289706" y="1985313"/>
                      <a:pt x="303155" y="1984122"/>
                    </a:cubicBezTo>
                    <a:cubicBezTo>
                      <a:pt x="316452" y="1982951"/>
                      <a:pt x="312509" y="1975702"/>
                      <a:pt x="311251" y="1967406"/>
                    </a:cubicBezTo>
                    <a:cubicBezTo>
                      <a:pt x="307546" y="1942946"/>
                      <a:pt x="303441" y="1918610"/>
                      <a:pt x="299364" y="1894197"/>
                    </a:cubicBezTo>
                    <a:cubicBezTo>
                      <a:pt x="319081" y="1896330"/>
                      <a:pt x="306603" y="1798595"/>
                      <a:pt x="307622" y="1783373"/>
                    </a:cubicBezTo>
                    <a:cubicBezTo>
                      <a:pt x="310375" y="1742778"/>
                      <a:pt x="319567" y="1704040"/>
                      <a:pt x="323710" y="1663730"/>
                    </a:cubicBezTo>
                    <a:cubicBezTo>
                      <a:pt x="329263" y="1609971"/>
                      <a:pt x="334816" y="1556212"/>
                      <a:pt x="340360" y="1502434"/>
                    </a:cubicBezTo>
                    <a:cubicBezTo>
                      <a:pt x="344646" y="1460847"/>
                      <a:pt x="353123" y="1420223"/>
                      <a:pt x="359057" y="1378666"/>
                    </a:cubicBezTo>
                    <a:cubicBezTo>
                      <a:pt x="364858" y="1338023"/>
                      <a:pt x="366687" y="1296989"/>
                      <a:pt x="372840" y="1256346"/>
                    </a:cubicBezTo>
                    <a:cubicBezTo>
                      <a:pt x="374536" y="1245173"/>
                      <a:pt x="383013" y="1129349"/>
                      <a:pt x="402206" y="1128244"/>
                    </a:cubicBezTo>
                    <a:cubicBezTo>
                      <a:pt x="400234" y="1177669"/>
                      <a:pt x="404787" y="1224999"/>
                      <a:pt x="409188" y="1274338"/>
                    </a:cubicBezTo>
                    <a:cubicBezTo>
                      <a:pt x="412559" y="1312153"/>
                      <a:pt x="411940" y="1350091"/>
                      <a:pt x="416217" y="1387838"/>
                    </a:cubicBezTo>
                    <a:cubicBezTo>
                      <a:pt x="427685" y="1489204"/>
                      <a:pt x="434229" y="1590426"/>
                      <a:pt x="440982" y="1692219"/>
                    </a:cubicBezTo>
                    <a:cubicBezTo>
                      <a:pt x="443620" y="1731881"/>
                      <a:pt x="442773" y="1771124"/>
                      <a:pt x="442230" y="1810901"/>
                    </a:cubicBezTo>
                    <a:cubicBezTo>
                      <a:pt x="441954" y="1831913"/>
                      <a:pt x="438172" y="1852097"/>
                      <a:pt x="439553" y="1873147"/>
                    </a:cubicBezTo>
                    <a:cubicBezTo>
                      <a:pt x="439744" y="1876042"/>
                      <a:pt x="438686" y="1886853"/>
                      <a:pt x="441477" y="1889320"/>
                    </a:cubicBezTo>
                    <a:cubicBezTo>
                      <a:pt x="444887" y="1892339"/>
                      <a:pt x="450212" y="1885815"/>
                      <a:pt x="451288" y="1891959"/>
                    </a:cubicBezTo>
                    <a:cubicBezTo>
                      <a:pt x="453364" y="1903722"/>
                      <a:pt x="455584" y="1913104"/>
                      <a:pt x="453631" y="1924801"/>
                    </a:cubicBezTo>
                    <a:cubicBezTo>
                      <a:pt x="451917" y="1935059"/>
                      <a:pt x="454565" y="1948947"/>
                      <a:pt x="454565" y="1959453"/>
                    </a:cubicBezTo>
                    <a:cubicBezTo>
                      <a:pt x="454565" y="1970225"/>
                      <a:pt x="447478" y="1977455"/>
                      <a:pt x="460222" y="1985723"/>
                    </a:cubicBezTo>
                    <a:cubicBezTo>
                      <a:pt x="487235" y="2003239"/>
                      <a:pt x="527231" y="1993390"/>
                      <a:pt x="556920" y="1989618"/>
                    </a:cubicBezTo>
                    <a:cubicBezTo>
                      <a:pt x="594820" y="1984799"/>
                      <a:pt x="539899" y="1895435"/>
                      <a:pt x="533108" y="1881843"/>
                    </a:cubicBezTo>
                    <a:cubicBezTo>
                      <a:pt x="540347" y="1881357"/>
                      <a:pt x="550405" y="1882748"/>
                      <a:pt x="549777" y="1873042"/>
                    </a:cubicBezTo>
                    <a:cubicBezTo>
                      <a:pt x="549176" y="1864107"/>
                      <a:pt x="547281" y="1854401"/>
                      <a:pt x="548291" y="1845467"/>
                    </a:cubicBezTo>
                    <a:cubicBezTo>
                      <a:pt x="550434" y="1826198"/>
                      <a:pt x="552577" y="1807948"/>
                      <a:pt x="551958" y="1788603"/>
                    </a:cubicBezTo>
                    <a:cubicBezTo>
                      <a:pt x="550472" y="1742616"/>
                      <a:pt x="552053" y="1699468"/>
                      <a:pt x="555644" y="1653557"/>
                    </a:cubicBezTo>
                    <a:cubicBezTo>
                      <a:pt x="559406" y="1605342"/>
                      <a:pt x="559854" y="1557031"/>
                      <a:pt x="561130" y="1508692"/>
                    </a:cubicBezTo>
                    <a:cubicBezTo>
                      <a:pt x="562264" y="1465172"/>
                      <a:pt x="565512" y="1422405"/>
                      <a:pt x="565074" y="1378780"/>
                    </a:cubicBezTo>
                    <a:cubicBezTo>
                      <a:pt x="564655" y="1335556"/>
                      <a:pt x="571922" y="1292636"/>
                      <a:pt x="572379" y="1249478"/>
                    </a:cubicBezTo>
                    <a:cubicBezTo>
                      <a:pt x="572875" y="1203015"/>
                      <a:pt x="572256" y="1157086"/>
                      <a:pt x="570512" y="1110661"/>
                    </a:cubicBezTo>
                    <a:cubicBezTo>
                      <a:pt x="579818" y="1110880"/>
                      <a:pt x="572246" y="1075285"/>
                      <a:pt x="571608" y="1067951"/>
                    </a:cubicBezTo>
                    <a:cubicBezTo>
                      <a:pt x="570303" y="1052739"/>
                      <a:pt x="568627" y="1037557"/>
                      <a:pt x="567103" y="1022355"/>
                    </a:cubicBezTo>
                    <a:cubicBezTo>
                      <a:pt x="564616" y="997504"/>
                      <a:pt x="560406" y="967186"/>
                      <a:pt x="556196" y="945631"/>
                    </a:cubicBezTo>
                    <a:cubicBezTo>
                      <a:pt x="551882" y="923457"/>
                      <a:pt x="547348" y="901511"/>
                      <a:pt x="544604" y="879108"/>
                    </a:cubicBezTo>
                    <a:cubicBezTo>
                      <a:pt x="541690" y="855200"/>
                      <a:pt x="547862" y="833664"/>
                      <a:pt x="553015" y="810376"/>
                    </a:cubicBezTo>
                    <a:cubicBezTo>
                      <a:pt x="560606" y="776095"/>
                      <a:pt x="575027" y="744653"/>
                      <a:pt x="580599" y="709373"/>
                    </a:cubicBezTo>
                    <a:cubicBezTo>
                      <a:pt x="584505" y="684665"/>
                      <a:pt x="585343" y="659100"/>
                      <a:pt x="587686" y="634182"/>
                    </a:cubicBezTo>
                    <a:cubicBezTo>
                      <a:pt x="589077" y="619428"/>
                      <a:pt x="587543" y="606007"/>
                      <a:pt x="593877" y="592263"/>
                    </a:cubicBezTo>
                    <a:cubicBezTo>
                      <a:pt x="599497" y="580071"/>
                      <a:pt x="605117" y="567879"/>
                      <a:pt x="610737" y="555696"/>
                    </a:cubicBezTo>
                    <a:cubicBezTo>
                      <a:pt x="618195" y="539504"/>
                      <a:pt x="629653" y="517263"/>
                      <a:pt x="626539" y="498813"/>
                    </a:cubicBezTo>
                    <a:cubicBezTo>
                      <a:pt x="622767" y="476582"/>
                      <a:pt x="615699" y="453798"/>
                      <a:pt x="619195" y="431395"/>
                    </a:cubicBezTo>
                    <a:cubicBezTo>
                      <a:pt x="623100" y="406297"/>
                      <a:pt x="620357" y="385894"/>
                      <a:pt x="616985" y="360586"/>
                    </a:cubicBezTo>
                    <a:cubicBezTo>
                      <a:pt x="615747" y="351290"/>
                      <a:pt x="614204" y="342374"/>
                      <a:pt x="614461" y="333011"/>
                    </a:cubicBezTo>
                    <a:cubicBezTo>
                      <a:pt x="614699" y="323677"/>
                      <a:pt x="618480" y="307522"/>
                      <a:pt x="615261" y="298750"/>
                    </a:cubicBezTo>
                    <a:cubicBezTo>
                      <a:pt x="607288" y="277004"/>
                      <a:pt x="599821" y="255011"/>
                      <a:pt x="590905" y="233627"/>
                    </a:cubicBezTo>
                    <a:cubicBezTo>
                      <a:pt x="582628" y="213739"/>
                      <a:pt x="564655" y="198080"/>
                      <a:pt x="557482" y="178297"/>
                    </a:cubicBezTo>
                    <a:cubicBezTo>
                      <a:pt x="553339" y="166876"/>
                      <a:pt x="550586" y="152379"/>
                      <a:pt x="544319" y="141997"/>
                    </a:cubicBezTo>
                    <a:cubicBezTo>
                      <a:pt x="538499" y="132358"/>
                      <a:pt x="527602" y="132367"/>
                      <a:pt x="520001" y="125166"/>
                    </a:cubicBezTo>
                    <a:cubicBezTo>
                      <a:pt x="505323" y="111231"/>
                      <a:pt x="497179" y="79980"/>
                      <a:pt x="488321" y="61149"/>
                    </a:cubicBezTo>
                    <a:cubicBezTo>
                      <a:pt x="481625" y="46928"/>
                      <a:pt x="470414" y="31240"/>
                      <a:pt x="458298" y="21191"/>
                    </a:cubicBezTo>
                    <a:cubicBezTo>
                      <a:pt x="451174" y="15276"/>
                      <a:pt x="404349" y="-14918"/>
                      <a:pt x="412293" y="9228"/>
                    </a:cubicBezTo>
                    <a:cubicBezTo>
                      <a:pt x="406140" y="8123"/>
                      <a:pt x="368706" y="-8431"/>
                      <a:pt x="376764" y="11095"/>
                    </a:cubicBezTo>
                    <a:cubicBezTo>
                      <a:pt x="366649" y="8104"/>
                      <a:pt x="345741" y="11228"/>
                      <a:pt x="361067" y="24182"/>
                    </a:cubicBezTo>
                    <a:cubicBezTo>
                      <a:pt x="348637" y="28630"/>
                      <a:pt x="348313" y="34193"/>
                      <a:pt x="355838" y="45118"/>
                    </a:cubicBezTo>
                    <a:cubicBezTo>
                      <a:pt x="362296" y="54510"/>
                      <a:pt x="369945" y="62920"/>
                      <a:pt x="377298" y="71617"/>
                    </a:cubicBezTo>
                    <a:cubicBezTo>
                      <a:pt x="390042" y="86666"/>
                      <a:pt x="400767" y="101525"/>
                      <a:pt x="411559" y="117680"/>
                    </a:cubicBezTo>
                    <a:cubicBezTo>
                      <a:pt x="404958" y="112231"/>
                      <a:pt x="385137" y="93057"/>
                      <a:pt x="376021" y="106183"/>
                    </a:cubicBezTo>
                    <a:cubicBezTo>
                      <a:pt x="369897" y="115003"/>
                      <a:pt x="384051" y="129795"/>
                      <a:pt x="391538" y="135101"/>
                    </a:cubicBezTo>
                    <a:cubicBezTo>
                      <a:pt x="405425" y="144931"/>
                      <a:pt x="412769" y="156056"/>
                      <a:pt x="428085" y="163714"/>
                    </a:cubicBezTo>
                    <a:cubicBezTo>
                      <a:pt x="435505" y="167429"/>
                      <a:pt x="445297" y="167086"/>
                      <a:pt x="453450" y="168172"/>
                    </a:cubicBezTo>
                    <a:cubicBezTo>
                      <a:pt x="449173" y="191336"/>
                      <a:pt x="463137" y="215596"/>
                      <a:pt x="471214" y="236790"/>
                    </a:cubicBezTo>
                    <a:cubicBezTo>
                      <a:pt x="479434" y="258364"/>
                      <a:pt x="491893" y="282643"/>
                      <a:pt x="496456" y="305417"/>
                    </a:cubicBezTo>
                    <a:cubicBezTo>
                      <a:pt x="497713" y="311666"/>
                      <a:pt x="497341" y="318695"/>
                      <a:pt x="497770" y="325048"/>
                    </a:cubicBezTo>
                    <a:cubicBezTo>
                      <a:pt x="498313" y="333164"/>
                      <a:pt x="500532" y="333049"/>
                      <a:pt x="503352" y="340098"/>
                    </a:cubicBezTo>
                    <a:cubicBezTo>
                      <a:pt x="509810" y="356281"/>
                      <a:pt x="506333" y="371216"/>
                      <a:pt x="504047" y="387704"/>
                    </a:cubicBezTo>
                    <a:cubicBezTo>
                      <a:pt x="501142" y="408592"/>
                      <a:pt x="493989" y="428376"/>
                      <a:pt x="490102" y="449416"/>
                    </a:cubicBezTo>
                    <a:cubicBezTo>
                      <a:pt x="479596" y="447130"/>
                      <a:pt x="467090" y="453188"/>
                      <a:pt x="457184" y="456150"/>
                    </a:cubicBezTo>
                    <a:cubicBezTo>
                      <a:pt x="457174" y="450588"/>
                      <a:pt x="448316" y="447883"/>
                      <a:pt x="443354" y="446806"/>
                    </a:cubicBezTo>
                    <a:cubicBezTo>
                      <a:pt x="432962" y="444540"/>
                      <a:pt x="434895" y="448892"/>
                      <a:pt x="427971" y="438510"/>
                    </a:cubicBezTo>
                    <a:cubicBezTo>
                      <a:pt x="423408" y="431652"/>
                      <a:pt x="420103" y="434005"/>
                      <a:pt x="418093" y="424832"/>
                    </a:cubicBezTo>
                    <a:cubicBezTo>
                      <a:pt x="416827" y="419012"/>
                      <a:pt x="417979" y="413421"/>
                      <a:pt x="419046" y="407535"/>
                    </a:cubicBezTo>
                    <a:cubicBezTo>
                      <a:pt x="420722" y="398334"/>
                      <a:pt x="422342" y="369587"/>
                      <a:pt x="432267" y="370692"/>
                    </a:cubicBezTo>
                    <a:cubicBezTo>
                      <a:pt x="445964" y="372207"/>
                      <a:pt x="445563" y="344546"/>
                      <a:pt x="445764" y="337431"/>
                    </a:cubicBezTo>
                    <a:cubicBezTo>
                      <a:pt x="445906" y="331792"/>
                      <a:pt x="446783" y="325525"/>
                      <a:pt x="440591" y="322610"/>
                    </a:cubicBezTo>
                    <a:cubicBezTo>
                      <a:pt x="432105" y="318619"/>
                      <a:pt x="438915" y="313571"/>
                      <a:pt x="443325" y="307608"/>
                    </a:cubicBezTo>
                    <a:cubicBezTo>
                      <a:pt x="450002" y="298588"/>
                      <a:pt x="436448" y="280690"/>
                      <a:pt x="434762" y="271775"/>
                    </a:cubicBezTo>
                    <a:cubicBezTo>
                      <a:pt x="435753" y="243267"/>
                      <a:pt x="422989" y="218083"/>
                      <a:pt x="401120" y="200138"/>
                    </a:cubicBezTo>
                    <a:cubicBezTo>
                      <a:pt x="394481" y="194689"/>
                      <a:pt x="387280" y="189955"/>
                      <a:pt x="379784" y="185755"/>
                    </a:cubicBezTo>
                    <a:cubicBezTo>
                      <a:pt x="378793" y="184269"/>
                      <a:pt x="377793" y="182773"/>
                      <a:pt x="376793" y="181269"/>
                    </a:cubicBezTo>
                    <a:cubicBezTo>
                      <a:pt x="375555" y="181888"/>
                      <a:pt x="374307" y="182507"/>
                      <a:pt x="373050" y="183135"/>
                    </a:cubicBezTo>
                    <a:cubicBezTo>
                      <a:pt x="367382" y="181754"/>
                      <a:pt x="361334" y="183526"/>
                      <a:pt x="358095" y="178268"/>
                    </a:cubicBezTo>
                    <a:cubicBezTo>
                      <a:pt x="350875" y="185231"/>
                      <a:pt x="344779" y="178268"/>
                      <a:pt x="339960" y="178268"/>
                    </a:cubicBezTo>
                    <a:cubicBezTo>
                      <a:pt x="335588" y="178268"/>
                      <a:pt x="330873" y="187203"/>
                      <a:pt x="324072" y="182945"/>
                    </a:cubicBezTo>
                    <a:cubicBezTo>
                      <a:pt x="323910" y="182840"/>
                      <a:pt x="309994" y="190222"/>
                      <a:pt x="307603" y="191355"/>
                    </a:cubicBezTo>
                    <a:cubicBezTo>
                      <a:pt x="303165" y="193499"/>
                      <a:pt x="305422" y="186669"/>
                      <a:pt x="301098" y="194470"/>
                    </a:cubicBezTo>
                    <a:cubicBezTo>
                      <a:pt x="299231" y="197842"/>
                      <a:pt x="294287" y="199185"/>
                      <a:pt x="291344" y="201871"/>
                    </a:cubicBezTo>
                    <a:cubicBezTo>
                      <a:pt x="269037" y="222178"/>
                      <a:pt x="269313" y="264879"/>
                      <a:pt x="264484" y="292120"/>
                    </a:cubicBezTo>
                    <a:cubicBezTo>
                      <a:pt x="262445" y="303550"/>
                      <a:pt x="261502" y="319219"/>
                      <a:pt x="272389" y="326753"/>
                    </a:cubicBezTo>
                    <a:cubicBezTo>
                      <a:pt x="279028" y="331325"/>
                      <a:pt x="280248" y="332144"/>
                      <a:pt x="282553" y="340212"/>
                    </a:cubicBezTo>
                    <a:cubicBezTo>
                      <a:pt x="261760" y="330811"/>
                      <a:pt x="275342" y="375112"/>
                      <a:pt x="278714" y="380931"/>
                    </a:cubicBezTo>
                    <a:cubicBezTo>
                      <a:pt x="285115" y="392038"/>
                      <a:pt x="289630" y="380227"/>
                      <a:pt x="295145" y="392000"/>
                    </a:cubicBezTo>
                    <a:cubicBezTo>
                      <a:pt x="298097" y="398305"/>
                      <a:pt x="300250" y="403268"/>
                      <a:pt x="301612" y="410030"/>
                    </a:cubicBezTo>
                    <a:cubicBezTo>
                      <a:pt x="304413" y="424051"/>
                      <a:pt x="305270" y="438358"/>
                      <a:pt x="306775" y="452617"/>
                    </a:cubicBezTo>
                    <a:cubicBezTo>
                      <a:pt x="307984" y="464085"/>
                      <a:pt x="301698" y="477410"/>
                      <a:pt x="298850" y="489240"/>
                    </a:cubicBezTo>
                    <a:cubicBezTo>
                      <a:pt x="294145" y="508871"/>
                      <a:pt x="267798" y="520644"/>
                      <a:pt x="250758" y="525759"/>
                    </a:cubicBezTo>
                    <a:cubicBezTo>
                      <a:pt x="230908" y="531712"/>
                      <a:pt x="207534" y="541666"/>
                      <a:pt x="194389" y="558297"/>
                    </a:cubicBezTo>
                    <a:cubicBezTo>
                      <a:pt x="175292" y="582490"/>
                      <a:pt x="154413" y="604550"/>
                      <a:pt x="144754" y="634430"/>
                    </a:cubicBezTo>
                    <a:cubicBezTo>
                      <a:pt x="138373" y="654204"/>
                      <a:pt x="139973" y="678064"/>
                      <a:pt x="131915" y="696638"/>
                    </a:cubicBezTo>
                    <a:cubicBezTo>
                      <a:pt x="126238" y="709715"/>
                      <a:pt x="120580" y="722784"/>
                      <a:pt x="114913" y="735862"/>
                    </a:cubicBezTo>
                    <a:cubicBezTo>
                      <a:pt x="106845" y="754464"/>
                      <a:pt x="95377" y="770390"/>
                      <a:pt x="86862" y="788602"/>
                    </a:cubicBezTo>
                    <a:cubicBezTo>
                      <a:pt x="76317" y="811100"/>
                      <a:pt x="66621" y="832864"/>
                      <a:pt x="58296" y="856248"/>
                    </a:cubicBezTo>
                    <a:cubicBezTo>
                      <a:pt x="41770" y="902654"/>
                      <a:pt x="27426" y="949974"/>
                      <a:pt x="12147" y="996932"/>
                    </a:cubicBezTo>
                    <a:cubicBezTo>
                      <a:pt x="9852" y="1004000"/>
                      <a:pt x="6547" y="1010982"/>
                      <a:pt x="6547" y="1018459"/>
                    </a:cubicBezTo>
                    <a:cubicBezTo>
                      <a:pt x="6547" y="1022136"/>
                      <a:pt x="10585" y="1025955"/>
                      <a:pt x="10014" y="1028412"/>
                    </a:cubicBezTo>
                    <a:cubicBezTo>
                      <a:pt x="8614" y="1034451"/>
                      <a:pt x="6671" y="1037156"/>
                      <a:pt x="10433" y="1042071"/>
                    </a:cubicBezTo>
                    <a:cubicBezTo>
                      <a:pt x="17472" y="1051225"/>
                      <a:pt x="4632" y="1087287"/>
                      <a:pt x="2060" y="1097564"/>
                    </a:cubicBezTo>
                    <a:cubicBezTo>
                      <a:pt x="-2483" y="1114461"/>
                      <a:pt x="870" y="1143189"/>
                      <a:pt x="8376" y="1159315"/>
                    </a:cubicBezTo>
                    <a:close/>
                    <a:moveTo>
                      <a:pt x="417903" y="79218"/>
                    </a:moveTo>
                    <a:cubicBezTo>
                      <a:pt x="410892" y="70569"/>
                      <a:pt x="391319" y="57024"/>
                      <a:pt x="389109" y="46680"/>
                    </a:cubicBezTo>
                    <a:cubicBezTo>
                      <a:pt x="399758" y="55567"/>
                      <a:pt x="408597" y="65178"/>
                      <a:pt x="417903" y="75474"/>
                    </a:cubicBezTo>
                    <a:cubicBezTo>
                      <a:pt x="417989" y="75836"/>
                      <a:pt x="419170" y="77036"/>
                      <a:pt x="417903" y="79218"/>
                    </a:cubicBezTo>
                    <a:close/>
                  </a:path>
                </a:pathLst>
              </a:custGeom>
              <a:solidFill>
                <a:srgbClr val="3A3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C0F3900-63CF-4A26-86E7-DCFED8E30FB3}"/>
                  </a:ext>
                </a:extLst>
              </p:cNvPr>
              <p:cNvSpPr/>
              <p:nvPr/>
            </p:nvSpPr>
            <p:spPr>
              <a:xfrm>
                <a:off x="4941903" y="3019901"/>
                <a:ext cx="186558" cy="164287"/>
              </a:xfrm>
              <a:custGeom>
                <a:avLst/>
                <a:gdLst>
                  <a:gd name="connsiteX0" fmla="*/ 99574 w 186558"/>
                  <a:gd name="connsiteY0" fmla="*/ 3029 h 164287"/>
                  <a:gd name="connsiteX1" fmla="*/ 97697 w 186558"/>
                  <a:gd name="connsiteY1" fmla="*/ 0 h 164287"/>
                  <a:gd name="connsiteX2" fmla="*/ 87972 w 186558"/>
                  <a:gd name="connsiteY2" fmla="*/ 3029 h 164287"/>
                  <a:gd name="connsiteX3" fmla="*/ 81991 w 186558"/>
                  <a:gd name="connsiteY3" fmla="*/ 0 h 164287"/>
                  <a:gd name="connsiteX4" fmla="*/ 65150 w 186558"/>
                  <a:gd name="connsiteY4" fmla="*/ 5696 h 164287"/>
                  <a:gd name="connsiteX5" fmla="*/ 59397 w 186558"/>
                  <a:gd name="connsiteY5" fmla="*/ 7458 h 164287"/>
                  <a:gd name="connsiteX6" fmla="*/ 51168 w 186558"/>
                  <a:gd name="connsiteY6" fmla="*/ 11687 h 164287"/>
                  <a:gd name="connsiteX7" fmla="*/ 41795 w 186558"/>
                  <a:gd name="connsiteY7" fmla="*/ 7306 h 164287"/>
                  <a:gd name="connsiteX8" fmla="*/ 33708 w 186558"/>
                  <a:gd name="connsiteY8" fmla="*/ 21669 h 164287"/>
                  <a:gd name="connsiteX9" fmla="*/ 1800 w 186558"/>
                  <a:gd name="connsiteY9" fmla="*/ 104384 h 164287"/>
                  <a:gd name="connsiteX10" fmla="*/ 5543 w 186558"/>
                  <a:gd name="connsiteY10" fmla="*/ 142884 h 164287"/>
                  <a:gd name="connsiteX11" fmla="*/ 22154 w 186558"/>
                  <a:gd name="connsiteY11" fmla="*/ 164287 h 164287"/>
                  <a:gd name="connsiteX12" fmla="*/ 27355 w 186558"/>
                  <a:gd name="connsiteY12" fmla="*/ 112995 h 164287"/>
                  <a:gd name="connsiteX13" fmla="*/ 89363 w 186558"/>
                  <a:gd name="connsiteY13" fmla="*/ 94412 h 164287"/>
                  <a:gd name="connsiteX14" fmla="*/ 143703 w 186558"/>
                  <a:gd name="connsiteY14" fmla="*/ 100584 h 164287"/>
                  <a:gd name="connsiteX15" fmla="*/ 176479 w 186558"/>
                  <a:gd name="connsiteY15" fmla="*/ 140227 h 164287"/>
                  <a:gd name="connsiteX16" fmla="*/ 174116 w 186558"/>
                  <a:gd name="connsiteY16" fmla="*/ 83563 h 164287"/>
                  <a:gd name="connsiteX17" fmla="*/ 140722 w 186558"/>
                  <a:gd name="connsiteY17" fmla="*/ 22193 h 164287"/>
                  <a:gd name="connsiteX18" fmla="*/ 125205 w 186558"/>
                  <a:gd name="connsiteY18" fmla="*/ 11058 h 164287"/>
                  <a:gd name="connsiteX19" fmla="*/ 116385 w 186558"/>
                  <a:gd name="connsiteY19" fmla="*/ 3038 h 164287"/>
                  <a:gd name="connsiteX20" fmla="*/ 99574 w 186558"/>
                  <a:gd name="connsiteY20" fmla="*/ 3029 h 164287"/>
                  <a:gd name="connsiteX21" fmla="*/ 99574 w 186558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8" h="164287">
                    <a:moveTo>
                      <a:pt x="99574" y="3029"/>
                    </a:moveTo>
                    <a:cubicBezTo>
                      <a:pt x="98945" y="2029"/>
                      <a:pt x="98326" y="1010"/>
                      <a:pt x="97697" y="0"/>
                    </a:cubicBezTo>
                    <a:cubicBezTo>
                      <a:pt x="94554" y="3077"/>
                      <a:pt x="92068" y="3029"/>
                      <a:pt x="87972" y="3029"/>
                    </a:cubicBezTo>
                    <a:cubicBezTo>
                      <a:pt x="86439" y="3029"/>
                      <a:pt x="80467" y="133"/>
                      <a:pt x="81991" y="0"/>
                    </a:cubicBezTo>
                    <a:cubicBezTo>
                      <a:pt x="76371" y="514"/>
                      <a:pt x="71818" y="3791"/>
                      <a:pt x="65150" y="5696"/>
                    </a:cubicBezTo>
                    <a:cubicBezTo>
                      <a:pt x="61121" y="6848"/>
                      <a:pt x="63712" y="1762"/>
                      <a:pt x="59397" y="7458"/>
                    </a:cubicBezTo>
                    <a:cubicBezTo>
                      <a:pt x="57540" y="9916"/>
                      <a:pt x="53930" y="10563"/>
                      <a:pt x="51168" y="11687"/>
                    </a:cubicBezTo>
                    <a:cubicBezTo>
                      <a:pt x="49196" y="12497"/>
                      <a:pt x="42109" y="7134"/>
                      <a:pt x="41795" y="7306"/>
                    </a:cubicBezTo>
                    <a:cubicBezTo>
                      <a:pt x="39299" y="8687"/>
                      <a:pt x="36794" y="19402"/>
                      <a:pt x="33708" y="21669"/>
                    </a:cubicBezTo>
                    <a:cubicBezTo>
                      <a:pt x="8953" y="39929"/>
                      <a:pt x="9048" y="78410"/>
                      <a:pt x="1800" y="104384"/>
                    </a:cubicBezTo>
                    <a:cubicBezTo>
                      <a:pt x="-1591" y="116567"/>
                      <a:pt x="-105" y="130759"/>
                      <a:pt x="5543" y="142884"/>
                    </a:cubicBezTo>
                    <a:cubicBezTo>
                      <a:pt x="9324" y="151028"/>
                      <a:pt x="19249" y="156324"/>
                      <a:pt x="22154" y="164287"/>
                    </a:cubicBezTo>
                    <a:cubicBezTo>
                      <a:pt x="22221" y="151609"/>
                      <a:pt x="13734" y="121272"/>
                      <a:pt x="27355" y="112995"/>
                    </a:cubicBezTo>
                    <a:cubicBezTo>
                      <a:pt x="46710" y="101203"/>
                      <a:pt x="66722" y="95726"/>
                      <a:pt x="89363" y="94412"/>
                    </a:cubicBezTo>
                    <a:cubicBezTo>
                      <a:pt x="107460" y="93364"/>
                      <a:pt x="126882" y="93431"/>
                      <a:pt x="143703" y="100584"/>
                    </a:cubicBezTo>
                    <a:cubicBezTo>
                      <a:pt x="165439" y="109833"/>
                      <a:pt x="178231" y="119482"/>
                      <a:pt x="176479" y="140227"/>
                    </a:cubicBezTo>
                    <a:cubicBezTo>
                      <a:pt x="199786" y="129721"/>
                      <a:pt x="175574" y="101508"/>
                      <a:pt x="174116" y="83563"/>
                    </a:cubicBezTo>
                    <a:cubicBezTo>
                      <a:pt x="172107" y="58922"/>
                      <a:pt x="159353" y="37709"/>
                      <a:pt x="140722" y="22193"/>
                    </a:cubicBezTo>
                    <a:cubicBezTo>
                      <a:pt x="135826" y="18107"/>
                      <a:pt x="130606" y="14430"/>
                      <a:pt x="125205" y="11058"/>
                    </a:cubicBezTo>
                    <a:cubicBezTo>
                      <a:pt x="125567" y="11278"/>
                      <a:pt x="116795" y="3191"/>
                      <a:pt x="116385" y="3038"/>
                    </a:cubicBezTo>
                    <a:cubicBezTo>
                      <a:pt x="114033" y="2172"/>
                      <a:pt x="103441" y="3600"/>
                      <a:pt x="99574" y="3029"/>
                    </a:cubicBezTo>
                    <a:lnTo>
                      <a:pt x="99574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2" name="图形 13">
              <a:extLst>
                <a:ext uri="{FF2B5EF4-FFF2-40B4-BE49-F238E27FC236}">
                  <a16:creationId xmlns:a16="http://schemas.microsoft.com/office/drawing/2014/main" id="{5C0AD980-D4AF-4F0E-B5CF-13FA4E700A39}"/>
                </a:ext>
              </a:extLst>
            </p:cNvPr>
            <p:cNvGrpSpPr/>
            <p:nvPr/>
          </p:nvGrpSpPr>
          <p:grpSpPr>
            <a:xfrm>
              <a:off x="5308636" y="2791445"/>
              <a:ext cx="627034" cy="1995799"/>
              <a:chOff x="5308636" y="2791445"/>
              <a:chExt cx="627034" cy="1995799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BF305BA-C747-489E-9F50-CAE2AF37ADC7}"/>
                  </a:ext>
                </a:extLst>
              </p:cNvPr>
              <p:cNvSpPr/>
              <p:nvPr/>
            </p:nvSpPr>
            <p:spPr>
              <a:xfrm>
                <a:off x="5308636" y="2791445"/>
                <a:ext cx="627034" cy="1995799"/>
              </a:xfrm>
              <a:custGeom>
                <a:avLst/>
                <a:gdLst>
                  <a:gd name="connsiteX0" fmla="*/ 625000 w 627034"/>
                  <a:gd name="connsiteY0" fmla="*/ 1097564 h 1995799"/>
                  <a:gd name="connsiteX1" fmla="*/ 616618 w 627034"/>
                  <a:gd name="connsiteY1" fmla="*/ 1042071 h 1995799"/>
                  <a:gd name="connsiteX2" fmla="*/ 617047 w 627034"/>
                  <a:gd name="connsiteY2" fmla="*/ 1028413 h 1995799"/>
                  <a:gd name="connsiteX3" fmla="*/ 620514 w 627034"/>
                  <a:gd name="connsiteY3" fmla="*/ 1018459 h 1995799"/>
                  <a:gd name="connsiteX4" fmla="*/ 614904 w 627034"/>
                  <a:gd name="connsiteY4" fmla="*/ 996932 h 1995799"/>
                  <a:gd name="connsiteX5" fmla="*/ 568765 w 627034"/>
                  <a:gd name="connsiteY5" fmla="*/ 856248 h 1995799"/>
                  <a:gd name="connsiteX6" fmla="*/ 540209 w 627034"/>
                  <a:gd name="connsiteY6" fmla="*/ 788602 h 1995799"/>
                  <a:gd name="connsiteX7" fmla="*/ 512157 w 627034"/>
                  <a:gd name="connsiteY7" fmla="*/ 735862 h 1995799"/>
                  <a:gd name="connsiteX8" fmla="*/ 495146 w 627034"/>
                  <a:gd name="connsiteY8" fmla="*/ 696638 h 1995799"/>
                  <a:gd name="connsiteX9" fmla="*/ 482297 w 627034"/>
                  <a:gd name="connsiteY9" fmla="*/ 634430 h 1995799"/>
                  <a:gd name="connsiteX10" fmla="*/ 432662 w 627034"/>
                  <a:gd name="connsiteY10" fmla="*/ 558297 h 1995799"/>
                  <a:gd name="connsiteX11" fmla="*/ 376302 w 627034"/>
                  <a:gd name="connsiteY11" fmla="*/ 525759 h 1995799"/>
                  <a:gd name="connsiteX12" fmla="*/ 328211 w 627034"/>
                  <a:gd name="connsiteY12" fmla="*/ 489240 h 1995799"/>
                  <a:gd name="connsiteX13" fmla="*/ 320286 w 627034"/>
                  <a:gd name="connsiteY13" fmla="*/ 452617 h 1995799"/>
                  <a:gd name="connsiteX14" fmla="*/ 325448 w 627034"/>
                  <a:gd name="connsiteY14" fmla="*/ 410030 h 1995799"/>
                  <a:gd name="connsiteX15" fmla="*/ 331916 w 627034"/>
                  <a:gd name="connsiteY15" fmla="*/ 392000 h 1995799"/>
                  <a:gd name="connsiteX16" fmla="*/ 348346 w 627034"/>
                  <a:gd name="connsiteY16" fmla="*/ 380932 h 1995799"/>
                  <a:gd name="connsiteX17" fmla="*/ 344508 w 627034"/>
                  <a:gd name="connsiteY17" fmla="*/ 340212 h 1995799"/>
                  <a:gd name="connsiteX18" fmla="*/ 354662 w 627034"/>
                  <a:gd name="connsiteY18" fmla="*/ 326753 h 1995799"/>
                  <a:gd name="connsiteX19" fmla="*/ 362586 w 627034"/>
                  <a:gd name="connsiteY19" fmla="*/ 292120 h 1995799"/>
                  <a:gd name="connsiteX20" fmla="*/ 335707 w 627034"/>
                  <a:gd name="connsiteY20" fmla="*/ 201871 h 1995799"/>
                  <a:gd name="connsiteX21" fmla="*/ 325963 w 627034"/>
                  <a:gd name="connsiteY21" fmla="*/ 194470 h 1995799"/>
                  <a:gd name="connsiteX22" fmla="*/ 319448 w 627034"/>
                  <a:gd name="connsiteY22" fmla="*/ 191355 h 1995799"/>
                  <a:gd name="connsiteX23" fmla="*/ 302998 w 627034"/>
                  <a:gd name="connsiteY23" fmla="*/ 182945 h 1995799"/>
                  <a:gd name="connsiteX24" fmla="*/ 287091 w 627034"/>
                  <a:gd name="connsiteY24" fmla="*/ 178268 h 1995799"/>
                  <a:gd name="connsiteX25" fmla="*/ 268956 w 627034"/>
                  <a:gd name="connsiteY25" fmla="*/ 178268 h 1995799"/>
                  <a:gd name="connsiteX26" fmla="*/ 254001 w 627034"/>
                  <a:gd name="connsiteY26" fmla="*/ 183135 h 1995799"/>
                  <a:gd name="connsiteX27" fmla="*/ 250258 w 627034"/>
                  <a:gd name="connsiteY27" fmla="*/ 181269 h 1995799"/>
                  <a:gd name="connsiteX28" fmla="*/ 247267 w 627034"/>
                  <a:gd name="connsiteY28" fmla="*/ 185755 h 1995799"/>
                  <a:gd name="connsiteX29" fmla="*/ 225950 w 627034"/>
                  <a:gd name="connsiteY29" fmla="*/ 200138 h 1995799"/>
                  <a:gd name="connsiteX30" fmla="*/ 192298 w 627034"/>
                  <a:gd name="connsiteY30" fmla="*/ 271775 h 1995799"/>
                  <a:gd name="connsiteX31" fmla="*/ 183726 w 627034"/>
                  <a:gd name="connsiteY31" fmla="*/ 307608 h 1995799"/>
                  <a:gd name="connsiteX32" fmla="*/ 186469 w 627034"/>
                  <a:gd name="connsiteY32" fmla="*/ 322610 h 1995799"/>
                  <a:gd name="connsiteX33" fmla="*/ 181307 w 627034"/>
                  <a:gd name="connsiteY33" fmla="*/ 337431 h 1995799"/>
                  <a:gd name="connsiteX34" fmla="*/ 194794 w 627034"/>
                  <a:gd name="connsiteY34" fmla="*/ 370692 h 1995799"/>
                  <a:gd name="connsiteX35" fmla="*/ 208005 w 627034"/>
                  <a:gd name="connsiteY35" fmla="*/ 407535 h 1995799"/>
                  <a:gd name="connsiteX36" fmla="*/ 208958 w 627034"/>
                  <a:gd name="connsiteY36" fmla="*/ 424832 h 1995799"/>
                  <a:gd name="connsiteX37" fmla="*/ 199090 w 627034"/>
                  <a:gd name="connsiteY37" fmla="*/ 438510 h 1995799"/>
                  <a:gd name="connsiteX38" fmla="*/ 183707 w 627034"/>
                  <a:gd name="connsiteY38" fmla="*/ 446806 h 1995799"/>
                  <a:gd name="connsiteX39" fmla="*/ 169877 w 627034"/>
                  <a:gd name="connsiteY39" fmla="*/ 456150 h 1995799"/>
                  <a:gd name="connsiteX40" fmla="*/ 136968 w 627034"/>
                  <a:gd name="connsiteY40" fmla="*/ 449416 h 1995799"/>
                  <a:gd name="connsiteX41" fmla="*/ 123014 w 627034"/>
                  <a:gd name="connsiteY41" fmla="*/ 387704 h 1995799"/>
                  <a:gd name="connsiteX42" fmla="*/ 123718 w 627034"/>
                  <a:gd name="connsiteY42" fmla="*/ 340098 h 1995799"/>
                  <a:gd name="connsiteX43" fmla="*/ 129291 w 627034"/>
                  <a:gd name="connsiteY43" fmla="*/ 325048 h 1995799"/>
                  <a:gd name="connsiteX44" fmla="*/ 130605 w 627034"/>
                  <a:gd name="connsiteY44" fmla="*/ 305417 h 1995799"/>
                  <a:gd name="connsiteX45" fmla="*/ 155846 w 627034"/>
                  <a:gd name="connsiteY45" fmla="*/ 236790 h 1995799"/>
                  <a:gd name="connsiteX46" fmla="*/ 173610 w 627034"/>
                  <a:gd name="connsiteY46" fmla="*/ 168172 h 1995799"/>
                  <a:gd name="connsiteX47" fmla="*/ 198966 w 627034"/>
                  <a:gd name="connsiteY47" fmla="*/ 163714 h 1995799"/>
                  <a:gd name="connsiteX48" fmla="*/ 235523 w 627034"/>
                  <a:gd name="connsiteY48" fmla="*/ 135101 h 1995799"/>
                  <a:gd name="connsiteX49" fmla="*/ 251039 w 627034"/>
                  <a:gd name="connsiteY49" fmla="*/ 106183 h 1995799"/>
                  <a:gd name="connsiteX50" fmla="*/ 215501 w 627034"/>
                  <a:gd name="connsiteY50" fmla="*/ 117680 h 1995799"/>
                  <a:gd name="connsiteX51" fmla="*/ 249763 w 627034"/>
                  <a:gd name="connsiteY51" fmla="*/ 71617 h 1995799"/>
                  <a:gd name="connsiteX52" fmla="*/ 271232 w 627034"/>
                  <a:gd name="connsiteY52" fmla="*/ 45118 h 1995799"/>
                  <a:gd name="connsiteX53" fmla="*/ 265984 w 627034"/>
                  <a:gd name="connsiteY53" fmla="*/ 24182 h 1995799"/>
                  <a:gd name="connsiteX54" fmla="*/ 250287 w 627034"/>
                  <a:gd name="connsiteY54" fmla="*/ 11095 h 1995799"/>
                  <a:gd name="connsiteX55" fmla="*/ 214758 w 627034"/>
                  <a:gd name="connsiteY55" fmla="*/ 9228 h 1995799"/>
                  <a:gd name="connsiteX56" fmla="*/ 168762 w 627034"/>
                  <a:gd name="connsiteY56" fmla="*/ 21191 h 1995799"/>
                  <a:gd name="connsiteX57" fmla="*/ 138749 w 627034"/>
                  <a:gd name="connsiteY57" fmla="*/ 61149 h 1995799"/>
                  <a:gd name="connsiteX58" fmla="*/ 107059 w 627034"/>
                  <a:gd name="connsiteY58" fmla="*/ 125166 h 1995799"/>
                  <a:gd name="connsiteX59" fmla="*/ 82751 w 627034"/>
                  <a:gd name="connsiteY59" fmla="*/ 141997 h 1995799"/>
                  <a:gd name="connsiteX60" fmla="*/ 69578 w 627034"/>
                  <a:gd name="connsiteY60" fmla="*/ 178297 h 1995799"/>
                  <a:gd name="connsiteX61" fmla="*/ 36155 w 627034"/>
                  <a:gd name="connsiteY61" fmla="*/ 233627 h 1995799"/>
                  <a:gd name="connsiteX62" fmla="*/ 11809 w 627034"/>
                  <a:gd name="connsiteY62" fmla="*/ 298750 h 1995799"/>
                  <a:gd name="connsiteX63" fmla="*/ 12600 w 627034"/>
                  <a:gd name="connsiteY63" fmla="*/ 333011 h 1995799"/>
                  <a:gd name="connsiteX64" fmla="*/ 10076 w 627034"/>
                  <a:gd name="connsiteY64" fmla="*/ 360586 h 1995799"/>
                  <a:gd name="connsiteX65" fmla="*/ 7866 w 627034"/>
                  <a:gd name="connsiteY65" fmla="*/ 431395 h 1995799"/>
                  <a:gd name="connsiteX66" fmla="*/ 522 w 627034"/>
                  <a:gd name="connsiteY66" fmla="*/ 498813 h 1995799"/>
                  <a:gd name="connsiteX67" fmla="*/ 16334 w 627034"/>
                  <a:gd name="connsiteY67" fmla="*/ 555696 h 1995799"/>
                  <a:gd name="connsiteX68" fmla="*/ 33174 w 627034"/>
                  <a:gd name="connsiteY68" fmla="*/ 592263 h 1995799"/>
                  <a:gd name="connsiteX69" fmla="*/ 39365 w 627034"/>
                  <a:gd name="connsiteY69" fmla="*/ 634182 h 1995799"/>
                  <a:gd name="connsiteX70" fmla="*/ 46471 w 627034"/>
                  <a:gd name="connsiteY70" fmla="*/ 709373 h 1995799"/>
                  <a:gd name="connsiteX71" fmla="*/ 74055 w 627034"/>
                  <a:gd name="connsiteY71" fmla="*/ 810376 h 1995799"/>
                  <a:gd name="connsiteX72" fmla="*/ 82447 w 627034"/>
                  <a:gd name="connsiteY72" fmla="*/ 879108 h 1995799"/>
                  <a:gd name="connsiteX73" fmla="*/ 70855 w 627034"/>
                  <a:gd name="connsiteY73" fmla="*/ 945631 h 1995799"/>
                  <a:gd name="connsiteX74" fmla="*/ 59958 w 627034"/>
                  <a:gd name="connsiteY74" fmla="*/ 1022355 h 1995799"/>
                  <a:gd name="connsiteX75" fmla="*/ 55453 w 627034"/>
                  <a:gd name="connsiteY75" fmla="*/ 1067951 h 1995799"/>
                  <a:gd name="connsiteX76" fmla="*/ 56548 w 627034"/>
                  <a:gd name="connsiteY76" fmla="*/ 1110661 h 1995799"/>
                  <a:gd name="connsiteX77" fmla="*/ 54681 w 627034"/>
                  <a:gd name="connsiteY77" fmla="*/ 1249478 h 1995799"/>
                  <a:gd name="connsiteX78" fmla="*/ 61977 w 627034"/>
                  <a:gd name="connsiteY78" fmla="*/ 1378780 h 1995799"/>
                  <a:gd name="connsiteX79" fmla="*/ 65930 w 627034"/>
                  <a:gd name="connsiteY79" fmla="*/ 1508692 h 1995799"/>
                  <a:gd name="connsiteX80" fmla="*/ 71426 w 627034"/>
                  <a:gd name="connsiteY80" fmla="*/ 1653557 h 1995799"/>
                  <a:gd name="connsiteX81" fmla="*/ 75112 w 627034"/>
                  <a:gd name="connsiteY81" fmla="*/ 1788603 h 1995799"/>
                  <a:gd name="connsiteX82" fmla="*/ 78779 w 627034"/>
                  <a:gd name="connsiteY82" fmla="*/ 1845467 h 1995799"/>
                  <a:gd name="connsiteX83" fmla="*/ 77294 w 627034"/>
                  <a:gd name="connsiteY83" fmla="*/ 1873042 h 1995799"/>
                  <a:gd name="connsiteX84" fmla="*/ 93962 w 627034"/>
                  <a:gd name="connsiteY84" fmla="*/ 1881843 h 1995799"/>
                  <a:gd name="connsiteX85" fmla="*/ 70150 w 627034"/>
                  <a:gd name="connsiteY85" fmla="*/ 1989618 h 1995799"/>
                  <a:gd name="connsiteX86" fmla="*/ 166829 w 627034"/>
                  <a:gd name="connsiteY86" fmla="*/ 1985723 h 1995799"/>
                  <a:gd name="connsiteX87" fmla="*/ 172496 w 627034"/>
                  <a:gd name="connsiteY87" fmla="*/ 1959453 h 1995799"/>
                  <a:gd name="connsiteX88" fmla="*/ 173420 w 627034"/>
                  <a:gd name="connsiteY88" fmla="*/ 1924801 h 1995799"/>
                  <a:gd name="connsiteX89" fmla="*/ 175773 w 627034"/>
                  <a:gd name="connsiteY89" fmla="*/ 1891959 h 1995799"/>
                  <a:gd name="connsiteX90" fmla="*/ 185583 w 627034"/>
                  <a:gd name="connsiteY90" fmla="*/ 1889320 h 1995799"/>
                  <a:gd name="connsiteX91" fmla="*/ 187517 w 627034"/>
                  <a:gd name="connsiteY91" fmla="*/ 1873147 h 1995799"/>
                  <a:gd name="connsiteX92" fmla="*/ 184821 w 627034"/>
                  <a:gd name="connsiteY92" fmla="*/ 1810901 h 1995799"/>
                  <a:gd name="connsiteX93" fmla="*/ 186079 w 627034"/>
                  <a:gd name="connsiteY93" fmla="*/ 1692219 h 1995799"/>
                  <a:gd name="connsiteX94" fmla="*/ 210844 w 627034"/>
                  <a:gd name="connsiteY94" fmla="*/ 1387838 h 1995799"/>
                  <a:gd name="connsiteX95" fmla="*/ 217873 w 627034"/>
                  <a:gd name="connsiteY95" fmla="*/ 1274339 h 1995799"/>
                  <a:gd name="connsiteX96" fmla="*/ 224855 w 627034"/>
                  <a:gd name="connsiteY96" fmla="*/ 1128244 h 1995799"/>
                  <a:gd name="connsiteX97" fmla="*/ 254230 w 627034"/>
                  <a:gd name="connsiteY97" fmla="*/ 1256346 h 1995799"/>
                  <a:gd name="connsiteX98" fmla="*/ 267994 w 627034"/>
                  <a:gd name="connsiteY98" fmla="*/ 1378666 h 1995799"/>
                  <a:gd name="connsiteX99" fmla="*/ 286701 w 627034"/>
                  <a:gd name="connsiteY99" fmla="*/ 1502434 h 1995799"/>
                  <a:gd name="connsiteX100" fmla="*/ 303341 w 627034"/>
                  <a:gd name="connsiteY100" fmla="*/ 1663730 h 1995799"/>
                  <a:gd name="connsiteX101" fmla="*/ 319429 w 627034"/>
                  <a:gd name="connsiteY101" fmla="*/ 1783373 h 1995799"/>
                  <a:gd name="connsiteX102" fmla="*/ 327696 w 627034"/>
                  <a:gd name="connsiteY102" fmla="*/ 1894197 h 1995799"/>
                  <a:gd name="connsiteX103" fmla="*/ 315800 w 627034"/>
                  <a:gd name="connsiteY103" fmla="*/ 1967406 h 1995799"/>
                  <a:gd name="connsiteX104" fmla="*/ 323896 w 627034"/>
                  <a:gd name="connsiteY104" fmla="*/ 1984123 h 1995799"/>
                  <a:gd name="connsiteX105" fmla="*/ 364358 w 627034"/>
                  <a:gd name="connsiteY105" fmla="*/ 1987704 h 1995799"/>
                  <a:gd name="connsiteX106" fmla="*/ 429728 w 627034"/>
                  <a:gd name="connsiteY106" fmla="*/ 1977445 h 1995799"/>
                  <a:gd name="connsiteX107" fmla="*/ 429204 w 627034"/>
                  <a:gd name="connsiteY107" fmla="*/ 1946375 h 1995799"/>
                  <a:gd name="connsiteX108" fmla="*/ 412964 w 627034"/>
                  <a:gd name="connsiteY108" fmla="*/ 1885596 h 1995799"/>
                  <a:gd name="connsiteX109" fmla="*/ 429823 w 627034"/>
                  <a:gd name="connsiteY109" fmla="*/ 1875414 h 1995799"/>
                  <a:gd name="connsiteX110" fmla="*/ 430214 w 627034"/>
                  <a:gd name="connsiteY110" fmla="*/ 1830570 h 1995799"/>
                  <a:gd name="connsiteX111" fmla="*/ 428804 w 627034"/>
                  <a:gd name="connsiteY111" fmla="*/ 1768143 h 1995799"/>
                  <a:gd name="connsiteX112" fmla="*/ 423623 w 627034"/>
                  <a:gd name="connsiteY112" fmla="*/ 1656453 h 1995799"/>
                  <a:gd name="connsiteX113" fmla="*/ 420470 w 627034"/>
                  <a:gd name="connsiteY113" fmla="*/ 1354882 h 1995799"/>
                  <a:gd name="connsiteX114" fmla="*/ 421194 w 627034"/>
                  <a:gd name="connsiteY114" fmla="*/ 1198700 h 1995799"/>
                  <a:gd name="connsiteX115" fmla="*/ 405420 w 627034"/>
                  <a:gd name="connsiteY115" fmla="*/ 1075237 h 1995799"/>
                  <a:gd name="connsiteX116" fmla="*/ 393190 w 627034"/>
                  <a:gd name="connsiteY116" fmla="*/ 932029 h 1995799"/>
                  <a:gd name="connsiteX117" fmla="*/ 377331 w 627034"/>
                  <a:gd name="connsiteY117" fmla="*/ 802565 h 1995799"/>
                  <a:gd name="connsiteX118" fmla="*/ 383065 w 627034"/>
                  <a:gd name="connsiteY118" fmla="*/ 727346 h 1995799"/>
                  <a:gd name="connsiteX119" fmla="*/ 407563 w 627034"/>
                  <a:gd name="connsiteY119" fmla="*/ 771895 h 1995799"/>
                  <a:gd name="connsiteX120" fmla="*/ 442796 w 627034"/>
                  <a:gd name="connsiteY120" fmla="*/ 843847 h 1995799"/>
                  <a:gd name="connsiteX121" fmla="*/ 462342 w 627034"/>
                  <a:gd name="connsiteY121" fmla="*/ 872088 h 1995799"/>
                  <a:gd name="connsiteX122" fmla="*/ 467342 w 627034"/>
                  <a:gd name="connsiteY122" fmla="*/ 885252 h 1995799"/>
                  <a:gd name="connsiteX123" fmla="*/ 480506 w 627034"/>
                  <a:gd name="connsiteY123" fmla="*/ 918437 h 1995799"/>
                  <a:gd name="connsiteX124" fmla="*/ 507328 w 627034"/>
                  <a:gd name="connsiteY124" fmla="*/ 980940 h 1995799"/>
                  <a:gd name="connsiteX125" fmla="*/ 525654 w 627034"/>
                  <a:gd name="connsiteY125" fmla="*/ 1024022 h 1995799"/>
                  <a:gd name="connsiteX126" fmla="*/ 536427 w 627034"/>
                  <a:gd name="connsiteY126" fmla="*/ 1044872 h 1995799"/>
                  <a:gd name="connsiteX127" fmla="*/ 533398 w 627034"/>
                  <a:gd name="connsiteY127" fmla="*/ 1062074 h 1995799"/>
                  <a:gd name="connsiteX128" fmla="*/ 519225 w 627034"/>
                  <a:gd name="connsiteY128" fmla="*/ 1093954 h 1995799"/>
                  <a:gd name="connsiteX129" fmla="*/ 527055 w 627034"/>
                  <a:gd name="connsiteY129" fmla="*/ 1128273 h 1995799"/>
                  <a:gd name="connsiteX130" fmla="*/ 540332 w 627034"/>
                  <a:gd name="connsiteY130" fmla="*/ 1101879 h 1995799"/>
                  <a:gd name="connsiteX131" fmla="*/ 564040 w 627034"/>
                  <a:gd name="connsiteY131" fmla="*/ 1089992 h 1995799"/>
                  <a:gd name="connsiteX132" fmla="*/ 566088 w 627034"/>
                  <a:gd name="connsiteY132" fmla="*/ 1131054 h 1995799"/>
                  <a:gd name="connsiteX133" fmla="*/ 555572 w 627034"/>
                  <a:gd name="connsiteY133" fmla="*/ 1152257 h 1995799"/>
                  <a:gd name="connsiteX134" fmla="*/ 542590 w 627034"/>
                  <a:gd name="connsiteY134" fmla="*/ 1169602 h 1995799"/>
                  <a:gd name="connsiteX135" fmla="*/ 548324 w 627034"/>
                  <a:gd name="connsiteY135" fmla="*/ 1181803 h 1995799"/>
                  <a:gd name="connsiteX136" fmla="*/ 561049 w 627034"/>
                  <a:gd name="connsiteY136" fmla="*/ 1172183 h 1995799"/>
                  <a:gd name="connsiteX137" fmla="*/ 587634 w 627034"/>
                  <a:gd name="connsiteY137" fmla="*/ 1137617 h 1995799"/>
                  <a:gd name="connsiteX138" fmla="*/ 573803 w 627034"/>
                  <a:gd name="connsiteY138" fmla="*/ 1171278 h 1995799"/>
                  <a:gd name="connsiteX139" fmla="*/ 559592 w 627034"/>
                  <a:gd name="connsiteY139" fmla="*/ 1186232 h 1995799"/>
                  <a:gd name="connsiteX140" fmla="*/ 565135 w 627034"/>
                  <a:gd name="connsiteY140" fmla="*/ 1198843 h 1995799"/>
                  <a:gd name="connsiteX141" fmla="*/ 572070 w 627034"/>
                  <a:gd name="connsiteY141" fmla="*/ 1196557 h 1995799"/>
                  <a:gd name="connsiteX142" fmla="*/ 579413 w 627034"/>
                  <a:gd name="connsiteY142" fmla="*/ 1201196 h 1995799"/>
                  <a:gd name="connsiteX143" fmla="*/ 618685 w 627034"/>
                  <a:gd name="connsiteY143" fmla="*/ 1159315 h 1995799"/>
                  <a:gd name="connsiteX144" fmla="*/ 625000 w 627034"/>
                  <a:gd name="connsiteY144" fmla="*/ 1097564 h 1995799"/>
                  <a:gd name="connsiteX145" fmla="*/ 209129 w 627034"/>
                  <a:gd name="connsiteY145" fmla="*/ 75427 h 1995799"/>
                  <a:gd name="connsiteX146" fmla="*/ 237914 w 627034"/>
                  <a:gd name="connsiteY146" fmla="*/ 46633 h 1995799"/>
                  <a:gd name="connsiteX147" fmla="*/ 209129 w 627034"/>
                  <a:gd name="connsiteY147" fmla="*/ 79170 h 1995799"/>
                  <a:gd name="connsiteX148" fmla="*/ 209129 w 627034"/>
                  <a:gd name="connsiteY148" fmla="*/ 75427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34" h="1995799">
                    <a:moveTo>
                      <a:pt x="625000" y="1097564"/>
                    </a:moveTo>
                    <a:cubicBezTo>
                      <a:pt x="622438" y="1087287"/>
                      <a:pt x="609589" y="1051225"/>
                      <a:pt x="616618" y="1042071"/>
                    </a:cubicBezTo>
                    <a:cubicBezTo>
                      <a:pt x="620390" y="1037156"/>
                      <a:pt x="618456" y="1034451"/>
                      <a:pt x="617047" y="1028413"/>
                    </a:cubicBezTo>
                    <a:cubicBezTo>
                      <a:pt x="616475" y="1025955"/>
                      <a:pt x="620514" y="1022136"/>
                      <a:pt x="620514" y="1018459"/>
                    </a:cubicBezTo>
                    <a:cubicBezTo>
                      <a:pt x="620514" y="1010982"/>
                      <a:pt x="617209" y="1004000"/>
                      <a:pt x="614904" y="996932"/>
                    </a:cubicBezTo>
                    <a:cubicBezTo>
                      <a:pt x="599625" y="949974"/>
                      <a:pt x="585300" y="902663"/>
                      <a:pt x="568765" y="856248"/>
                    </a:cubicBezTo>
                    <a:cubicBezTo>
                      <a:pt x="560440" y="832874"/>
                      <a:pt x="550753" y="811109"/>
                      <a:pt x="540209" y="788602"/>
                    </a:cubicBezTo>
                    <a:cubicBezTo>
                      <a:pt x="531674" y="770390"/>
                      <a:pt x="520206" y="754464"/>
                      <a:pt x="512157" y="735862"/>
                    </a:cubicBezTo>
                    <a:cubicBezTo>
                      <a:pt x="506481" y="722784"/>
                      <a:pt x="500813" y="709716"/>
                      <a:pt x="495146" y="696638"/>
                    </a:cubicBezTo>
                    <a:cubicBezTo>
                      <a:pt x="487088" y="678064"/>
                      <a:pt x="488697" y="654204"/>
                      <a:pt x="482297" y="634430"/>
                    </a:cubicBezTo>
                    <a:cubicBezTo>
                      <a:pt x="472648" y="604550"/>
                      <a:pt x="451769" y="582490"/>
                      <a:pt x="432662" y="558297"/>
                    </a:cubicBezTo>
                    <a:cubicBezTo>
                      <a:pt x="419527" y="541666"/>
                      <a:pt x="396152" y="531712"/>
                      <a:pt x="376302" y="525759"/>
                    </a:cubicBezTo>
                    <a:cubicBezTo>
                      <a:pt x="359262" y="520644"/>
                      <a:pt x="332926" y="508871"/>
                      <a:pt x="328211" y="489240"/>
                    </a:cubicBezTo>
                    <a:cubicBezTo>
                      <a:pt x="325372" y="477410"/>
                      <a:pt x="319086" y="464085"/>
                      <a:pt x="320286" y="452617"/>
                    </a:cubicBezTo>
                    <a:cubicBezTo>
                      <a:pt x="321781" y="438358"/>
                      <a:pt x="322638" y="424051"/>
                      <a:pt x="325448" y="410030"/>
                    </a:cubicBezTo>
                    <a:cubicBezTo>
                      <a:pt x="326810" y="403268"/>
                      <a:pt x="328963" y="398315"/>
                      <a:pt x="331916" y="392000"/>
                    </a:cubicBezTo>
                    <a:cubicBezTo>
                      <a:pt x="337431" y="380227"/>
                      <a:pt x="341936" y="392038"/>
                      <a:pt x="348346" y="380932"/>
                    </a:cubicBezTo>
                    <a:cubicBezTo>
                      <a:pt x="351709" y="375112"/>
                      <a:pt x="365291" y="330801"/>
                      <a:pt x="344508" y="340212"/>
                    </a:cubicBezTo>
                    <a:cubicBezTo>
                      <a:pt x="346813" y="332145"/>
                      <a:pt x="348042" y="331325"/>
                      <a:pt x="354662" y="326753"/>
                    </a:cubicBezTo>
                    <a:cubicBezTo>
                      <a:pt x="365568" y="319219"/>
                      <a:pt x="364615" y="303551"/>
                      <a:pt x="362586" y="292120"/>
                    </a:cubicBezTo>
                    <a:cubicBezTo>
                      <a:pt x="357729" y="264888"/>
                      <a:pt x="358024" y="222178"/>
                      <a:pt x="335707" y="201871"/>
                    </a:cubicBezTo>
                    <a:cubicBezTo>
                      <a:pt x="332764" y="199185"/>
                      <a:pt x="327839" y="197832"/>
                      <a:pt x="325963" y="194470"/>
                    </a:cubicBezTo>
                    <a:cubicBezTo>
                      <a:pt x="321629" y="186669"/>
                      <a:pt x="323896" y="193489"/>
                      <a:pt x="319448" y="191355"/>
                    </a:cubicBezTo>
                    <a:cubicBezTo>
                      <a:pt x="317066" y="190222"/>
                      <a:pt x="303150" y="182840"/>
                      <a:pt x="302998" y="182945"/>
                    </a:cubicBezTo>
                    <a:cubicBezTo>
                      <a:pt x="296188" y="187193"/>
                      <a:pt x="291473" y="178268"/>
                      <a:pt x="287091" y="178268"/>
                    </a:cubicBezTo>
                    <a:cubicBezTo>
                      <a:pt x="282281" y="178268"/>
                      <a:pt x="276176" y="185231"/>
                      <a:pt x="268956" y="178268"/>
                    </a:cubicBezTo>
                    <a:cubicBezTo>
                      <a:pt x="265736" y="183526"/>
                      <a:pt x="259669" y="181754"/>
                      <a:pt x="254001" y="183135"/>
                    </a:cubicBezTo>
                    <a:cubicBezTo>
                      <a:pt x="252754" y="182507"/>
                      <a:pt x="251506" y="181888"/>
                      <a:pt x="250258" y="181269"/>
                    </a:cubicBezTo>
                    <a:cubicBezTo>
                      <a:pt x="249258" y="182764"/>
                      <a:pt x="248258" y="184259"/>
                      <a:pt x="247267" y="185755"/>
                    </a:cubicBezTo>
                    <a:cubicBezTo>
                      <a:pt x="239771" y="189946"/>
                      <a:pt x="232570" y="194689"/>
                      <a:pt x="225950" y="200138"/>
                    </a:cubicBezTo>
                    <a:cubicBezTo>
                      <a:pt x="204071" y="218092"/>
                      <a:pt x="191308" y="243267"/>
                      <a:pt x="192298" y="271775"/>
                    </a:cubicBezTo>
                    <a:cubicBezTo>
                      <a:pt x="190603" y="280690"/>
                      <a:pt x="177039" y="298578"/>
                      <a:pt x="183726" y="307608"/>
                    </a:cubicBezTo>
                    <a:cubicBezTo>
                      <a:pt x="188155" y="313571"/>
                      <a:pt x="194946" y="318619"/>
                      <a:pt x="186469" y="322610"/>
                    </a:cubicBezTo>
                    <a:cubicBezTo>
                      <a:pt x="180287" y="325525"/>
                      <a:pt x="181154" y="331792"/>
                      <a:pt x="181307" y="337431"/>
                    </a:cubicBezTo>
                    <a:cubicBezTo>
                      <a:pt x="181497" y="344546"/>
                      <a:pt x="181097" y="372207"/>
                      <a:pt x="194794" y="370692"/>
                    </a:cubicBezTo>
                    <a:cubicBezTo>
                      <a:pt x="204719" y="369587"/>
                      <a:pt x="206338" y="398334"/>
                      <a:pt x="208005" y="407535"/>
                    </a:cubicBezTo>
                    <a:cubicBezTo>
                      <a:pt x="209081" y="413421"/>
                      <a:pt x="210234" y="419013"/>
                      <a:pt x="208958" y="424832"/>
                    </a:cubicBezTo>
                    <a:cubicBezTo>
                      <a:pt x="206957" y="434005"/>
                      <a:pt x="203643" y="431652"/>
                      <a:pt x="199090" y="438510"/>
                    </a:cubicBezTo>
                    <a:cubicBezTo>
                      <a:pt x="192156" y="448892"/>
                      <a:pt x="194099" y="444539"/>
                      <a:pt x="183707" y="446806"/>
                    </a:cubicBezTo>
                    <a:cubicBezTo>
                      <a:pt x="178744" y="447883"/>
                      <a:pt x="169896" y="450588"/>
                      <a:pt x="169877" y="456150"/>
                    </a:cubicBezTo>
                    <a:cubicBezTo>
                      <a:pt x="159971" y="453179"/>
                      <a:pt x="147455" y="447130"/>
                      <a:pt x="136968" y="449416"/>
                    </a:cubicBezTo>
                    <a:cubicBezTo>
                      <a:pt x="133081" y="428376"/>
                      <a:pt x="125919" y="408602"/>
                      <a:pt x="123014" y="387704"/>
                    </a:cubicBezTo>
                    <a:cubicBezTo>
                      <a:pt x="120728" y="371216"/>
                      <a:pt x="117251" y="356281"/>
                      <a:pt x="123718" y="340098"/>
                    </a:cubicBezTo>
                    <a:cubicBezTo>
                      <a:pt x="126528" y="333049"/>
                      <a:pt x="128738" y="333154"/>
                      <a:pt x="129291" y="325048"/>
                    </a:cubicBezTo>
                    <a:cubicBezTo>
                      <a:pt x="129710" y="318695"/>
                      <a:pt x="129348" y="311675"/>
                      <a:pt x="130605" y="305417"/>
                    </a:cubicBezTo>
                    <a:cubicBezTo>
                      <a:pt x="135177" y="282643"/>
                      <a:pt x="147626" y="258364"/>
                      <a:pt x="155846" y="236790"/>
                    </a:cubicBezTo>
                    <a:cubicBezTo>
                      <a:pt x="163923" y="215597"/>
                      <a:pt x="177887" y="191336"/>
                      <a:pt x="173610" y="168172"/>
                    </a:cubicBezTo>
                    <a:cubicBezTo>
                      <a:pt x="181764" y="167086"/>
                      <a:pt x="191546" y="167429"/>
                      <a:pt x="198966" y="163714"/>
                    </a:cubicBezTo>
                    <a:cubicBezTo>
                      <a:pt x="214292" y="156056"/>
                      <a:pt x="221626" y="144931"/>
                      <a:pt x="235523" y="135101"/>
                    </a:cubicBezTo>
                    <a:cubicBezTo>
                      <a:pt x="243019" y="129795"/>
                      <a:pt x="257154" y="115003"/>
                      <a:pt x="251039" y="106183"/>
                    </a:cubicBezTo>
                    <a:cubicBezTo>
                      <a:pt x="241924" y="93057"/>
                      <a:pt x="222093" y="112231"/>
                      <a:pt x="215501" y="117680"/>
                    </a:cubicBezTo>
                    <a:cubicBezTo>
                      <a:pt x="226303" y="101525"/>
                      <a:pt x="237018" y="86666"/>
                      <a:pt x="249763" y="71617"/>
                    </a:cubicBezTo>
                    <a:cubicBezTo>
                      <a:pt x="257107" y="62920"/>
                      <a:pt x="264774" y="54510"/>
                      <a:pt x="271232" y="45118"/>
                    </a:cubicBezTo>
                    <a:cubicBezTo>
                      <a:pt x="278747" y="34193"/>
                      <a:pt x="278423" y="28630"/>
                      <a:pt x="265984" y="24182"/>
                    </a:cubicBezTo>
                    <a:cubicBezTo>
                      <a:pt x="281310" y="11228"/>
                      <a:pt x="260402" y="8104"/>
                      <a:pt x="250287" y="11095"/>
                    </a:cubicBezTo>
                    <a:cubicBezTo>
                      <a:pt x="258354" y="-8431"/>
                      <a:pt x="220911" y="8114"/>
                      <a:pt x="214758" y="9228"/>
                    </a:cubicBezTo>
                    <a:cubicBezTo>
                      <a:pt x="222712" y="-14918"/>
                      <a:pt x="175896" y="15276"/>
                      <a:pt x="168762" y="21191"/>
                    </a:cubicBezTo>
                    <a:cubicBezTo>
                      <a:pt x="156646" y="31250"/>
                      <a:pt x="145426" y="46928"/>
                      <a:pt x="138749" y="61149"/>
                    </a:cubicBezTo>
                    <a:cubicBezTo>
                      <a:pt x="129891" y="79980"/>
                      <a:pt x="121737" y="111231"/>
                      <a:pt x="107059" y="125166"/>
                    </a:cubicBezTo>
                    <a:cubicBezTo>
                      <a:pt x="99458" y="132367"/>
                      <a:pt x="88562" y="132358"/>
                      <a:pt x="82751" y="141997"/>
                    </a:cubicBezTo>
                    <a:cubicBezTo>
                      <a:pt x="76484" y="152379"/>
                      <a:pt x="73731" y="166867"/>
                      <a:pt x="69578" y="178297"/>
                    </a:cubicBezTo>
                    <a:cubicBezTo>
                      <a:pt x="62406" y="198071"/>
                      <a:pt x="44442" y="213739"/>
                      <a:pt x="36155" y="233627"/>
                    </a:cubicBezTo>
                    <a:cubicBezTo>
                      <a:pt x="27230" y="255011"/>
                      <a:pt x="19772" y="277004"/>
                      <a:pt x="11809" y="298750"/>
                    </a:cubicBezTo>
                    <a:cubicBezTo>
                      <a:pt x="8580" y="307522"/>
                      <a:pt x="12352" y="323667"/>
                      <a:pt x="12600" y="333011"/>
                    </a:cubicBezTo>
                    <a:cubicBezTo>
                      <a:pt x="12857" y="342365"/>
                      <a:pt x="11323" y="351290"/>
                      <a:pt x="10076" y="360586"/>
                    </a:cubicBezTo>
                    <a:cubicBezTo>
                      <a:pt x="6694" y="385885"/>
                      <a:pt x="3951" y="406297"/>
                      <a:pt x="7866" y="431395"/>
                    </a:cubicBezTo>
                    <a:cubicBezTo>
                      <a:pt x="11361" y="453807"/>
                      <a:pt x="4275" y="476582"/>
                      <a:pt x="522" y="498813"/>
                    </a:cubicBezTo>
                    <a:cubicBezTo>
                      <a:pt x="-2583" y="517263"/>
                      <a:pt x="8866" y="539494"/>
                      <a:pt x="16334" y="555696"/>
                    </a:cubicBezTo>
                    <a:cubicBezTo>
                      <a:pt x="21953" y="567879"/>
                      <a:pt x="27564" y="580071"/>
                      <a:pt x="33174" y="592263"/>
                    </a:cubicBezTo>
                    <a:cubicBezTo>
                      <a:pt x="39517" y="606007"/>
                      <a:pt x="37984" y="619438"/>
                      <a:pt x="39365" y="634182"/>
                    </a:cubicBezTo>
                    <a:cubicBezTo>
                      <a:pt x="41718" y="659090"/>
                      <a:pt x="42546" y="684665"/>
                      <a:pt x="46471" y="709373"/>
                    </a:cubicBezTo>
                    <a:cubicBezTo>
                      <a:pt x="52052" y="744653"/>
                      <a:pt x="66473" y="776105"/>
                      <a:pt x="74055" y="810376"/>
                    </a:cubicBezTo>
                    <a:cubicBezTo>
                      <a:pt x="79199" y="833664"/>
                      <a:pt x="85371" y="855200"/>
                      <a:pt x="82447" y="879108"/>
                    </a:cubicBezTo>
                    <a:cubicBezTo>
                      <a:pt x="79713" y="901520"/>
                      <a:pt x="75169" y="923457"/>
                      <a:pt x="70855" y="945631"/>
                    </a:cubicBezTo>
                    <a:cubicBezTo>
                      <a:pt x="66673" y="967186"/>
                      <a:pt x="62444" y="997494"/>
                      <a:pt x="59958" y="1022355"/>
                    </a:cubicBezTo>
                    <a:cubicBezTo>
                      <a:pt x="58444" y="1037556"/>
                      <a:pt x="56758" y="1052739"/>
                      <a:pt x="55453" y="1067951"/>
                    </a:cubicBezTo>
                    <a:cubicBezTo>
                      <a:pt x="54834" y="1075295"/>
                      <a:pt x="47242" y="1110890"/>
                      <a:pt x="56548" y="1110661"/>
                    </a:cubicBezTo>
                    <a:cubicBezTo>
                      <a:pt x="54786" y="1157086"/>
                      <a:pt x="54176" y="1203015"/>
                      <a:pt x="54681" y="1249478"/>
                    </a:cubicBezTo>
                    <a:cubicBezTo>
                      <a:pt x="55148" y="1292636"/>
                      <a:pt x="62406" y="1335556"/>
                      <a:pt x="61977" y="1378780"/>
                    </a:cubicBezTo>
                    <a:cubicBezTo>
                      <a:pt x="61549" y="1422405"/>
                      <a:pt x="64787" y="1465162"/>
                      <a:pt x="65930" y="1508692"/>
                    </a:cubicBezTo>
                    <a:cubicBezTo>
                      <a:pt x="67207" y="1557031"/>
                      <a:pt x="67654" y="1605342"/>
                      <a:pt x="71426" y="1653557"/>
                    </a:cubicBezTo>
                    <a:cubicBezTo>
                      <a:pt x="74998" y="1699458"/>
                      <a:pt x="76598" y="1742616"/>
                      <a:pt x="75112" y="1788603"/>
                    </a:cubicBezTo>
                    <a:cubicBezTo>
                      <a:pt x="74484" y="1807939"/>
                      <a:pt x="76636" y="1826188"/>
                      <a:pt x="78779" y="1845467"/>
                    </a:cubicBezTo>
                    <a:cubicBezTo>
                      <a:pt x="79770" y="1854401"/>
                      <a:pt x="77884" y="1864098"/>
                      <a:pt x="77294" y="1873042"/>
                    </a:cubicBezTo>
                    <a:cubicBezTo>
                      <a:pt x="76646" y="1882748"/>
                      <a:pt x="86723" y="1881357"/>
                      <a:pt x="93962" y="1881843"/>
                    </a:cubicBezTo>
                    <a:cubicBezTo>
                      <a:pt x="87152" y="1895445"/>
                      <a:pt x="32240" y="1984808"/>
                      <a:pt x="70150" y="1989618"/>
                    </a:cubicBezTo>
                    <a:cubicBezTo>
                      <a:pt x="99830" y="1993390"/>
                      <a:pt x="139825" y="2003239"/>
                      <a:pt x="166829" y="1985723"/>
                    </a:cubicBezTo>
                    <a:cubicBezTo>
                      <a:pt x="179573" y="1977455"/>
                      <a:pt x="172496" y="1970225"/>
                      <a:pt x="172496" y="1959453"/>
                    </a:cubicBezTo>
                    <a:cubicBezTo>
                      <a:pt x="172496" y="1948946"/>
                      <a:pt x="175125" y="1935059"/>
                      <a:pt x="173420" y="1924801"/>
                    </a:cubicBezTo>
                    <a:cubicBezTo>
                      <a:pt x="171477" y="1913095"/>
                      <a:pt x="173696" y="1903722"/>
                      <a:pt x="175773" y="1891959"/>
                    </a:cubicBezTo>
                    <a:cubicBezTo>
                      <a:pt x="176849" y="1885805"/>
                      <a:pt x="182164" y="1892339"/>
                      <a:pt x="185583" y="1889320"/>
                    </a:cubicBezTo>
                    <a:cubicBezTo>
                      <a:pt x="188374" y="1886853"/>
                      <a:pt x="187326" y="1876033"/>
                      <a:pt x="187517" y="1873147"/>
                    </a:cubicBezTo>
                    <a:cubicBezTo>
                      <a:pt x="188879" y="1852096"/>
                      <a:pt x="185097" y="1831913"/>
                      <a:pt x="184821" y="1810901"/>
                    </a:cubicBezTo>
                    <a:cubicBezTo>
                      <a:pt x="184288" y="1771124"/>
                      <a:pt x="183440" y="1731882"/>
                      <a:pt x="186079" y="1692219"/>
                    </a:cubicBezTo>
                    <a:cubicBezTo>
                      <a:pt x="192832" y="1590416"/>
                      <a:pt x="199375" y="1489203"/>
                      <a:pt x="210844" y="1387838"/>
                    </a:cubicBezTo>
                    <a:cubicBezTo>
                      <a:pt x="215111" y="1350091"/>
                      <a:pt x="214511" y="1312153"/>
                      <a:pt x="217873" y="1274339"/>
                    </a:cubicBezTo>
                    <a:cubicBezTo>
                      <a:pt x="222274" y="1224999"/>
                      <a:pt x="226827" y="1177679"/>
                      <a:pt x="224855" y="1128244"/>
                    </a:cubicBezTo>
                    <a:cubicBezTo>
                      <a:pt x="244057" y="1129349"/>
                      <a:pt x="252534" y="1245173"/>
                      <a:pt x="254230" y="1256346"/>
                    </a:cubicBezTo>
                    <a:cubicBezTo>
                      <a:pt x="260383" y="1296989"/>
                      <a:pt x="262193" y="1338023"/>
                      <a:pt x="267994" y="1378666"/>
                    </a:cubicBezTo>
                    <a:cubicBezTo>
                      <a:pt x="273937" y="1420223"/>
                      <a:pt x="282414" y="1460848"/>
                      <a:pt x="286701" y="1502434"/>
                    </a:cubicBezTo>
                    <a:cubicBezTo>
                      <a:pt x="292244" y="1556212"/>
                      <a:pt x="297797" y="1609971"/>
                      <a:pt x="303341" y="1663730"/>
                    </a:cubicBezTo>
                    <a:cubicBezTo>
                      <a:pt x="307513" y="1704030"/>
                      <a:pt x="316676" y="1742778"/>
                      <a:pt x="319429" y="1783373"/>
                    </a:cubicBezTo>
                    <a:cubicBezTo>
                      <a:pt x="320467" y="1798595"/>
                      <a:pt x="307970" y="1896321"/>
                      <a:pt x="327696" y="1894197"/>
                    </a:cubicBezTo>
                    <a:cubicBezTo>
                      <a:pt x="323629" y="1918609"/>
                      <a:pt x="319524" y="1942936"/>
                      <a:pt x="315800" y="1967406"/>
                    </a:cubicBezTo>
                    <a:cubicBezTo>
                      <a:pt x="314533" y="1975702"/>
                      <a:pt x="310599" y="1982951"/>
                      <a:pt x="323896" y="1984123"/>
                    </a:cubicBezTo>
                    <a:cubicBezTo>
                      <a:pt x="337355" y="1985313"/>
                      <a:pt x="350861" y="1987028"/>
                      <a:pt x="364358" y="1987704"/>
                    </a:cubicBezTo>
                    <a:cubicBezTo>
                      <a:pt x="383132" y="1988228"/>
                      <a:pt x="414164" y="1991076"/>
                      <a:pt x="429728" y="1977445"/>
                    </a:cubicBezTo>
                    <a:cubicBezTo>
                      <a:pt x="438520" y="1969740"/>
                      <a:pt x="431204" y="1955928"/>
                      <a:pt x="429204" y="1946375"/>
                    </a:cubicBezTo>
                    <a:cubicBezTo>
                      <a:pt x="424756" y="1925010"/>
                      <a:pt x="420070" y="1906341"/>
                      <a:pt x="412964" y="1885596"/>
                    </a:cubicBezTo>
                    <a:cubicBezTo>
                      <a:pt x="420327" y="1884443"/>
                      <a:pt x="429757" y="1884615"/>
                      <a:pt x="429823" y="1875414"/>
                    </a:cubicBezTo>
                    <a:cubicBezTo>
                      <a:pt x="429966" y="1860478"/>
                      <a:pt x="430080" y="1845515"/>
                      <a:pt x="430214" y="1830570"/>
                    </a:cubicBezTo>
                    <a:cubicBezTo>
                      <a:pt x="430385" y="1809520"/>
                      <a:pt x="430452" y="1789098"/>
                      <a:pt x="428804" y="1768143"/>
                    </a:cubicBezTo>
                    <a:cubicBezTo>
                      <a:pt x="425832" y="1730586"/>
                      <a:pt x="424023" y="1694077"/>
                      <a:pt x="423623" y="1656453"/>
                    </a:cubicBezTo>
                    <a:cubicBezTo>
                      <a:pt x="422556" y="1555955"/>
                      <a:pt x="420003" y="1455380"/>
                      <a:pt x="420470" y="1354882"/>
                    </a:cubicBezTo>
                    <a:cubicBezTo>
                      <a:pt x="420708" y="1302818"/>
                      <a:pt x="420956" y="1250755"/>
                      <a:pt x="421194" y="1198700"/>
                    </a:cubicBezTo>
                    <a:cubicBezTo>
                      <a:pt x="421394" y="1156762"/>
                      <a:pt x="407078" y="1116624"/>
                      <a:pt x="405420" y="1075237"/>
                    </a:cubicBezTo>
                    <a:cubicBezTo>
                      <a:pt x="403506" y="1027174"/>
                      <a:pt x="395333" y="979987"/>
                      <a:pt x="393190" y="932029"/>
                    </a:cubicBezTo>
                    <a:cubicBezTo>
                      <a:pt x="391228" y="888395"/>
                      <a:pt x="380465" y="846047"/>
                      <a:pt x="377331" y="802565"/>
                    </a:cubicBezTo>
                    <a:cubicBezTo>
                      <a:pt x="375321" y="774895"/>
                      <a:pt x="373626" y="753721"/>
                      <a:pt x="383065" y="727346"/>
                    </a:cubicBezTo>
                    <a:cubicBezTo>
                      <a:pt x="394009" y="737024"/>
                      <a:pt x="400944" y="758360"/>
                      <a:pt x="407563" y="771895"/>
                    </a:cubicBezTo>
                    <a:cubicBezTo>
                      <a:pt x="419298" y="795879"/>
                      <a:pt x="431062" y="819853"/>
                      <a:pt x="442796" y="843847"/>
                    </a:cubicBezTo>
                    <a:cubicBezTo>
                      <a:pt x="447778" y="854000"/>
                      <a:pt x="458036" y="860620"/>
                      <a:pt x="462342" y="872088"/>
                    </a:cubicBezTo>
                    <a:cubicBezTo>
                      <a:pt x="464190" y="876374"/>
                      <a:pt x="465694" y="880880"/>
                      <a:pt x="467342" y="885252"/>
                    </a:cubicBezTo>
                    <a:cubicBezTo>
                      <a:pt x="471571" y="896396"/>
                      <a:pt x="475696" y="907540"/>
                      <a:pt x="480506" y="918437"/>
                    </a:cubicBezTo>
                    <a:cubicBezTo>
                      <a:pt x="489659" y="939182"/>
                      <a:pt x="498480" y="960071"/>
                      <a:pt x="507328" y="980940"/>
                    </a:cubicBezTo>
                    <a:cubicBezTo>
                      <a:pt x="513443" y="995304"/>
                      <a:pt x="519539" y="1009667"/>
                      <a:pt x="525654" y="1024022"/>
                    </a:cubicBezTo>
                    <a:cubicBezTo>
                      <a:pt x="528636" y="1031032"/>
                      <a:pt x="530588" y="1039795"/>
                      <a:pt x="536427" y="1044872"/>
                    </a:cubicBezTo>
                    <a:cubicBezTo>
                      <a:pt x="545038" y="1052368"/>
                      <a:pt x="539218" y="1054321"/>
                      <a:pt x="533398" y="1062074"/>
                    </a:cubicBezTo>
                    <a:cubicBezTo>
                      <a:pt x="526273" y="1071580"/>
                      <a:pt x="523283" y="1082134"/>
                      <a:pt x="519225" y="1093954"/>
                    </a:cubicBezTo>
                    <a:cubicBezTo>
                      <a:pt x="516015" y="1103260"/>
                      <a:pt x="501385" y="1138388"/>
                      <a:pt x="527055" y="1128273"/>
                    </a:cubicBezTo>
                    <a:cubicBezTo>
                      <a:pt x="537418" y="1124186"/>
                      <a:pt x="537380" y="1110747"/>
                      <a:pt x="540332" y="1101879"/>
                    </a:cubicBezTo>
                    <a:cubicBezTo>
                      <a:pt x="545181" y="1087372"/>
                      <a:pt x="549791" y="1088287"/>
                      <a:pt x="564040" y="1089992"/>
                    </a:cubicBezTo>
                    <a:cubicBezTo>
                      <a:pt x="580356" y="1091925"/>
                      <a:pt x="570250" y="1123977"/>
                      <a:pt x="566088" y="1131054"/>
                    </a:cubicBezTo>
                    <a:cubicBezTo>
                      <a:pt x="562097" y="1137836"/>
                      <a:pt x="558077" y="1144760"/>
                      <a:pt x="555572" y="1152257"/>
                    </a:cubicBezTo>
                    <a:cubicBezTo>
                      <a:pt x="553858" y="1157429"/>
                      <a:pt x="545504" y="1163572"/>
                      <a:pt x="542590" y="1169602"/>
                    </a:cubicBezTo>
                    <a:cubicBezTo>
                      <a:pt x="539418" y="1176202"/>
                      <a:pt x="542723" y="1178450"/>
                      <a:pt x="548324" y="1181803"/>
                    </a:cubicBezTo>
                    <a:cubicBezTo>
                      <a:pt x="553744" y="1185051"/>
                      <a:pt x="558030" y="1174193"/>
                      <a:pt x="561049" y="1172183"/>
                    </a:cubicBezTo>
                    <a:cubicBezTo>
                      <a:pt x="573698" y="1163744"/>
                      <a:pt x="577356" y="1148399"/>
                      <a:pt x="587634" y="1137617"/>
                    </a:cubicBezTo>
                    <a:cubicBezTo>
                      <a:pt x="590615" y="1144551"/>
                      <a:pt x="578356" y="1165039"/>
                      <a:pt x="573803" y="1171278"/>
                    </a:cubicBezTo>
                    <a:cubicBezTo>
                      <a:pt x="570127" y="1176307"/>
                      <a:pt x="562202" y="1179717"/>
                      <a:pt x="559592" y="1186232"/>
                    </a:cubicBezTo>
                    <a:cubicBezTo>
                      <a:pt x="556868" y="1193043"/>
                      <a:pt x="559316" y="1197386"/>
                      <a:pt x="565135" y="1198843"/>
                    </a:cubicBezTo>
                    <a:cubicBezTo>
                      <a:pt x="568088" y="1199577"/>
                      <a:pt x="569327" y="1198062"/>
                      <a:pt x="572070" y="1196557"/>
                    </a:cubicBezTo>
                    <a:cubicBezTo>
                      <a:pt x="576242" y="1194233"/>
                      <a:pt x="576337" y="1201691"/>
                      <a:pt x="579413" y="1201196"/>
                    </a:cubicBezTo>
                    <a:cubicBezTo>
                      <a:pt x="594882" y="1198710"/>
                      <a:pt x="613046" y="1171440"/>
                      <a:pt x="618685" y="1159315"/>
                    </a:cubicBezTo>
                    <a:cubicBezTo>
                      <a:pt x="626143" y="1143141"/>
                      <a:pt x="629505" y="1114414"/>
                      <a:pt x="625000" y="1097564"/>
                    </a:cubicBezTo>
                    <a:close/>
                    <a:moveTo>
                      <a:pt x="209129" y="75427"/>
                    </a:moveTo>
                    <a:cubicBezTo>
                      <a:pt x="218435" y="65130"/>
                      <a:pt x="227265" y="55510"/>
                      <a:pt x="237914" y="46633"/>
                    </a:cubicBezTo>
                    <a:cubicBezTo>
                      <a:pt x="235704" y="56977"/>
                      <a:pt x="216139" y="70521"/>
                      <a:pt x="209129" y="79170"/>
                    </a:cubicBezTo>
                    <a:cubicBezTo>
                      <a:pt x="207862" y="76989"/>
                      <a:pt x="209034" y="75789"/>
                      <a:pt x="209129" y="75427"/>
                    </a:cubicBezTo>
                    <a:close/>
                  </a:path>
                </a:pathLst>
              </a:custGeom>
              <a:solidFill>
                <a:srgbClr val="3A38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67398A8-8162-4272-B893-7BCD565E2DF9}"/>
                  </a:ext>
                </a:extLst>
              </p:cNvPr>
              <p:cNvSpPr/>
              <p:nvPr/>
            </p:nvSpPr>
            <p:spPr>
              <a:xfrm>
                <a:off x="5488731" y="2967389"/>
                <a:ext cx="186555" cy="164287"/>
              </a:xfrm>
              <a:custGeom>
                <a:avLst/>
                <a:gdLst>
                  <a:gd name="connsiteX0" fmla="*/ 87003 w 186555"/>
                  <a:gd name="connsiteY0" fmla="*/ 3029 h 164287"/>
                  <a:gd name="connsiteX1" fmla="*/ 88860 w 186555"/>
                  <a:gd name="connsiteY1" fmla="*/ 0 h 164287"/>
                  <a:gd name="connsiteX2" fmla="*/ 98585 w 186555"/>
                  <a:gd name="connsiteY2" fmla="*/ 3029 h 164287"/>
                  <a:gd name="connsiteX3" fmla="*/ 104567 w 186555"/>
                  <a:gd name="connsiteY3" fmla="*/ 0 h 164287"/>
                  <a:gd name="connsiteX4" fmla="*/ 121398 w 186555"/>
                  <a:gd name="connsiteY4" fmla="*/ 5696 h 164287"/>
                  <a:gd name="connsiteX5" fmla="*/ 127160 w 186555"/>
                  <a:gd name="connsiteY5" fmla="*/ 7458 h 164287"/>
                  <a:gd name="connsiteX6" fmla="*/ 135399 w 186555"/>
                  <a:gd name="connsiteY6" fmla="*/ 11687 h 164287"/>
                  <a:gd name="connsiteX7" fmla="*/ 144762 w 186555"/>
                  <a:gd name="connsiteY7" fmla="*/ 7306 h 164287"/>
                  <a:gd name="connsiteX8" fmla="*/ 152849 w 186555"/>
                  <a:gd name="connsiteY8" fmla="*/ 21669 h 164287"/>
                  <a:gd name="connsiteX9" fmla="*/ 184758 w 186555"/>
                  <a:gd name="connsiteY9" fmla="*/ 104384 h 164287"/>
                  <a:gd name="connsiteX10" fmla="*/ 181015 w 186555"/>
                  <a:gd name="connsiteY10" fmla="*/ 142884 h 164287"/>
                  <a:gd name="connsiteX11" fmla="*/ 164403 w 186555"/>
                  <a:gd name="connsiteY11" fmla="*/ 164287 h 164287"/>
                  <a:gd name="connsiteX12" fmla="*/ 159202 w 186555"/>
                  <a:gd name="connsiteY12" fmla="*/ 112995 h 164287"/>
                  <a:gd name="connsiteX13" fmla="*/ 97204 w 186555"/>
                  <a:gd name="connsiteY13" fmla="*/ 94412 h 164287"/>
                  <a:gd name="connsiteX14" fmla="*/ 42854 w 186555"/>
                  <a:gd name="connsiteY14" fmla="*/ 100584 h 164287"/>
                  <a:gd name="connsiteX15" fmla="*/ 10069 w 186555"/>
                  <a:gd name="connsiteY15" fmla="*/ 140227 h 164287"/>
                  <a:gd name="connsiteX16" fmla="*/ 12441 w 186555"/>
                  <a:gd name="connsiteY16" fmla="*/ 83563 h 164287"/>
                  <a:gd name="connsiteX17" fmla="*/ 45845 w 186555"/>
                  <a:gd name="connsiteY17" fmla="*/ 22193 h 164287"/>
                  <a:gd name="connsiteX18" fmla="*/ 61342 w 186555"/>
                  <a:gd name="connsiteY18" fmla="*/ 11058 h 164287"/>
                  <a:gd name="connsiteX19" fmla="*/ 70163 w 186555"/>
                  <a:gd name="connsiteY19" fmla="*/ 3038 h 164287"/>
                  <a:gd name="connsiteX20" fmla="*/ 87003 w 186555"/>
                  <a:gd name="connsiteY20" fmla="*/ 3029 h 164287"/>
                  <a:gd name="connsiteX21" fmla="*/ 87003 w 186555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5" h="164287">
                    <a:moveTo>
                      <a:pt x="87003" y="3029"/>
                    </a:moveTo>
                    <a:cubicBezTo>
                      <a:pt x="87612" y="2029"/>
                      <a:pt x="88241" y="1010"/>
                      <a:pt x="88860" y="0"/>
                    </a:cubicBezTo>
                    <a:cubicBezTo>
                      <a:pt x="92003" y="3077"/>
                      <a:pt x="94499" y="3029"/>
                      <a:pt x="98585" y="3029"/>
                    </a:cubicBezTo>
                    <a:cubicBezTo>
                      <a:pt x="100119" y="3029"/>
                      <a:pt x="106081" y="133"/>
                      <a:pt x="104567" y="0"/>
                    </a:cubicBezTo>
                    <a:cubicBezTo>
                      <a:pt x="110187" y="514"/>
                      <a:pt x="114749" y="3791"/>
                      <a:pt x="121398" y="5696"/>
                    </a:cubicBezTo>
                    <a:cubicBezTo>
                      <a:pt x="125436" y="6848"/>
                      <a:pt x="122845" y="1762"/>
                      <a:pt x="127160" y="7458"/>
                    </a:cubicBezTo>
                    <a:cubicBezTo>
                      <a:pt x="129018" y="9916"/>
                      <a:pt x="132628" y="10563"/>
                      <a:pt x="135399" y="11687"/>
                    </a:cubicBezTo>
                    <a:cubicBezTo>
                      <a:pt x="137371" y="12497"/>
                      <a:pt x="144458" y="7134"/>
                      <a:pt x="144762" y="7306"/>
                    </a:cubicBezTo>
                    <a:cubicBezTo>
                      <a:pt x="147258" y="8687"/>
                      <a:pt x="149763" y="19402"/>
                      <a:pt x="152849" y="21669"/>
                    </a:cubicBezTo>
                    <a:cubicBezTo>
                      <a:pt x="177595" y="39929"/>
                      <a:pt x="177509" y="78410"/>
                      <a:pt x="184758" y="104384"/>
                    </a:cubicBezTo>
                    <a:cubicBezTo>
                      <a:pt x="188139" y="116567"/>
                      <a:pt x="186672" y="130759"/>
                      <a:pt x="181015" y="142884"/>
                    </a:cubicBezTo>
                    <a:cubicBezTo>
                      <a:pt x="177224" y="151028"/>
                      <a:pt x="167308" y="156324"/>
                      <a:pt x="164403" y="164287"/>
                    </a:cubicBezTo>
                    <a:cubicBezTo>
                      <a:pt x="164336" y="151609"/>
                      <a:pt x="172823" y="121272"/>
                      <a:pt x="159202" y="112995"/>
                    </a:cubicBezTo>
                    <a:cubicBezTo>
                      <a:pt x="139848" y="101203"/>
                      <a:pt x="119835" y="95726"/>
                      <a:pt x="97204" y="94412"/>
                    </a:cubicBezTo>
                    <a:cubicBezTo>
                      <a:pt x="79088" y="93364"/>
                      <a:pt x="59666" y="93431"/>
                      <a:pt x="42854" y="100584"/>
                    </a:cubicBezTo>
                    <a:cubicBezTo>
                      <a:pt x="21118" y="109833"/>
                      <a:pt x="8326" y="119482"/>
                      <a:pt x="10069" y="140227"/>
                    </a:cubicBezTo>
                    <a:cubicBezTo>
                      <a:pt x="-13219" y="129721"/>
                      <a:pt x="10984" y="101508"/>
                      <a:pt x="12441" y="83563"/>
                    </a:cubicBezTo>
                    <a:cubicBezTo>
                      <a:pt x="14460" y="58922"/>
                      <a:pt x="27205" y="37709"/>
                      <a:pt x="45845" y="22193"/>
                    </a:cubicBezTo>
                    <a:cubicBezTo>
                      <a:pt x="50741" y="18107"/>
                      <a:pt x="55951" y="14430"/>
                      <a:pt x="61342" y="11058"/>
                    </a:cubicBezTo>
                    <a:cubicBezTo>
                      <a:pt x="60990" y="11278"/>
                      <a:pt x="69753" y="3191"/>
                      <a:pt x="70163" y="3038"/>
                    </a:cubicBezTo>
                    <a:cubicBezTo>
                      <a:pt x="72544" y="2181"/>
                      <a:pt x="83136" y="3600"/>
                      <a:pt x="87003" y="3029"/>
                    </a:cubicBezTo>
                    <a:lnTo>
                      <a:pt x="87003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" name="图形 13">
              <a:extLst>
                <a:ext uri="{FF2B5EF4-FFF2-40B4-BE49-F238E27FC236}">
                  <a16:creationId xmlns:a16="http://schemas.microsoft.com/office/drawing/2014/main" id="{4E5AFE65-E27C-4367-A602-2BC87F8604E7}"/>
                </a:ext>
              </a:extLst>
            </p:cNvPr>
            <p:cNvGrpSpPr/>
            <p:nvPr/>
          </p:nvGrpSpPr>
          <p:grpSpPr>
            <a:xfrm>
              <a:off x="5055059" y="2518614"/>
              <a:ext cx="798518" cy="2541487"/>
              <a:chOff x="5055059" y="2518614"/>
              <a:chExt cx="798518" cy="2541487"/>
            </a:xfrm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34D2683-7346-4A57-A8F7-65B41DE980FE}"/>
                  </a:ext>
                </a:extLst>
              </p:cNvPr>
              <p:cNvSpPr/>
              <p:nvPr/>
            </p:nvSpPr>
            <p:spPr>
              <a:xfrm>
                <a:off x="5055059" y="2518614"/>
                <a:ext cx="798518" cy="2541487"/>
              </a:xfrm>
              <a:custGeom>
                <a:avLst/>
                <a:gdLst>
                  <a:gd name="connsiteX0" fmla="*/ 795929 w 798518"/>
                  <a:gd name="connsiteY0" fmla="*/ 1397637 h 2541487"/>
                  <a:gd name="connsiteX1" fmla="*/ 785260 w 798518"/>
                  <a:gd name="connsiteY1" fmla="*/ 1326971 h 2541487"/>
                  <a:gd name="connsiteX2" fmla="*/ 785803 w 798518"/>
                  <a:gd name="connsiteY2" fmla="*/ 1309588 h 2541487"/>
                  <a:gd name="connsiteX3" fmla="*/ 790223 w 798518"/>
                  <a:gd name="connsiteY3" fmla="*/ 1296911 h 2541487"/>
                  <a:gd name="connsiteX4" fmla="*/ 783089 w 798518"/>
                  <a:gd name="connsiteY4" fmla="*/ 1269507 h 2541487"/>
                  <a:gd name="connsiteX5" fmla="*/ 724329 w 798518"/>
                  <a:gd name="connsiteY5" fmla="*/ 1090351 h 2541487"/>
                  <a:gd name="connsiteX6" fmla="*/ 687963 w 798518"/>
                  <a:gd name="connsiteY6" fmla="*/ 1004217 h 2541487"/>
                  <a:gd name="connsiteX7" fmla="*/ 652234 w 798518"/>
                  <a:gd name="connsiteY7" fmla="*/ 937056 h 2541487"/>
                  <a:gd name="connsiteX8" fmla="*/ 630584 w 798518"/>
                  <a:gd name="connsiteY8" fmla="*/ 887107 h 2541487"/>
                  <a:gd name="connsiteX9" fmla="*/ 614230 w 798518"/>
                  <a:gd name="connsiteY9" fmla="*/ 807887 h 2541487"/>
                  <a:gd name="connsiteX10" fmla="*/ 551022 w 798518"/>
                  <a:gd name="connsiteY10" fmla="*/ 710942 h 2541487"/>
                  <a:gd name="connsiteX11" fmla="*/ 479251 w 798518"/>
                  <a:gd name="connsiteY11" fmla="*/ 669499 h 2541487"/>
                  <a:gd name="connsiteX12" fmla="*/ 418005 w 798518"/>
                  <a:gd name="connsiteY12" fmla="*/ 622998 h 2541487"/>
                  <a:gd name="connsiteX13" fmla="*/ 407909 w 798518"/>
                  <a:gd name="connsiteY13" fmla="*/ 576363 h 2541487"/>
                  <a:gd name="connsiteX14" fmla="*/ 414481 w 798518"/>
                  <a:gd name="connsiteY14" fmla="*/ 522137 h 2541487"/>
                  <a:gd name="connsiteX15" fmla="*/ 422710 w 798518"/>
                  <a:gd name="connsiteY15" fmla="*/ 499192 h 2541487"/>
                  <a:gd name="connsiteX16" fmla="*/ 443627 w 798518"/>
                  <a:gd name="connsiteY16" fmla="*/ 485095 h 2541487"/>
                  <a:gd name="connsiteX17" fmla="*/ 438731 w 798518"/>
                  <a:gd name="connsiteY17" fmla="*/ 433241 h 2541487"/>
                  <a:gd name="connsiteX18" fmla="*/ 451666 w 798518"/>
                  <a:gd name="connsiteY18" fmla="*/ 416096 h 2541487"/>
                  <a:gd name="connsiteX19" fmla="*/ 461753 w 798518"/>
                  <a:gd name="connsiteY19" fmla="*/ 372004 h 2541487"/>
                  <a:gd name="connsiteX20" fmla="*/ 427530 w 798518"/>
                  <a:gd name="connsiteY20" fmla="*/ 257085 h 2541487"/>
                  <a:gd name="connsiteX21" fmla="*/ 415109 w 798518"/>
                  <a:gd name="connsiteY21" fmla="*/ 247665 h 2541487"/>
                  <a:gd name="connsiteX22" fmla="*/ 406823 w 798518"/>
                  <a:gd name="connsiteY22" fmla="*/ 243693 h 2541487"/>
                  <a:gd name="connsiteX23" fmla="*/ 385868 w 798518"/>
                  <a:gd name="connsiteY23" fmla="*/ 232977 h 2541487"/>
                  <a:gd name="connsiteX24" fmla="*/ 365627 w 798518"/>
                  <a:gd name="connsiteY24" fmla="*/ 227024 h 2541487"/>
                  <a:gd name="connsiteX25" fmla="*/ 342529 w 798518"/>
                  <a:gd name="connsiteY25" fmla="*/ 227024 h 2541487"/>
                  <a:gd name="connsiteX26" fmla="*/ 323479 w 798518"/>
                  <a:gd name="connsiteY26" fmla="*/ 233216 h 2541487"/>
                  <a:gd name="connsiteX27" fmla="*/ 318716 w 798518"/>
                  <a:gd name="connsiteY27" fmla="*/ 230834 h 2541487"/>
                  <a:gd name="connsiteX28" fmla="*/ 314906 w 798518"/>
                  <a:gd name="connsiteY28" fmla="*/ 236549 h 2541487"/>
                  <a:gd name="connsiteX29" fmla="*/ 287741 w 798518"/>
                  <a:gd name="connsiteY29" fmla="*/ 254866 h 2541487"/>
                  <a:gd name="connsiteX30" fmla="*/ 244898 w 798518"/>
                  <a:gd name="connsiteY30" fmla="*/ 346087 h 2541487"/>
                  <a:gd name="connsiteX31" fmla="*/ 233982 w 798518"/>
                  <a:gd name="connsiteY31" fmla="*/ 391721 h 2541487"/>
                  <a:gd name="connsiteX32" fmla="*/ 237468 w 798518"/>
                  <a:gd name="connsiteY32" fmla="*/ 410828 h 2541487"/>
                  <a:gd name="connsiteX33" fmla="*/ 230896 w 798518"/>
                  <a:gd name="connsiteY33" fmla="*/ 429688 h 2541487"/>
                  <a:gd name="connsiteX34" fmla="*/ 248079 w 798518"/>
                  <a:gd name="connsiteY34" fmla="*/ 472045 h 2541487"/>
                  <a:gd name="connsiteX35" fmla="*/ 264910 w 798518"/>
                  <a:gd name="connsiteY35" fmla="*/ 518966 h 2541487"/>
                  <a:gd name="connsiteX36" fmla="*/ 266119 w 798518"/>
                  <a:gd name="connsiteY36" fmla="*/ 540997 h 2541487"/>
                  <a:gd name="connsiteX37" fmla="*/ 253546 w 798518"/>
                  <a:gd name="connsiteY37" fmla="*/ 558399 h 2541487"/>
                  <a:gd name="connsiteX38" fmla="*/ 233953 w 798518"/>
                  <a:gd name="connsiteY38" fmla="*/ 568962 h 2541487"/>
                  <a:gd name="connsiteX39" fmla="*/ 216332 w 798518"/>
                  <a:gd name="connsiteY39" fmla="*/ 580869 h 2541487"/>
                  <a:gd name="connsiteX40" fmla="*/ 174422 w 798518"/>
                  <a:gd name="connsiteY40" fmla="*/ 572296 h 2541487"/>
                  <a:gd name="connsiteX41" fmla="*/ 156668 w 798518"/>
                  <a:gd name="connsiteY41" fmla="*/ 493715 h 2541487"/>
                  <a:gd name="connsiteX42" fmla="*/ 157563 w 798518"/>
                  <a:gd name="connsiteY42" fmla="*/ 433098 h 2541487"/>
                  <a:gd name="connsiteX43" fmla="*/ 164659 w 798518"/>
                  <a:gd name="connsiteY43" fmla="*/ 413924 h 2541487"/>
                  <a:gd name="connsiteX44" fmla="*/ 166336 w 798518"/>
                  <a:gd name="connsiteY44" fmla="*/ 388940 h 2541487"/>
                  <a:gd name="connsiteX45" fmla="*/ 198482 w 798518"/>
                  <a:gd name="connsiteY45" fmla="*/ 301548 h 2541487"/>
                  <a:gd name="connsiteX46" fmla="*/ 221104 w 798518"/>
                  <a:gd name="connsiteY46" fmla="*/ 214156 h 2541487"/>
                  <a:gd name="connsiteX47" fmla="*/ 253404 w 798518"/>
                  <a:gd name="connsiteY47" fmla="*/ 208479 h 2541487"/>
                  <a:gd name="connsiteX48" fmla="*/ 299952 w 798518"/>
                  <a:gd name="connsiteY48" fmla="*/ 172046 h 2541487"/>
                  <a:gd name="connsiteX49" fmla="*/ 319707 w 798518"/>
                  <a:gd name="connsiteY49" fmla="*/ 135232 h 2541487"/>
                  <a:gd name="connsiteX50" fmla="*/ 274444 w 798518"/>
                  <a:gd name="connsiteY50" fmla="*/ 149862 h 2541487"/>
                  <a:gd name="connsiteX51" fmla="*/ 318069 w 798518"/>
                  <a:gd name="connsiteY51" fmla="*/ 91207 h 2541487"/>
                  <a:gd name="connsiteX52" fmla="*/ 345405 w 798518"/>
                  <a:gd name="connsiteY52" fmla="*/ 57470 h 2541487"/>
                  <a:gd name="connsiteX53" fmla="*/ 338738 w 798518"/>
                  <a:gd name="connsiteY53" fmla="*/ 30800 h 2541487"/>
                  <a:gd name="connsiteX54" fmla="*/ 318736 w 798518"/>
                  <a:gd name="connsiteY54" fmla="*/ 14131 h 2541487"/>
                  <a:gd name="connsiteX55" fmla="*/ 273492 w 798518"/>
                  <a:gd name="connsiteY55" fmla="*/ 11750 h 2541487"/>
                  <a:gd name="connsiteX56" fmla="*/ 214913 w 798518"/>
                  <a:gd name="connsiteY56" fmla="*/ 26990 h 2541487"/>
                  <a:gd name="connsiteX57" fmla="*/ 176680 w 798518"/>
                  <a:gd name="connsiteY57" fmla="*/ 77882 h 2541487"/>
                  <a:gd name="connsiteX58" fmla="*/ 136332 w 798518"/>
                  <a:gd name="connsiteY58" fmla="*/ 159397 h 2541487"/>
                  <a:gd name="connsiteX59" fmla="*/ 105376 w 798518"/>
                  <a:gd name="connsiteY59" fmla="*/ 180828 h 2541487"/>
                  <a:gd name="connsiteX60" fmla="*/ 88612 w 798518"/>
                  <a:gd name="connsiteY60" fmla="*/ 227043 h 2541487"/>
                  <a:gd name="connsiteX61" fmla="*/ 46044 w 798518"/>
                  <a:gd name="connsiteY61" fmla="*/ 297500 h 2541487"/>
                  <a:gd name="connsiteX62" fmla="*/ 15040 w 798518"/>
                  <a:gd name="connsiteY62" fmla="*/ 380424 h 2541487"/>
                  <a:gd name="connsiteX63" fmla="*/ 16050 w 798518"/>
                  <a:gd name="connsiteY63" fmla="*/ 424049 h 2541487"/>
                  <a:gd name="connsiteX64" fmla="*/ 12840 w 798518"/>
                  <a:gd name="connsiteY64" fmla="*/ 459158 h 2541487"/>
                  <a:gd name="connsiteX65" fmla="*/ 10021 w 798518"/>
                  <a:gd name="connsiteY65" fmla="*/ 549331 h 2541487"/>
                  <a:gd name="connsiteX66" fmla="*/ 667 w 798518"/>
                  <a:gd name="connsiteY66" fmla="*/ 635190 h 2541487"/>
                  <a:gd name="connsiteX67" fmla="*/ 20793 w 798518"/>
                  <a:gd name="connsiteY67" fmla="*/ 707618 h 2541487"/>
                  <a:gd name="connsiteX68" fmla="*/ 42244 w 798518"/>
                  <a:gd name="connsiteY68" fmla="*/ 754185 h 2541487"/>
                  <a:gd name="connsiteX69" fmla="*/ 50131 w 798518"/>
                  <a:gd name="connsiteY69" fmla="*/ 807573 h 2541487"/>
                  <a:gd name="connsiteX70" fmla="*/ 59170 w 798518"/>
                  <a:gd name="connsiteY70" fmla="*/ 903309 h 2541487"/>
                  <a:gd name="connsiteX71" fmla="*/ 94298 w 798518"/>
                  <a:gd name="connsiteY71" fmla="*/ 1031944 h 2541487"/>
                  <a:gd name="connsiteX72" fmla="*/ 104994 w 798518"/>
                  <a:gd name="connsiteY72" fmla="*/ 1119460 h 2541487"/>
                  <a:gd name="connsiteX73" fmla="*/ 90231 w 798518"/>
                  <a:gd name="connsiteY73" fmla="*/ 1204175 h 2541487"/>
                  <a:gd name="connsiteX74" fmla="*/ 76353 w 798518"/>
                  <a:gd name="connsiteY74" fmla="*/ 1301883 h 2541487"/>
                  <a:gd name="connsiteX75" fmla="*/ 70619 w 798518"/>
                  <a:gd name="connsiteY75" fmla="*/ 1359947 h 2541487"/>
                  <a:gd name="connsiteX76" fmla="*/ 72009 w 798518"/>
                  <a:gd name="connsiteY76" fmla="*/ 1414335 h 2541487"/>
                  <a:gd name="connsiteX77" fmla="*/ 69628 w 798518"/>
                  <a:gd name="connsiteY77" fmla="*/ 1591119 h 2541487"/>
                  <a:gd name="connsiteX78" fmla="*/ 78925 w 798518"/>
                  <a:gd name="connsiteY78" fmla="*/ 1755768 h 2541487"/>
                  <a:gd name="connsiteX79" fmla="*/ 83954 w 798518"/>
                  <a:gd name="connsiteY79" fmla="*/ 1921198 h 2541487"/>
                  <a:gd name="connsiteX80" fmla="*/ 90945 w 798518"/>
                  <a:gd name="connsiteY80" fmla="*/ 2105669 h 2541487"/>
                  <a:gd name="connsiteX81" fmla="*/ 95631 w 798518"/>
                  <a:gd name="connsiteY81" fmla="*/ 2277643 h 2541487"/>
                  <a:gd name="connsiteX82" fmla="*/ 100299 w 798518"/>
                  <a:gd name="connsiteY82" fmla="*/ 2350052 h 2541487"/>
                  <a:gd name="connsiteX83" fmla="*/ 98403 w 798518"/>
                  <a:gd name="connsiteY83" fmla="*/ 2385161 h 2541487"/>
                  <a:gd name="connsiteX84" fmla="*/ 119634 w 798518"/>
                  <a:gd name="connsiteY84" fmla="*/ 2396372 h 2541487"/>
                  <a:gd name="connsiteX85" fmla="*/ 89307 w 798518"/>
                  <a:gd name="connsiteY85" fmla="*/ 2533618 h 2541487"/>
                  <a:gd name="connsiteX86" fmla="*/ 212437 w 798518"/>
                  <a:gd name="connsiteY86" fmla="*/ 2528655 h 2541487"/>
                  <a:gd name="connsiteX87" fmla="*/ 219647 w 798518"/>
                  <a:gd name="connsiteY87" fmla="*/ 2495203 h 2541487"/>
                  <a:gd name="connsiteX88" fmla="*/ 220828 w 798518"/>
                  <a:gd name="connsiteY88" fmla="*/ 2451083 h 2541487"/>
                  <a:gd name="connsiteX89" fmla="*/ 223809 w 798518"/>
                  <a:gd name="connsiteY89" fmla="*/ 2409259 h 2541487"/>
                  <a:gd name="connsiteX90" fmla="*/ 236316 w 798518"/>
                  <a:gd name="connsiteY90" fmla="*/ 2405887 h 2541487"/>
                  <a:gd name="connsiteX91" fmla="*/ 238773 w 798518"/>
                  <a:gd name="connsiteY91" fmla="*/ 2385285 h 2541487"/>
                  <a:gd name="connsiteX92" fmla="*/ 235354 w 798518"/>
                  <a:gd name="connsiteY92" fmla="*/ 2306027 h 2541487"/>
                  <a:gd name="connsiteX93" fmla="*/ 236944 w 798518"/>
                  <a:gd name="connsiteY93" fmla="*/ 2154894 h 2541487"/>
                  <a:gd name="connsiteX94" fmla="*/ 268482 w 798518"/>
                  <a:gd name="connsiteY94" fmla="*/ 1767293 h 2541487"/>
                  <a:gd name="connsiteX95" fmla="*/ 277435 w 798518"/>
                  <a:gd name="connsiteY95" fmla="*/ 1622761 h 2541487"/>
                  <a:gd name="connsiteX96" fmla="*/ 286331 w 798518"/>
                  <a:gd name="connsiteY96" fmla="*/ 1436728 h 2541487"/>
                  <a:gd name="connsiteX97" fmla="*/ 323736 w 798518"/>
                  <a:gd name="connsiteY97" fmla="*/ 1599853 h 2541487"/>
                  <a:gd name="connsiteX98" fmla="*/ 341281 w 798518"/>
                  <a:gd name="connsiteY98" fmla="*/ 1755625 h 2541487"/>
                  <a:gd name="connsiteX99" fmla="*/ 365094 w 798518"/>
                  <a:gd name="connsiteY99" fmla="*/ 1913235 h 2541487"/>
                  <a:gd name="connsiteX100" fmla="*/ 386296 w 798518"/>
                  <a:gd name="connsiteY100" fmla="*/ 2118623 h 2541487"/>
                  <a:gd name="connsiteX101" fmla="*/ 406785 w 798518"/>
                  <a:gd name="connsiteY101" fmla="*/ 2270966 h 2541487"/>
                  <a:gd name="connsiteX102" fmla="*/ 417300 w 798518"/>
                  <a:gd name="connsiteY102" fmla="*/ 2412088 h 2541487"/>
                  <a:gd name="connsiteX103" fmla="*/ 402155 w 798518"/>
                  <a:gd name="connsiteY103" fmla="*/ 2505309 h 2541487"/>
                  <a:gd name="connsiteX104" fmla="*/ 412461 w 798518"/>
                  <a:gd name="connsiteY104" fmla="*/ 2526588 h 2541487"/>
                  <a:gd name="connsiteX105" fmla="*/ 463973 w 798518"/>
                  <a:gd name="connsiteY105" fmla="*/ 2531151 h 2541487"/>
                  <a:gd name="connsiteX106" fmla="*/ 547231 w 798518"/>
                  <a:gd name="connsiteY106" fmla="*/ 2518082 h 2541487"/>
                  <a:gd name="connsiteX107" fmla="*/ 546574 w 798518"/>
                  <a:gd name="connsiteY107" fmla="*/ 2478535 h 2541487"/>
                  <a:gd name="connsiteX108" fmla="*/ 525885 w 798518"/>
                  <a:gd name="connsiteY108" fmla="*/ 2401134 h 2541487"/>
                  <a:gd name="connsiteX109" fmla="*/ 547355 w 798518"/>
                  <a:gd name="connsiteY109" fmla="*/ 2388171 h 2541487"/>
                  <a:gd name="connsiteX110" fmla="*/ 547840 w 798518"/>
                  <a:gd name="connsiteY110" fmla="*/ 2331069 h 2541487"/>
                  <a:gd name="connsiteX111" fmla="*/ 546050 w 798518"/>
                  <a:gd name="connsiteY111" fmla="*/ 2251563 h 2541487"/>
                  <a:gd name="connsiteX112" fmla="*/ 539458 w 798518"/>
                  <a:gd name="connsiteY112" fmla="*/ 2109336 h 2541487"/>
                  <a:gd name="connsiteX113" fmla="*/ 535439 w 798518"/>
                  <a:gd name="connsiteY113" fmla="*/ 1725316 h 2541487"/>
                  <a:gd name="connsiteX114" fmla="*/ 536363 w 798518"/>
                  <a:gd name="connsiteY114" fmla="*/ 1526425 h 2541487"/>
                  <a:gd name="connsiteX115" fmla="*/ 516284 w 798518"/>
                  <a:gd name="connsiteY115" fmla="*/ 1369205 h 2541487"/>
                  <a:gd name="connsiteX116" fmla="*/ 500701 w 798518"/>
                  <a:gd name="connsiteY116" fmla="*/ 1186840 h 2541487"/>
                  <a:gd name="connsiteX117" fmla="*/ 480499 w 798518"/>
                  <a:gd name="connsiteY117" fmla="*/ 1021971 h 2541487"/>
                  <a:gd name="connsiteX118" fmla="*/ 487804 w 798518"/>
                  <a:gd name="connsiteY118" fmla="*/ 926178 h 2541487"/>
                  <a:gd name="connsiteX119" fmla="*/ 518999 w 798518"/>
                  <a:gd name="connsiteY119" fmla="*/ 982900 h 2541487"/>
                  <a:gd name="connsiteX120" fmla="*/ 563880 w 798518"/>
                  <a:gd name="connsiteY120" fmla="*/ 1074521 h 2541487"/>
                  <a:gd name="connsiteX121" fmla="*/ 588760 w 798518"/>
                  <a:gd name="connsiteY121" fmla="*/ 1110478 h 2541487"/>
                  <a:gd name="connsiteX122" fmla="*/ 595132 w 798518"/>
                  <a:gd name="connsiteY122" fmla="*/ 1127251 h 2541487"/>
                  <a:gd name="connsiteX123" fmla="*/ 611896 w 798518"/>
                  <a:gd name="connsiteY123" fmla="*/ 1169514 h 2541487"/>
                  <a:gd name="connsiteX124" fmla="*/ 646062 w 798518"/>
                  <a:gd name="connsiteY124" fmla="*/ 1249095 h 2541487"/>
                  <a:gd name="connsiteX125" fmla="*/ 669379 w 798518"/>
                  <a:gd name="connsiteY125" fmla="*/ 1303959 h 2541487"/>
                  <a:gd name="connsiteX126" fmla="*/ 683105 w 798518"/>
                  <a:gd name="connsiteY126" fmla="*/ 1330524 h 2541487"/>
                  <a:gd name="connsiteX127" fmla="*/ 679247 w 798518"/>
                  <a:gd name="connsiteY127" fmla="*/ 1352422 h 2541487"/>
                  <a:gd name="connsiteX128" fmla="*/ 661188 w 798518"/>
                  <a:gd name="connsiteY128" fmla="*/ 1393018 h 2541487"/>
                  <a:gd name="connsiteX129" fmla="*/ 671161 w 798518"/>
                  <a:gd name="connsiteY129" fmla="*/ 1436718 h 2541487"/>
                  <a:gd name="connsiteX130" fmla="*/ 688067 w 798518"/>
                  <a:gd name="connsiteY130" fmla="*/ 1403114 h 2541487"/>
                  <a:gd name="connsiteX131" fmla="*/ 718252 w 798518"/>
                  <a:gd name="connsiteY131" fmla="*/ 1387969 h 2541487"/>
                  <a:gd name="connsiteX132" fmla="*/ 720872 w 798518"/>
                  <a:gd name="connsiteY132" fmla="*/ 1440252 h 2541487"/>
                  <a:gd name="connsiteX133" fmla="*/ 707489 w 798518"/>
                  <a:gd name="connsiteY133" fmla="*/ 1467256 h 2541487"/>
                  <a:gd name="connsiteX134" fmla="*/ 690953 w 798518"/>
                  <a:gd name="connsiteY134" fmla="*/ 1489344 h 2541487"/>
                  <a:gd name="connsiteX135" fmla="*/ 698250 w 798518"/>
                  <a:gd name="connsiteY135" fmla="*/ 1504879 h 2541487"/>
                  <a:gd name="connsiteX136" fmla="*/ 714442 w 798518"/>
                  <a:gd name="connsiteY136" fmla="*/ 1492630 h 2541487"/>
                  <a:gd name="connsiteX137" fmla="*/ 748313 w 798518"/>
                  <a:gd name="connsiteY137" fmla="*/ 1448625 h 2541487"/>
                  <a:gd name="connsiteX138" fmla="*/ 730692 w 798518"/>
                  <a:gd name="connsiteY138" fmla="*/ 1491487 h 2541487"/>
                  <a:gd name="connsiteX139" fmla="*/ 712594 w 798518"/>
                  <a:gd name="connsiteY139" fmla="*/ 1510537 h 2541487"/>
                  <a:gd name="connsiteX140" fmla="*/ 719652 w 798518"/>
                  <a:gd name="connsiteY140" fmla="*/ 1526596 h 2541487"/>
                  <a:gd name="connsiteX141" fmla="*/ 728472 w 798518"/>
                  <a:gd name="connsiteY141" fmla="*/ 1523682 h 2541487"/>
                  <a:gd name="connsiteX142" fmla="*/ 737836 w 798518"/>
                  <a:gd name="connsiteY142" fmla="*/ 1529587 h 2541487"/>
                  <a:gd name="connsiteX143" fmla="*/ 787842 w 798518"/>
                  <a:gd name="connsiteY143" fmla="*/ 1476247 h 2541487"/>
                  <a:gd name="connsiteX144" fmla="*/ 795929 w 798518"/>
                  <a:gd name="connsiteY144" fmla="*/ 1397637 h 2541487"/>
                  <a:gd name="connsiteX145" fmla="*/ 266348 w 798518"/>
                  <a:gd name="connsiteY145" fmla="*/ 96046 h 2541487"/>
                  <a:gd name="connsiteX146" fmla="*/ 303019 w 798518"/>
                  <a:gd name="connsiteY146" fmla="*/ 59375 h 2541487"/>
                  <a:gd name="connsiteX147" fmla="*/ 266348 w 798518"/>
                  <a:gd name="connsiteY147" fmla="*/ 100809 h 2541487"/>
                  <a:gd name="connsiteX148" fmla="*/ 266348 w 798518"/>
                  <a:gd name="connsiteY148" fmla="*/ 96046 h 254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798518" h="2541487">
                    <a:moveTo>
                      <a:pt x="795929" y="1397637"/>
                    </a:moveTo>
                    <a:cubicBezTo>
                      <a:pt x="792661" y="1384560"/>
                      <a:pt x="776298" y="1338630"/>
                      <a:pt x="785260" y="1326971"/>
                    </a:cubicBezTo>
                    <a:cubicBezTo>
                      <a:pt x="790061" y="1320723"/>
                      <a:pt x="787594" y="1317275"/>
                      <a:pt x="785803" y="1309588"/>
                    </a:cubicBezTo>
                    <a:cubicBezTo>
                      <a:pt x="785080" y="1306464"/>
                      <a:pt x="790223" y="1301587"/>
                      <a:pt x="790223" y="1296911"/>
                    </a:cubicBezTo>
                    <a:cubicBezTo>
                      <a:pt x="790223" y="1287395"/>
                      <a:pt x="786023" y="1278499"/>
                      <a:pt x="783089" y="1269507"/>
                    </a:cubicBezTo>
                    <a:cubicBezTo>
                      <a:pt x="763639" y="1209709"/>
                      <a:pt x="745379" y="1149454"/>
                      <a:pt x="724329" y="1090351"/>
                    </a:cubicBezTo>
                    <a:cubicBezTo>
                      <a:pt x="713728" y="1060586"/>
                      <a:pt x="701393" y="1032877"/>
                      <a:pt x="687963" y="1004217"/>
                    </a:cubicBezTo>
                    <a:cubicBezTo>
                      <a:pt x="677095" y="981023"/>
                      <a:pt x="662502" y="960754"/>
                      <a:pt x="652234" y="937056"/>
                    </a:cubicBezTo>
                    <a:cubicBezTo>
                      <a:pt x="645014" y="920406"/>
                      <a:pt x="637794" y="903757"/>
                      <a:pt x="630584" y="887107"/>
                    </a:cubicBezTo>
                    <a:cubicBezTo>
                      <a:pt x="620326" y="863456"/>
                      <a:pt x="622373" y="833071"/>
                      <a:pt x="614230" y="807887"/>
                    </a:cubicBezTo>
                    <a:cubicBezTo>
                      <a:pt x="601942" y="769845"/>
                      <a:pt x="575349" y="741755"/>
                      <a:pt x="551022" y="710942"/>
                    </a:cubicBezTo>
                    <a:cubicBezTo>
                      <a:pt x="534286" y="689749"/>
                      <a:pt x="504521" y="677081"/>
                      <a:pt x="479251" y="669499"/>
                    </a:cubicBezTo>
                    <a:cubicBezTo>
                      <a:pt x="457553" y="662984"/>
                      <a:pt x="424006" y="647982"/>
                      <a:pt x="418005" y="622998"/>
                    </a:cubicBezTo>
                    <a:cubicBezTo>
                      <a:pt x="414386" y="607929"/>
                      <a:pt x="406375" y="590965"/>
                      <a:pt x="407909" y="576363"/>
                    </a:cubicBezTo>
                    <a:cubicBezTo>
                      <a:pt x="409823" y="558209"/>
                      <a:pt x="410909" y="539997"/>
                      <a:pt x="414481" y="522137"/>
                    </a:cubicBezTo>
                    <a:cubicBezTo>
                      <a:pt x="416214" y="513536"/>
                      <a:pt x="418958" y="507221"/>
                      <a:pt x="422710" y="499192"/>
                    </a:cubicBezTo>
                    <a:cubicBezTo>
                      <a:pt x="429730" y="484190"/>
                      <a:pt x="435474" y="499239"/>
                      <a:pt x="443627" y="485095"/>
                    </a:cubicBezTo>
                    <a:cubicBezTo>
                      <a:pt x="447904" y="477684"/>
                      <a:pt x="465211" y="421268"/>
                      <a:pt x="438731" y="433241"/>
                    </a:cubicBezTo>
                    <a:cubicBezTo>
                      <a:pt x="441675" y="422973"/>
                      <a:pt x="443227" y="421925"/>
                      <a:pt x="451666" y="416096"/>
                    </a:cubicBezTo>
                    <a:cubicBezTo>
                      <a:pt x="465544" y="406504"/>
                      <a:pt x="464335" y="386559"/>
                      <a:pt x="461753" y="372004"/>
                    </a:cubicBezTo>
                    <a:cubicBezTo>
                      <a:pt x="455581" y="337314"/>
                      <a:pt x="455953" y="282936"/>
                      <a:pt x="427530" y="257085"/>
                    </a:cubicBezTo>
                    <a:cubicBezTo>
                      <a:pt x="423777" y="253666"/>
                      <a:pt x="417491" y="251942"/>
                      <a:pt x="415109" y="247665"/>
                    </a:cubicBezTo>
                    <a:cubicBezTo>
                      <a:pt x="409595" y="237721"/>
                      <a:pt x="412481" y="246417"/>
                      <a:pt x="406823" y="243693"/>
                    </a:cubicBezTo>
                    <a:cubicBezTo>
                      <a:pt x="403784" y="242245"/>
                      <a:pt x="386058" y="232854"/>
                      <a:pt x="385868" y="232977"/>
                    </a:cubicBezTo>
                    <a:cubicBezTo>
                      <a:pt x="377210" y="238388"/>
                      <a:pt x="371199" y="227024"/>
                      <a:pt x="365627" y="227024"/>
                    </a:cubicBezTo>
                    <a:cubicBezTo>
                      <a:pt x="359493" y="227024"/>
                      <a:pt x="351721" y="235902"/>
                      <a:pt x="342529" y="227024"/>
                    </a:cubicBezTo>
                    <a:cubicBezTo>
                      <a:pt x="338414" y="233720"/>
                      <a:pt x="330699" y="231473"/>
                      <a:pt x="323479" y="233216"/>
                    </a:cubicBezTo>
                    <a:cubicBezTo>
                      <a:pt x="321888" y="232415"/>
                      <a:pt x="320298" y="231634"/>
                      <a:pt x="318716" y="230834"/>
                    </a:cubicBezTo>
                    <a:cubicBezTo>
                      <a:pt x="317440" y="232739"/>
                      <a:pt x="316164" y="234644"/>
                      <a:pt x="314906" y="236549"/>
                    </a:cubicBezTo>
                    <a:cubicBezTo>
                      <a:pt x="305362" y="241893"/>
                      <a:pt x="296190" y="247922"/>
                      <a:pt x="287741" y="254866"/>
                    </a:cubicBezTo>
                    <a:cubicBezTo>
                      <a:pt x="259890" y="277716"/>
                      <a:pt x="243631" y="309787"/>
                      <a:pt x="244898" y="346087"/>
                    </a:cubicBezTo>
                    <a:cubicBezTo>
                      <a:pt x="242736" y="357431"/>
                      <a:pt x="225476" y="380234"/>
                      <a:pt x="233982" y="391721"/>
                    </a:cubicBezTo>
                    <a:cubicBezTo>
                      <a:pt x="239611" y="399313"/>
                      <a:pt x="248270" y="405751"/>
                      <a:pt x="237468" y="410828"/>
                    </a:cubicBezTo>
                    <a:cubicBezTo>
                      <a:pt x="229591" y="414534"/>
                      <a:pt x="230705" y="422515"/>
                      <a:pt x="230896" y="429688"/>
                    </a:cubicBezTo>
                    <a:cubicBezTo>
                      <a:pt x="231134" y="438746"/>
                      <a:pt x="230629" y="473979"/>
                      <a:pt x="248079" y="472045"/>
                    </a:cubicBezTo>
                    <a:cubicBezTo>
                      <a:pt x="260719" y="470645"/>
                      <a:pt x="262776" y="507250"/>
                      <a:pt x="264910" y="518966"/>
                    </a:cubicBezTo>
                    <a:cubicBezTo>
                      <a:pt x="266272" y="526462"/>
                      <a:pt x="267739" y="533577"/>
                      <a:pt x="266119" y="540997"/>
                    </a:cubicBezTo>
                    <a:cubicBezTo>
                      <a:pt x="263557" y="552675"/>
                      <a:pt x="259347" y="549674"/>
                      <a:pt x="253546" y="558399"/>
                    </a:cubicBezTo>
                    <a:cubicBezTo>
                      <a:pt x="244717" y="571629"/>
                      <a:pt x="247184" y="566086"/>
                      <a:pt x="233953" y="568962"/>
                    </a:cubicBezTo>
                    <a:cubicBezTo>
                      <a:pt x="227629" y="570343"/>
                      <a:pt x="216351" y="573792"/>
                      <a:pt x="216332" y="580869"/>
                    </a:cubicBezTo>
                    <a:cubicBezTo>
                      <a:pt x="203721" y="577097"/>
                      <a:pt x="187786" y="569381"/>
                      <a:pt x="174422" y="572296"/>
                    </a:cubicBezTo>
                    <a:cubicBezTo>
                      <a:pt x="169469" y="545502"/>
                      <a:pt x="160354" y="520318"/>
                      <a:pt x="156668" y="493715"/>
                    </a:cubicBezTo>
                    <a:cubicBezTo>
                      <a:pt x="153753" y="472722"/>
                      <a:pt x="149324" y="453710"/>
                      <a:pt x="157563" y="433098"/>
                    </a:cubicBezTo>
                    <a:cubicBezTo>
                      <a:pt x="161144" y="424125"/>
                      <a:pt x="163973" y="424259"/>
                      <a:pt x="164659" y="413924"/>
                    </a:cubicBezTo>
                    <a:cubicBezTo>
                      <a:pt x="165202" y="405837"/>
                      <a:pt x="164735" y="396903"/>
                      <a:pt x="166336" y="388940"/>
                    </a:cubicBezTo>
                    <a:cubicBezTo>
                      <a:pt x="172155" y="359936"/>
                      <a:pt x="188005" y="329018"/>
                      <a:pt x="198482" y="301548"/>
                    </a:cubicBezTo>
                    <a:cubicBezTo>
                      <a:pt x="208769" y="274564"/>
                      <a:pt x="226553" y="243655"/>
                      <a:pt x="221104" y="214156"/>
                    </a:cubicBezTo>
                    <a:cubicBezTo>
                      <a:pt x="231496" y="212765"/>
                      <a:pt x="243945" y="213204"/>
                      <a:pt x="253404" y="208479"/>
                    </a:cubicBezTo>
                    <a:cubicBezTo>
                      <a:pt x="272920" y="198735"/>
                      <a:pt x="282255" y="184571"/>
                      <a:pt x="299952" y="172046"/>
                    </a:cubicBezTo>
                    <a:cubicBezTo>
                      <a:pt x="309496" y="165293"/>
                      <a:pt x="327508" y="146452"/>
                      <a:pt x="319707" y="135232"/>
                    </a:cubicBezTo>
                    <a:cubicBezTo>
                      <a:pt x="308096" y="118506"/>
                      <a:pt x="282855" y="142928"/>
                      <a:pt x="274444" y="149862"/>
                    </a:cubicBezTo>
                    <a:cubicBezTo>
                      <a:pt x="288189" y="129298"/>
                      <a:pt x="301848" y="110372"/>
                      <a:pt x="318069" y="91207"/>
                    </a:cubicBezTo>
                    <a:cubicBezTo>
                      <a:pt x="327422" y="80139"/>
                      <a:pt x="337185" y="69424"/>
                      <a:pt x="345405" y="57470"/>
                    </a:cubicBezTo>
                    <a:cubicBezTo>
                      <a:pt x="354978" y="43544"/>
                      <a:pt x="354569" y="36458"/>
                      <a:pt x="338738" y="30800"/>
                    </a:cubicBezTo>
                    <a:cubicBezTo>
                      <a:pt x="358255" y="14302"/>
                      <a:pt x="331623" y="10321"/>
                      <a:pt x="318736" y="14131"/>
                    </a:cubicBezTo>
                    <a:cubicBezTo>
                      <a:pt x="329003" y="-10729"/>
                      <a:pt x="281321" y="10350"/>
                      <a:pt x="273492" y="11750"/>
                    </a:cubicBezTo>
                    <a:cubicBezTo>
                      <a:pt x="283617" y="-18997"/>
                      <a:pt x="223990" y="19456"/>
                      <a:pt x="214913" y="26990"/>
                    </a:cubicBezTo>
                    <a:cubicBezTo>
                      <a:pt x="199483" y="39801"/>
                      <a:pt x="185205" y="59765"/>
                      <a:pt x="176680" y="77882"/>
                    </a:cubicBezTo>
                    <a:cubicBezTo>
                      <a:pt x="165402" y="101856"/>
                      <a:pt x="155029" y="141642"/>
                      <a:pt x="136332" y="159397"/>
                    </a:cubicBezTo>
                    <a:cubicBezTo>
                      <a:pt x="126654" y="168569"/>
                      <a:pt x="112776" y="168560"/>
                      <a:pt x="105376" y="180828"/>
                    </a:cubicBezTo>
                    <a:cubicBezTo>
                      <a:pt x="97394" y="194049"/>
                      <a:pt x="93888" y="212499"/>
                      <a:pt x="88612" y="227043"/>
                    </a:cubicBezTo>
                    <a:cubicBezTo>
                      <a:pt x="79477" y="252237"/>
                      <a:pt x="56598" y="272173"/>
                      <a:pt x="46044" y="297500"/>
                    </a:cubicBezTo>
                    <a:cubicBezTo>
                      <a:pt x="34700" y="324722"/>
                      <a:pt x="25194" y="352735"/>
                      <a:pt x="15040" y="380424"/>
                    </a:cubicBezTo>
                    <a:cubicBezTo>
                      <a:pt x="10935" y="391597"/>
                      <a:pt x="15736" y="412162"/>
                      <a:pt x="16050" y="424049"/>
                    </a:cubicBezTo>
                    <a:cubicBezTo>
                      <a:pt x="16383" y="435965"/>
                      <a:pt x="14421" y="447319"/>
                      <a:pt x="12840" y="459158"/>
                    </a:cubicBezTo>
                    <a:cubicBezTo>
                      <a:pt x="8535" y="491381"/>
                      <a:pt x="5049" y="517365"/>
                      <a:pt x="10021" y="549331"/>
                    </a:cubicBezTo>
                    <a:cubicBezTo>
                      <a:pt x="14469" y="577859"/>
                      <a:pt x="5458" y="606872"/>
                      <a:pt x="667" y="635190"/>
                    </a:cubicBezTo>
                    <a:cubicBezTo>
                      <a:pt x="-3295" y="658678"/>
                      <a:pt x="11288" y="686987"/>
                      <a:pt x="20793" y="707618"/>
                    </a:cubicBezTo>
                    <a:cubicBezTo>
                      <a:pt x="27947" y="723143"/>
                      <a:pt x="35100" y="738660"/>
                      <a:pt x="42244" y="754185"/>
                    </a:cubicBezTo>
                    <a:cubicBezTo>
                      <a:pt x="50321" y="771692"/>
                      <a:pt x="48368" y="788790"/>
                      <a:pt x="50131" y="807573"/>
                    </a:cubicBezTo>
                    <a:cubicBezTo>
                      <a:pt x="53121" y="839291"/>
                      <a:pt x="54188" y="871848"/>
                      <a:pt x="59170" y="903309"/>
                    </a:cubicBezTo>
                    <a:cubicBezTo>
                      <a:pt x="66275" y="948248"/>
                      <a:pt x="84640" y="988291"/>
                      <a:pt x="94298" y="1031944"/>
                    </a:cubicBezTo>
                    <a:cubicBezTo>
                      <a:pt x="100851" y="1061595"/>
                      <a:pt x="108709" y="1089018"/>
                      <a:pt x="104994" y="1119460"/>
                    </a:cubicBezTo>
                    <a:cubicBezTo>
                      <a:pt x="101508" y="1147997"/>
                      <a:pt x="95727" y="1175933"/>
                      <a:pt x="90231" y="1204175"/>
                    </a:cubicBezTo>
                    <a:cubicBezTo>
                      <a:pt x="84887" y="1231626"/>
                      <a:pt x="79515" y="1270231"/>
                      <a:pt x="76353" y="1301883"/>
                    </a:cubicBezTo>
                    <a:cubicBezTo>
                      <a:pt x="74419" y="1321228"/>
                      <a:pt x="72276" y="1340573"/>
                      <a:pt x="70619" y="1359947"/>
                    </a:cubicBezTo>
                    <a:cubicBezTo>
                      <a:pt x="69819" y="1369291"/>
                      <a:pt x="60160" y="1414620"/>
                      <a:pt x="72009" y="1414335"/>
                    </a:cubicBezTo>
                    <a:cubicBezTo>
                      <a:pt x="69781" y="1473456"/>
                      <a:pt x="69000" y="1531949"/>
                      <a:pt x="69628" y="1591119"/>
                    </a:cubicBezTo>
                    <a:cubicBezTo>
                      <a:pt x="70219" y="1646078"/>
                      <a:pt x="79458" y="1700732"/>
                      <a:pt x="78925" y="1755768"/>
                    </a:cubicBezTo>
                    <a:cubicBezTo>
                      <a:pt x="78372" y="1811327"/>
                      <a:pt x="82506" y="1865781"/>
                      <a:pt x="83954" y="1921198"/>
                    </a:cubicBezTo>
                    <a:cubicBezTo>
                      <a:pt x="85573" y="1982758"/>
                      <a:pt x="86145" y="2044280"/>
                      <a:pt x="90945" y="2105669"/>
                    </a:cubicBezTo>
                    <a:cubicBezTo>
                      <a:pt x="95508" y="2164133"/>
                      <a:pt x="97527" y="2219073"/>
                      <a:pt x="95631" y="2277643"/>
                    </a:cubicBezTo>
                    <a:cubicBezTo>
                      <a:pt x="94831" y="2302265"/>
                      <a:pt x="97575" y="2325496"/>
                      <a:pt x="100299" y="2350052"/>
                    </a:cubicBezTo>
                    <a:cubicBezTo>
                      <a:pt x="101565" y="2361415"/>
                      <a:pt x="99165" y="2373778"/>
                      <a:pt x="98403" y="2385161"/>
                    </a:cubicBezTo>
                    <a:cubicBezTo>
                      <a:pt x="97584" y="2397515"/>
                      <a:pt x="110414" y="2395753"/>
                      <a:pt x="119634" y="2396372"/>
                    </a:cubicBezTo>
                    <a:cubicBezTo>
                      <a:pt x="110976" y="2413688"/>
                      <a:pt x="41034" y="2527483"/>
                      <a:pt x="89307" y="2533618"/>
                    </a:cubicBezTo>
                    <a:cubicBezTo>
                      <a:pt x="127112" y="2538418"/>
                      <a:pt x="178042" y="2550963"/>
                      <a:pt x="212437" y="2528655"/>
                    </a:cubicBezTo>
                    <a:cubicBezTo>
                      <a:pt x="228667" y="2518130"/>
                      <a:pt x="219647" y="2508929"/>
                      <a:pt x="219647" y="2495203"/>
                    </a:cubicBezTo>
                    <a:cubicBezTo>
                      <a:pt x="219647" y="2481840"/>
                      <a:pt x="223009" y="2464142"/>
                      <a:pt x="220828" y="2451083"/>
                    </a:cubicBezTo>
                    <a:cubicBezTo>
                      <a:pt x="218342" y="2436186"/>
                      <a:pt x="221171" y="2424242"/>
                      <a:pt x="223809" y="2409259"/>
                    </a:cubicBezTo>
                    <a:cubicBezTo>
                      <a:pt x="225190" y="2401430"/>
                      <a:pt x="231953" y="2409745"/>
                      <a:pt x="236316" y="2405887"/>
                    </a:cubicBezTo>
                    <a:cubicBezTo>
                      <a:pt x="239869" y="2402753"/>
                      <a:pt x="238526" y="2388980"/>
                      <a:pt x="238773" y="2385285"/>
                    </a:cubicBezTo>
                    <a:cubicBezTo>
                      <a:pt x="240516" y="2358481"/>
                      <a:pt x="235706" y="2332773"/>
                      <a:pt x="235354" y="2306027"/>
                    </a:cubicBezTo>
                    <a:cubicBezTo>
                      <a:pt x="234677" y="2255373"/>
                      <a:pt x="233582" y="2205405"/>
                      <a:pt x="236944" y="2154894"/>
                    </a:cubicBezTo>
                    <a:cubicBezTo>
                      <a:pt x="245545" y="2025268"/>
                      <a:pt x="253870" y="1896357"/>
                      <a:pt x="268482" y="1767293"/>
                    </a:cubicBezTo>
                    <a:cubicBezTo>
                      <a:pt x="273920" y="1719230"/>
                      <a:pt x="273149" y="1670910"/>
                      <a:pt x="277435" y="1622761"/>
                    </a:cubicBezTo>
                    <a:cubicBezTo>
                      <a:pt x="283036" y="1559934"/>
                      <a:pt x="288837" y="1499660"/>
                      <a:pt x="286331" y="1436728"/>
                    </a:cubicBezTo>
                    <a:cubicBezTo>
                      <a:pt x="310773" y="1438128"/>
                      <a:pt x="321574" y="1585632"/>
                      <a:pt x="323736" y="1599853"/>
                    </a:cubicBezTo>
                    <a:cubicBezTo>
                      <a:pt x="331575" y="1651612"/>
                      <a:pt x="333880" y="1703866"/>
                      <a:pt x="341281" y="1755625"/>
                    </a:cubicBezTo>
                    <a:cubicBezTo>
                      <a:pt x="348844" y="1808546"/>
                      <a:pt x="359636" y="1860267"/>
                      <a:pt x="365094" y="1913235"/>
                    </a:cubicBezTo>
                    <a:cubicBezTo>
                      <a:pt x="372152" y="1981701"/>
                      <a:pt x="379219" y="2050166"/>
                      <a:pt x="386296" y="2118623"/>
                    </a:cubicBezTo>
                    <a:cubicBezTo>
                      <a:pt x="391592" y="2169943"/>
                      <a:pt x="403279" y="2219273"/>
                      <a:pt x="406785" y="2270966"/>
                    </a:cubicBezTo>
                    <a:cubicBezTo>
                      <a:pt x="408099" y="2290349"/>
                      <a:pt x="392192" y="2414812"/>
                      <a:pt x="417300" y="2412088"/>
                    </a:cubicBezTo>
                    <a:cubicBezTo>
                      <a:pt x="412119" y="2443168"/>
                      <a:pt x="406880" y="2474153"/>
                      <a:pt x="402155" y="2505309"/>
                    </a:cubicBezTo>
                    <a:cubicBezTo>
                      <a:pt x="400546" y="2515872"/>
                      <a:pt x="395536" y="2525093"/>
                      <a:pt x="412461" y="2526588"/>
                    </a:cubicBezTo>
                    <a:cubicBezTo>
                      <a:pt x="429597" y="2528102"/>
                      <a:pt x="446790" y="2530284"/>
                      <a:pt x="463973" y="2531151"/>
                    </a:cubicBezTo>
                    <a:cubicBezTo>
                      <a:pt x="487890" y="2531808"/>
                      <a:pt x="527400" y="2535456"/>
                      <a:pt x="547231" y="2518082"/>
                    </a:cubicBezTo>
                    <a:cubicBezTo>
                      <a:pt x="558423" y="2508281"/>
                      <a:pt x="549107" y="2490688"/>
                      <a:pt x="546574" y="2478535"/>
                    </a:cubicBezTo>
                    <a:cubicBezTo>
                      <a:pt x="540906" y="2451322"/>
                      <a:pt x="534924" y="2427547"/>
                      <a:pt x="525885" y="2401134"/>
                    </a:cubicBezTo>
                    <a:cubicBezTo>
                      <a:pt x="535258" y="2399668"/>
                      <a:pt x="547259" y="2399886"/>
                      <a:pt x="547355" y="2388171"/>
                    </a:cubicBezTo>
                    <a:cubicBezTo>
                      <a:pt x="547526" y="2369140"/>
                      <a:pt x="547678" y="2350099"/>
                      <a:pt x="547840" y="2331069"/>
                    </a:cubicBezTo>
                    <a:cubicBezTo>
                      <a:pt x="548059" y="2304265"/>
                      <a:pt x="548155" y="2278243"/>
                      <a:pt x="546050" y="2251563"/>
                    </a:cubicBezTo>
                    <a:cubicBezTo>
                      <a:pt x="542278" y="2203738"/>
                      <a:pt x="539963" y="2157247"/>
                      <a:pt x="539458" y="2109336"/>
                    </a:cubicBezTo>
                    <a:cubicBezTo>
                      <a:pt x="538096" y="1981367"/>
                      <a:pt x="534848" y="1853285"/>
                      <a:pt x="535439" y="1725316"/>
                    </a:cubicBezTo>
                    <a:cubicBezTo>
                      <a:pt x="535744" y="1659022"/>
                      <a:pt x="536048" y="1592719"/>
                      <a:pt x="536363" y="1526425"/>
                    </a:cubicBezTo>
                    <a:cubicBezTo>
                      <a:pt x="536610" y="1473028"/>
                      <a:pt x="518389" y="1421898"/>
                      <a:pt x="516284" y="1369205"/>
                    </a:cubicBezTo>
                    <a:cubicBezTo>
                      <a:pt x="513836" y="1308007"/>
                      <a:pt x="503444" y="1247923"/>
                      <a:pt x="500701" y="1186840"/>
                    </a:cubicBezTo>
                    <a:cubicBezTo>
                      <a:pt x="498206" y="1131271"/>
                      <a:pt x="484499" y="1077340"/>
                      <a:pt x="480499" y="1021971"/>
                    </a:cubicBezTo>
                    <a:cubicBezTo>
                      <a:pt x="477946" y="986738"/>
                      <a:pt x="475803" y="959783"/>
                      <a:pt x="487804" y="926178"/>
                    </a:cubicBezTo>
                    <a:cubicBezTo>
                      <a:pt x="501749" y="938494"/>
                      <a:pt x="510579" y="965669"/>
                      <a:pt x="518999" y="982900"/>
                    </a:cubicBezTo>
                    <a:cubicBezTo>
                      <a:pt x="533953" y="1013437"/>
                      <a:pt x="548926" y="1043974"/>
                      <a:pt x="563880" y="1074521"/>
                    </a:cubicBezTo>
                    <a:cubicBezTo>
                      <a:pt x="570215" y="1087456"/>
                      <a:pt x="583283" y="1095876"/>
                      <a:pt x="588760" y="1110478"/>
                    </a:cubicBezTo>
                    <a:cubicBezTo>
                      <a:pt x="591122" y="1115945"/>
                      <a:pt x="593017" y="1121679"/>
                      <a:pt x="595132" y="1127251"/>
                    </a:cubicBezTo>
                    <a:cubicBezTo>
                      <a:pt x="600523" y="1141434"/>
                      <a:pt x="605762" y="1155626"/>
                      <a:pt x="611896" y="1169514"/>
                    </a:cubicBezTo>
                    <a:cubicBezTo>
                      <a:pt x="623555" y="1195926"/>
                      <a:pt x="634766" y="1222530"/>
                      <a:pt x="646062" y="1249095"/>
                    </a:cubicBezTo>
                    <a:cubicBezTo>
                      <a:pt x="653835" y="1267383"/>
                      <a:pt x="661607" y="1285671"/>
                      <a:pt x="669379" y="1303959"/>
                    </a:cubicBezTo>
                    <a:cubicBezTo>
                      <a:pt x="673180" y="1312893"/>
                      <a:pt x="675656" y="1324047"/>
                      <a:pt x="683105" y="1330524"/>
                    </a:cubicBezTo>
                    <a:cubicBezTo>
                      <a:pt x="694068" y="1340068"/>
                      <a:pt x="686648" y="1342554"/>
                      <a:pt x="679247" y="1352422"/>
                    </a:cubicBezTo>
                    <a:cubicBezTo>
                      <a:pt x="670160" y="1364528"/>
                      <a:pt x="666360" y="1377978"/>
                      <a:pt x="661188" y="1393018"/>
                    </a:cubicBezTo>
                    <a:cubicBezTo>
                      <a:pt x="657102" y="1404857"/>
                      <a:pt x="638471" y="1449596"/>
                      <a:pt x="671161" y="1436718"/>
                    </a:cubicBezTo>
                    <a:cubicBezTo>
                      <a:pt x="684362" y="1431518"/>
                      <a:pt x="684315" y="1414401"/>
                      <a:pt x="688067" y="1403114"/>
                    </a:cubicBezTo>
                    <a:cubicBezTo>
                      <a:pt x="694230" y="1384636"/>
                      <a:pt x="700126" y="1385817"/>
                      <a:pt x="718252" y="1387969"/>
                    </a:cubicBezTo>
                    <a:cubicBezTo>
                      <a:pt x="739036" y="1390446"/>
                      <a:pt x="726167" y="1431251"/>
                      <a:pt x="720872" y="1440252"/>
                    </a:cubicBezTo>
                    <a:cubicBezTo>
                      <a:pt x="715785" y="1448891"/>
                      <a:pt x="710670" y="1457721"/>
                      <a:pt x="707489" y="1467256"/>
                    </a:cubicBezTo>
                    <a:cubicBezTo>
                      <a:pt x="705298" y="1473837"/>
                      <a:pt x="694659" y="1481657"/>
                      <a:pt x="690953" y="1489344"/>
                    </a:cubicBezTo>
                    <a:cubicBezTo>
                      <a:pt x="686905" y="1497745"/>
                      <a:pt x="691125" y="1500612"/>
                      <a:pt x="698250" y="1504879"/>
                    </a:cubicBezTo>
                    <a:cubicBezTo>
                      <a:pt x="705155" y="1509023"/>
                      <a:pt x="710604" y="1495183"/>
                      <a:pt x="714442" y="1492630"/>
                    </a:cubicBezTo>
                    <a:cubicBezTo>
                      <a:pt x="730558" y="1481886"/>
                      <a:pt x="735216" y="1462341"/>
                      <a:pt x="748313" y="1448625"/>
                    </a:cubicBezTo>
                    <a:cubicBezTo>
                      <a:pt x="752104" y="1457445"/>
                      <a:pt x="736502" y="1483534"/>
                      <a:pt x="730692" y="1491487"/>
                    </a:cubicBezTo>
                    <a:cubicBezTo>
                      <a:pt x="726015" y="1497898"/>
                      <a:pt x="715909" y="1502231"/>
                      <a:pt x="712594" y="1510537"/>
                    </a:cubicBezTo>
                    <a:cubicBezTo>
                      <a:pt x="709127" y="1519205"/>
                      <a:pt x="712242" y="1524729"/>
                      <a:pt x="719652" y="1526596"/>
                    </a:cubicBezTo>
                    <a:cubicBezTo>
                      <a:pt x="723415" y="1527539"/>
                      <a:pt x="724996" y="1525606"/>
                      <a:pt x="728472" y="1523682"/>
                    </a:cubicBezTo>
                    <a:cubicBezTo>
                      <a:pt x="733787" y="1520719"/>
                      <a:pt x="733911" y="1530225"/>
                      <a:pt x="737836" y="1529587"/>
                    </a:cubicBezTo>
                    <a:cubicBezTo>
                      <a:pt x="757524" y="1526434"/>
                      <a:pt x="780660" y="1491697"/>
                      <a:pt x="787842" y="1476247"/>
                    </a:cubicBezTo>
                    <a:cubicBezTo>
                      <a:pt x="797395" y="1455683"/>
                      <a:pt x="801663" y="1419107"/>
                      <a:pt x="795929" y="1397637"/>
                    </a:cubicBezTo>
                    <a:close/>
                    <a:moveTo>
                      <a:pt x="266348" y="96046"/>
                    </a:moveTo>
                    <a:cubicBezTo>
                      <a:pt x="278197" y="82930"/>
                      <a:pt x="289456" y="70681"/>
                      <a:pt x="303019" y="59375"/>
                    </a:cubicBezTo>
                    <a:cubicBezTo>
                      <a:pt x="300200" y="72538"/>
                      <a:pt x="275282" y="89788"/>
                      <a:pt x="266348" y="100809"/>
                    </a:cubicBezTo>
                    <a:cubicBezTo>
                      <a:pt x="264738" y="98037"/>
                      <a:pt x="266234" y="96513"/>
                      <a:pt x="266348" y="960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210EFDD2-685A-4C19-BC7C-5F3FEB03B617}"/>
                  </a:ext>
                </a:extLst>
              </p:cNvPr>
              <p:cNvSpPr/>
              <p:nvPr/>
            </p:nvSpPr>
            <p:spPr>
              <a:xfrm>
                <a:off x="5284458" y="2742657"/>
                <a:ext cx="237571" cy="209188"/>
              </a:xfrm>
              <a:custGeom>
                <a:avLst/>
                <a:gdLst>
                  <a:gd name="connsiteX0" fmla="*/ 110768 w 237571"/>
                  <a:gd name="connsiteY0" fmla="*/ 3867 h 209188"/>
                  <a:gd name="connsiteX1" fmla="*/ 113149 w 237571"/>
                  <a:gd name="connsiteY1" fmla="*/ 0 h 209188"/>
                  <a:gd name="connsiteX2" fmla="*/ 125531 w 237571"/>
                  <a:gd name="connsiteY2" fmla="*/ 3867 h 209188"/>
                  <a:gd name="connsiteX3" fmla="*/ 133152 w 237571"/>
                  <a:gd name="connsiteY3" fmla="*/ 0 h 209188"/>
                  <a:gd name="connsiteX4" fmla="*/ 154583 w 237571"/>
                  <a:gd name="connsiteY4" fmla="*/ 7258 h 209188"/>
                  <a:gd name="connsiteX5" fmla="*/ 161927 w 237571"/>
                  <a:gd name="connsiteY5" fmla="*/ 9487 h 209188"/>
                  <a:gd name="connsiteX6" fmla="*/ 172423 w 237571"/>
                  <a:gd name="connsiteY6" fmla="*/ 14878 h 209188"/>
                  <a:gd name="connsiteX7" fmla="*/ 184358 w 237571"/>
                  <a:gd name="connsiteY7" fmla="*/ 9296 h 209188"/>
                  <a:gd name="connsiteX8" fmla="*/ 194645 w 237571"/>
                  <a:gd name="connsiteY8" fmla="*/ 27584 h 209188"/>
                  <a:gd name="connsiteX9" fmla="*/ 235279 w 237571"/>
                  <a:gd name="connsiteY9" fmla="*/ 132921 h 209188"/>
                  <a:gd name="connsiteX10" fmla="*/ 230516 w 237571"/>
                  <a:gd name="connsiteY10" fmla="*/ 181937 h 209188"/>
                  <a:gd name="connsiteX11" fmla="*/ 209361 w 237571"/>
                  <a:gd name="connsiteY11" fmla="*/ 209188 h 209188"/>
                  <a:gd name="connsiteX12" fmla="*/ 202741 w 237571"/>
                  <a:gd name="connsiteY12" fmla="*/ 143875 h 209188"/>
                  <a:gd name="connsiteX13" fmla="*/ 123788 w 237571"/>
                  <a:gd name="connsiteY13" fmla="*/ 120215 h 209188"/>
                  <a:gd name="connsiteX14" fmla="*/ 54580 w 237571"/>
                  <a:gd name="connsiteY14" fmla="*/ 128083 h 209188"/>
                  <a:gd name="connsiteX15" fmla="*/ 12832 w 237571"/>
                  <a:gd name="connsiteY15" fmla="*/ 178565 h 209188"/>
                  <a:gd name="connsiteX16" fmla="*/ 15842 w 237571"/>
                  <a:gd name="connsiteY16" fmla="*/ 106404 h 209188"/>
                  <a:gd name="connsiteX17" fmla="*/ 58371 w 237571"/>
                  <a:gd name="connsiteY17" fmla="*/ 28261 h 209188"/>
                  <a:gd name="connsiteX18" fmla="*/ 78116 w 237571"/>
                  <a:gd name="connsiteY18" fmla="*/ 14078 h 209188"/>
                  <a:gd name="connsiteX19" fmla="*/ 89346 w 237571"/>
                  <a:gd name="connsiteY19" fmla="*/ 3877 h 209188"/>
                  <a:gd name="connsiteX20" fmla="*/ 110768 w 237571"/>
                  <a:gd name="connsiteY20" fmla="*/ 3867 h 209188"/>
                  <a:gd name="connsiteX21" fmla="*/ 110768 w 237571"/>
                  <a:gd name="connsiteY21" fmla="*/ 3867 h 20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7571" h="209188">
                    <a:moveTo>
                      <a:pt x="110768" y="3867"/>
                    </a:moveTo>
                    <a:cubicBezTo>
                      <a:pt x="111558" y="2581"/>
                      <a:pt x="112349" y="1286"/>
                      <a:pt x="113149" y="0"/>
                    </a:cubicBezTo>
                    <a:cubicBezTo>
                      <a:pt x="117150" y="3924"/>
                      <a:pt x="120321" y="3867"/>
                      <a:pt x="125531" y="3867"/>
                    </a:cubicBezTo>
                    <a:cubicBezTo>
                      <a:pt x="127484" y="3867"/>
                      <a:pt x="135085" y="181"/>
                      <a:pt x="133152" y="0"/>
                    </a:cubicBezTo>
                    <a:cubicBezTo>
                      <a:pt x="140305" y="648"/>
                      <a:pt x="146115" y="4839"/>
                      <a:pt x="154583" y="7258"/>
                    </a:cubicBezTo>
                    <a:cubicBezTo>
                      <a:pt x="159717" y="8725"/>
                      <a:pt x="156421" y="2248"/>
                      <a:pt x="161927" y="9487"/>
                    </a:cubicBezTo>
                    <a:cubicBezTo>
                      <a:pt x="164298" y="12611"/>
                      <a:pt x="168889" y="13449"/>
                      <a:pt x="172423" y="14878"/>
                    </a:cubicBezTo>
                    <a:cubicBezTo>
                      <a:pt x="174938" y="15897"/>
                      <a:pt x="183958" y="9087"/>
                      <a:pt x="184358" y="9296"/>
                    </a:cubicBezTo>
                    <a:cubicBezTo>
                      <a:pt x="187530" y="11049"/>
                      <a:pt x="190730" y="24689"/>
                      <a:pt x="194645" y="27584"/>
                    </a:cubicBezTo>
                    <a:cubicBezTo>
                      <a:pt x="226163" y="50835"/>
                      <a:pt x="226049" y="99841"/>
                      <a:pt x="235279" y="132921"/>
                    </a:cubicBezTo>
                    <a:cubicBezTo>
                      <a:pt x="239593" y="148438"/>
                      <a:pt x="237717" y="166497"/>
                      <a:pt x="230516" y="181937"/>
                    </a:cubicBezTo>
                    <a:cubicBezTo>
                      <a:pt x="225687" y="192319"/>
                      <a:pt x="213057" y="199053"/>
                      <a:pt x="209361" y="209188"/>
                    </a:cubicBezTo>
                    <a:cubicBezTo>
                      <a:pt x="209275" y="193043"/>
                      <a:pt x="220077" y="154419"/>
                      <a:pt x="202741" y="143875"/>
                    </a:cubicBezTo>
                    <a:cubicBezTo>
                      <a:pt x="178091" y="128864"/>
                      <a:pt x="152611" y="121882"/>
                      <a:pt x="123788" y="120215"/>
                    </a:cubicBezTo>
                    <a:cubicBezTo>
                      <a:pt x="100728" y="118872"/>
                      <a:pt x="75992" y="118977"/>
                      <a:pt x="54580" y="128083"/>
                    </a:cubicBezTo>
                    <a:cubicBezTo>
                      <a:pt x="26900" y="139856"/>
                      <a:pt x="10612" y="152152"/>
                      <a:pt x="12832" y="178565"/>
                    </a:cubicBezTo>
                    <a:cubicBezTo>
                      <a:pt x="-16839" y="165202"/>
                      <a:pt x="13984" y="129254"/>
                      <a:pt x="15842" y="106404"/>
                    </a:cubicBezTo>
                    <a:cubicBezTo>
                      <a:pt x="18413" y="75028"/>
                      <a:pt x="34644" y="48016"/>
                      <a:pt x="58371" y="28261"/>
                    </a:cubicBezTo>
                    <a:cubicBezTo>
                      <a:pt x="64600" y="23060"/>
                      <a:pt x="71249" y="18364"/>
                      <a:pt x="78116" y="14078"/>
                    </a:cubicBezTo>
                    <a:cubicBezTo>
                      <a:pt x="77659" y="14364"/>
                      <a:pt x="88822" y="4058"/>
                      <a:pt x="89346" y="3877"/>
                    </a:cubicBezTo>
                    <a:cubicBezTo>
                      <a:pt x="92356" y="2762"/>
                      <a:pt x="105834" y="4582"/>
                      <a:pt x="110768" y="3867"/>
                    </a:cubicBezTo>
                    <a:lnTo>
                      <a:pt x="110768" y="3867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6941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DE502ECE-D6D8-4324-8E21-E14CCBB81813}"/>
              </a:ext>
            </a:extLst>
          </p:cNvPr>
          <p:cNvGrpSpPr/>
          <p:nvPr/>
        </p:nvGrpSpPr>
        <p:grpSpPr>
          <a:xfrm>
            <a:off x="1379353" y="1330389"/>
            <a:ext cx="9755126" cy="4197221"/>
            <a:chOff x="1112653" y="1251079"/>
            <a:chExt cx="8869611" cy="381622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2C86BB6-3476-48EE-880B-E26030BBCAEF}"/>
                </a:ext>
              </a:extLst>
            </p:cNvPr>
            <p:cNvGrpSpPr/>
            <p:nvPr/>
          </p:nvGrpSpPr>
          <p:grpSpPr>
            <a:xfrm>
              <a:off x="5665555" y="1283306"/>
              <a:ext cx="939002" cy="3783994"/>
              <a:chOff x="3892116" y="2924839"/>
              <a:chExt cx="638660" cy="2573676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8DF8DEB8-FE2A-4457-8AD8-FB16EDCDC4B1}"/>
                  </a:ext>
                </a:extLst>
              </p:cNvPr>
              <p:cNvSpPr/>
              <p:nvPr/>
            </p:nvSpPr>
            <p:spPr>
              <a:xfrm>
                <a:off x="3892116" y="2924839"/>
                <a:ext cx="638660" cy="2573676"/>
              </a:xfrm>
              <a:custGeom>
                <a:avLst/>
                <a:gdLst>
                  <a:gd name="connsiteX0" fmla="*/ 572470 w 638660"/>
                  <a:gd name="connsiteY0" fmla="*/ 852128 h 2573676"/>
                  <a:gd name="connsiteX1" fmla="*/ 553801 w 638660"/>
                  <a:gd name="connsiteY1" fmla="*/ 832973 h 2573676"/>
                  <a:gd name="connsiteX2" fmla="*/ 544790 w 638660"/>
                  <a:gd name="connsiteY2" fmla="*/ 816600 h 2573676"/>
                  <a:gd name="connsiteX3" fmla="*/ 520282 w 638660"/>
                  <a:gd name="connsiteY3" fmla="*/ 772661 h 2573676"/>
                  <a:gd name="connsiteX4" fmla="*/ 512462 w 638660"/>
                  <a:gd name="connsiteY4" fmla="*/ 744972 h 2573676"/>
                  <a:gd name="connsiteX5" fmla="*/ 514215 w 638660"/>
                  <a:gd name="connsiteY5" fmla="*/ 719321 h 2573676"/>
                  <a:gd name="connsiteX6" fmla="*/ 527235 w 638660"/>
                  <a:gd name="connsiteY6" fmla="*/ 666390 h 2573676"/>
                  <a:gd name="connsiteX7" fmla="*/ 545323 w 638660"/>
                  <a:gd name="connsiteY7" fmla="*/ 603525 h 2573676"/>
                  <a:gd name="connsiteX8" fmla="*/ 565335 w 638660"/>
                  <a:gd name="connsiteY8" fmla="*/ 577332 h 2573676"/>
                  <a:gd name="connsiteX9" fmla="*/ 512948 w 638660"/>
                  <a:gd name="connsiteY9" fmla="*/ 554472 h 2573676"/>
                  <a:gd name="connsiteX10" fmla="*/ 458684 w 638660"/>
                  <a:gd name="connsiteY10" fmla="*/ 548338 h 2573676"/>
                  <a:gd name="connsiteX11" fmla="*/ 389123 w 638660"/>
                  <a:gd name="connsiteY11" fmla="*/ 543994 h 2573676"/>
                  <a:gd name="connsiteX12" fmla="*/ 353480 w 638660"/>
                  <a:gd name="connsiteY12" fmla="*/ 544861 h 2573676"/>
                  <a:gd name="connsiteX13" fmla="*/ 355785 w 638660"/>
                  <a:gd name="connsiteY13" fmla="*/ 561615 h 2573676"/>
                  <a:gd name="connsiteX14" fmla="*/ 358167 w 638660"/>
                  <a:gd name="connsiteY14" fmla="*/ 553519 h 2573676"/>
                  <a:gd name="connsiteX15" fmla="*/ 360548 w 638660"/>
                  <a:gd name="connsiteY15" fmla="*/ 561615 h 2573676"/>
                  <a:gd name="connsiteX16" fmla="*/ 355785 w 638660"/>
                  <a:gd name="connsiteY16" fmla="*/ 561615 h 2573676"/>
                  <a:gd name="connsiteX17" fmla="*/ 361967 w 638660"/>
                  <a:gd name="connsiteY17" fmla="*/ 592572 h 2573676"/>
                  <a:gd name="connsiteX18" fmla="*/ 347680 w 638660"/>
                  <a:gd name="connsiteY18" fmla="*/ 615432 h 2573676"/>
                  <a:gd name="connsiteX19" fmla="*/ 360119 w 638660"/>
                  <a:gd name="connsiteY19" fmla="*/ 653865 h 2573676"/>
                  <a:gd name="connsiteX20" fmla="*/ 370702 w 638660"/>
                  <a:gd name="connsiteY20" fmla="*/ 690336 h 2573676"/>
                  <a:gd name="connsiteX21" fmla="*/ 356147 w 638660"/>
                  <a:gd name="connsiteY21" fmla="*/ 720197 h 2573676"/>
                  <a:gd name="connsiteX22" fmla="*/ 315857 w 638660"/>
                  <a:gd name="connsiteY22" fmla="*/ 727065 h 2573676"/>
                  <a:gd name="connsiteX23" fmla="*/ 286967 w 638660"/>
                  <a:gd name="connsiteY23" fmla="*/ 719016 h 2573676"/>
                  <a:gd name="connsiteX24" fmla="*/ 272080 w 638660"/>
                  <a:gd name="connsiteY24" fmla="*/ 708119 h 2573676"/>
                  <a:gd name="connsiteX25" fmla="*/ 275690 w 638660"/>
                  <a:gd name="connsiteY25" fmla="*/ 647512 h 2573676"/>
                  <a:gd name="connsiteX26" fmla="*/ 263879 w 638660"/>
                  <a:gd name="connsiteY26" fmla="*/ 574626 h 2573676"/>
                  <a:gd name="connsiteX27" fmla="*/ 263174 w 638660"/>
                  <a:gd name="connsiteY27" fmla="*/ 533412 h 2573676"/>
                  <a:gd name="connsiteX28" fmla="*/ 270908 w 638660"/>
                  <a:gd name="connsiteY28" fmla="*/ 485472 h 2573676"/>
                  <a:gd name="connsiteX29" fmla="*/ 260421 w 638660"/>
                  <a:gd name="connsiteY29" fmla="*/ 391385 h 2573676"/>
                  <a:gd name="connsiteX30" fmla="*/ 256592 w 638660"/>
                  <a:gd name="connsiteY30" fmla="*/ 316309 h 2573676"/>
                  <a:gd name="connsiteX31" fmla="*/ 253144 w 638660"/>
                  <a:gd name="connsiteY31" fmla="*/ 236860 h 2573676"/>
                  <a:gd name="connsiteX32" fmla="*/ 238171 w 638660"/>
                  <a:gd name="connsiteY32" fmla="*/ 203475 h 2573676"/>
                  <a:gd name="connsiteX33" fmla="*/ 282881 w 638660"/>
                  <a:gd name="connsiteY33" fmla="*/ 127694 h 2573676"/>
                  <a:gd name="connsiteX34" fmla="*/ 265317 w 638660"/>
                  <a:gd name="connsiteY34" fmla="*/ 39169 h 2573676"/>
                  <a:gd name="connsiteX35" fmla="*/ 234637 w 638660"/>
                  <a:gd name="connsiteY35" fmla="*/ 10061 h 2573676"/>
                  <a:gd name="connsiteX36" fmla="*/ 215311 w 638660"/>
                  <a:gd name="connsiteY36" fmla="*/ 9156 h 2573676"/>
                  <a:gd name="connsiteX37" fmla="*/ 197842 w 638660"/>
                  <a:gd name="connsiteY37" fmla="*/ 250 h 2573676"/>
                  <a:gd name="connsiteX38" fmla="*/ 203405 w 638660"/>
                  <a:gd name="connsiteY38" fmla="*/ 30587 h 2573676"/>
                  <a:gd name="connsiteX39" fmla="*/ 202442 w 638660"/>
                  <a:gd name="connsiteY39" fmla="*/ 74878 h 2573676"/>
                  <a:gd name="connsiteX40" fmla="*/ 187622 w 638660"/>
                  <a:gd name="connsiteY40" fmla="*/ 37197 h 2573676"/>
                  <a:gd name="connsiteX41" fmla="*/ 158856 w 638660"/>
                  <a:gd name="connsiteY41" fmla="*/ 22967 h 2573676"/>
                  <a:gd name="connsiteX42" fmla="*/ 174820 w 638660"/>
                  <a:gd name="connsiteY42" fmla="*/ 56781 h 2573676"/>
                  <a:gd name="connsiteX43" fmla="*/ 173982 w 638660"/>
                  <a:gd name="connsiteY43" fmla="*/ 101043 h 2573676"/>
                  <a:gd name="connsiteX44" fmla="*/ 161952 w 638660"/>
                  <a:gd name="connsiteY44" fmla="*/ 137743 h 2573676"/>
                  <a:gd name="connsiteX45" fmla="*/ 165295 w 638660"/>
                  <a:gd name="connsiteY45" fmla="*/ 182035 h 2573676"/>
                  <a:gd name="connsiteX46" fmla="*/ 148902 w 638660"/>
                  <a:gd name="connsiteY46" fmla="*/ 214982 h 2573676"/>
                  <a:gd name="connsiteX47" fmla="*/ 145254 w 638660"/>
                  <a:gd name="connsiteY47" fmla="*/ 243623 h 2573676"/>
                  <a:gd name="connsiteX48" fmla="*/ 131071 w 638660"/>
                  <a:gd name="connsiteY48" fmla="*/ 438314 h 2573676"/>
                  <a:gd name="connsiteX49" fmla="*/ 129576 w 638660"/>
                  <a:gd name="connsiteY49" fmla="*/ 477300 h 2573676"/>
                  <a:gd name="connsiteX50" fmla="*/ 133320 w 638660"/>
                  <a:gd name="connsiteY50" fmla="*/ 519315 h 2573676"/>
                  <a:gd name="connsiteX51" fmla="*/ 126976 w 638660"/>
                  <a:gd name="connsiteY51" fmla="*/ 610498 h 2573676"/>
                  <a:gd name="connsiteX52" fmla="*/ 135034 w 638660"/>
                  <a:gd name="connsiteY52" fmla="*/ 687545 h 2573676"/>
                  <a:gd name="connsiteX53" fmla="*/ 120061 w 638660"/>
                  <a:gd name="connsiteY53" fmla="*/ 780681 h 2573676"/>
                  <a:gd name="connsiteX54" fmla="*/ 144149 w 638660"/>
                  <a:gd name="connsiteY54" fmla="*/ 875312 h 2573676"/>
                  <a:gd name="connsiteX55" fmla="*/ 131967 w 638660"/>
                  <a:gd name="connsiteY55" fmla="*/ 951169 h 2573676"/>
                  <a:gd name="connsiteX56" fmla="*/ 108859 w 638660"/>
                  <a:gd name="connsiteY56" fmla="*/ 945054 h 2573676"/>
                  <a:gd name="connsiteX57" fmla="*/ 88142 w 638660"/>
                  <a:gd name="connsiteY57" fmla="*/ 935443 h 2573676"/>
                  <a:gd name="connsiteX58" fmla="*/ 52424 w 638660"/>
                  <a:gd name="connsiteY58" fmla="*/ 941634 h 2573676"/>
                  <a:gd name="connsiteX59" fmla="*/ 12000 w 638660"/>
                  <a:gd name="connsiteY59" fmla="*/ 965504 h 2573676"/>
                  <a:gd name="connsiteX60" fmla="*/ 2417 w 638660"/>
                  <a:gd name="connsiteY60" fmla="*/ 985449 h 2573676"/>
                  <a:gd name="connsiteX61" fmla="*/ 36 w 638660"/>
                  <a:gd name="connsiteY61" fmla="*/ 1004499 h 2573676"/>
                  <a:gd name="connsiteX62" fmla="*/ 7180 w 638660"/>
                  <a:gd name="connsiteY62" fmla="*/ 1042304 h 2573676"/>
                  <a:gd name="connsiteX63" fmla="*/ 19286 w 638660"/>
                  <a:gd name="connsiteY63" fmla="*/ 1062545 h 2573676"/>
                  <a:gd name="connsiteX64" fmla="*/ 34793 w 638660"/>
                  <a:gd name="connsiteY64" fmla="*/ 1083605 h 2573676"/>
                  <a:gd name="connsiteX65" fmla="*/ 61949 w 638660"/>
                  <a:gd name="connsiteY65" fmla="*/ 1094044 h 2573676"/>
                  <a:gd name="connsiteX66" fmla="*/ 83380 w 638660"/>
                  <a:gd name="connsiteY66" fmla="*/ 1090139 h 2573676"/>
                  <a:gd name="connsiteX67" fmla="*/ 70054 w 638660"/>
                  <a:gd name="connsiteY67" fmla="*/ 1077375 h 2573676"/>
                  <a:gd name="connsiteX68" fmla="*/ 65292 w 638660"/>
                  <a:gd name="connsiteY68" fmla="*/ 1056896 h 2573676"/>
                  <a:gd name="connsiteX69" fmla="*/ 101925 w 638660"/>
                  <a:gd name="connsiteY69" fmla="*/ 1057668 h 2573676"/>
                  <a:gd name="connsiteX70" fmla="*/ 128824 w 638660"/>
                  <a:gd name="connsiteY70" fmla="*/ 1070974 h 2573676"/>
                  <a:gd name="connsiteX71" fmla="*/ 130938 w 638660"/>
                  <a:gd name="connsiteY71" fmla="*/ 1163910 h 2573676"/>
                  <a:gd name="connsiteX72" fmla="*/ 117203 w 638660"/>
                  <a:gd name="connsiteY72" fmla="*/ 1250968 h 2573676"/>
                  <a:gd name="connsiteX73" fmla="*/ 107564 w 638660"/>
                  <a:gd name="connsiteY73" fmla="*/ 1325349 h 2573676"/>
                  <a:gd name="connsiteX74" fmla="*/ 89809 w 638660"/>
                  <a:gd name="connsiteY74" fmla="*/ 1432705 h 2573676"/>
                  <a:gd name="connsiteX75" fmla="*/ 83113 w 638660"/>
                  <a:gd name="connsiteY75" fmla="*/ 1497828 h 2573676"/>
                  <a:gd name="connsiteX76" fmla="*/ 87247 w 638660"/>
                  <a:gd name="connsiteY76" fmla="*/ 1530403 h 2573676"/>
                  <a:gd name="connsiteX77" fmla="*/ 86456 w 638660"/>
                  <a:gd name="connsiteY77" fmla="*/ 1715550 h 2573676"/>
                  <a:gd name="connsiteX78" fmla="*/ 105230 w 638660"/>
                  <a:gd name="connsiteY78" fmla="*/ 2097665 h 2573676"/>
                  <a:gd name="connsiteX79" fmla="*/ 111374 w 638660"/>
                  <a:gd name="connsiteY79" fmla="*/ 2247340 h 2573676"/>
                  <a:gd name="connsiteX80" fmla="*/ 105792 w 638660"/>
                  <a:gd name="connsiteY80" fmla="*/ 2330875 h 2573676"/>
                  <a:gd name="connsiteX81" fmla="*/ 106621 w 638660"/>
                  <a:gd name="connsiteY81" fmla="*/ 2415381 h 2573676"/>
                  <a:gd name="connsiteX82" fmla="*/ 121509 w 638660"/>
                  <a:gd name="connsiteY82" fmla="*/ 2428506 h 2573676"/>
                  <a:gd name="connsiteX83" fmla="*/ 76541 w 638660"/>
                  <a:gd name="connsiteY83" fmla="*/ 2502839 h 2573676"/>
                  <a:gd name="connsiteX84" fmla="*/ 69369 w 638660"/>
                  <a:gd name="connsiteY84" fmla="*/ 2543959 h 2573676"/>
                  <a:gd name="connsiteX85" fmla="*/ 116060 w 638660"/>
                  <a:gd name="connsiteY85" fmla="*/ 2561894 h 2573676"/>
                  <a:gd name="connsiteX86" fmla="*/ 194794 w 638660"/>
                  <a:gd name="connsiteY86" fmla="*/ 2554550 h 2573676"/>
                  <a:gd name="connsiteX87" fmla="*/ 209615 w 638660"/>
                  <a:gd name="connsiteY87" fmla="*/ 2534710 h 2573676"/>
                  <a:gd name="connsiteX88" fmla="*/ 224017 w 638660"/>
                  <a:gd name="connsiteY88" fmla="*/ 2512764 h 2573676"/>
                  <a:gd name="connsiteX89" fmla="*/ 223464 w 638660"/>
                  <a:gd name="connsiteY89" fmla="*/ 2470130 h 2573676"/>
                  <a:gd name="connsiteX90" fmla="*/ 234380 w 638660"/>
                  <a:gd name="connsiteY90" fmla="*/ 2444213 h 2573676"/>
                  <a:gd name="connsiteX91" fmla="*/ 236628 w 638660"/>
                  <a:gd name="connsiteY91" fmla="*/ 2382662 h 2573676"/>
                  <a:gd name="connsiteX92" fmla="*/ 235837 w 638660"/>
                  <a:gd name="connsiteY92" fmla="*/ 2289146 h 2573676"/>
                  <a:gd name="connsiteX93" fmla="*/ 253525 w 638660"/>
                  <a:gd name="connsiteY93" fmla="*/ 2114191 h 2573676"/>
                  <a:gd name="connsiteX94" fmla="*/ 263460 w 638660"/>
                  <a:gd name="connsiteY94" fmla="*/ 1939521 h 2573676"/>
                  <a:gd name="connsiteX95" fmla="*/ 273185 w 638660"/>
                  <a:gd name="connsiteY95" fmla="*/ 1860092 h 2573676"/>
                  <a:gd name="connsiteX96" fmla="*/ 278700 w 638660"/>
                  <a:gd name="connsiteY96" fmla="*/ 1778815 h 2573676"/>
                  <a:gd name="connsiteX97" fmla="*/ 293911 w 638660"/>
                  <a:gd name="connsiteY97" fmla="*/ 1528384 h 2573676"/>
                  <a:gd name="connsiteX98" fmla="*/ 310932 w 638660"/>
                  <a:gd name="connsiteY98" fmla="*/ 1602469 h 2573676"/>
                  <a:gd name="connsiteX99" fmla="*/ 321486 w 638660"/>
                  <a:gd name="connsiteY99" fmla="*/ 1687328 h 2573676"/>
                  <a:gd name="connsiteX100" fmla="*/ 335421 w 638660"/>
                  <a:gd name="connsiteY100" fmla="*/ 1848614 h 2573676"/>
                  <a:gd name="connsiteX101" fmla="*/ 349890 w 638660"/>
                  <a:gd name="connsiteY101" fmla="*/ 1940959 h 2573676"/>
                  <a:gd name="connsiteX102" fmla="*/ 353433 w 638660"/>
                  <a:gd name="connsiteY102" fmla="*/ 2009263 h 2573676"/>
                  <a:gd name="connsiteX103" fmla="*/ 372530 w 638660"/>
                  <a:gd name="connsiteY103" fmla="*/ 2193276 h 2573676"/>
                  <a:gd name="connsiteX104" fmla="*/ 383389 w 638660"/>
                  <a:gd name="connsiteY104" fmla="*/ 2362869 h 2573676"/>
                  <a:gd name="connsiteX105" fmla="*/ 376645 w 638660"/>
                  <a:gd name="connsiteY105" fmla="*/ 2442822 h 2573676"/>
                  <a:gd name="connsiteX106" fmla="*/ 388208 w 638660"/>
                  <a:gd name="connsiteY106" fmla="*/ 2457071 h 2573676"/>
                  <a:gd name="connsiteX107" fmla="*/ 373921 w 638660"/>
                  <a:gd name="connsiteY107" fmla="*/ 2494219 h 2573676"/>
                  <a:gd name="connsiteX108" fmla="*/ 364777 w 638660"/>
                  <a:gd name="connsiteY108" fmla="*/ 2534462 h 2573676"/>
                  <a:gd name="connsiteX109" fmla="*/ 359633 w 638660"/>
                  <a:gd name="connsiteY109" fmla="*/ 2563275 h 2573676"/>
                  <a:gd name="connsiteX110" fmla="*/ 397743 w 638660"/>
                  <a:gd name="connsiteY110" fmla="*/ 2571010 h 2573676"/>
                  <a:gd name="connsiteX111" fmla="*/ 469800 w 638660"/>
                  <a:gd name="connsiteY111" fmla="*/ 2571819 h 2573676"/>
                  <a:gd name="connsiteX112" fmla="*/ 507271 w 638660"/>
                  <a:gd name="connsiteY112" fmla="*/ 2551378 h 2573676"/>
                  <a:gd name="connsiteX113" fmla="*/ 505366 w 638660"/>
                  <a:gd name="connsiteY113" fmla="*/ 2516612 h 2573676"/>
                  <a:gd name="connsiteX114" fmla="*/ 502356 w 638660"/>
                  <a:gd name="connsiteY114" fmla="*/ 2491123 h 2573676"/>
                  <a:gd name="connsiteX115" fmla="*/ 492993 w 638660"/>
                  <a:gd name="connsiteY115" fmla="*/ 2448985 h 2573676"/>
                  <a:gd name="connsiteX116" fmla="*/ 513710 w 638660"/>
                  <a:gd name="connsiteY116" fmla="*/ 2431125 h 2573676"/>
                  <a:gd name="connsiteX117" fmla="*/ 515443 w 638660"/>
                  <a:gd name="connsiteY117" fmla="*/ 2388977 h 2573676"/>
                  <a:gd name="connsiteX118" fmla="*/ 515558 w 638660"/>
                  <a:gd name="connsiteY118" fmla="*/ 2295108 h 2573676"/>
                  <a:gd name="connsiteX119" fmla="*/ 515310 w 638660"/>
                  <a:gd name="connsiteY119" fmla="*/ 2158206 h 2573676"/>
                  <a:gd name="connsiteX120" fmla="*/ 518291 w 638660"/>
                  <a:gd name="connsiteY120" fmla="*/ 1792474 h 2573676"/>
                  <a:gd name="connsiteX121" fmla="*/ 522530 w 638660"/>
                  <a:gd name="connsiteY121" fmla="*/ 1591897 h 2573676"/>
                  <a:gd name="connsiteX122" fmla="*/ 513424 w 638660"/>
                  <a:gd name="connsiteY122" fmla="*/ 1499333 h 2573676"/>
                  <a:gd name="connsiteX123" fmla="*/ 509243 w 638660"/>
                  <a:gd name="connsiteY123" fmla="*/ 1416036 h 2573676"/>
                  <a:gd name="connsiteX124" fmla="*/ 499365 w 638660"/>
                  <a:gd name="connsiteY124" fmla="*/ 1329502 h 2573676"/>
                  <a:gd name="connsiteX125" fmla="*/ 502451 w 638660"/>
                  <a:gd name="connsiteY125" fmla="*/ 1321987 h 2573676"/>
                  <a:gd name="connsiteX126" fmla="*/ 499327 w 638660"/>
                  <a:gd name="connsiteY126" fmla="*/ 1299079 h 2573676"/>
                  <a:gd name="connsiteX127" fmla="*/ 492888 w 638660"/>
                  <a:gd name="connsiteY127" fmla="*/ 1260484 h 2573676"/>
                  <a:gd name="connsiteX128" fmla="*/ 522539 w 638660"/>
                  <a:gd name="connsiteY128" fmla="*/ 1101197 h 2573676"/>
                  <a:gd name="connsiteX129" fmla="*/ 541589 w 638660"/>
                  <a:gd name="connsiteY129" fmla="*/ 1075003 h 2573676"/>
                  <a:gd name="connsiteX130" fmla="*/ 571041 w 638660"/>
                  <a:gd name="connsiteY130" fmla="*/ 1053067 h 2573676"/>
                  <a:gd name="connsiteX131" fmla="*/ 616418 w 638660"/>
                  <a:gd name="connsiteY131" fmla="*/ 1010929 h 2573676"/>
                  <a:gd name="connsiteX132" fmla="*/ 628162 w 638660"/>
                  <a:gd name="connsiteY132" fmla="*/ 917822 h 2573676"/>
                  <a:gd name="connsiteX133" fmla="*/ 572470 w 638660"/>
                  <a:gd name="connsiteY133" fmla="*/ 852128 h 2573676"/>
                  <a:gd name="connsiteX134" fmla="*/ 490545 w 638660"/>
                  <a:gd name="connsiteY134" fmla="*/ 563997 h 2573676"/>
                  <a:gd name="connsiteX135" fmla="*/ 369101 w 638660"/>
                  <a:gd name="connsiteY135" fmla="*/ 556853 h 2573676"/>
                  <a:gd name="connsiteX136" fmla="*/ 516739 w 638660"/>
                  <a:gd name="connsiteY136" fmla="*/ 561615 h 2573676"/>
                  <a:gd name="connsiteX137" fmla="*/ 490545 w 638660"/>
                  <a:gd name="connsiteY137" fmla="*/ 563997 h 257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638660" h="2573676">
                    <a:moveTo>
                      <a:pt x="572470" y="852128"/>
                    </a:moveTo>
                    <a:cubicBezTo>
                      <a:pt x="566612" y="842384"/>
                      <a:pt x="563373" y="838993"/>
                      <a:pt x="553801" y="832973"/>
                    </a:cubicBezTo>
                    <a:cubicBezTo>
                      <a:pt x="545362" y="827658"/>
                      <a:pt x="547419" y="822724"/>
                      <a:pt x="544790" y="816600"/>
                    </a:cubicBezTo>
                    <a:cubicBezTo>
                      <a:pt x="538218" y="801255"/>
                      <a:pt x="522721" y="788529"/>
                      <a:pt x="520282" y="772661"/>
                    </a:cubicBezTo>
                    <a:cubicBezTo>
                      <a:pt x="518739" y="762631"/>
                      <a:pt x="519320" y="752592"/>
                      <a:pt x="512462" y="744972"/>
                    </a:cubicBezTo>
                    <a:cubicBezTo>
                      <a:pt x="505518" y="737237"/>
                      <a:pt x="511433" y="728922"/>
                      <a:pt x="514215" y="719321"/>
                    </a:cubicBezTo>
                    <a:cubicBezTo>
                      <a:pt x="519234" y="701890"/>
                      <a:pt x="522949" y="684021"/>
                      <a:pt x="527235" y="666390"/>
                    </a:cubicBezTo>
                    <a:cubicBezTo>
                      <a:pt x="558582" y="684097"/>
                      <a:pt x="573898" y="590771"/>
                      <a:pt x="545323" y="603525"/>
                    </a:cubicBezTo>
                    <a:cubicBezTo>
                      <a:pt x="545952" y="593743"/>
                      <a:pt x="555601" y="578103"/>
                      <a:pt x="565335" y="577332"/>
                    </a:cubicBezTo>
                    <a:cubicBezTo>
                      <a:pt x="562983" y="563425"/>
                      <a:pt x="524797" y="557072"/>
                      <a:pt x="512948" y="554472"/>
                    </a:cubicBezTo>
                    <a:cubicBezTo>
                      <a:pt x="495555" y="550652"/>
                      <a:pt x="476505" y="549461"/>
                      <a:pt x="458684" y="548338"/>
                    </a:cubicBezTo>
                    <a:cubicBezTo>
                      <a:pt x="435557" y="546899"/>
                      <a:pt x="412288" y="544508"/>
                      <a:pt x="389123" y="543994"/>
                    </a:cubicBezTo>
                    <a:cubicBezTo>
                      <a:pt x="377283" y="543737"/>
                      <a:pt x="365310" y="544575"/>
                      <a:pt x="353480" y="544861"/>
                    </a:cubicBezTo>
                    <a:cubicBezTo>
                      <a:pt x="340698" y="545166"/>
                      <a:pt x="345156" y="559768"/>
                      <a:pt x="355785" y="561615"/>
                    </a:cubicBezTo>
                    <a:cubicBezTo>
                      <a:pt x="356176" y="559291"/>
                      <a:pt x="358024" y="555396"/>
                      <a:pt x="358167" y="553519"/>
                    </a:cubicBezTo>
                    <a:cubicBezTo>
                      <a:pt x="359081" y="556481"/>
                      <a:pt x="359948" y="559872"/>
                      <a:pt x="360548" y="561615"/>
                    </a:cubicBezTo>
                    <a:cubicBezTo>
                      <a:pt x="358529" y="563606"/>
                      <a:pt x="357843" y="562558"/>
                      <a:pt x="355785" y="561615"/>
                    </a:cubicBezTo>
                    <a:cubicBezTo>
                      <a:pt x="364596" y="566883"/>
                      <a:pt x="365310" y="583618"/>
                      <a:pt x="361967" y="592572"/>
                    </a:cubicBezTo>
                    <a:cubicBezTo>
                      <a:pt x="348842" y="577246"/>
                      <a:pt x="347175" y="608307"/>
                      <a:pt x="347680" y="615432"/>
                    </a:cubicBezTo>
                    <a:cubicBezTo>
                      <a:pt x="348413" y="625833"/>
                      <a:pt x="349880" y="650455"/>
                      <a:pt x="360119" y="653865"/>
                    </a:cubicBezTo>
                    <a:cubicBezTo>
                      <a:pt x="361939" y="654465"/>
                      <a:pt x="367920" y="684640"/>
                      <a:pt x="370702" y="690336"/>
                    </a:cubicBezTo>
                    <a:cubicBezTo>
                      <a:pt x="379017" y="707357"/>
                      <a:pt x="367882" y="709643"/>
                      <a:pt x="356147" y="720197"/>
                    </a:cubicBezTo>
                    <a:cubicBezTo>
                      <a:pt x="347127" y="728331"/>
                      <a:pt x="327601" y="725941"/>
                      <a:pt x="315857" y="727065"/>
                    </a:cubicBezTo>
                    <a:cubicBezTo>
                      <a:pt x="309237" y="727703"/>
                      <a:pt x="291034" y="714958"/>
                      <a:pt x="286967" y="719016"/>
                    </a:cubicBezTo>
                    <a:cubicBezTo>
                      <a:pt x="278461" y="727531"/>
                      <a:pt x="271651" y="715206"/>
                      <a:pt x="272080" y="708119"/>
                    </a:cubicBezTo>
                    <a:cubicBezTo>
                      <a:pt x="273280" y="687917"/>
                      <a:pt x="274480" y="667714"/>
                      <a:pt x="275690" y="647512"/>
                    </a:cubicBezTo>
                    <a:cubicBezTo>
                      <a:pt x="277138" y="623033"/>
                      <a:pt x="264469" y="599687"/>
                      <a:pt x="263879" y="574626"/>
                    </a:cubicBezTo>
                    <a:cubicBezTo>
                      <a:pt x="263574" y="562025"/>
                      <a:pt x="260316" y="545756"/>
                      <a:pt x="263174" y="533412"/>
                    </a:cubicBezTo>
                    <a:cubicBezTo>
                      <a:pt x="266965" y="516962"/>
                      <a:pt x="270127" y="502256"/>
                      <a:pt x="270908" y="485472"/>
                    </a:cubicBezTo>
                    <a:cubicBezTo>
                      <a:pt x="272346" y="454259"/>
                      <a:pt x="264641" y="422265"/>
                      <a:pt x="260421" y="391385"/>
                    </a:cubicBezTo>
                    <a:cubicBezTo>
                      <a:pt x="257049" y="366715"/>
                      <a:pt x="257668" y="341159"/>
                      <a:pt x="256592" y="316309"/>
                    </a:cubicBezTo>
                    <a:cubicBezTo>
                      <a:pt x="255449" y="289829"/>
                      <a:pt x="254297" y="263340"/>
                      <a:pt x="253144" y="236860"/>
                    </a:cubicBezTo>
                    <a:cubicBezTo>
                      <a:pt x="252382" y="219363"/>
                      <a:pt x="250877" y="215867"/>
                      <a:pt x="238171" y="203475"/>
                    </a:cubicBezTo>
                    <a:cubicBezTo>
                      <a:pt x="260593" y="184244"/>
                      <a:pt x="274651" y="156536"/>
                      <a:pt x="282881" y="127694"/>
                    </a:cubicBezTo>
                    <a:cubicBezTo>
                      <a:pt x="292930" y="92538"/>
                      <a:pt x="291216" y="64791"/>
                      <a:pt x="265317" y="39169"/>
                    </a:cubicBezTo>
                    <a:cubicBezTo>
                      <a:pt x="253830" y="27815"/>
                      <a:pt x="247724" y="19300"/>
                      <a:pt x="234637" y="10061"/>
                    </a:cubicBezTo>
                    <a:cubicBezTo>
                      <a:pt x="223216" y="2003"/>
                      <a:pt x="225826" y="11080"/>
                      <a:pt x="215311" y="9156"/>
                    </a:cubicBezTo>
                    <a:cubicBezTo>
                      <a:pt x="208510" y="7918"/>
                      <a:pt x="204681" y="-1655"/>
                      <a:pt x="197842" y="250"/>
                    </a:cubicBezTo>
                    <a:cubicBezTo>
                      <a:pt x="178478" y="5632"/>
                      <a:pt x="198480" y="22948"/>
                      <a:pt x="203405" y="30587"/>
                    </a:cubicBezTo>
                    <a:cubicBezTo>
                      <a:pt x="209786" y="40512"/>
                      <a:pt x="218340" y="70030"/>
                      <a:pt x="202442" y="74878"/>
                    </a:cubicBezTo>
                    <a:cubicBezTo>
                      <a:pt x="198671" y="62048"/>
                      <a:pt x="197204" y="46780"/>
                      <a:pt x="187622" y="37197"/>
                    </a:cubicBezTo>
                    <a:cubicBezTo>
                      <a:pt x="183897" y="33464"/>
                      <a:pt x="163247" y="11280"/>
                      <a:pt x="158856" y="22967"/>
                    </a:cubicBezTo>
                    <a:cubicBezTo>
                      <a:pt x="153493" y="37226"/>
                      <a:pt x="170381" y="44513"/>
                      <a:pt x="174820" y="56781"/>
                    </a:cubicBezTo>
                    <a:cubicBezTo>
                      <a:pt x="179792" y="70573"/>
                      <a:pt x="175601" y="87137"/>
                      <a:pt x="173982" y="101043"/>
                    </a:cubicBezTo>
                    <a:cubicBezTo>
                      <a:pt x="172515" y="113626"/>
                      <a:pt x="163466" y="125199"/>
                      <a:pt x="161952" y="137743"/>
                    </a:cubicBezTo>
                    <a:cubicBezTo>
                      <a:pt x="160247" y="151983"/>
                      <a:pt x="165295" y="167614"/>
                      <a:pt x="165295" y="182035"/>
                    </a:cubicBezTo>
                    <a:cubicBezTo>
                      <a:pt x="165295" y="194827"/>
                      <a:pt x="157161" y="206076"/>
                      <a:pt x="148902" y="214982"/>
                    </a:cubicBezTo>
                    <a:cubicBezTo>
                      <a:pt x="144092" y="220182"/>
                      <a:pt x="145845" y="236975"/>
                      <a:pt x="145254" y="243623"/>
                    </a:cubicBezTo>
                    <a:cubicBezTo>
                      <a:pt x="139520" y="308584"/>
                      <a:pt x="133577" y="373154"/>
                      <a:pt x="131071" y="438314"/>
                    </a:cubicBezTo>
                    <a:cubicBezTo>
                      <a:pt x="130567" y="451211"/>
                      <a:pt x="129233" y="464394"/>
                      <a:pt x="129576" y="477300"/>
                    </a:cubicBezTo>
                    <a:cubicBezTo>
                      <a:pt x="129929" y="490883"/>
                      <a:pt x="134948" y="505856"/>
                      <a:pt x="133320" y="519315"/>
                    </a:cubicBezTo>
                    <a:cubicBezTo>
                      <a:pt x="129538" y="550319"/>
                      <a:pt x="126290" y="579332"/>
                      <a:pt x="126976" y="610498"/>
                    </a:cubicBezTo>
                    <a:cubicBezTo>
                      <a:pt x="127519" y="634596"/>
                      <a:pt x="142035" y="664876"/>
                      <a:pt x="135034" y="687545"/>
                    </a:cubicBezTo>
                    <a:cubicBezTo>
                      <a:pt x="124852" y="720473"/>
                      <a:pt x="120061" y="746277"/>
                      <a:pt x="120061" y="780681"/>
                    </a:cubicBezTo>
                    <a:cubicBezTo>
                      <a:pt x="120061" y="811123"/>
                      <a:pt x="137720" y="844241"/>
                      <a:pt x="144149" y="875312"/>
                    </a:cubicBezTo>
                    <a:cubicBezTo>
                      <a:pt x="149255" y="899953"/>
                      <a:pt x="137310" y="926299"/>
                      <a:pt x="131967" y="951169"/>
                    </a:cubicBezTo>
                    <a:cubicBezTo>
                      <a:pt x="124261" y="949131"/>
                      <a:pt x="116565" y="947092"/>
                      <a:pt x="108859" y="945054"/>
                    </a:cubicBezTo>
                    <a:cubicBezTo>
                      <a:pt x="99658" y="942615"/>
                      <a:pt x="94448" y="938443"/>
                      <a:pt x="88142" y="935443"/>
                    </a:cubicBezTo>
                    <a:cubicBezTo>
                      <a:pt x="72483" y="927995"/>
                      <a:pt x="66244" y="932462"/>
                      <a:pt x="52424" y="941634"/>
                    </a:cubicBezTo>
                    <a:cubicBezTo>
                      <a:pt x="39413" y="950264"/>
                      <a:pt x="25401" y="957474"/>
                      <a:pt x="12000" y="965504"/>
                    </a:cubicBezTo>
                    <a:cubicBezTo>
                      <a:pt x="4132" y="970228"/>
                      <a:pt x="3189" y="977610"/>
                      <a:pt x="2417" y="985449"/>
                    </a:cubicBezTo>
                    <a:cubicBezTo>
                      <a:pt x="1894" y="990898"/>
                      <a:pt x="265" y="999537"/>
                      <a:pt x="36" y="1004499"/>
                    </a:cubicBezTo>
                    <a:cubicBezTo>
                      <a:pt x="-592" y="1018730"/>
                      <a:pt x="7180" y="1028074"/>
                      <a:pt x="7180" y="1042304"/>
                    </a:cubicBezTo>
                    <a:cubicBezTo>
                      <a:pt x="7180" y="1045905"/>
                      <a:pt x="17314" y="1058582"/>
                      <a:pt x="19286" y="1062545"/>
                    </a:cubicBezTo>
                    <a:cubicBezTo>
                      <a:pt x="23058" y="1070098"/>
                      <a:pt x="30631" y="1075623"/>
                      <a:pt x="34793" y="1083605"/>
                    </a:cubicBezTo>
                    <a:cubicBezTo>
                      <a:pt x="38108" y="1089977"/>
                      <a:pt x="55576" y="1093396"/>
                      <a:pt x="61949" y="1094044"/>
                    </a:cubicBezTo>
                    <a:cubicBezTo>
                      <a:pt x="66568" y="1094511"/>
                      <a:pt x="83380" y="1094768"/>
                      <a:pt x="83380" y="1090139"/>
                    </a:cubicBezTo>
                    <a:cubicBezTo>
                      <a:pt x="83380" y="1081995"/>
                      <a:pt x="78817" y="1077385"/>
                      <a:pt x="70054" y="1077375"/>
                    </a:cubicBezTo>
                    <a:cubicBezTo>
                      <a:pt x="77170" y="1071117"/>
                      <a:pt x="76303" y="1059459"/>
                      <a:pt x="65292" y="1056896"/>
                    </a:cubicBezTo>
                    <a:cubicBezTo>
                      <a:pt x="70997" y="1045505"/>
                      <a:pt x="92381" y="1055725"/>
                      <a:pt x="101925" y="1057668"/>
                    </a:cubicBezTo>
                    <a:cubicBezTo>
                      <a:pt x="114412" y="1060202"/>
                      <a:pt x="128490" y="1057249"/>
                      <a:pt x="128824" y="1070974"/>
                    </a:cubicBezTo>
                    <a:cubicBezTo>
                      <a:pt x="129538" y="1101349"/>
                      <a:pt x="133720" y="1133668"/>
                      <a:pt x="130938" y="1163910"/>
                    </a:cubicBezTo>
                    <a:cubicBezTo>
                      <a:pt x="128262" y="1193066"/>
                      <a:pt x="126195" y="1222889"/>
                      <a:pt x="117203" y="1250968"/>
                    </a:cubicBezTo>
                    <a:cubicBezTo>
                      <a:pt x="109717" y="1274362"/>
                      <a:pt x="111602" y="1300994"/>
                      <a:pt x="107564" y="1325349"/>
                    </a:cubicBezTo>
                    <a:cubicBezTo>
                      <a:pt x="101649" y="1361134"/>
                      <a:pt x="95734" y="1396929"/>
                      <a:pt x="89809" y="1432705"/>
                    </a:cubicBezTo>
                    <a:cubicBezTo>
                      <a:pt x="86285" y="1454022"/>
                      <a:pt x="81618" y="1476101"/>
                      <a:pt x="83113" y="1497828"/>
                    </a:cubicBezTo>
                    <a:cubicBezTo>
                      <a:pt x="83989" y="1510534"/>
                      <a:pt x="87961" y="1516944"/>
                      <a:pt x="87247" y="1530403"/>
                    </a:cubicBezTo>
                    <a:cubicBezTo>
                      <a:pt x="83904" y="1593335"/>
                      <a:pt x="83161" y="1652695"/>
                      <a:pt x="86456" y="1715550"/>
                    </a:cubicBezTo>
                    <a:cubicBezTo>
                      <a:pt x="93124" y="1842899"/>
                      <a:pt x="99106" y="1970287"/>
                      <a:pt x="105230" y="2097665"/>
                    </a:cubicBezTo>
                    <a:cubicBezTo>
                      <a:pt x="107621" y="2147566"/>
                      <a:pt x="110307" y="2197401"/>
                      <a:pt x="111374" y="2247340"/>
                    </a:cubicBezTo>
                    <a:cubicBezTo>
                      <a:pt x="111974" y="2275763"/>
                      <a:pt x="106764" y="2302604"/>
                      <a:pt x="105792" y="2330875"/>
                    </a:cubicBezTo>
                    <a:cubicBezTo>
                      <a:pt x="104821" y="2358859"/>
                      <a:pt x="111241" y="2387672"/>
                      <a:pt x="106621" y="2415381"/>
                    </a:cubicBezTo>
                    <a:cubicBezTo>
                      <a:pt x="105221" y="2423886"/>
                      <a:pt x="113003" y="2429344"/>
                      <a:pt x="121509" y="2428506"/>
                    </a:cubicBezTo>
                    <a:cubicBezTo>
                      <a:pt x="106602" y="2451461"/>
                      <a:pt x="87257" y="2476026"/>
                      <a:pt x="76541" y="2502839"/>
                    </a:cubicBezTo>
                    <a:cubicBezTo>
                      <a:pt x="72445" y="2513050"/>
                      <a:pt x="68054" y="2532805"/>
                      <a:pt x="69369" y="2543959"/>
                    </a:cubicBezTo>
                    <a:cubicBezTo>
                      <a:pt x="71474" y="2561894"/>
                      <a:pt x="102754" y="2560065"/>
                      <a:pt x="116060" y="2561894"/>
                    </a:cubicBezTo>
                    <a:cubicBezTo>
                      <a:pt x="140787" y="2565276"/>
                      <a:pt x="171877" y="2565971"/>
                      <a:pt x="194794" y="2554550"/>
                    </a:cubicBezTo>
                    <a:cubicBezTo>
                      <a:pt x="202738" y="2550588"/>
                      <a:pt x="209186" y="2543997"/>
                      <a:pt x="209615" y="2534710"/>
                    </a:cubicBezTo>
                    <a:cubicBezTo>
                      <a:pt x="213377" y="2525975"/>
                      <a:pt x="216540" y="2520956"/>
                      <a:pt x="224017" y="2512764"/>
                    </a:cubicBezTo>
                    <a:cubicBezTo>
                      <a:pt x="229979" y="2506230"/>
                      <a:pt x="227484" y="2478665"/>
                      <a:pt x="223464" y="2470130"/>
                    </a:cubicBezTo>
                    <a:cubicBezTo>
                      <a:pt x="220026" y="2462825"/>
                      <a:pt x="222130" y="2432135"/>
                      <a:pt x="234380" y="2444213"/>
                    </a:cubicBezTo>
                    <a:cubicBezTo>
                      <a:pt x="240171" y="2424467"/>
                      <a:pt x="236818" y="2402865"/>
                      <a:pt x="236628" y="2382662"/>
                    </a:cubicBezTo>
                    <a:cubicBezTo>
                      <a:pt x="236361" y="2352201"/>
                      <a:pt x="232408" y="2319407"/>
                      <a:pt x="235837" y="2289146"/>
                    </a:cubicBezTo>
                    <a:cubicBezTo>
                      <a:pt x="242438" y="2230824"/>
                      <a:pt x="249134" y="2172702"/>
                      <a:pt x="253525" y="2114191"/>
                    </a:cubicBezTo>
                    <a:cubicBezTo>
                      <a:pt x="257897" y="2056050"/>
                      <a:pt x="260545" y="1997747"/>
                      <a:pt x="263460" y="1939521"/>
                    </a:cubicBezTo>
                    <a:cubicBezTo>
                      <a:pt x="264803" y="1912851"/>
                      <a:pt x="271041" y="1886952"/>
                      <a:pt x="273185" y="1860092"/>
                    </a:cubicBezTo>
                    <a:cubicBezTo>
                      <a:pt x="275356" y="1832955"/>
                      <a:pt x="277833" y="1806009"/>
                      <a:pt x="278700" y="1778815"/>
                    </a:cubicBezTo>
                    <a:cubicBezTo>
                      <a:pt x="281348" y="1695081"/>
                      <a:pt x="291358" y="1612156"/>
                      <a:pt x="293911" y="1528384"/>
                    </a:cubicBezTo>
                    <a:cubicBezTo>
                      <a:pt x="318990" y="1531422"/>
                      <a:pt x="309904" y="1583057"/>
                      <a:pt x="310932" y="1602469"/>
                    </a:cubicBezTo>
                    <a:cubicBezTo>
                      <a:pt x="312447" y="1631025"/>
                      <a:pt x="317333" y="1659029"/>
                      <a:pt x="321486" y="1687328"/>
                    </a:cubicBezTo>
                    <a:cubicBezTo>
                      <a:pt x="329277" y="1740525"/>
                      <a:pt x="330697" y="1795017"/>
                      <a:pt x="335421" y="1848614"/>
                    </a:cubicBezTo>
                    <a:cubicBezTo>
                      <a:pt x="338288" y="1881018"/>
                      <a:pt x="341317" y="1909698"/>
                      <a:pt x="349890" y="1940959"/>
                    </a:cubicBezTo>
                    <a:cubicBezTo>
                      <a:pt x="355643" y="1961962"/>
                      <a:pt x="351232" y="1987279"/>
                      <a:pt x="353433" y="2009263"/>
                    </a:cubicBezTo>
                    <a:cubicBezTo>
                      <a:pt x="359557" y="2070556"/>
                      <a:pt x="363929" y="2132278"/>
                      <a:pt x="372530" y="2193276"/>
                    </a:cubicBezTo>
                    <a:cubicBezTo>
                      <a:pt x="380579" y="2250246"/>
                      <a:pt x="382170" y="2305262"/>
                      <a:pt x="383389" y="2362869"/>
                    </a:cubicBezTo>
                    <a:cubicBezTo>
                      <a:pt x="383960" y="2389225"/>
                      <a:pt x="378960" y="2416562"/>
                      <a:pt x="376645" y="2442822"/>
                    </a:cubicBezTo>
                    <a:cubicBezTo>
                      <a:pt x="375902" y="2451252"/>
                      <a:pt x="386885" y="2452280"/>
                      <a:pt x="388208" y="2457071"/>
                    </a:cubicBezTo>
                    <a:cubicBezTo>
                      <a:pt x="390314" y="2464634"/>
                      <a:pt x="376464" y="2485408"/>
                      <a:pt x="373921" y="2494219"/>
                    </a:cubicBezTo>
                    <a:cubicBezTo>
                      <a:pt x="370149" y="2507373"/>
                      <a:pt x="367806" y="2521108"/>
                      <a:pt x="364777" y="2534462"/>
                    </a:cubicBezTo>
                    <a:cubicBezTo>
                      <a:pt x="363167" y="2541577"/>
                      <a:pt x="355052" y="2556817"/>
                      <a:pt x="359633" y="2563275"/>
                    </a:cubicBezTo>
                    <a:cubicBezTo>
                      <a:pt x="364853" y="2570619"/>
                      <a:pt x="390675" y="2570181"/>
                      <a:pt x="397743" y="2571010"/>
                    </a:cubicBezTo>
                    <a:cubicBezTo>
                      <a:pt x="421613" y="2573819"/>
                      <a:pt x="445892" y="2574896"/>
                      <a:pt x="469800" y="2571819"/>
                    </a:cubicBezTo>
                    <a:cubicBezTo>
                      <a:pt x="482220" y="2570219"/>
                      <a:pt x="504461" y="2566847"/>
                      <a:pt x="507271" y="2551378"/>
                    </a:cubicBezTo>
                    <a:cubicBezTo>
                      <a:pt x="510033" y="2543568"/>
                      <a:pt x="510357" y="2522842"/>
                      <a:pt x="505366" y="2516612"/>
                    </a:cubicBezTo>
                    <a:cubicBezTo>
                      <a:pt x="500508" y="2510535"/>
                      <a:pt x="504080" y="2498905"/>
                      <a:pt x="502356" y="2491123"/>
                    </a:cubicBezTo>
                    <a:cubicBezTo>
                      <a:pt x="499232" y="2477074"/>
                      <a:pt x="496117" y="2463034"/>
                      <a:pt x="492993" y="2448985"/>
                    </a:cubicBezTo>
                    <a:cubicBezTo>
                      <a:pt x="508671" y="2451919"/>
                      <a:pt x="514462" y="2444870"/>
                      <a:pt x="513710" y="2431125"/>
                    </a:cubicBezTo>
                    <a:cubicBezTo>
                      <a:pt x="512929" y="2416838"/>
                      <a:pt x="514234" y="2403265"/>
                      <a:pt x="515443" y="2388977"/>
                    </a:cubicBezTo>
                    <a:cubicBezTo>
                      <a:pt x="518168" y="2356392"/>
                      <a:pt x="517977" y="2327741"/>
                      <a:pt x="515558" y="2295108"/>
                    </a:cubicBezTo>
                    <a:cubicBezTo>
                      <a:pt x="512195" y="2249741"/>
                      <a:pt x="514986" y="2203640"/>
                      <a:pt x="515310" y="2158206"/>
                    </a:cubicBezTo>
                    <a:cubicBezTo>
                      <a:pt x="516186" y="2036314"/>
                      <a:pt x="515691" y="1914327"/>
                      <a:pt x="518291" y="1792474"/>
                    </a:cubicBezTo>
                    <a:cubicBezTo>
                      <a:pt x="519692" y="1725608"/>
                      <a:pt x="521120" y="1658762"/>
                      <a:pt x="522530" y="1591897"/>
                    </a:cubicBezTo>
                    <a:cubicBezTo>
                      <a:pt x="523168" y="1561598"/>
                      <a:pt x="516386" y="1529498"/>
                      <a:pt x="513424" y="1499333"/>
                    </a:cubicBezTo>
                    <a:cubicBezTo>
                      <a:pt x="510700" y="1471672"/>
                      <a:pt x="510367" y="1443802"/>
                      <a:pt x="509243" y="1416036"/>
                    </a:cubicBezTo>
                    <a:cubicBezTo>
                      <a:pt x="508052" y="1386842"/>
                      <a:pt x="503489" y="1358448"/>
                      <a:pt x="499365" y="1329502"/>
                    </a:cubicBezTo>
                    <a:cubicBezTo>
                      <a:pt x="498727" y="1325015"/>
                      <a:pt x="502728" y="1324006"/>
                      <a:pt x="502451" y="1321987"/>
                    </a:cubicBezTo>
                    <a:cubicBezTo>
                      <a:pt x="501413" y="1314347"/>
                      <a:pt x="500366" y="1306708"/>
                      <a:pt x="499327" y="1299079"/>
                    </a:cubicBezTo>
                    <a:cubicBezTo>
                      <a:pt x="497622" y="1286630"/>
                      <a:pt x="493498" y="1272847"/>
                      <a:pt x="492888" y="1260484"/>
                    </a:cubicBezTo>
                    <a:cubicBezTo>
                      <a:pt x="490002" y="1202914"/>
                      <a:pt x="486783" y="1150489"/>
                      <a:pt x="522539" y="1101197"/>
                    </a:cubicBezTo>
                    <a:cubicBezTo>
                      <a:pt x="529217" y="1091977"/>
                      <a:pt x="535627" y="1084252"/>
                      <a:pt x="541589" y="1075003"/>
                    </a:cubicBezTo>
                    <a:cubicBezTo>
                      <a:pt x="548819" y="1063783"/>
                      <a:pt x="557411" y="1060259"/>
                      <a:pt x="571041" y="1053067"/>
                    </a:cubicBezTo>
                    <a:cubicBezTo>
                      <a:pt x="588567" y="1043809"/>
                      <a:pt x="604855" y="1026921"/>
                      <a:pt x="616418" y="1010929"/>
                    </a:cubicBezTo>
                    <a:cubicBezTo>
                      <a:pt x="638459" y="980449"/>
                      <a:pt x="647279" y="954350"/>
                      <a:pt x="628162" y="917822"/>
                    </a:cubicBezTo>
                    <a:cubicBezTo>
                      <a:pt x="615046" y="892952"/>
                      <a:pt x="591167" y="872740"/>
                      <a:pt x="572470" y="852128"/>
                    </a:cubicBezTo>
                    <a:close/>
                    <a:moveTo>
                      <a:pt x="490545" y="563997"/>
                    </a:moveTo>
                    <a:cubicBezTo>
                      <a:pt x="450912" y="564016"/>
                      <a:pt x="404582" y="550690"/>
                      <a:pt x="369101" y="556853"/>
                    </a:cubicBezTo>
                    <a:cubicBezTo>
                      <a:pt x="370406" y="540289"/>
                      <a:pt x="494917" y="558739"/>
                      <a:pt x="516739" y="561615"/>
                    </a:cubicBezTo>
                    <a:cubicBezTo>
                      <a:pt x="515529" y="572579"/>
                      <a:pt x="499118" y="565921"/>
                      <a:pt x="490545" y="5639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AE7E8DA-9B10-43B9-9CB5-8FDBFF58D710}"/>
                  </a:ext>
                </a:extLst>
              </p:cNvPr>
              <p:cNvSpPr/>
              <p:nvPr/>
            </p:nvSpPr>
            <p:spPr>
              <a:xfrm>
                <a:off x="4241634" y="3336432"/>
                <a:ext cx="212586" cy="158614"/>
              </a:xfrm>
              <a:custGeom>
                <a:avLst/>
                <a:gdLst>
                  <a:gd name="connsiteX0" fmla="*/ 210084 w 212586"/>
                  <a:gd name="connsiteY0" fmla="*/ 91929 h 158614"/>
                  <a:gd name="connsiteX1" fmla="*/ 185376 w 212586"/>
                  <a:gd name="connsiteY1" fmla="*/ 38037 h 158614"/>
                  <a:gd name="connsiteX2" fmla="*/ 158496 w 212586"/>
                  <a:gd name="connsiteY2" fmla="*/ 22959 h 158614"/>
                  <a:gd name="connsiteX3" fmla="*/ 145790 w 212586"/>
                  <a:gd name="connsiteY3" fmla="*/ 53829 h 158614"/>
                  <a:gd name="connsiteX4" fmla="*/ 152934 w 212586"/>
                  <a:gd name="connsiteY4" fmla="*/ 14301 h 158614"/>
                  <a:gd name="connsiteX5" fmla="*/ 139608 w 212586"/>
                  <a:gd name="connsiteY5" fmla="*/ 7157 h 158614"/>
                  <a:gd name="connsiteX6" fmla="*/ 124454 w 212586"/>
                  <a:gd name="connsiteY6" fmla="*/ 6452 h 158614"/>
                  <a:gd name="connsiteX7" fmla="*/ 115796 w 212586"/>
                  <a:gd name="connsiteY7" fmla="*/ 13 h 158614"/>
                  <a:gd name="connsiteX8" fmla="*/ 101594 w 212586"/>
                  <a:gd name="connsiteY8" fmla="*/ 4776 h 158614"/>
                  <a:gd name="connsiteX9" fmla="*/ 75314 w 212586"/>
                  <a:gd name="connsiteY9" fmla="*/ 9538 h 158614"/>
                  <a:gd name="connsiteX10" fmla="*/ 63932 w 212586"/>
                  <a:gd name="connsiteY10" fmla="*/ 13882 h 158614"/>
                  <a:gd name="connsiteX11" fmla="*/ 52731 w 212586"/>
                  <a:gd name="connsiteY11" fmla="*/ 22778 h 158614"/>
                  <a:gd name="connsiteX12" fmla="*/ 16402 w 212586"/>
                  <a:gd name="connsiteY12" fmla="*/ 74861 h 158614"/>
                  <a:gd name="connsiteX13" fmla="*/ 8649 w 212586"/>
                  <a:gd name="connsiteY13" fmla="*/ 110094 h 158614"/>
                  <a:gd name="connsiteX14" fmla="*/ 6544 w 212586"/>
                  <a:gd name="connsiteY14" fmla="*/ 123762 h 158614"/>
                  <a:gd name="connsiteX15" fmla="*/ 543 w 212586"/>
                  <a:gd name="connsiteY15" fmla="*/ 133373 h 158614"/>
                  <a:gd name="connsiteX16" fmla="*/ 212474 w 212586"/>
                  <a:gd name="connsiteY16" fmla="*/ 158614 h 158614"/>
                  <a:gd name="connsiteX17" fmla="*/ 208912 w 212586"/>
                  <a:gd name="connsiteY17" fmla="*/ 133954 h 158614"/>
                  <a:gd name="connsiteX18" fmla="*/ 210084 w 212586"/>
                  <a:gd name="connsiteY18" fmla="*/ 91929 h 158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12586" h="158614">
                    <a:moveTo>
                      <a:pt x="210084" y="91929"/>
                    </a:moveTo>
                    <a:cubicBezTo>
                      <a:pt x="206045" y="72556"/>
                      <a:pt x="201130" y="51486"/>
                      <a:pt x="185376" y="38037"/>
                    </a:cubicBezTo>
                    <a:cubicBezTo>
                      <a:pt x="176956" y="30836"/>
                      <a:pt x="169441" y="18701"/>
                      <a:pt x="158496" y="22959"/>
                    </a:cubicBezTo>
                    <a:cubicBezTo>
                      <a:pt x="151534" y="25664"/>
                      <a:pt x="148257" y="46771"/>
                      <a:pt x="145790" y="53829"/>
                    </a:cubicBezTo>
                    <a:cubicBezTo>
                      <a:pt x="135751" y="45066"/>
                      <a:pt x="148638" y="23854"/>
                      <a:pt x="152934" y="14301"/>
                    </a:cubicBezTo>
                    <a:cubicBezTo>
                      <a:pt x="148238" y="12929"/>
                      <a:pt x="143047" y="10595"/>
                      <a:pt x="139608" y="7157"/>
                    </a:cubicBezTo>
                    <a:cubicBezTo>
                      <a:pt x="136503" y="4061"/>
                      <a:pt x="129579" y="6966"/>
                      <a:pt x="124454" y="6452"/>
                    </a:cubicBezTo>
                    <a:cubicBezTo>
                      <a:pt x="119406" y="5947"/>
                      <a:pt x="121501" y="861"/>
                      <a:pt x="115796" y="13"/>
                    </a:cubicBezTo>
                    <a:cubicBezTo>
                      <a:pt x="113767" y="-292"/>
                      <a:pt x="105490" y="4776"/>
                      <a:pt x="101594" y="4776"/>
                    </a:cubicBezTo>
                    <a:cubicBezTo>
                      <a:pt x="91031" y="4776"/>
                      <a:pt x="86402" y="5309"/>
                      <a:pt x="75314" y="9538"/>
                    </a:cubicBezTo>
                    <a:cubicBezTo>
                      <a:pt x="68218" y="12243"/>
                      <a:pt x="69971" y="6319"/>
                      <a:pt x="63932" y="13882"/>
                    </a:cubicBezTo>
                    <a:cubicBezTo>
                      <a:pt x="60979" y="17577"/>
                      <a:pt x="56541" y="20016"/>
                      <a:pt x="52731" y="22778"/>
                    </a:cubicBezTo>
                    <a:cubicBezTo>
                      <a:pt x="33462" y="36722"/>
                      <a:pt x="21822" y="51286"/>
                      <a:pt x="16402" y="74861"/>
                    </a:cubicBezTo>
                    <a:cubicBezTo>
                      <a:pt x="13869" y="85871"/>
                      <a:pt x="8649" y="98740"/>
                      <a:pt x="8649" y="110094"/>
                    </a:cubicBezTo>
                    <a:cubicBezTo>
                      <a:pt x="8649" y="114170"/>
                      <a:pt x="10668" y="122057"/>
                      <a:pt x="6544" y="123762"/>
                    </a:cubicBezTo>
                    <a:cubicBezTo>
                      <a:pt x="1372" y="125896"/>
                      <a:pt x="-1200" y="126905"/>
                      <a:pt x="543" y="133373"/>
                    </a:cubicBezTo>
                    <a:cubicBezTo>
                      <a:pt x="73219" y="131601"/>
                      <a:pt x="143218" y="136421"/>
                      <a:pt x="212474" y="158614"/>
                    </a:cubicBezTo>
                    <a:cubicBezTo>
                      <a:pt x="213370" y="146108"/>
                      <a:pt x="208607" y="145127"/>
                      <a:pt x="208912" y="133954"/>
                    </a:cubicBezTo>
                    <a:cubicBezTo>
                      <a:pt x="209303" y="119933"/>
                      <a:pt x="209693" y="105922"/>
                      <a:pt x="210084" y="91929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A320172-01FE-43DD-BE4B-44956B35278C}"/>
                  </a:ext>
                </a:extLst>
              </p:cNvPr>
              <p:cNvSpPr/>
              <p:nvPr/>
            </p:nvSpPr>
            <p:spPr>
              <a:xfrm>
                <a:off x="4261218" y="3474548"/>
                <a:ext cx="147627" cy="17499"/>
              </a:xfrm>
              <a:custGeom>
                <a:avLst/>
                <a:gdLst>
                  <a:gd name="connsiteX0" fmla="*/ 14288 w 147627"/>
                  <a:gd name="connsiteY0" fmla="*/ 0 h 17499"/>
                  <a:gd name="connsiteX1" fmla="*/ 0 w 147627"/>
                  <a:gd name="connsiteY1" fmla="*/ 7144 h 17499"/>
                  <a:gd name="connsiteX2" fmla="*/ 72914 w 147627"/>
                  <a:gd name="connsiteY2" fmla="*/ 9525 h 17499"/>
                  <a:gd name="connsiteX3" fmla="*/ 111633 w 147627"/>
                  <a:gd name="connsiteY3" fmla="*/ 13592 h 17499"/>
                  <a:gd name="connsiteX4" fmla="*/ 147628 w 147627"/>
                  <a:gd name="connsiteY4" fmla="*/ 11906 h 17499"/>
                  <a:gd name="connsiteX5" fmla="*/ 14288 w 147627"/>
                  <a:gd name="connsiteY5" fmla="*/ 0 h 1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27" h="17499">
                    <a:moveTo>
                      <a:pt x="14288" y="0"/>
                    </a:moveTo>
                    <a:cubicBezTo>
                      <a:pt x="6829" y="800"/>
                      <a:pt x="657" y="-1314"/>
                      <a:pt x="0" y="7144"/>
                    </a:cubicBezTo>
                    <a:cubicBezTo>
                      <a:pt x="20831" y="3524"/>
                      <a:pt x="48253" y="9525"/>
                      <a:pt x="72914" y="9525"/>
                    </a:cubicBezTo>
                    <a:cubicBezTo>
                      <a:pt x="85572" y="9525"/>
                      <a:pt x="98955" y="12097"/>
                      <a:pt x="111633" y="13592"/>
                    </a:cubicBezTo>
                    <a:cubicBezTo>
                      <a:pt x="121520" y="14745"/>
                      <a:pt x="146437" y="22708"/>
                      <a:pt x="147628" y="11906"/>
                    </a:cubicBezTo>
                    <a:cubicBezTo>
                      <a:pt x="103422" y="6096"/>
                      <a:pt x="58721" y="3677"/>
                      <a:pt x="14288" y="0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785B5E9-957E-4A6C-9577-D7C61BE7F332}"/>
                  </a:ext>
                </a:extLst>
              </p:cNvPr>
              <p:cNvSpPr/>
              <p:nvPr/>
            </p:nvSpPr>
            <p:spPr>
              <a:xfrm>
                <a:off x="4247924" y="3478368"/>
                <a:ext cx="4730" cy="8582"/>
              </a:xfrm>
              <a:custGeom>
                <a:avLst/>
                <a:gdLst>
                  <a:gd name="connsiteX0" fmla="*/ 2349 w 4730"/>
                  <a:gd name="connsiteY0" fmla="*/ 0 h 8582"/>
                  <a:gd name="connsiteX1" fmla="*/ 4731 w 4730"/>
                  <a:gd name="connsiteY1" fmla="*/ 8096 h 8582"/>
                  <a:gd name="connsiteX2" fmla="*/ 2349 w 4730"/>
                  <a:gd name="connsiteY2" fmla="*/ 0 h 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30" h="8582">
                    <a:moveTo>
                      <a:pt x="2349" y="0"/>
                    </a:moveTo>
                    <a:cubicBezTo>
                      <a:pt x="-746" y="4734"/>
                      <a:pt x="-1546" y="10268"/>
                      <a:pt x="4731" y="8096"/>
                    </a:cubicBezTo>
                    <a:cubicBezTo>
                      <a:pt x="540" y="6153"/>
                      <a:pt x="3597" y="4010"/>
                      <a:pt x="2349" y="0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655C993-FF62-45CA-9B00-287581BF2D38}"/>
                </a:ext>
              </a:extLst>
            </p:cNvPr>
            <p:cNvGrpSpPr/>
            <p:nvPr/>
          </p:nvGrpSpPr>
          <p:grpSpPr>
            <a:xfrm>
              <a:off x="4121390" y="1293110"/>
              <a:ext cx="951543" cy="3682925"/>
              <a:chOff x="3305973" y="1378160"/>
              <a:chExt cx="647190" cy="2504934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3A097E3D-C1FB-45D7-A677-2FCC81040AB0}"/>
                  </a:ext>
                </a:extLst>
              </p:cNvPr>
              <p:cNvSpPr/>
              <p:nvPr/>
            </p:nvSpPr>
            <p:spPr>
              <a:xfrm>
                <a:off x="3305973" y="1378160"/>
                <a:ext cx="647190" cy="2504934"/>
              </a:xfrm>
              <a:custGeom>
                <a:avLst/>
                <a:gdLst>
                  <a:gd name="connsiteX0" fmla="*/ 637586 w 647190"/>
                  <a:gd name="connsiteY0" fmla="*/ 132256 h 2504934"/>
                  <a:gd name="connsiteX1" fmla="*/ 580436 w 647190"/>
                  <a:gd name="connsiteY1" fmla="*/ 139400 h 2504934"/>
                  <a:gd name="connsiteX2" fmla="*/ 562910 w 647190"/>
                  <a:gd name="connsiteY2" fmla="*/ 135209 h 2504934"/>
                  <a:gd name="connsiteX3" fmla="*/ 559824 w 647190"/>
                  <a:gd name="connsiteY3" fmla="*/ 117312 h 2504934"/>
                  <a:gd name="connsiteX4" fmla="*/ 588533 w 647190"/>
                  <a:gd name="connsiteY4" fmla="*/ 92728 h 2504934"/>
                  <a:gd name="connsiteX5" fmla="*/ 628195 w 647190"/>
                  <a:gd name="connsiteY5" fmla="*/ 72278 h 2504934"/>
                  <a:gd name="connsiteX6" fmla="*/ 646064 w 647190"/>
                  <a:gd name="connsiteY6" fmla="*/ 51561 h 2504934"/>
                  <a:gd name="connsiteX7" fmla="*/ 630157 w 647190"/>
                  <a:gd name="connsiteY7" fmla="*/ 46922 h 2504934"/>
                  <a:gd name="connsiteX8" fmla="*/ 556624 w 647190"/>
                  <a:gd name="connsiteY8" fmla="*/ 79859 h 2504934"/>
                  <a:gd name="connsiteX9" fmla="*/ 615079 w 647190"/>
                  <a:gd name="connsiteY9" fmla="*/ 39321 h 2504934"/>
                  <a:gd name="connsiteX10" fmla="*/ 634005 w 647190"/>
                  <a:gd name="connsiteY10" fmla="*/ 17423 h 2504934"/>
                  <a:gd name="connsiteX11" fmla="*/ 609964 w 647190"/>
                  <a:gd name="connsiteY11" fmla="*/ 17947 h 2504934"/>
                  <a:gd name="connsiteX12" fmla="*/ 580436 w 647190"/>
                  <a:gd name="connsiteY12" fmla="*/ 3659 h 2504934"/>
                  <a:gd name="connsiteX13" fmla="*/ 519762 w 647190"/>
                  <a:gd name="connsiteY13" fmla="*/ 29853 h 2504934"/>
                  <a:gd name="connsiteX14" fmla="*/ 484072 w 647190"/>
                  <a:gd name="connsiteY14" fmla="*/ 91890 h 2504934"/>
                  <a:gd name="connsiteX15" fmla="*/ 465222 w 647190"/>
                  <a:gd name="connsiteY15" fmla="*/ 125675 h 2504934"/>
                  <a:gd name="connsiteX16" fmla="*/ 455268 w 647190"/>
                  <a:gd name="connsiteY16" fmla="*/ 131875 h 2504934"/>
                  <a:gd name="connsiteX17" fmla="*/ 444705 w 647190"/>
                  <a:gd name="connsiteY17" fmla="*/ 142724 h 2504934"/>
                  <a:gd name="connsiteX18" fmla="*/ 432656 w 647190"/>
                  <a:gd name="connsiteY18" fmla="*/ 143963 h 2504934"/>
                  <a:gd name="connsiteX19" fmla="*/ 423017 w 647190"/>
                  <a:gd name="connsiteY19" fmla="*/ 154983 h 2504934"/>
                  <a:gd name="connsiteX20" fmla="*/ 398261 w 647190"/>
                  <a:gd name="connsiteY20" fmla="*/ 189159 h 2504934"/>
                  <a:gd name="connsiteX21" fmla="*/ 352160 w 647190"/>
                  <a:gd name="connsiteY21" fmla="*/ 247661 h 2504934"/>
                  <a:gd name="connsiteX22" fmla="*/ 306116 w 647190"/>
                  <a:gd name="connsiteY22" fmla="*/ 302497 h 2504934"/>
                  <a:gd name="connsiteX23" fmla="*/ 279256 w 647190"/>
                  <a:gd name="connsiteY23" fmla="*/ 337596 h 2504934"/>
                  <a:gd name="connsiteX24" fmla="*/ 240851 w 647190"/>
                  <a:gd name="connsiteY24" fmla="*/ 394184 h 2504934"/>
                  <a:gd name="connsiteX25" fmla="*/ 199989 w 647190"/>
                  <a:gd name="connsiteY25" fmla="*/ 449420 h 2504934"/>
                  <a:gd name="connsiteX26" fmla="*/ 175367 w 647190"/>
                  <a:gd name="connsiteY26" fmla="*/ 471575 h 2504934"/>
                  <a:gd name="connsiteX27" fmla="*/ 139553 w 647190"/>
                  <a:gd name="connsiteY27" fmla="*/ 470556 h 2504934"/>
                  <a:gd name="connsiteX28" fmla="*/ 51846 w 647190"/>
                  <a:gd name="connsiteY28" fmla="*/ 472013 h 2504934"/>
                  <a:gd name="connsiteX29" fmla="*/ 19166 w 647190"/>
                  <a:gd name="connsiteY29" fmla="*/ 477347 h 2504934"/>
                  <a:gd name="connsiteX30" fmla="*/ 17014 w 647190"/>
                  <a:gd name="connsiteY30" fmla="*/ 504674 h 2504934"/>
                  <a:gd name="connsiteX31" fmla="*/ 17014 w 647190"/>
                  <a:gd name="connsiteY31" fmla="*/ 525153 h 2504934"/>
                  <a:gd name="connsiteX32" fmla="*/ 12251 w 647190"/>
                  <a:gd name="connsiteY32" fmla="*/ 515628 h 2504934"/>
                  <a:gd name="connsiteX33" fmla="*/ 35111 w 647190"/>
                  <a:gd name="connsiteY33" fmla="*/ 572778 h 2504934"/>
                  <a:gd name="connsiteX34" fmla="*/ 49160 w 647190"/>
                  <a:gd name="connsiteY34" fmla="*/ 613517 h 2504934"/>
                  <a:gd name="connsiteX35" fmla="*/ 30825 w 647190"/>
                  <a:gd name="connsiteY35" fmla="*/ 648740 h 2504934"/>
                  <a:gd name="connsiteX36" fmla="*/ 20671 w 647190"/>
                  <a:gd name="connsiteY36" fmla="*/ 827181 h 2504934"/>
                  <a:gd name="connsiteX37" fmla="*/ 40712 w 647190"/>
                  <a:gd name="connsiteY37" fmla="*/ 908096 h 2504934"/>
                  <a:gd name="connsiteX38" fmla="*/ 55114 w 647190"/>
                  <a:gd name="connsiteY38" fmla="*/ 978543 h 2504934"/>
                  <a:gd name="connsiteX39" fmla="*/ 55114 w 647190"/>
                  <a:gd name="connsiteY39" fmla="*/ 1073050 h 2504934"/>
                  <a:gd name="connsiteX40" fmla="*/ 41874 w 647190"/>
                  <a:gd name="connsiteY40" fmla="*/ 1143621 h 2504934"/>
                  <a:gd name="connsiteX41" fmla="*/ 5107 w 647190"/>
                  <a:gd name="connsiteY41" fmla="*/ 1434791 h 2504934"/>
                  <a:gd name="connsiteX42" fmla="*/ 40998 w 647190"/>
                  <a:gd name="connsiteY42" fmla="*/ 1437820 h 2504934"/>
                  <a:gd name="connsiteX43" fmla="*/ 53990 w 647190"/>
                  <a:gd name="connsiteY43" fmla="*/ 1487474 h 2504934"/>
                  <a:gd name="connsiteX44" fmla="*/ 57819 w 647190"/>
                  <a:gd name="connsiteY44" fmla="*/ 1563835 h 2504934"/>
                  <a:gd name="connsiteX45" fmla="*/ 67020 w 647190"/>
                  <a:gd name="connsiteY45" fmla="*/ 1742915 h 2504934"/>
                  <a:gd name="connsiteX46" fmla="*/ 69430 w 647190"/>
                  <a:gd name="connsiteY46" fmla="*/ 1826002 h 2504934"/>
                  <a:gd name="connsiteX47" fmla="*/ 50399 w 647190"/>
                  <a:gd name="connsiteY47" fmla="*/ 1906669 h 2504934"/>
                  <a:gd name="connsiteX48" fmla="*/ 20890 w 647190"/>
                  <a:gd name="connsiteY48" fmla="*/ 2001290 h 2504934"/>
                  <a:gd name="connsiteX49" fmla="*/ 15023 w 647190"/>
                  <a:gd name="connsiteY49" fmla="*/ 2081453 h 2504934"/>
                  <a:gd name="connsiteX50" fmla="*/ 17166 w 647190"/>
                  <a:gd name="connsiteY50" fmla="*/ 2339561 h 2504934"/>
                  <a:gd name="connsiteX51" fmla="*/ 18280 w 647190"/>
                  <a:gd name="connsiteY51" fmla="*/ 2371775 h 2504934"/>
                  <a:gd name="connsiteX52" fmla="*/ 12508 w 647190"/>
                  <a:gd name="connsiteY52" fmla="*/ 2401369 h 2504934"/>
                  <a:gd name="connsiteX53" fmla="*/ 18147 w 647190"/>
                  <a:gd name="connsiteY53" fmla="*/ 2421362 h 2504934"/>
                  <a:gd name="connsiteX54" fmla="*/ 13937 w 647190"/>
                  <a:gd name="connsiteY54" fmla="*/ 2463129 h 2504934"/>
                  <a:gd name="connsiteX55" fmla="*/ 62076 w 647190"/>
                  <a:gd name="connsiteY55" fmla="*/ 2499410 h 2504934"/>
                  <a:gd name="connsiteX56" fmla="*/ 123208 w 647190"/>
                  <a:gd name="connsiteY56" fmla="*/ 2504934 h 2504934"/>
                  <a:gd name="connsiteX57" fmla="*/ 167185 w 647190"/>
                  <a:gd name="connsiteY57" fmla="*/ 2483922 h 2504934"/>
                  <a:gd name="connsiteX58" fmla="*/ 254834 w 647190"/>
                  <a:gd name="connsiteY58" fmla="*/ 2495371 h 2504934"/>
                  <a:gd name="connsiteX59" fmla="*/ 337492 w 647190"/>
                  <a:gd name="connsiteY59" fmla="*/ 2493428 h 2504934"/>
                  <a:gd name="connsiteX60" fmla="*/ 381088 w 647190"/>
                  <a:gd name="connsiteY60" fmla="*/ 2481893 h 2504934"/>
                  <a:gd name="connsiteX61" fmla="*/ 379164 w 647190"/>
                  <a:gd name="connsiteY61" fmla="*/ 2458966 h 2504934"/>
                  <a:gd name="connsiteX62" fmla="*/ 356580 w 647190"/>
                  <a:gd name="connsiteY62" fmla="*/ 2428734 h 2504934"/>
                  <a:gd name="connsiteX63" fmla="*/ 419445 w 647190"/>
                  <a:gd name="connsiteY63" fmla="*/ 2416828 h 2504934"/>
                  <a:gd name="connsiteX64" fmla="*/ 402671 w 647190"/>
                  <a:gd name="connsiteY64" fmla="*/ 2373556 h 2504934"/>
                  <a:gd name="connsiteX65" fmla="*/ 325252 w 647190"/>
                  <a:gd name="connsiteY65" fmla="*/ 2353115 h 2504934"/>
                  <a:gd name="connsiteX66" fmla="*/ 280389 w 647190"/>
                  <a:gd name="connsiteY66" fmla="*/ 2326331 h 2504934"/>
                  <a:gd name="connsiteX67" fmla="*/ 243832 w 647190"/>
                  <a:gd name="connsiteY67" fmla="*/ 2283135 h 2504934"/>
                  <a:gd name="connsiteX68" fmla="*/ 242604 w 647190"/>
                  <a:gd name="connsiteY68" fmla="*/ 2137507 h 2504934"/>
                  <a:gd name="connsiteX69" fmla="*/ 274446 w 647190"/>
                  <a:gd name="connsiteY69" fmla="*/ 1959713 h 2504934"/>
                  <a:gd name="connsiteX70" fmla="*/ 313327 w 647190"/>
                  <a:gd name="connsiteY70" fmla="*/ 1774557 h 2504934"/>
                  <a:gd name="connsiteX71" fmla="*/ 332844 w 647190"/>
                  <a:gd name="connsiteY71" fmla="*/ 1616242 h 2504934"/>
                  <a:gd name="connsiteX72" fmla="*/ 333729 w 647190"/>
                  <a:gd name="connsiteY72" fmla="*/ 1496703 h 2504934"/>
                  <a:gd name="connsiteX73" fmla="*/ 328071 w 647190"/>
                  <a:gd name="connsiteY73" fmla="*/ 1437763 h 2504934"/>
                  <a:gd name="connsiteX74" fmla="*/ 334425 w 647190"/>
                  <a:gd name="connsiteY74" fmla="*/ 1424170 h 2504934"/>
                  <a:gd name="connsiteX75" fmla="*/ 337215 w 647190"/>
                  <a:gd name="connsiteY75" fmla="*/ 1387290 h 2504934"/>
                  <a:gd name="connsiteX76" fmla="*/ 338092 w 647190"/>
                  <a:gd name="connsiteY76" fmla="*/ 1272513 h 2504934"/>
                  <a:gd name="connsiteX77" fmla="*/ 328967 w 647190"/>
                  <a:gd name="connsiteY77" fmla="*/ 1180949 h 2504934"/>
                  <a:gd name="connsiteX78" fmla="*/ 336768 w 647190"/>
                  <a:gd name="connsiteY78" fmla="*/ 1126038 h 2504934"/>
                  <a:gd name="connsiteX79" fmla="*/ 346407 w 647190"/>
                  <a:gd name="connsiteY79" fmla="*/ 1081985 h 2504934"/>
                  <a:gd name="connsiteX80" fmla="*/ 354913 w 647190"/>
                  <a:gd name="connsiteY80" fmla="*/ 1061677 h 2504934"/>
                  <a:gd name="connsiteX81" fmla="*/ 357189 w 647190"/>
                  <a:gd name="connsiteY81" fmla="*/ 1029950 h 2504934"/>
                  <a:gd name="connsiteX82" fmla="*/ 383850 w 647190"/>
                  <a:gd name="connsiteY82" fmla="*/ 1034388 h 2504934"/>
                  <a:gd name="connsiteX83" fmla="*/ 433866 w 647190"/>
                  <a:gd name="connsiteY83" fmla="*/ 1053172 h 2504934"/>
                  <a:gd name="connsiteX84" fmla="*/ 433856 w 647190"/>
                  <a:gd name="connsiteY84" fmla="*/ 1053172 h 2504934"/>
                  <a:gd name="connsiteX85" fmla="*/ 528668 w 647190"/>
                  <a:gd name="connsiteY85" fmla="*/ 1007194 h 2504934"/>
                  <a:gd name="connsiteX86" fmla="*/ 525029 w 647190"/>
                  <a:gd name="connsiteY86" fmla="*/ 957588 h 2504934"/>
                  <a:gd name="connsiteX87" fmla="*/ 487958 w 647190"/>
                  <a:gd name="connsiteY87" fmla="*/ 918460 h 2504934"/>
                  <a:gd name="connsiteX88" fmla="*/ 462517 w 647190"/>
                  <a:gd name="connsiteY88" fmla="*/ 904477 h 2504934"/>
                  <a:gd name="connsiteX89" fmla="*/ 428103 w 647190"/>
                  <a:gd name="connsiteY89" fmla="*/ 869634 h 2504934"/>
                  <a:gd name="connsiteX90" fmla="*/ 395508 w 647190"/>
                  <a:gd name="connsiteY90" fmla="*/ 857661 h 2504934"/>
                  <a:gd name="connsiteX91" fmla="*/ 359942 w 647190"/>
                  <a:gd name="connsiteY91" fmla="*/ 858528 h 2504934"/>
                  <a:gd name="connsiteX92" fmla="*/ 343635 w 647190"/>
                  <a:gd name="connsiteY92" fmla="*/ 823076 h 2504934"/>
                  <a:gd name="connsiteX93" fmla="*/ 320871 w 647190"/>
                  <a:gd name="connsiteY93" fmla="*/ 782776 h 2504934"/>
                  <a:gd name="connsiteX94" fmla="*/ 273427 w 647190"/>
                  <a:gd name="connsiteY94" fmla="*/ 716663 h 2504934"/>
                  <a:gd name="connsiteX95" fmla="*/ 253862 w 647190"/>
                  <a:gd name="connsiteY95" fmla="*/ 687993 h 2504934"/>
                  <a:gd name="connsiteX96" fmla="*/ 225402 w 647190"/>
                  <a:gd name="connsiteY96" fmla="*/ 664942 h 2504934"/>
                  <a:gd name="connsiteX97" fmla="*/ 251986 w 647190"/>
                  <a:gd name="connsiteY97" fmla="*/ 647283 h 2504934"/>
                  <a:gd name="connsiteX98" fmla="*/ 266873 w 647190"/>
                  <a:gd name="connsiteY98" fmla="*/ 603935 h 2504934"/>
                  <a:gd name="connsiteX99" fmla="*/ 356923 w 647190"/>
                  <a:gd name="connsiteY99" fmla="*/ 474661 h 2504934"/>
                  <a:gd name="connsiteX100" fmla="*/ 366143 w 647190"/>
                  <a:gd name="connsiteY100" fmla="*/ 466594 h 2504934"/>
                  <a:gd name="connsiteX101" fmla="*/ 369210 w 647190"/>
                  <a:gd name="connsiteY101" fmla="*/ 451535 h 2504934"/>
                  <a:gd name="connsiteX102" fmla="*/ 392537 w 647190"/>
                  <a:gd name="connsiteY102" fmla="*/ 421978 h 2504934"/>
                  <a:gd name="connsiteX103" fmla="*/ 439209 w 647190"/>
                  <a:gd name="connsiteY103" fmla="*/ 344092 h 2504934"/>
                  <a:gd name="connsiteX104" fmla="*/ 479719 w 647190"/>
                  <a:gd name="connsiteY104" fmla="*/ 281532 h 2504934"/>
                  <a:gd name="connsiteX105" fmla="*/ 512399 w 647190"/>
                  <a:gd name="connsiteY105" fmla="*/ 230535 h 2504934"/>
                  <a:gd name="connsiteX106" fmla="*/ 528068 w 647190"/>
                  <a:gd name="connsiteY106" fmla="*/ 206085 h 2504934"/>
                  <a:gd name="connsiteX107" fmla="*/ 529630 w 647190"/>
                  <a:gd name="connsiteY107" fmla="*/ 182701 h 2504934"/>
                  <a:gd name="connsiteX108" fmla="*/ 574626 w 647190"/>
                  <a:gd name="connsiteY108" fmla="*/ 176672 h 2504934"/>
                  <a:gd name="connsiteX109" fmla="*/ 637586 w 647190"/>
                  <a:gd name="connsiteY109" fmla="*/ 132256 h 2504934"/>
                  <a:gd name="connsiteX110" fmla="*/ 18461 w 647190"/>
                  <a:gd name="connsiteY110" fmla="*/ 530878 h 2504934"/>
                  <a:gd name="connsiteX111" fmla="*/ 21795 w 647190"/>
                  <a:gd name="connsiteY111" fmla="*/ 530878 h 2504934"/>
                  <a:gd name="connsiteX112" fmla="*/ 18461 w 647190"/>
                  <a:gd name="connsiteY112" fmla="*/ 530878 h 2504934"/>
                  <a:gd name="connsiteX113" fmla="*/ 163718 w 647190"/>
                  <a:gd name="connsiteY113" fmla="*/ 483253 h 2504934"/>
                  <a:gd name="connsiteX114" fmla="*/ 97328 w 647190"/>
                  <a:gd name="connsiteY114" fmla="*/ 484891 h 2504934"/>
                  <a:gd name="connsiteX115" fmla="*/ 26558 w 647190"/>
                  <a:gd name="connsiteY115" fmla="*/ 522782 h 2504934"/>
                  <a:gd name="connsiteX116" fmla="*/ 27453 w 647190"/>
                  <a:gd name="connsiteY116" fmla="*/ 496645 h 2504934"/>
                  <a:gd name="connsiteX117" fmla="*/ 50370 w 647190"/>
                  <a:gd name="connsiteY117" fmla="*/ 484682 h 2504934"/>
                  <a:gd name="connsiteX118" fmla="*/ 16080 w 647190"/>
                  <a:gd name="connsiteY118" fmla="*/ 491825 h 2504934"/>
                  <a:gd name="connsiteX119" fmla="*/ 18461 w 647190"/>
                  <a:gd name="connsiteY119" fmla="*/ 494207 h 2504934"/>
                  <a:gd name="connsiteX120" fmla="*/ 16871 w 647190"/>
                  <a:gd name="connsiteY120" fmla="*/ 484062 h 2504934"/>
                  <a:gd name="connsiteX121" fmla="*/ 37511 w 647190"/>
                  <a:gd name="connsiteY121" fmla="*/ 478490 h 2504934"/>
                  <a:gd name="connsiteX122" fmla="*/ 79431 w 647190"/>
                  <a:gd name="connsiteY122" fmla="*/ 473728 h 2504934"/>
                  <a:gd name="connsiteX123" fmla="*/ 169433 w 647190"/>
                  <a:gd name="connsiteY123" fmla="*/ 477538 h 2504934"/>
                  <a:gd name="connsiteX124" fmla="*/ 163718 w 647190"/>
                  <a:gd name="connsiteY124" fmla="*/ 483253 h 2504934"/>
                  <a:gd name="connsiteX125" fmla="*/ 393699 w 647190"/>
                  <a:gd name="connsiteY125" fmla="*/ 864577 h 2504934"/>
                  <a:gd name="connsiteX126" fmla="*/ 407567 w 647190"/>
                  <a:gd name="connsiteY126" fmla="*/ 866644 h 2504934"/>
                  <a:gd name="connsiteX127" fmla="*/ 393699 w 647190"/>
                  <a:gd name="connsiteY127" fmla="*/ 864577 h 2504934"/>
                  <a:gd name="connsiteX128" fmla="*/ 393699 w 647190"/>
                  <a:gd name="connsiteY128" fmla="*/ 864577 h 2504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647190" h="2504934">
                    <a:moveTo>
                      <a:pt x="637586" y="132256"/>
                    </a:moveTo>
                    <a:cubicBezTo>
                      <a:pt x="627223" y="96023"/>
                      <a:pt x="599801" y="133847"/>
                      <a:pt x="580436" y="139400"/>
                    </a:cubicBezTo>
                    <a:cubicBezTo>
                      <a:pt x="573569" y="141372"/>
                      <a:pt x="567530" y="139819"/>
                      <a:pt x="562910" y="135209"/>
                    </a:cubicBezTo>
                    <a:cubicBezTo>
                      <a:pt x="554700" y="126999"/>
                      <a:pt x="555005" y="127913"/>
                      <a:pt x="559824" y="117312"/>
                    </a:cubicBezTo>
                    <a:cubicBezTo>
                      <a:pt x="564749" y="106491"/>
                      <a:pt x="578674" y="99081"/>
                      <a:pt x="588533" y="92728"/>
                    </a:cubicBezTo>
                    <a:cubicBezTo>
                      <a:pt x="601039" y="84670"/>
                      <a:pt x="614326" y="77412"/>
                      <a:pt x="628195" y="72278"/>
                    </a:cubicBezTo>
                    <a:cubicBezTo>
                      <a:pt x="636072" y="69363"/>
                      <a:pt x="651474" y="62733"/>
                      <a:pt x="646064" y="51561"/>
                    </a:cubicBezTo>
                    <a:cubicBezTo>
                      <a:pt x="643530" y="46341"/>
                      <a:pt x="635577" y="45198"/>
                      <a:pt x="630157" y="46922"/>
                    </a:cubicBezTo>
                    <a:cubicBezTo>
                      <a:pt x="604277" y="55180"/>
                      <a:pt x="581122" y="68201"/>
                      <a:pt x="556624" y="79859"/>
                    </a:cubicBezTo>
                    <a:cubicBezTo>
                      <a:pt x="572369" y="61162"/>
                      <a:pt x="590990" y="46274"/>
                      <a:pt x="615079" y="39321"/>
                    </a:cubicBezTo>
                    <a:cubicBezTo>
                      <a:pt x="628776" y="35359"/>
                      <a:pt x="635843" y="32730"/>
                      <a:pt x="634005" y="17423"/>
                    </a:cubicBezTo>
                    <a:cubicBezTo>
                      <a:pt x="633243" y="11127"/>
                      <a:pt x="613688" y="17318"/>
                      <a:pt x="609964" y="17947"/>
                    </a:cubicBezTo>
                    <a:cubicBezTo>
                      <a:pt x="626509" y="-7418"/>
                      <a:pt x="596600" y="583"/>
                      <a:pt x="580436" y="3659"/>
                    </a:cubicBezTo>
                    <a:cubicBezTo>
                      <a:pt x="557605" y="8012"/>
                      <a:pt x="538584" y="15337"/>
                      <a:pt x="519762" y="29853"/>
                    </a:cubicBezTo>
                    <a:cubicBezTo>
                      <a:pt x="500655" y="44598"/>
                      <a:pt x="492149" y="70258"/>
                      <a:pt x="484072" y="91890"/>
                    </a:cubicBezTo>
                    <a:cubicBezTo>
                      <a:pt x="479710" y="103586"/>
                      <a:pt x="471347" y="114797"/>
                      <a:pt x="465222" y="125675"/>
                    </a:cubicBezTo>
                    <a:cubicBezTo>
                      <a:pt x="462041" y="131323"/>
                      <a:pt x="462069" y="130856"/>
                      <a:pt x="455268" y="131875"/>
                    </a:cubicBezTo>
                    <a:cubicBezTo>
                      <a:pt x="449934" y="132676"/>
                      <a:pt x="448915" y="139772"/>
                      <a:pt x="444705" y="142724"/>
                    </a:cubicBezTo>
                    <a:cubicBezTo>
                      <a:pt x="441533" y="144944"/>
                      <a:pt x="435637" y="140572"/>
                      <a:pt x="432656" y="143963"/>
                    </a:cubicBezTo>
                    <a:cubicBezTo>
                      <a:pt x="429475" y="147582"/>
                      <a:pt x="425846" y="151078"/>
                      <a:pt x="423017" y="154983"/>
                    </a:cubicBezTo>
                    <a:cubicBezTo>
                      <a:pt x="414768" y="166375"/>
                      <a:pt x="406519" y="177767"/>
                      <a:pt x="398261" y="189159"/>
                    </a:cubicBezTo>
                    <a:cubicBezTo>
                      <a:pt x="383440" y="209619"/>
                      <a:pt x="368829" y="228726"/>
                      <a:pt x="352160" y="247661"/>
                    </a:cubicBezTo>
                    <a:cubicBezTo>
                      <a:pt x="336292" y="265692"/>
                      <a:pt x="320699" y="283447"/>
                      <a:pt x="306116" y="302497"/>
                    </a:cubicBezTo>
                    <a:cubicBezTo>
                      <a:pt x="297163" y="314194"/>
                      <a:pt x="288209" y="325890"/>
                      <a:pt x="279256" y="337596"/>
                    </a:cubicBezTo>
                    <a:cubicBezTo>
                      <a:pt x="274265" y="344131"/>
                      <a:pt x="251729" y="404805"/>
                      <a:pt x="240851" y="394184"/>
                    </a:cubicBezTo>
                    <a:cubicBezTo>
                      <a:pt x="247871" y="403805"/>
                      <a:pt x="208876" y="443381"/>
                      <a:pt x="199989" y="449420"/>
                    </a:cubicBezTo>
                    <a:cubicBezTo>
                      <a:pt x="190664" y="455764"/>
                      <a:pt x="183339" y="463593"/>
                      <a:pt x="175367" y="471575"/>
                    </a:cubicBezTo>
                    <a:cubicBezTo>
                      <a:pt x="171271" y="475671"/>
                      <a:pt x="146496" y="470927"/>
                      <a:pt x="139553" y="470556"/>
                    </a:cubicBezTo>
                    <a:cubicBezTo>
                      <a:pt x="110006" y="468965"/>
                      <a:pt x="81422" y="470461"/>
                      <a:pt x="51846" y="472013"/>
                    </a:cubicBezTo>
                    <a:cubicBezTo>
                      <a:pt x="40159" y="472623"/>
                      <a:pt x="30625" y="474480"/>
                      <a:pt x="19166" y="477347"/>
                    </a:cubicBezTo>
                    <a:cubicBezTo>
                      <a:pt x="-789" y="482338"/>
                      <a:pt x="-10542" y="498207"/>
                      <a:pt x="17014" y="504674"/>
                    </a:cubicBezTo>
                    <a:cubicBezTo>
                      <a:pt x="12251" y="511332"/>
                      <a:pt x="15194" y="517362"/>
                      <a:pt x="17014" y="525153"/>
                    </a:cubicBezTo>
                    <a:cubicBezTo>
                      <a:pt x="16042" y="521867"/>
                      <a:pt x="13794" y="518705"/>
                      <a:pt x="12251" y="515628"/>
                    </a:cubicBezTo>
                    <a:cubicBezTo>
                      <a:pt x="4488" y="528277"/>
                      <a:pt x="30015" y="561663"/>
                      <a:pt x="35111" y="572778"/>
                    </a:cubicBezTo>
                    <a:cubicBezTo>
                      <a:pt x="41007" y="585647"/>
                      <a:pt x="44541" y="600134"/>
                      <a:pt x="49160" y="613517"/>
                    </a:cubicBezTo>
                    <a:cubicBezTo>
                      <a:pt x="51256" y="619575"/>
                      <a:pt x="34549" y="641501"/>
                      <a:pt x="30825" y="648740"/>
                    </a:cubicBezTo>
                    <a:cubicBezTo>
                      <a:pt x="3802" y="701299"/>
                      <a:pt x="17576" y="771279"/>
                      <a:pt x="20671" y="827181"/>
                    </a:cubicBezTo>
                    <a:cubicBezTo>
                      <a:pt x="22138" y="853718"/>
                      <a:pt x="34159" y="882322"/>
                      <a:pt x="40712" y="908096"/>
                    </a:cubicBezTo>
                    <a:cubicBezTo>
                      <a:pt x="46474" y="930747"/>
                      <a:pt x="52828" y="955255"/>
                      <a:pt x="55114" y="978543"/>
                    </a:cubicBezTo>
                    <a:cubicBezTo>
                      <a:pt x="58133" y="1009433"/>
                      <a:pt x="55114" y="1041999"/>
                      <a:pt x="55114" y="1073050"/>
                    </a:cubicBezTo>
                    <a:cubicBezTo>
                      <a:pt x="55114" y="1096644"/>
                      <a:pt x="44036" y="1120075"/>
                      <a:pt x="41874" y="1143621"/>
                    </a:cubicBezTo>
                    <a:cubicBezTo>
                      <a:pt x="32949" y="1241081"/>
                      <a:pt x="18290" y="1337817"/>
                      <a:pt x="5107" y="1434791"/>
                    </a:cubicBezTo>
                    <a:cubicBezTo>
                      <a:pt x="9670" y="1435096"/>
                      <a:pt x="40216" y="1434819"/>
                      <a:pt x="40998" y="1437820"/>
                    </a:cubicBezTo>
                    <a:cubicBezTo>
                      <a:pt x="45331" y="1454365"/>
                      <a:pt x="49656" y="1470929"/>
                      <a:pt x="53990" y="1487474"/>
                    </a:cubicBezTo>
                    <a:cubicBezTo>
                      <a:pt x="60114" y="1510877"/>
                      <a:pt x="57219" y="1540061"/>
                      <a:pt x="57819" y="1563835"/>
                    </a:cubicBezTo>
                    <a:cubicBezTo>
                      <a:pt x="59333" y="1623833"/>
                      <a:pt x="63277" y="1683031"/>
                      <a:pt x="67020" y="1742915"/>
                    </a:cubicBezTo>
                    <a:cubicBezTo>
                      <a:pt x="68715" y="1770071"/>
                      <a:pt x="73125" y="1798979"/>
                      <a:pt x="69430" y="1826002"/>
                    </a:cubicBezTo>
                    <a:cubicBezTo>
                      <a:pt x="65496" y="1854700"/>
                      <a:pt x="59038" y="1878980"/>
                      <a:pt x="50399" y="1906669"/>
                    </a:cubicBezTo>
                    <a:cubicBezTo>
                      <a:pt x="40559" y="1938216"/>
                      <a:pt x="30730" y="1969753"/>
                      <a:pt x="20890" y="2001290"/>
                    </a:cubicBezTo>
                    <a:cubicBezTo>
                      <a:pt x="13527" y="2024903"/>
                      <a:pt x="15813" y="2056659"/>
                      <a:pt x="15023" y="2081453"/>
                    </a:cubicBezTo>
                    <a:cubicBezTo>
                      <a:pt x="12280" y="2167530"/>
                      <a:pt x="30434" y="2253322"/>
                      <a:pt x="17166" y="2339561"/>
                    </a:cubicBezTo>
                    <a:cubicBezTo>
                      <a:pt x="15604" y="2349705"/>
                      <a:pt x="17861" y="2361526"/>
                      <a:pt x="18280" y="2371775"/>
                    </a:cubicBezTo>
                    <a:cubicBezTo>
                      <a:pt x="18680" y="2381566"/>
                      <a:pt x="14670" y="2391863"/>
                      <a:pt x="12508" y="2401369"/>
                    </a:cubicBezTo>
                    <a:cubicBezTo>
                      <a:pt x="10318" y="2410999"/>
                      <a:pt x="18557" y="2414828"/>
                      <a:pt x="18147" y="2421362"/>
                    </a:cubicBezTo>
                    <a:cubicBezTo>
                      <a:pt x="17271" y="2435392"/>
                      <a:pt x="14956" y="2449146"/>
                      <a:pt x="13937" y="2463129"/>
                    </a:cubicBezTo>
                    <a:cubicBezTo>
                      <a:pt x="11680" y="2494066"/>
                      <a:pt x="37530" y="2494076"/>
                      <a:pt x="62076" y="2499410"/>
                    </a:cubicBezTo>
                    <a:cubicBezTo>
                      <a:pt x="82269" y="2503801"/>
                      <a:pt x="102577" y="2503886"/>
                      <a:pt x="123208" y="2504934"/>
                    </a:cubicBezTo>
                    <a:cubicBezTo>
                      <a:pt x="114473" y="2475778"/>
                      <a:pt x="151497" y="2481874"/>
                      <a:pt x="167185" y="2483922"/>
                    </a:cubicBezTo>
                    <a:cubicBezTo>
                      <a:pt x="196398" y="2487732"/>
                      <a:pt x="225611" y="2491561"/>
                      <a:pt x="254834" y="2495371"/>
                    </a:cubicBezTo>
                    <a:cubicBezTo>
                      <a:pt x="281161" y="2498800"/>
                      <a:pt x="311098" y="2496000"/>
                      <a:pt x="337492" y="2493428"/>
                    </a:cubicBezTo>
                    <a:cubicBezTo>
                      <a:pt x="350922" y="2492123"/>
                      <a:pt x="370239" y="2491294"/>
                      <a:pt x="381088" y="2481893"/>
                    </a:cubicBezTo>
                    <a:cubicBezTo>
                      <a:pt x="386498" y="2477197"/>
                      <a:pt x="380916" y="2465453"/>
                      <a:pt x="379164" y="2458966"/>
                    </a:cubicBezTo>
                    <a:cubicBezTo>
                      <a:pt x="374334" y="2441155"/>
                      <a:pt x="371991" y="2439154"/>
                      <a:pt x="356580" y="2428734"/>
                    </a:cubicBezTo>
                    <a:cubicBezTo>
                      <a:pt x="371201" y="2426667"/>
                      <a:pt x="409463" y="2428934"/>
                      <a:pt x="419445" y="2416828"/>
                    </a:cubicBezTo>
                    <a:cubicBezTo>
                      <a:pt x="425579" y="2409389"/>
                      <a:pt x="415511" y="2376937"/>
                      <a:pt x="402671" y="2373556"/>
                    </a:cubicBezTo>
                    <a:cubicBezTo>
                      <a:pt x="376868" y="2366745"/>
                      <a:pt x="351055" y="2359935"/>
                      <a:pt x="325252" y="2353115"/>
                    </a:cubicBezTo>
                    <a:cubicBezTo>
                      <a:pt x="315460" y="2350534"/>
                      <a:pt x="280799" y="2335294"/>
                      <a:pt x="280389" y="2326331"/>
                    </a:cubicBezTo>
                    <a:cubicBezTo>
                      <a:pt x="263549" y="2339094"/>
                      <a:pt x="245804" y="2293698"/>
                      <a:pt x="243832" y="2283135"/>
                    </a:cubicBezTo>
                    <a:cubicBezTo>
                      <a:pt x="235193" y="2236853"/>
                      <a:pt x="235679" y="2183894"/>
                      <a:pt x="242604" y="2137507"/>
                    </a:cubicBezTo>
                    <a:cubicBezTo>
                      <a:pt x="251567" y="2077471"/>
                      <a:pt x="259701" y="2018530"/>
                      <a:pt x="274446" y="1959713"/>
                    </a:cubicBezTo>
                    <a:cubicBezTo>
                      <a:pt x="290029" y="1897572"/>
                      <a:pt x="304069" y="1837860"/>
                      <a:pt x="313327" y="1774557"/>
                    </a:cubicBezTo>
                    <a:cubicBezTo>
                      <a:pt x="320909" y="1722674"/>
                      <a:pt x="332463" y="1668610"/>
                      <a:pt x="332844" y="1616242"/>
                    </a:cubicBezTo>
                    <a:cubicBezTo>
                      <a:pt x="333139" y="1576551"/>
                      <a:pt x="335406" y="1536356"/>
                      <a:pt x="333729" y="1496703"/>
                    </a:cubicBezTo>
                    <a:cubicBezTo>
                      <a:pt x="332901" y="1477072"/>
                      <a:pt x="329958" y="1457327"/>
                      <a:pt x="328071" y="1437763"/>
                    </a:cubicBezTo>
                    <a:cubicBezTo>
                      <a:pt x="328148" y="1438563"/>
                      <a:pt x="334187" y="1427295"/>
                      <a:pt x="334425" y="1424170"/>
                    </a:cubicBezTo>
                    <a:cubicBezTo>
                      <a:pt x="335358" y="1411874"/>
                      <a:pt x="336282" y="1399586"/>
                      <a:pt x="337215" y="1387290"/>
                    </a:cubicBezTo>
                    <a:cubicBezTo>
                      <a:pt x="340130" y="1348809"/>
                      <a:pt x="338987" y="1311137"/>
                      <a:pt x="338092" y="1272513"/>
                    </a:cubicBezTo>
                    <a:cubicBezTo>
                      <a:pt x="337711" y="1255968"/>
                      <a:pt x="335406" y="1181540"/>
                      <a:pt x="328967" y="1180949"/>
                    </a:cubicBezTo>
                    <a:cubicBezTo>
                      <a:pt x="330910" y="1162300"/>
                      <a:pt x="332767" y="1144326"/>
                      <a:pt x="336768" y="1126038"/>
                    </a:cubicBezTo>
                    <a:cubicBezTo>
                      <a:pt x="339978" y="1111350"/>
                      <a:pt x="343188" y="1096672"/>
                      <a:pt x="346407" y="1081985"/>
                    </a:cubicBezTo>
                    <a:cubicBezTo>
                      <a:pt x="347064" y="1078965"/>
                      <a:pt x="354980" y="1062135"/>
                      <a:pt x="354913" y="1061677"/>
                    </a:cubicBezTo>
                    <a:cubicBezTo>
                      <a:pt x="353008" y="1049133"/>
                      <a:pt x="354094" y="1042351"/>
                      <a:pt x="357189" y="1029950"/>
                    </a:cubicBezTo>
                    <a:cubicBezTo>
                      <a:pt x="358342" y="1025330"/>
                      <a:pt x="380402" y="1033493"/>
                      <a:pt x="383850" y="1034388"/>
                    </a:cubicBezTo>
                    <a:cubicBezTo>
                      <a:pt x="400995" y="1038846"/>
                      <a:pt x="416587" y="1048495"/>
                      <a:pt x="433866" y="1053172"/>
                    </a:cubicBezTo>
                    <a:cubicBezTo>
                      <a:pt x="433866" y="1053172"/>
                      <a:pt x="433856" y="1053172"/>
                      <a:pt x="433856" y="1053172"/>
                    </a:cubicBezTo>
                    <a:cubicBezTo>
                      <a:pt x="475928" y="1063087"/>
                      <a:pt x="517057" y="1053467"/>
                      <a:pt x="528668" y="1007194"/>
                    </a:cubicBezTo>
                    <a:cubicBezTo>
                      <a:pt x="532954" y="990097"/>
                      <a:pt x="537698" y="970961"/>
                      <a:pt x="525029" y="957588"/>
                    </a:cubicBezTo>
                    <a:cubicBezTo>
                      <a:pt x="512676" y="944548"/>
                      <a:pt x="500312" y="931499"/>
                      <a:pt x="487958" y="918460"/>
                    </a:cubicBezTo>
                    <a:cubicBezTo>
                      <a:pt x="482872" y="913097"/>
                      <a:pt x="468889" y="908458"/>
                      <a:pt x="462517" y="904477"/>
                    </a:cubicBezTo>
                    <a:cubicBezTo>
                      <a:pt x="449639" y="896428"/>
                      <a:pt x="438695" y="880493"/>
                      <a:pt x="428103" y="869634"/>
                    </a:cubicBezTo>
                    <a:cubicBezTo>
                      <a:pt x="418835" y="860128"/>
                      <a:pt x="408196" y="858423"/>
                      <a:pt x="395508" y="857661"/>
                    </a:cubicBezTo>
                    <a:cubicBezTo>
                      <a:pt x="383659" y="856947"/>
                      <a:pt x="369991" y="868348"/>
                      <a:pt x="359942" y="858528"/>
                    </a:cubicBezTo>
                    <a:cubicBezTo>
                      <a:pt x="352122" y="850880"/>
                      <a:pt x="350798" y="832858"/>
                      <a:pt x="343635" y="823076"/>
                    </a:cubicBezTo>
                    <a:cubicBezTo>
                      <a:pt x="334844" y="811094"/>
                      <a:pt x="327995" y="797006"/>
                      <a:pt x="320871" y="782776"/>
                    </a:cubicBezTo>
                    <a:cubicBezTo>
                      <a:pt x="308298" y="757611"/>
                      <a:pt x="292658" y="737218"/>
                      <a:pt x="273427" y="716663"/>
                    </a:cubicBezTo>
                    <a:cubicBezTo>
                      <a:pt x="264864" y="707500"/>
                      <a:pt x="261777" y="696260"/>
                      <a:pt x="253862" y="687993"/>
                    </a:cubicBezTo>
                    <a:cubicBezTo>
                      <a:pt x="248023" y="681887"/>
                      <a:pt x="221544" y="674972"/>
                      <a:pt x="225402" y="664942"/>
                    </a:cubicBezTo>
                    <a:cubicBezTo>
                      <a:pt x="228535" y="656808"/>
                      <a:pt x="251443" y="661989"/>
                      <a:pt x="251986" y="647283"/>
                    </a:cubicBezTo>
                    <a:cubicBezTo>
                      <a:pt x="252738" y="626623"/>
                      <a:pt x="255377" y="621280"/>
                      <a:pt x="266873" y="603935"/>
                    </a:cubicBezTo>
                    <a:cubicBezTo>
                      <a:pt x="295277" y="561062"/>
                      <a:pt x="326871" y="517762"/>
                      <a:pt x="356923" y="474661"/>
                    </a:cubicBezTo>
                    <a:cubicBezTo>
                      <a:pt x="359180" y="471432"/>
                      <a:pt x="364352" y="469937"/>
                      <a:pt x="366143" y="466594"/>
                    </a:cubicBezTo>
                    <a:cubicBezTo>
                      <a:pt x="368381" y="462403"/>
                      <a:pt x="365962" y="455173"/>
                      <a:pt x="369210" y="451535"/>
                    </a:cubicBezTo>
                    <a:cubicBezTo>
                      <a:pt x="377763" y="441952"/>
                      <a:pt x="386745" y="433447"/>
                      <a:pt x="392537" y="421978"/>
                    </a:cubicBezTo>
                    <a:cubicBezTo>
                      <a:pt x="406605" y="394146"/>
                      <a:pt x="421559" y="369839"/>
                      <a:pt x="439209" y="344092"/>
                    </a:cubicBezTo>
                    <a:cubicBezTo>
                      <a:pt x="453259" y="323604"/>
                      <a:pt x="466317" y="302440"/>
                      <a:pt x="479719" y="281532"/>
                    </a:cubicBezTo>
                    <a:cubicBezTo>
                      <a:pt x="490616" y="264530"/>
                      <a:pt x="501512" y="247528"/>
                      <a:pt x="512399" y="230535"/>
                    </a:cubicBezTo>
                    <a:cubicBezTo>
                      <a:pt x="516514" y="224106"/>
                      <a:pt x="526573" y="213714"/>
                      <a:pt x="528068" y="206085"/>
                    </a:cubicBezTo>
                    <a:cubicBezTo>
                      <a:pt x="530059" y="195903"/>
                      <a:pt x="514390" y="183958"/>
                      <a:pt x="529630" y="182701"/>
                    </a:cubicBezTo>
                    <a:cubicBezTo>
                      <a:pt x="544984" y="181434"/>
                      <a:pt x="559862" y="181053"/>
                      <a:pt x="574626" y="176672"/>
                    </a:cubicBezTo>
                    <a:cubicBezTo>
                      <a:pt x="596210" y="170271"/>
                      <a:pt x="620022" y="146182"/>
                      <a:pt x="637586" y="132256"/>
                    </a:cubicBezTo>
                    <a:close/>
                    <a:moveTo>
                      <a:pt x="18461" y="530878"/>
                    </a:moveTo>
                    <a:cubicBezTo>
                      <a:pt x="18861" y="529478"/>
                      <a:pt x="20338" y="530068"/>
                      <a:pt x="21795" y="530878"/>
                    </a:cubicBezTo>
                    <a:lnTo>
                      <a:pt x="18461" y="530878"/>
                    </a:lnTo>
                    <a:close/>
                    <a:moveTo>
                      <a:pt x="163718" y="483253"/>
                    </a:moveTo>
                    <a:cubicBezTo>
                      <a:pt x="141277" y="483253"/>
                      <a:pt x="118140" y="475842"/>
                      <a:pt x="97328" y="484891"/>
                    </a:cubicBezTo>
                    <a:cubicBezTo>
                      <a:pt x="72430" y="495711"/>
                      <a:pt x="48141" y="505894"/>
                      <a:pt x="26558" y="522782"/>
                    </a:cubicBezTo>
                    <a:cubicBezTo>
                      <a:pt x="21233" y="509304"/>
                      <a:pt x="17080" y="507018"/>
                      <a:pt x="27453" y="496645"/>
                    </a:cubicBezTo>
                    <a:cubicBezTo>
                      <a:pt x="32663" y="491435"/>
                      <a:pt x="43807" y="488320"/>
                      <a:pt x="50370" y="484682"/>
                    </a:cubicBezTo>
                    <a:cubicBezTo>
                      <a:pt x="42941" y="482291"/>
                      <a:pt x="24453" y="488977"/>
                      <a:pt x="16080" y="491825"/>
                    </a:cubicBezTo>
                    <a:cubicBezTo>
                      <a:pt x="16871" y="492616"/>
                      <a:pt x="17671" y="493416"/>
                      <a:pt x="18461" y="494207"/>
                    </a:cubicBezTo>
                    <a:cubicBezTo>
                      <a:pt x="12880" y="493368"/>
                      <a:pt x="11422" y="485577"/>
                      <a:pt x="16871" y="484062"/>
                    </a:cubicBezTo>
                    <a:cubicBezTo>
                      <a:pt x="23691" y="482167"/>
                      <a:pt x="30568" y="479890"/>
                      <a:pt x="37511" y="478490"/>
                    </a:cubicBezTo>
                    <a:cubicBezTo>
                      <a:pt x="50980" y="475757"/>
                      <a:pt x="65677" y="473728"/>
                      <a:pt x="79431" y="473728"/>
                    </a:cubicBezTo>
                    <a:cubicBezTo>
                      <a:pt x="109339" y="473728"/>
                      <a:pt x="139667" y="474556"/>
                      <a:pt x="169433" y="477538"/>
                    </a:cubicBezTo>
                    <a:cubicBezTo>
                      <a:pt x="167604" y="479376"/>
                      <a:pt x="165870" y="481805"/>
                      <a:pt x="163718" y="483253"/>
                    </a:cubicBezTo>
                    <a:close/>
                    <a:moveTo>
                      <a:pt x="393699" y="864577"/>
                    </a:moveTo>
                    <a:lnTo>
                      <a:pt x="407567" y="866644"/>
                    </a:lnTo>
                    <a:lnTo>
                      <a:pt x="393699" y="864577"/>
                    </a:lnTo>
                    <a:lnTo>
                      <a:pt x="393699" y="864577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F14BC78-8E30-4734-803B-5048F39CF31C}"/>
                  </a:ext>
                </a:extLst>
              </p:cNvPr>
              <p:cNvSpPr/>
              <p:nvPr/>
            </p:nvSpPr>
            <p:spPr>
              <a:xfrm>
                <a:off x="3317300" y="1725692"/>
                <a:ext cx="229058" cy="130958"/>
              </a:xfrm>
              <a:custGeom>
                <a:avLst/>
                <a:gdLst>
                  <a:gd name="connsiteX0" fmla="*/ 120015 w 229058"/>
                  <a:gd name="connsiteY0" fmla="*/ 2371 h 130958"/>
                  <a:gd name="connsiteX1" fmla="*/ 27432 w 229058"/>
                  <a:gd name="connsiteY1" fmla="*/ 46376 h 130958"/>
                  <a:gd name="connsiteX2" fmla="*/ 17621 w 229058"/>
                  <a:gd name="connsiteY2" fmla="*/ 59521 h 130958"/>
                  <a:gd name="connsiteX3" fmla="*/ 16916 w 229058"/>
                  <a:gd name="connsiteY3" fmla="*/ 63902 h 130958"/>
                  <a:gd name="connsiteX4" fmla="*/ 10592 w 229058"/>
                  <a:gd name="connsiteY4" fmla="*/ 72494 h 130958"/>
                  <a:gd name="connsiteX5" fmla="*/ 0 w 229058"/>
                  <a:gd name="connsiteY5" fmla="*/ 130958 h 130958"/>
                  <a:gd name="connsiteX6" fmla="*/ 30204 w 229058"/>
                  <a:gd name="connsiteY6" fmla="*/ 125034 h 130958"/>
                  <a:gd name="connsiteX7" fmla="*/ 88230 w 229058"/>
                  <a:gd name="connsiteY7" fmla="*/ 121976 h 130958"/>
                  <a:gd name="connsiteX8" fmla="*/ 123282 w 229058"/>
                  <a:gd name="connsiteY8" fmla="*/ 122757 h 130958"/>
                  <a:gd name="connsiteX9" fmla="*/ 164068 w 229058"/>
                  <a:gd name="connsiteY9" fmla="*/ 124053 h 130958"/>
                  <a:gd name="connsiteX10" fmla="*/ 223018 w 229058"/>
                  <a:gd name="connsiteY10" fmla="*/ 63064 h 130958"/>
                  <a:gd name="connsiteX11" fmla="*/ 200349 w 229058"/>
                  <a:gd name="connsiteY11" fmla="*/ 23650 h 130958"/>
                  <a:gd name="connsiteX12" fmla="*/ 120015 w 229058"/>
                  <a:gd name="connsiteY12" fmla="*/ 2371 h 13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9058" h="130958">
                    <a:moveTo>
                      <a:pt x="120015" y="2371"/>
                    </a:moveTo>
                    <a:cubicBezTo>
                      <a:pt x="83182" y="5533"/>
                      <a:pt x="53559" y="20249"/>
                      <a:pt x="27432" y="46376"/>
                    </a:cubicBezTo>
                    <a:cubicBezTo>
                      <a:pt x="23898" y="49910"/>
                      <a:pt x="20241" y="55320"/>
                      <a:pt x="17621" y="59521"/>
                    </a:cubicBezTo>
                    <a:cubicBezTo>
                      <a:pt x="15583" y="62788"/>
                      <a:pt x="21898" y="61216"/>
                      <a:pt x="16916" y="63902"/>
                    </a:cubicBezTo>
                    <a:cubicBezTo>
                      <a:pt x="13830" y="65560"/>
                      <a:pt x="11954" y="69512"/>
                      <a:pt x="10592" y="72494"/>
                    </a:cubicBezTo>
                    <a:cubicBezTo>
                      <a:pt x="2076" y="91220"/>
                      <a:pt x="1543" y="110889"/>
                      <a:pt x="0" y="130958"/>
                    </a:cubicBezTo>
                    <a:cubicBezTo>
                      <a:pt x="10278" y="130291"/>
                      <a:pt x="19888" y="125577"/>
                      <a:pt x="30204" y="125034"/>
                    </a:cubicBezTo>
                    <a:cubicBezTo>
                      <a:pt x="49549" y="124015"/>
                      <a:pt x="68885" y="122995"/>
                      <a:pt x="88230" y="121976"/>
                    </a:cubicBezTo>
                    <a:cubicBezTo>
                      <a:pt x="100003" y="121357"/>
                      <a:pt x="111481" y="122129"/>
                      <a:pt x="123282" y="122757"/>
                    </a:cubicBezTo>
                    <a:cubicBezTo>
                      <a:pt x="130064" y="123129"/>
                      <a:pt x="159849" y="128272"/>
                      <a:pt x="164068" y="124053"/>
                    </a:cubicBezTo>
                    <a:cubicBezTo>
                      <a:pt x="184595" y="103526"/>
                      <a:pt x="204140" y="85610"/>
                      <a:pt x="223018" y="63064"/>
                    </a:cubicBezTo>
                    <a:cubicBezTo>
                      <a:pt x="239544" y="43328"/>
                      <a:pt x="218885" y="36251"/>
                      <a:pt x="200349" y="23650"/>
                    </a:cubicBezTo>
                    <a:cubicBezTo>
                      <a:pt x="177384" y="8029"/>
                      <a:pt x="148285" y="-5659"/>
                      <a:pt x="120015" y="2371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8C4292C-0571-4B4A-982C-CC67B1EF028C}"/>
                  </a:ext>
                </a:extLst>
              </p:cNvPr>
              <p:cNvSpPr/>
              <p:nvPr/>
            </p:nvSpPr>
            <p:spPr>
              <a:xfrm>
                <a:off x="3324434" y="1908195"/>
                <a:ext cx="3333" cy="842"/>
              </a:xfrm>
              <a:custGeom>
                <a:avLst/>
                <a:gdLst>
                  <a:gd name="connsiteX0" fmla="*/ 0 w 3333"/>
                  <a:gd name="connsiteY0" fmla="*/ 843 h 842"/>
                  <a:gd name="connsiteX1" fmla="*/ 3334 w 3333"/>
                  <a:gd name="connsiteY1" fmla="*/ 843 h 842"/>
                  <a:gd name="connsiteX2" fmla="*/ 0 w 3333"/>
                  <a:gd name="connsiteY2" fmla="*/ 843 h 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3" h="842">
                    <a:moveTo>
                      <a:pt x="0" y="843"/>
                    </a:moveTo>
                    <a:lnTo>
                      <a:pt x="3334" y="843"/>
                    </a:lnTo>
                    <a:cubicBezTo>
                      <a:pt x="1886" y="33"/>
                      <a:pt x="400" y="-557"/>
                      <a:pt x="0" y="843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4EFA276-9F1C-4D0E-BE1C-8D6223C8D929}"/>
                  </a:ext>
                </a:extLst>
              </p:cNvPr>
              <p:cNvSpPr/>
              <p:nvPr/>
            </p:nvSpPr>
            <p:spPr>
              <a:xfrm>
                <a:off x="3318642" y="1851485"/>
                <a:ext cx="156773" cy="49447"/>
              </a:xfrm>
              <a:custGeom>
                <a:avLst/>
                <a:gdLst>
                  <a:gd name="connsiteX0" fmla="*/ 118673 w 156773"/>
                  <a:gd name="connsiteY0" fmla="*/ 1832 h 49447"/>
                  <a:gd name="connsiteX1" fmla="*/ 54046 w 156773"/>
                  <a:gd name="connsiteY1" fmla="*/ 1270 h 49447"/>
                  <a:gd name="connsiteX2" fmla="*/ 19823 w 156773"/>
                  <a:gd name="connsiteY2" fmla="*/ 6500 h 49447"/>
                  <a:gd name="connsiteX3" fmla="*/ 5802 w 156773"/>
                  <a:gd name="connsiteY3" fmla="*/ 20873 h 49447"/>
                  <a:gd name="connsiteX4" fmla="*/ 3420 w 156773"/>
                  <a:gd name="connsiteY4" fmla="*/ 18492 h 49447"/>
                  <a:gd name="connsiteX5" fmla="*/ 37711 w 156773"/>
                  <a:gd name="connsiteY5" fmla="*/ 11348 h 49447"/>
                  <a:gd name="connsiteX6" fmla="*/ 16279 w 156773"/>
                  <a:gd name="connsiteY6" fmla="*/ 21825 h 49447"/>
                  <a:gd name="connsiteX7" fmla="*/ 13898 w 156773"/>
                  <a:gd name="connsiteY7" fmla="*/ 49448 h 49447"/>
                  <a:gd name="connsiteX8" fmla="*/ 88431 w 156773"/>
                  <a:gd name="connsiteY8" fmla="*/ 9919 h 49447"/>
                  <a:gd name="connsiteX9" fmla="*/ 156773 w 156773"/>
                  <a:gd name="connsiteY9" fmla="*/ 4204 h 49447"/>
                  <a:gd name="connsiteX10" fmla="*/ 118673 w 156773"/>
                  <a:gd name="connsiteY10" fmla="*/ 1832 h 4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773" h="49447">
                    <a:moveTo>
                      <a:pt x="118673" y="1832"/>
                    </a:moveTo>
                    <a:cubicBezTo>
                      <a:pt x="97470" y="1080"/>
                      <a:pt x="75163" y="-1540"/>
                      <a:pt x="54046" y="1270"/>
                    </a:cubicBezTo>
                    <a:cubicBezTo>
                      <a:pt x="42654" y="2785"/>
                      <a:pt x="30938" y="3537"/>
                      <a:pt x="19823" y="6500"/>
                    </a:cubicBezTo>
                    <a:cubicBezTo>
                      <a:pt x="15165" y="7738"/>
                      <a:pt x="-11572" y="18263"/>
                      <a:pt x="5802" y="20873"/>
                    </a:cubicBezTo>
                    <a:cubicBezTo>
                      <a:pt x="5011" y="20082"/>
                      <a:pt x="4211" y="19282"/>
                      <a:pt x="3420" y="18492"/>
                    </a:cubicBezTo>
                    <a:cubicBezTo>
                      <a:pt x="11793" y="15644"/>
                      <a:pt x="30281" y="8957"/>
                      <a:pt x="37711" y="11348"/>
                    </a:cubicBezTo>
                    <a:cubicBezTo>
                      <a:pt x="31148" y="14996"/>
                      <a:pt x="22318" y="17644"/>
                      <a:pt x="16279" y="21825"/>
                    </a:cubicBezTo>
                    <a:cubicBezTo>
                      <a:pt x="3163" y="30922"/>
                      <a:pt x="8869" y="36703"/>
                      <a:pt x="13898" y="49448"/>
                    </a:cubicBezTo>
                    <a:cubicBezTo>
                      <a:pt x="36577" y="31693"/>
                      <a:pt x="62285" y="21292"/>
                      <a:pt x="88431" y="9919"/>
                    </a:cubicBezTo>
                    <a:cubicBezTo>
                      <a:pt x="104509" y="2928"/>
                      <a:pt x="146477" y="21035"/>
                      <a:pt x="156773" y="4204"/>
                    </a:cubicBezTo>
                    <a:cubicBezTo>
                      <a:pt x="144057" y="2947"/>
                      <a:pt x="131446" y="2347"/>
                      <a:pt x="118673" y="1832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D051F93-A183-4B3B-8E90-71D649CF3BE9}"/>
                  </a:ext>
                </a:extLst>
              </p:cNvPr>
              <p:cNvSpPr/>
              <p:nvPr/>
            </p:nvSpPr>
            <p:spPr>
              <a:xfrm>
                <a:off x="3318252" y="1889036"/>
                <a:ext cx="4762" cy="14287"/>
              </a:xfrm>
              <a:custGeom>
                <a:avLst/>
                <a:gdLst>
                  <a:gd name="connsiteX0" fmla="*/ 0 w 4762"/>
                  <a:gd name="connsiteY0" fmla="*/ 3334 h 14287"/>
                  <a:gd name="connsiteX1" fmla="*/ 4763 w 4762"/>
                  <a:gd name="connsiteY1" fmla="*/ 14288 h 14287"/>
                  <a:gd name="connsiteX2" fmla="*/ 1429 w 4762"/>
                  <a:gd name="connsiteY2" fmla="*/ 0 h 14287"/>
                  <a:gd name="connsiteX3" fmla="*/ 0 w 4762"/>
                  <a:gd name="connsiteY3" fmla="*/ 3334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4287">
                    <a:moveTo>
                      <a:pt x="0" y="3334"/>
                    </a:moveTo>
                    <a:cubicBezTo>
                      <a:pt x="924" y="7039"/>
                      <a:pt x="2629" y="10925"/>
                      <a:pt x="4763" y="14288"/>
                    </a:cubicBezTo>
                    <a:cubicBezTo>
                      <a:pt x="3648" y="9525"/>
                      <a:pt x="2543" y="4763"/>
                      <a:pt x="1429" y="0"/>
                    </a:cubicBezTo>
                    <a:cubicBezTo>
                      <a:pt x="953" y="1114"/>
                      <a:pt x="467" y="2229"/>
                      <a:pt x="0" y="3334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E34BA65-88D1-427C-8BBD-63300E8787CE}"/>
                </a:ext>
              </a:extLst>
            </p:cNvPr>
            <p:cNvGrpSpPr/>
            <p:nvPr/>
          </p:nvGrpSpPr>
          <p:grpSpPr>
            <a:xfrm>
              <a:off x="9005559" y="1397632"/>
              <a:ext cx="976705" cy="3669668"/>
              <a:chOff x="5349228" y="3001422"/>
              <a:chExt cx="664304" cy="2495917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608946EB-7D84-44ED-96D5-3E8BA16E72C3}"/>
                  </a:ext>
                </a:extLst>
              </p:cNvPr>
              <p:cNvSpPr/>
              <p:nvPr/>
            </p:nvSpPr>
            <p:spPr>
              <a:xfrm>
                <a:off x="5349228" y="3001422"/>
                <a:ext cx="664304" cy="2495917"/>
              </a:xfrm>
              <a:custGeom>
                <a:avLst/>
                <a:gdLst>
                  <a:gd name="connsiteX0" fmla="*/ 646683 w 664304"/>
                  <a:gd name="connsiteY0" fmla="*/ 435759 h 2495917"/>
                  <a:gd name="connsiteX1" fmla="*/ 641921 w 664304"/>
                  <a:gd name="connsiteY1" fmla="*/ 414328 h 2495917"/>
                  <a:gd name="connsiteX2" fmla="*/ 664304 w 664304"/>
                  <a:gd name="connsiteY2" fmla="*/ 406232 h 2495917"/>
                  <a:gd name="connsiteX3" fmla="*/ 592638 w 664304"/>
                  <a:gd name="connsiteY3" fmla="*/ 401993 h 2495917"/>
                  <a:gd name="connsiteX4" fmla="*/ 520486 w 664304"/>
                  <a:gd name="connsiteY4" fmla="*/ 403851 h 2495917"/>
                  <a:gd name="connsiteX5" fmla="*/ 372849 w 664304"/>
                  <a:gd name="connsiteY5" fmla="*/ 415757 h 2495917"/>
                  <a:gd name="connsiteX6" fmla="*/ 374582 w 664304"/>
                  <a:gd name="connsiteY6" fmla="*/ 387496 h 2495917"/>
                  <a:gd name="connsiteX7" fmla="*/ 372792 w 664304"/>
                  <a:gd name="connsiteY7" fmla="*/ 352415 h 2495917"/>
                  <a:gd name="connsiteX8" fmla="*/ 318261 w 664304"/>
                  <a:gd name="connsiteY8" fmla="*/ 277120 h 2495917"/>
                  <a:gd name="connsiteX9" fmla="*/ 261968 w 664304"/>
                  <a:gd name="connsiteY9" fmla="*/ 208483 h 2495917"/>
                  <a:gd name="connsiteX10" fmla="*/ 244766 w 664304"/>
                  <a:gd name="connsiteY10" fmla="*/ 185623 h 2495917"/>
                  <a:gd name="connsiteX11" fmla="*/ 215686 w 664304"/>
                  <a:gd name="connsiteY11" fmla="*/ 145256 h 2495917"/>
                  <a:gd name="connsiteX12" fmla="*/ 200208 w 664304"/>
                  <a:gd name="connsiteY12" fmla="*/ 138827 h 2495917"/>
                  <a:gd name="connsiteX13" fmla="*/ 187587 w 664304"/>
                  <a:gd name="connsiteY13" fmla="*/ 133588 h 2495917"/>
                  <a:gd name="connsiteX14" fmla="*/ 171490 w 664304"/>
                  <a:gd name="connsiteY14" fmla="*/ 105051 h 2495917"/>
                  <a:gd name="connsiteX15" fmla="*/ 153783 w 664304"/>
                  <a:gd name="connsiteY15" fmla="*/ 60960 h 2495917"/>
                  <a:gd name="connsiteX16" fmla="*/ 124570 w 664304"/>
                  <a:gd name="connsiteY16" fmla="*/ 29375 h 2495917"/>
                  <a:gd name="connsiteX17" fmla="*/ 58457 w 664304"/>
                  <a:gd name="connsiteY17" fmla="*/ 1429 h 2495917"/>
                  <a:gd name="connsiteX18" fmla="*/ 41588 w 664304"/>
                  <a:gd name="connsiteY18" fmla="*/ 0 h 2495917"/>
                  <a:gd name="connsiteX19" fmla="*/ 29244 w 664304"/>
                  <a:gd name="connsiteY19" fmla="*/ 4763 h 2495917"/>
                  <a:gd name="connsiteX20" fmla="*/ 26148 w 664304"/>
                  <a:gd name="connsiteY20" fmla="*/ 25241 h 2495917"/>
                  <a:gd name="connsiteX21" fmla="*/ 4536 w 664304"/>
                  <a:gd name="connsiteY21" fmla="*/ 42072 h 2495917"/>
                  <a:gd name="connsiteX22" fmla="*/ 23643 w 664304"/>
                  <a:gd name="connsiteY22" fmla="*/ 48006 h 2495917"/>
                  <a:gd name="connsiteX23" fmla="*/ 51513 w 664304"/>
                  <a:gd name="connsiteY23" fmla="*/ 60598 h 2495917"/>
                  <a:gd name="connsiteX24" fmla="*/ 84936 w 664304"/>
                  <a:gd name="connsiteY24" fmla="*/ 93402 h 2495917"/>
                  <a:gd name="connsiteX25" fmla="*/ 69925 w 664304"/>
                  <a:gd name="connsiteY25" fmla="*/ 120653 h 2495917"/>
                  <a:gd name="connsiteX26" fmla="*/ 10918 w 664304"/>
                  <a:gd name="connsiteY26" fmla="*/ 99070 h 2495917"/>
                  <a:gd name="connsiteX27" fmla="*/ 34521 w 664304"/>
                  <a:gd name="connsiteY27" fmla="*/ 131607 h 2495917"/>
                  <a:gd name="connsiteX28" fmla="*/ 80650 w 664304"/>
                  <a:gd name="connsiteY28" fmla="*/ 160611 h 2495917"/>
                  <a:gd name="connsiteX29" fmla="*/ 128552 w 664304"/>
                  <a:gd name="connsiteY29" fmla="*/ 172888 h 2495917"/>
                  <a:gd name="connsiteX30" fmla="*/ 132571 w 664304"/>
                  <a:gd name="connsiteY30" fmla="*/ 189167 h 2495917"/>
                  <a:gd name="connsiteX31" fmla="*/ 122846 w 664304"/>
                  <a:gd name="connsiteY31" fmla="*/ 201463 h 2495917"/>
                  <a:gd name="connsiteX32" fmla="*/ 137543 w 664304"/>
                  <a:gd name="connsiteY32" fmla="*/ 228448 h 2495917"/>
                  <a:gd name="connsiteX33" fmla="*/ 200275 w 664304"/>
                  <a:gd name="connsiteY33" fmla="*/ 325488 h 2495917"/>
                  <a:gd name="connsiteX34" fmla="*/ 240480 w 664304"/>
                  <a:gd name="connsiteY34" fmla="*/ 385772 h 2495917"/>
                  <a:gd name="connsiteX35" fmla="*/ 258577 w 664304"/>
                  <a:gd name="connsiteY35" fmla="*/ 421491 h 2495917"/>
                  <a:gd name="connsiteX36" fmla="*/ 281047 w 664304"/>
                  <a:gd name="connsiteY36" fmla="*/ 456609 h 2495917"/>
                  <a:gd name="connsiteX37" fmla="*/ 323195 w 664304"/>
                  <a:gd name="connsiteY37" fmla="*/ 517122 h 2495917"/>
                  <a:gd name="connsiteX38" fmla="*/ 374220 w 664304"/>
                  <a:gd name="connsiteY38" fmla="*/ 590864 h 2495917"/>
                  <a:gd name="connsiteX39" fmla="*/ 393242 w 664304"/>
                  <a:gd name="connsiteY39" fmla="*/ 624859 h 2495917"/>
                  <a:gd name="connsiteX40" fmla="*/ 382393 w 664304"/>
                  <a:gd name="connsiteY40" fmla="*/ 642947 h 2495917"/>
                  <a:gd name="connsiteX41" fmla="*/ 383345 w 664304"/>
                  <a:gd name="connsiteY41" fmla="*/ 664378 h 2495917"/>
                  <a:gd name="connsiteX42" fmla="*/ 337882 w 664304"/>
                  <a:gd name="connsiteY42" fmla="*/ 714699 h 2495917"/>
                  <a:gd name="connsiteX43" fmla="*/ 317366 w 664304"/>
                  <a:gd name="connsiteY43" fmla="*/ 747408 h 2495917"/>
                  <a:gd name="connsiteX44" fmla="*/ 290295 w 664304"/>
                  <a:gd name="connsiteY44" fmla="*/ 786622 h 2495917"/>
                  <a:gd name="connsiteX45" fmla="*/ 282390 w 664304"/>
                  <a:gd name="connsiteY45" fmla="*/ 822960 h 2495917"/>
                  <a:gd name="connsiteX46" fmla="*/ 249052 w 664304"/>
                  <a:gd name="connsiteY46" fmla="*/ 842972 h 2495917"/>
                  <a:gd name="connsiteX47" fmla="*/ 106196 w 664304"/>
                  <a:gd name="connsiteY47" fmla="*/ 923496 h 2495917"/>
                  <a:gd name="connsiteX48" fmla="*/ 149040 w 664304"/>
                  <a:gd name="connsiteY48" fmla="*/ 1018223 h 2495917"/>
                  <a:gd name="connsiteX49" fmla="*/ 222859 w 664304"/>
                  <a:gd name="connsiteY49" fmla="*/ 1011079 h 2495917"/>
                  <a:gd name="connsiteX50" fmla="*/ 281447 w 664304"/>
                  <a:gd name="connsiteY50" fmla="*/ 988209 h 2495917"/>
                  <a:gd name="connsiteX51" fmla="*/ 288391 w 664304"/>
                  <a:gd name="connsiteY51" fmla="*/ 1031615 h 2495917"/>
                  <a:gd name="connsiteX52" fmla="*/ 308222 w 664304"/>
                  <a:gd name="connsiteY52" fmla="*/ 1112910 h 2495917"/>
                  <a:gd name="connsiteX53" fmla="*/ 309041 w 664304"/>
                  <a:gd name="connsiteY53" fmla="*/ 1174309 h 2495917"/>
                  <a:gd name="connsiteX54" fmla="*/ 304736 w 664304"/>
                  <a:gd name="connsiteY54" fmla="*/ 1362666 h 2495917"/>
                  <a:gd name="connsiteX55" fmla="*/ 307136 w 664304"/>
                  <a:gd name="connsiteY55" fmla="*/ 1404595 h 2495917"/>
                  <a:gd name="connsiteX56" fmla="*/ 314299 w 664304"/>
                  <a:gd name="connsiteY56" fmla="*/ 1415901 h 2495917"/>
                  <a:gd name="connsiteX57" fmla="*/ 308584 w 664304"/>
                  <a:gd name="connsiteY57" fmla="*/ 1438285 h 2495917"/>
                  <a:gd name="connsiteX58" fmla="*/ 306202 w 664304"/>
                  <a:gd name="connsiteY58" fmla="*/ 1515809 h 2495917"/>
                  <a:gd name="connsiteX59" fmla="*/ 318051 w 664304"/>
                  <a:gd name="connsiteY59" fmla="*/ 1711109 h 2495917"/>
                  <a:gd name="connsiteX60" fmla="*/ 328510 w 664304"/>
                  <a:gd name="connsiteY60" fmla="*/ 1783090 h 2495917"/>
                  <a:gd name="connsiteX61" fmla="*/ 341997 w 664304"/>
                  <a:gd name="connsiteY61" fmla="*/ 1871958 h 2495917"/>
                  <a:gd name="connsiteX62" fmla="*/ 405881 w 664304"/>
                  <a:gd name="connsiteY62" fmla="*/ 2196437 h 2495917"/>
                  <a:gd name="connsiteX63" fmla="*/ 403224 w 664304"/>
                  <a:gd name="connsiteY63" fmla="*/ 2273608 h 2495917"/>
                  <a:gd name="connsiteX64" fmla="*/ 398357 w 664304"/>
                  <a:gd name="connsiteY64" fmla="*/ 2303879 h 2495917"/>
                  <a:gd name="connsiteX65" fmla="*/ 372163 w 664304"/>
                  <a:gd name="connsiteY65" fmla="*/ 2317690 h 2495917"/>
                  <a:gd name="connsiteX66" fmla="*/ 286733 w 664304"/>
                  <a:gd name="connsiteY66" fmla="*/ 2344407 h 2495917"/>
                  <a:gd name="connsiteX67" fmla="*/ 273817 w 664304"/>
                  <a:gd name="connsiteY67" fmla="*/ 2392232 h 2495917"/>
                  <a:gd name="connsiteX68" fmla="*/ 213334 w 664304"/>
                  <a:gd name="connsiteY68" fmla="*/ 2436048 h 2495917"/>
                  <a:gd name="connsiteX69" fmla="*/ 318109 w 664304"/>
                  <a:gd name="connsiteY69" fmla="*/ 2476424 h 2495917"/>
                  <a:gd name="connsiteX70" fmla="*/ 427027 w 664304"/>
                  <a:gd name="connsiteY70" fmla="*/ 2471795 h 2495917"/>
                  <a:gd name="connsiteX71" fmla="*/ 455507 w 664304"/>
                  <a:gd name="connsiteY71" fmla="*/ 2472004 h 2495917"/>
                  <a:gd name="connsiteX72" fmla="*/ 470613 w 664304"/>
                  <a:gd name="connsiteY72" fmla="*/ 2495102 h 2495917"/>
                  <a:gd name="connsiteX73" fmla="*/ 559310 w 664304"/>
                  <a:gd name="connsiteY73" fmla="*/ 2490045 h 2495917"/>
                  <a:gd name="connsiteX74" fmla="*/ 589581 w 664304"/>
                  <a:gd name="connsiteY74" fmla="*/ 2477157 h 2495917"/>
                  <a:gd name="connsiteX75" fmla="*/ 589581 w 664304"/>
                  <a:gd name="connsiteY75" fmla="*/ 2452707 h 2495917"/>
                  <a:gd name="connsiteX76" fmla="*/ 585770 w 664304"/>
                  <a:gd name="connsiteY76" fmla="*/ 2432714 h 2495917"/>
                  <a:gd name="connsiteX77" fmla="*/ 609850 w 664304"/>
                  <a:gd name="connsiteY77" fmla="*/ 2414149 h 2495917"/>
                  <a:gd name="connsiteX78" fmla="*/ 618156 w 664304"/>
                  <a:gd name="connsiteY78" fmla="*/ 2378478 h 2495917"/>
                  <a:gd name="connsiteX79" fmla="*/ 616727 w 664304"/>
                  <a:gd name="connsiteY79" fmla="*/ 2347465 h 2495917"/>
                  <a:gd name="connsiteX80" fmla="*/ 620908 w 664304"/>
                  <a:gd name="connsiteY80" fmla="*/ 2334739 h 2495917"/>
                  <a:gd name="connsiteX81" fmla="*/ 621089 w 664304"/>
                  <a:gd name="connsiteY81" fmla="*/ 2317737 h 2495917"/>
                  <a:gd name="connsiteX82" fmla="*/ 614345 w 664304"/>
                  <a:gd name="connsiteY82" fmla="*/ 2136010 h 2495917"/>
                  <a:gd name="connsiteX83" fmla="*/ 620051 w 664304"/>
                  <a:gd name="connsiteY83" fmla="*/ 2059038 h 2495917"/>
                  <a:gd name="connsiteX84" fmla="*/ 616612 w 664304"/>
                  <a:gd name="connsiteY84" fmla="*/ 1963979 h 2495917"/>
                  <a:gd name="connsiteX85" fmla="*/ 596667 w 664304"/>
                  <a:gd name="connsiteY85" fmla="*/ 1884131 h 2495917"/>
                  <a:gd name="connsiteX86" fmla="*/ 572274 w 664304"/>
                  <a:gd name="connsiteY86" fmla="*/ 1797044 h 2495917"/>
                  <a:gd name="connsiteX87" fmla="*/ 576103 w 664304"/>
                  <a:gd name="connsiteY87" fmla="*/ 1613802 h 2495917"/>
                  <a:gd name="connsiteX88" fmla="*/ 579551 w 664304"/>
                  <a:gd name="connsiteY88" fmla="*/ 1530239 h 2495917"/>
                  <a:gd name="connsiteX89" fmla="*/ 585123 w 664304"/>
                  <a:gd name="connsiteY89" fmla="*/ 1449114 h 2495917"/>
                  <a:gd name="connsiteX90" fmla="*/ 602925 w 664304"/>
                  <a:gd name="connsiteY90" fmla="*/ 1415177 h 2495917"/>
                  <a:gd name="connsiteX91" fmla="*/ 635520 w 664304"/>
                  <a:gd name="connsiteY91" fmla="*/ 1393603 h 2495917"/>
                  <a:gd name="connsiteX92" fmla="*/ 623394 w 664304"/>
                  <a:gd name="connsiteY92" fmla="*/ 1308773 h 2495917"/>
                  <a:gd name="connsiteX93" fmla="*/ 603868 w 664304"/>
                  <a:gd name="connsiteY93" fmla="*/ 1160898 h 2495917"/>
                  <a:gd name="connsiteX94" fmla="*/ 592467 w 664304"/>
                  <a:gd name="connsiteY94" fmla="*/ 1078935 h 2495917"/>
                  <a:gd name="connsiteX95" fmla="*/ 587333 w 664304"/>
                  <a:gd name="connsiteY95" fmla="*/ 999353 h 2495917"/>
                  <a:gd name="connsiteX96" fmla="*/ 595295 w 664304"/>
                  <a:gd name="connsiteY96" fmla="*/ 920629 h 2495917"/>
                  <a:gd name="connsiteX97" fmla="*/ 616365 w 664304"/>
                  <a:gd name="connsiteY97" fmla="*/ 832580 h 2495917"/>
                  <a:gd name="connsiteX98" fmla="*/ 618784 w 664304"/>
                  <a:gd name="connsiteY98" fmla="*/ 672608 h 2495917"/>
                  <a:gd name="connsiteX99" fmla="*/ 600792 w 664304"/>
                  <a:gd name="connsiteY99" fmla="*/ 622630 h 2495917"/>
                  <a:gd name="connsiteX100" fmla="*/ 589790 w 664304"/>
                  <a:gd name="connsiteY100" fmla="*/ 589902 h 2495917"/>
                  <a:gd name="connsiteX101" fmla="*/ 607202 w 664304"/>
                  <a:gd name="connsiteY101" fmla="*/ 546773 h 2495917"/>
                  <a:gd name="connsiteX102" fmla="*/ 622918 w 664304"/>
                  <a:gd name="connsiteY102" fmla="*/ 501529 h 2495917"/>
                  <a:gd name="connsiteX103" fmla="*/ 637682 w 664304"/>
                  <a:gd name="connsiteY103" fmla="*/ 468668 h 2495917"/>
                  <a:gd name="connsiteX104" fmla="*/ 646683 w 664304"/>
                  <a:gd name="connsiteY104" fmla="*/ 435759 h 2495917"/>
                  <a:gd name="connsiteX105" fmla="*/ 35654 w 664304"/>
                  <a:gd name="connsiteY105" fmla="*/ 26184 h 2495917"/>
                  <a:gd name="connsiteX106" fmla="*/ 60895 w 664304"/>
                  <a:gd name="connsiteY106" fmla="*/ 35709 h 2495917"/>
                  <a:gd name="connsiteX107" fmla="*/ 35654 w 664304"/>
                  <a:gd name="connsiteY107" fmla="*/ 26184 h 2495917"/>
                  <a:gd name="connsiteX108" fmla="*/ 68039 w 664304"/>
                  <a:gd name="connsiteY108" fmla="*/ 38090 h 2495917"/>
                  <a:gd name="connsiteX109" fmla="*/ 73754 w 664304"/>
                  <a:gd name="connsiteY109" fmla="*/ 42853 h 2495917"/>
                  <a:gd name="connsiteX110" fmla="*/ 68039 w 664304"/>
                  <a:gd name="connsiteY110" fmla="*/ 38090 h 2495917"/>
                  <a:gd name="connsiteX111" fmla="*/ 23967 w 664304"/>
                  <a:gd name="connsiteY111" fmla="*/ 97965 h 2495917"/>
                  <a:gd name="connsiteX112" fmla="*/ 45179 w 664304"/>
                  <a:gd name="connsiteY112" fmla="*/ 109528 h 2495917"/>
                  <a:gd name="connsiteX113" fmla="*/ 23967 w 664304"/>
                  <a:gd name="connsiteY113" fmla="*/ 97965 h 2495917"/>
                  <a:gd name="connsiteX114" fmla="*/ 466661 w 664304"/>
                  <a:gd name="connsiteY114" fmla="*/ 416709 h 2495917"/>
                  <a:gd name="connsiteX115" fmla="*/ 392842 w 664304"/>
                  <a:gd name="connsiteY115" fmla="*/ 425282 h 2495917"/>
                  <a:gd name="connsiteX116" fmla="*/ 391889 w 664304"/>
                  <a:gd name="connsiteY116" fmla="*/ 418138 h 2495917"/>
                  <a:gd name="connsiteX117" fmla="*/ 468089 w 664304"/>
                  <a:gd name="connsiteY117" fmla="*/ 410994 h 2495917"/>
                  <a:gd name="connsiteX118" fmla="*/ 466661 w 664304"/>
                  <a:gd name="connsiteY118" fmla="*/ 416709 h 2495917"/>
                  <a:gd name="connsiteX119" fmla="*/ 637158 w 664304"/>
                  <a:gd name="connsiteY119" fmla="*/ 432426 h 2495917"/>
                  <a:gd name="connsiteX120" fmla="*/ 630014 w 664304"/>
                  <a:gd name="connsiteY120" fmla="*/ 453857 h 2495917"/>
                  <a:gd name="connsiteX121" fmla="*/ 559815 w 664304"/>
                  <a:gd name="connsiteY121" fmla="*/ 427234 h 2495917"/>
                  <a:gd name="connsiteX122" fmla="*/ 490473 w 664304"/>
                  <a:gd name="connsiteY122" fmla="*/ 416709 h 2495917"/>
                  <a:gd name="connsiteX123" fmla="*/ 534955 w 664304"/>
                  <a:gd name="connsiteY123" fmla="*/ 406289 h 2495917"/>
                  <a:gd name="connsiteX124" fmla="*/ 595324 w 664304"/>
                  <a:gd name="connsiteY124" fmla="*/ 403984 h 2495917"/>
                  <a:gd name="connsiteX125" fmla="*/ 634786 w 664304"/>
                  <a:gd name="connsiteY125" fmla="*/ 410994 h 2495917"/>
                  <a:gd name="connsiteX126" fmla="*/ 580018 w 664304"/>
                  <a:gd name="connsiteY126" fmla="*/ 411947 h 2495917"/>
                  <a:gd name="connsiteX127" fmla="*/ 637158 w 664304"/>
                  <a:gd name="connsiteY127" fmla="*/ 432426 h 2495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64304" h="2495917">
                    <a:moveTo>
                      <a:pt x="646683" y="435759"/>
                    </a:moveTo>
                    <a:cubicBezTo>
                      <a:pt x="638911" y="431568"/>
                      <a:pt x="643645" y="422472"/>
                      <a:pt x="641921" y="414328"/>
                    </a:cubicBezTo>
                    <a:cubicBezTo>
                      <a:pt x="649969" y="413966"/>
                      <a:pt x="656989" y="409661"/>
                      <a:pt x="664304" y="406232"/>
                    </a:cubicBezTo>
                    <a:cubicBezTo>
                      <a:pt x="646416" y="394268"/>
                      <a:pt x="612631" y="401822"/>
                      <a:pt x="592638" y="401993"/>
                    </a:cubicBezTo>
                    <a:cubicBezTo>
                      <a:pt x="568502" y="402193"/>
                      <a:pt x="544565" y="402336"/>
                      <a:pt x="520486" y="403851"/>
                    </a:cubicBezTo>
                    <a:cubicBezTo>
                      <a:pt x="471242" y="406956"/>
                      <a:pt x="421845" y="409642"/>
                      <a:pt x="372849" y="415757"/>
                    </a:cubicBezTo>
                    <a:cubicBezTo>
                      <a:pt x="375725" y="411442"/>
                      <a:pt x="374230" y="394259"/>
                      <a:pt x="374582" y="387496"/>
                    </a:cubicBezTo>
                    <a:cubicBezTo>
                      <a:pt x="375182" y="376257"/>
                      <a:pt x="379554" y="361912"/>
                      <a:pt x="372792" y="352415"/>
                    </a:cubicBezTo>
                    <a:cubicBezTo>
                      <a:pt x="354932" y="327384"/>
                      <a:pt x="338416" y="300361"/>
                      <a:pt x="318261" y="277120"/>
                    </a:cubicBezTo>
                    <a:cubicBezTo>
                      <a:pt x="298916" y="254813"/>
                      <a:pt x="280752" y="231286"/>
                      <a:pt x="261968" y="208483"/>
                    </a:cubicBezTo>
                    <a:cubicBezTo>
                      <a:pt x="255872" y="201092"/>
                      <a:pt x="250367" y="193396"/>
                      <a:pt x="244766" y="185623"/>
                    </a:cubicBezTo>
                    <a:cubicBezTo>
                      <a:pt x="236927" y="174746"/>
                      <a:pt x="226964" y="152591"/>
                      <a:pt x="215686" y="145256"/>
                    </a:cubicBezTo>
                    <a:cubicBezTo>
                      <a:pt x="208409" y="140522"/>
                      <a:pt x="205809" y="147418"/>
                      <a:pt x="200208" y="138827"/>
                    </a:cubicBezTo>
                    <a:cubicBezTo>
                      <a:pt x="196789" y="133579"/>
                      <a:pt x="188245" y="135246"/>
                      <a:pt x="187587" y="133588"/>
                    </a:cubicBezTo>
                    <a:cubicBezTo>
                      <a:pt x="183596" y="123587"/>
                      <a:pt x="175643" y="115405"/>
                      <a:pt x="171490" y="105051"/>
                    </a:cubicBezTo>
                    <a:cubicBezTo>
                      <a:pt x="165851" y="91011"/>
                      <a:pt x="161689" y="73876"/>
                      <a:pt x="153783" y="60960"/>
                    </a:cubicBezTo>
                    <a:cubicBezTo>
                      <a:pt x="146630" y="49263"/>
                      <a:pt x="134162" y="38967"/>
                      <a:pt x="124570" y="29375"/>
                    </a:cubicBezTo>
                    <a:cubicBezTo>
                      <a:pt x="108654" y="13459"/>
                      <a:pt x="82231" y="1429"/>
                      <a:pt x="58457" y="1429"/>
                    </a:cubicBezTo>
                    <a:cubicBezTo>
                      <a:pt x="52485" y="1429"/>
                      <a:pt x="47503" y="0"/>
                      <a:pt x="41588" y="0"/>
                    </a:cubicBezTo>
                    <a:cubicBezTo>
                      <a:pt x="37578" y="0"/>
                      <a:pt x="35207" y="4763"/>
                      <a:pt x="29244" y="4763"/>
                    </a:cubicBezTo>
                    <a:cubicBezTo>
                      <a:pt x="10222" y="4763"/>
                      <a:pt x="8860" y="17193"/>
                      <a:pt x="26148" y="25241"/>
                    </a:cubicBezTo>
                    <a:cubicBezTo>
                      <a:pt x="13385" y="26527"/>
                      <a:pt x="-9828" y="22174"/>
                      <a:pt x="4536" y="42072"/>
                    </a:cubicBezTo>
                    <a:cubicBezTo>
                      <a:pt x="8489" y="47530"/>
                      <a:pt x="17766" y="45349"/>
                      <a:pt x="23643" y="48006"/>
                    </a:cubicBezTo>
                    <a:cubicBezTo>
                      <a:pt x="32940" y="52197"/>
                      <a:pt x="42217" y="56398"/>
                      <a:pt x="51513" y="60598"/>
                    </a:cubicBezTo>
                    <a:cubicBezTo>
                      <a:pt x="67906" y="67999"/>
                      <a:pt x="78421" y="77124"/>
                      <a:pt x="84936" y="93402"/>
                    </a:cubicBezTo>
                    <a:cubicBezTo>
                      <a:pt x="91080" y="108756"/>
                      <a:pt x="90194" y="122272"/>
                      <a:pt x="69925" y="120653"/>
                    </a:cubicBezTo>
                    <a:cubicBezTo>
                      <a:pt x="50523" y="119101"/>
                      <a:pt x="32711" y="77286"/>
                      <a:pt x="10918" y="99070"/>
                    </a:cubicBezTo>
                    <a:cubicBezTo>
                      <a:pt x="2679" y="112271"/>
                      <a:pt x="25796" y="125225"/>
                      <a:pt x="34521" y="131607"/>
                    </a:cubicBezTo>
                    <a:cubicBezTo>
                      <a:pt x="48922" y="142151"/>
                      <a:pt x="63019" y="156782"/>
                      <a:pt x="80650" y="160611"/>
                    </a:cubicBezTo>
                    <a:cubicBezTo>
                      <a:pt x="97100" y="164182"/>
                      <a:pt x="111635" y="170183"/>
                      <a:pt x="128552" y="172888"/>
                    </a:cubicBezTo>
                    <a:cubicBezTo>
                      <a:pt x="124532" y="179165"/>
                      <a:pt x="129256" y="183204"/>
                      <a:pt x="132571" y="189167"/>
                    </a:cubicBezTo>
                    <a:cubicBezTo>
                      <a:pt x="134933" y="193415"/>
                      <a:pt x="123637" y="197444"/>
                      <a:pt x="122846" y="201463"/>
                    </a:cubicBezTo>
                    <a:cubicBezTo>
                      <a:pt x="121246" y="209645"/>
                      <a:pt x="133762" y="222599"/>
                      <a:pt x="137543" y="228448"/>
                    </a:cubicBezTo>
                    <a:cubicBezTo>
                      <a:pt x="158451" y="260795"/>
                      <a:pt x="179367" y="293141"/>
                      <a:pt x="200275" y="325488"/>
                    </a:cubicBezTo>
                    <a:cubicBezTo>
                      <a:pt x="213352" y="345719"/>
                      <a:pt x="228316" y="364998"/>
                      <a:pt x="240480" y="385772"/>
                    </a:cubicBezTo>
                    <a:cubicBezTo>
                      <a:pt x="247185" y="397240"/>
                      <a:pt x="251443" y="410299"/>
                      <a:pt x="258577" y="421491"/>
                    </a:cubicBezTo>
                    <a:cubicBezTo>
                      <a:pt x="266636" y="434130"/>
                      <a:pt x="277351" y="441827"/>
                      <a:pt x="281047" y="456609"/>
                    </a:cubicBezTo>
                    <a:cubicBezTo>
                      <a:pt x="285790" y="475574"/>
                      <a:pt x="311060" y="499634"/>
                      <a:pt x="323195" y="517122"/>
                    </a:cubicBezTo>
                    <a:cubicBezTo>
                      <a:pt x="340235" y="541677"/>
                      <a:pt x="357304" y="566214"/>
                      <a:pt x="374220" y="590864"/>
                    </a:cubicBezTo>
                    <a:cubicBezTo>
                      <a:pt x="378973" y="597808"/>
                      <a:pt x="397995" y="616944"/>
                      <a:pt x="393242" y="624859"/>
                    </a:cubicBezTo>
                    <a:cubicBezTo>
                      <a:pt x="390156" y="630012"/>
                      <a:pt x="383717" y="637089"/>
                      <a:pt x="382393" y="642947"/>
                    </a:cubicBezTo>
                    <a:cubicBezTo>
                      <a:pt x="380926" y="649462"/>
                      <a:pt x="385527" y="658111"/>
                      <a:pt x="383345" y="664378"/>
                    </a:cubicBezTo>
                    <a:cubicBezTo>
                      <a:pt x="376783" y="683190"/>
                      <a:pt x="348217" y="697906"/>
                      <a:pt x="337882" y="714699"/>
                    </a:cubicBezTo>
                    <a:cubicBezTo>
                      <a:pt x="331139" y="725643"/>
                      <a:pt x="324738" y="736873"/>
                      <a:pt x="317366" y="747408"/>
                    </a:cubicBezTo>
                    <a:cubicBezTo>
                      <a:pt x="309831" y="758180"/>
                      <a:pt x="293277" y="773849"/>
                      <a:pt x="290295" y="786622"/>
                    </a:cubicBezTo>
                    <a:cubicBezTo>
                      <a:pt x="287924" y="796785"/>
                      <a:pt x="287533" y="814216"/>
                      <a:pt x="282390" y="822960"/>
                    </a:cubicBezTo>
                    <a:cubicBezTo>
                      <a:pt x="276827" y="832428"/>
                      <a:pt x="259130" y="838248"/>
                      <a:pt x="249052" y="842972"/>
                    </a:cubicBezTo>
                    <a:cubicBezTo>
                      <a:pt x="205028" y="860441"/>
                      <a:pt x="134457" y="881472"/>
                      <a:pt x="106196" y="923496"/>
                    </a:cubicBezTo>
                    <a:cubicBezTo>
                      <a:pt x="82860" y="958215"/>
                      <a:pt x="116274" y="1005840"/>
                      <a:pt x="149040" y="1018223"/>
                    </a:cubicBezTo>
                    <a:cubicBezTo>
                      <a:pt x="173938" y="1027633"/>
                      <a:pt x="199180" y="1022023"/>
                      <a:pt x="222859" y="1011079"/>
                    </a:cubicBezTo>
                    <a:cubicBezTo>
                      <a:pt x="228250" y="1007478"/>
                      <a:pt x="279437" y="974731"/>
                      <a:pt x="281447" y="988209"/>
                    </a:cubicBezTo>
                    <a:cubicBezTo>
                      <a:pt x="282818" y="997372"/>
                      <a:pt x="282314" y="1024318"/>
                      <a:pt x="288391" y="1031615"/>
                    </a:cubicBezTo>
                    <a:cubicBezTo>
                      <a:pt x="304173" y="1050570"/>
                      <a:pt x="304907" y="1089451"/>
                      <a:pt x="308222" y="1112910"/>
                    </a:cubicBezTo>
                    <a:cubicBezTo>
                      <a:pt x="311812" y="1138323"/>
                      <a:pt x="310412" y="1150677"/>
                      <a:pt x="309041" y="1174309"/>
                    </a:cubicBezTo>
                    <a:cubicBezTo>
                      <a:pt x="305345" y="1237736"/>
                      <a:pt x="301126" y="1299305"/>
                      <a:pt x="304736" y="1362666"/>
                    </a:cubicBezTo>
                    <a:cubicBezTo>
                      <a:pt x="305536" y="1376648"/>
                      <a:pt x="306336" y="1390621"/>
                      <a:pt x="307136" y="1404595"/>
                    </a:cubicBezTo>
                    <a:cubicBezTo>
                      <a:pt x="307383" y="1408948"/>
                      <a:pt x="313689" y="1412376"/>
                      <a:pt x="314299" y="1415901"/>
                    </a:cubicBezTo>
                    <a:cubicBezTo>
                      <a:pt x="315394" y="1422263"/>
                      <a:pt x="309565" y="1431798"/>
                      <a:pt x="308584" y="1438285"/>
                    </a:cubicBezTo>
                    <a:cubicBezTo>
                      <a:pt x="304812" y="1463373"/>
                      <a:pt x="306202" y="1490424"/>
                      <a:pt x="306202" y="1515809"/>
                    </a:cubicBezTo>
                    <a:cubicBezTo>
                      <a:pt x="306202" y="1582102"/>
                      <a:pt x="311155" y="1645101"/>
                      <a:pt x="318051" y="1711109"/>
                    </a:cubicBezTo>
                    <a:cubicBezTo>
                      <a:pt x="320576" y="1735207"/>
                      <a:pt x="324881" y="1759134"/>
                      <a:pt x="328510" y="1783090"/>
                    </a:cubicBezTo>
                    <a:cubicBezTo>
                      <a:pt x="332901" y="1812084"/>
                      <a:pt x="334339" y="1843621"/>
                      <a:pt x="341997" y="1871958"/>
                    </a:cubicBezTo>
                    <a:cubicBezTo>
                      <a:pt x="371096" y="1979685"/>
                      <a:pt x="394366" y="2085318"/>
                      <a:pt x="405881" y="2196437"/>
                    </a:cubicBezTo>
                    <a:cubicBezTo>
                      <a:pt x="408520" y="2221983"/>
                      <a:pt x="404786" y="2248033"/>
                      <a:pt x="403224" y="2273608"/>
                    </a:cubicBezTo>
                    <a:cubicBezTo>
                      <a:pt x="402814" y="2280342"/>
                      <a:pt x="405386" y="2301183"/>
                      <a:pt x="398357" y="2303879"/>
                    </a:cubicBezTo>
                    <a:cubicBezTo>
                      <a:pt x="389803" y="2307174"/>
                      <a:pt x="380936" y="2315661"/>
                      <a:pt x="372163" y="2317690"/>
                    </a:cubicBezTo>
                    <a:cubicBezTo>
                      <a:pt x="343321" y="2324357"/>
                      <a:pt x="314965" y="2335482"/>
                      <a:pt x="286733" y="2344407"/>
                    </a:cubicBezTo>
                    <a:cubicBezTo>
                      <a:pt x="272674" y="2348846"/>
                      <a:pt x="253386" y="2389137"/>
                      <a:pt x="273817" y="2392232"/>
                    </a:cubicBezTo>
                    <a:cubicBezTo>
                      <a:pt x="247195" y="2401014"/>
                      <a:pt x="217572" y="2403863"/>
                      <a:pt x="213334" y="2436048"/>
                    </a:cubicBezTo>
                    <a:cubicBezTo>
                      <a:pt x="208476" y="2472938"/>
                      <a:pt x="295191" y="2477405"/>
                      <a:pt x="318109" y="2476424"/>
                    </a:cubicBezTo>
                    <a:cubicBezTo>
                      <a:pt x="354418" y="2474881"/>
                      <a:pt x="390718" y="2473338"/>
                      <a:pt x="427027" y="2471795"/>
                    </a:cubicBezTo>
                    <a:cubicBezTo>
                      <a:pt x="436552" y="2471395"/>
                      <a:pt x="446172" y="2469985"/>
                      <a:pt x="455507" y="2472004"/>
                    </a:cubicBezTo>
                    <a:cubicBezTo>
                      <a:pt x="470890" y="2475348"/>
                      <a:pt x="450354" y="2494102"/>
                      <a:pt x="470613" y="2495102"/>
                    </a:cubicBezTo>
                    <a:cubicBezTo>
                      <a:pt x="501446" y="2496607"/>
                      <a:pt x="529049" y="2496598"/>
                      <a:pt x="559310" y="2490045"/>
                    </a:cubicBezTo>
                    <a:cubicBezTo>
                      <a:pt x="565101" y="2488787"/>
                      <a:pt x="589581" y="2482901"/>
                      <a:pt x="589581" y="2477157"/>
                    </a:cubicBezTo>
                    <a:cubicBezTo>
                      <a:pt x="589581" y="2469014"/>
                      <a:pt x="589581" y="2460851"/>
                      <a:pt x="589581" y="2452707"/>
                    </a:cubicBezTo>
                    <a:cubicBezTo>
                      <a:pt x="589581" y="2444287"/>
                      <a:pt x="586618" y="2439248"/>
                      <a:pt x="585770" y="2432714"/>
                    </a:cubicBezTo>
                    <a:cubicBezTo>
                      <a:pt x="583075" y="2412254"/>
                      <a:pt x="596448" y="2421741"/>
                      <a:pt x="609850" y="2414149"/>
                    </a:cubicBezTo>
                    <a:cubicBezTo>
                      <a:pt x="625766" y="2405129"/>
                      <a:pt x="618156" y="2394242"/>
                      <a:pt x="618156" y="2378478"/>
                    </a:cubicBezTo>
                    <a:cubicBezTo>
                      <a:pt x="618156" y="2368268"/>
                      <a:pt x="616727" y="2358476"/>
                      <a:pt x="616727" y="2347465"/>
                    </a:cubicBezTo>
                    <a:cubicBezTo>
                      <a:pt x="616727" y="2343979"/>
                      <a:pt x="620661" y="2340455"/>
                      <a:pt x="620908" y="2334739"/>
                    </a:cubicBezTo>
                    <a:cubicBezTo>
                      <a:pt x="621156" y="2329015"/>
                      <a:pt x="621651" y="2323424"/>
                      <a:pt x="621089" y="2317737"/>
                    </a:cubicBezTo>
                    <a:cubicBezTo>
                      <a:pt x="615117" y="2257216"/>
                      <a:pt x="611526" y="2196932"/>
                      <a:pt x="614345" y="2136010"/>
                    </a:cubicBezTo>
                    <a:cubicBezTo>
                      <a:pt x="615536" y="2110207"/>
                      <a:pt x="620947" y="2084908"/>
                      <a:pt x="620051" y="2059038"/>
                    </a:cubicBezTo>
                    <a:cubicBezTo>
                      <a:pt x="618984" y="2028596"/>
                      <a:pt x="622585" y="1993840"/>
                      <a:pt x="616612" y="1963979"/>
                    </a:cubicBezTo>
                    <a:cubicBezTo>
                      <a:pt x="611117" y="1936471"/>
                      <a:pt x="605716" y="1910601"/>
                      <a:pt x="596667" y="1884131"/>
                    </a:cubicBezTo>
                    <a:cubicBezTo>
                      <a:pt x="586618" y="1854784"/>
                      <a:pt x="576045" y="1827743"/>
                      <a:pt x="572274" y="1797044"/>
                    </a:cubicBezTo>
                    <a:cubicBezTo>
                      <a:pt x="564701" y="1735169"/>
                      <a:pt x="570883" y="1675800"/>
                      <a:pt x="576103" y="1613802"/>
                    </a:cubicBezTo>
                    <a:cubicBezTo>
                      <a:pt x="578436" y="1586103"/>
                      <a:pt x="578427" y="1558014"/>
                      <a:pt x="579551" y="1530239"/>
                    </a:cubicBezTo>
                    <a:cubicBezTo>
                      <a:pt x="580608" y="1503864"/>
                      <a:pt x="578017" y="1474708"/>
                      <a:pt x="585123" y="1449114"/>
                    </a:cubicBezTo>
                    <a:cubicBezTo>
                      <a:pt x="588876" y="1435618"/>
                      <a:pt x="587828" y="1416491"/>
                      <a:pt x="602925" y="1415177"/>
                    </a:cubicBezTo>
                    <a:cubicBezTo>
                      <a:pt x="621223" y="1413567"/>
                      <a:pt x="632253" y="1413224"/>
                      <a:pt x="635520" y="1393603"/>
                    </a:cubicBezTo>
                    <a:cubicBezTo>
                      <a:pt x="639635" y="1368962"/>
                      <a:pt x="627023" y="1333243"/>
                      <a:pt x="623394" y="1308773"/>
                    </a:cubicBezTo>
                    <a:cubicBezTo>
                      <a:pt x="616222" y="1260481"/>
                      <a:pt x="603868" y="1208856"/>
                      <a:pt x="603868" y="1160898"/>
                    </a:cubicBezTo>
                    <a:cubicBezTo>
                      <a:pt x="603868" y="1133199"/>
                      <a:pt x="598934" y="1105681"/>
                      <a:pt x="592467" y="1078935"/>
                    </a:cubicBezTo>
                    <a:cubicBezTo>
                      <a:pt x="586247" y="1053246"/>
                      <a:pt x="585828" y="1025766"/>
                      <a:pt x="587333" y="999353"/>
                    </a:cubicBezTo>
                    <a:cubicBezTo>
                      <a:pt x="588847" y="972560"/>
                      <a:pt x="589142" y="946480"/>
                      <a:pt x="595295" y="920629"/>
                    </a:cubicBezTo>
                    <a:cubicBezTo>
                      <a:pt x="602249" y="891359"/>
                      <a:pt x="609240" y="861889"/>
                      <a:pt x="616365" y="832580"/>
                    </a:cubicBezTo>
                    <a:cubicBezTo>
                      <a:pt x="628338" y="783393"/>
                      <a:pt x="636453" y="721709"/>
                      <a:pt x="618784" y="672608"/>
                    </a:cubicBezTo>
                    <a:cubicBezTo>
                      <a:pt x="612784" y="655949"/>
                      <a:pt x="606792" y="639289"/>
                      <a:pt x="600792" y="622630"/>
                    </a:cubicBezTo>
                    <a:cubicBezTo>
                      <a:pt x="595972" y="609257"/>
                      <a:pt x="582761" y="606104"/>
                      <a:pt x="589790" y="589902"/>
                    </a:cubicBezTo>
                    <a:cubicBezTo>
                      <a:pt x="596467" y="574481"/>
                      <a:pt x="601535" y="562347"/>
                      <a:pt x="607202" y="546773"/>
                    </a:cubicBezTo>
                    <a:cubicBezTo>
                      <a:pt x="612669" y="531743"/>
                      <a:pt x="617070" y="516217"/>
                      <a:pt x="622918" y="501529"/>
                    </a:cubicBezTo>
                    <a:cubicBezTo>
                      <a:pt x="627262" y="490614"/>
                      <a:pt x="634824" y="480146"/>
                      <a:pt x="637682" y="468668"/>
                    </a:cubicBezTo>
                    <a:cubicBezTo>
                      <a:pt x="639425" y="461410"/>
                      <a:pt x="657037" y="440750"/>
                      <a:pt x="646683" y="435759"/>
                    </a:cubicBezTo>
                    <a:close/>
                    <a:moveTo>
                      <a:pt x="35654" y="26184"/>
                    </a:moveTo>
                    <a:cubicBezTo>
                      <a:pt x="44093" y="23813"/>
                      <a:pt x="53533" y="31937"/>
                      <a:pt x="60895" y="35709"/>
                    </a:cubicBezTo>
                    <a:lnTo>
                      <a:pt x="35654" y="26184"/>
                    </a:lnTo>
                    <a:close/>
                    <a:moveTo>
                      <a:pt x="68039" y="38090"/>
                    </a:moveTo>
                    <a:cubicBezTo>
                      <a:pt x="70820" y="38691"/>
                      <a:pt x="72868" y="40281"/>
                      <a:pt x="73754" y="42853"/>
                    </a:cubicBezTo>
                    <a:lnTo>
                      <a:pt x="68039" y="38090"/>
                    </a:lnTo>
                    <a:close/>
                    <a:moveTo>
                      <a:pt x="23967" y="97965"/>
                    </a:moveTo>
                    <a:cubicBezTo>
                      <a:pt x="31025" y="101803"/>
                      <a:pt x="38102" y="105670"/>
                      <a:pt x="45179" y="109528"/>
                    </a:cubicBezTo>
                    <a:lnTo>
                      <a:pt x="23967" y="97965"/>
                    </a:lnTo>
                    <a:close/>
                    <a:moveTo>
                      <a:pt x="466661" y="416709"/>
                    </a:moveTo>
                    <a:cubicBezTo>
                      <a:pt x="443762" y="423348"/>
                      <a:pt x="416607" y="421681"/>
                      <a:pt x="392842" y="425282"/>
                    </a:cubicBezTo>
                    <a:cubicBezTo>
                      <a:pt x="392118" y="423539"/>
                      <a:pt x="391632" y="419995"/>
                      <a:pt x="391889" y="418138"/>
                    </a:cubicBezTo>
                    <a:cubicBezTo>
                      <a:pt x="417321" y="416081"/>
                      <a:pt x="442695" y="413471"/>
                      <a:pt x="468089" y="410994"/>
                    </a:cubicBezTo>
                    <a:cubicBezTo>
                      <a:pt x="467613" y="412899"/>
                      <a:pt x="467137" y="414804"/>
                      <a:pt x="466661" y="416709"/>
                    </a:cubicBezTo>
                    <a:close/>
                    <a:moveTo>
                      <a:pt x="637158" y="432426"/>
                    </a:moveTo>
                    <a:cubicBezTo>
                      <a:pt x="634234" y="439598"/>
                      <a:pt x="633786" y="447751"/>
                      <a:pt x="630014" y="453857"/>
                    </a:cubicBezTo>
                    <a:cubicBezTo>
                      <a:pt x="612717" y="441198"/>
                      <a:pt x="580808" y="435112"/>
                      <a:pt x="559815" y="427234"/>
                    </a:cubicBezTo>
                    <a:cubicBezTo>
                      <a:pt x="536545" y="418509"/>
                      <a:pt x="515457" y="413937"/>
                      <a:pt x="490473" y="416709"/>
                    </a:cubicBezTo>
                    <a:cubicBezTo>
                      <a:pt x="486901" y="403193"/>
                      <a:pt x="525373" y="406994"/>
                      <a:pt x="534955" y="406289"/>
                    </a:cubicBezTo>
                    <a:cubicBezTo>
                      <a:pt x="555091" y="404803"/>
                      <a:pt x="575141" y="404403"/>
                      <a:pt x="595324" y="403984"/>
                    </a:cubicBezTo>
                    <a:cubicBezTo>
                      <a:pt x="600306" y="403879"/>
                      <a:pt x="642349" y="403565"/>
                      <a:pt x="634786" y="410994"/>
                    </a:cubicBezTo>
                    <a:cubicBezTo>
                      <a:pt x="629271" y="416414"/>
                      <a:pt x="588762" y="411528"/>
                      <a:pt x="580018" y="411947"/>
                    </a:cubicBezTo>
                    <a:cubicBezTo>
                      <a:pt x="596181" y="416614"/>
                      <a:pt x="625442" y="422396"/>
                      <a:pt x="637158" y="4324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BDB16A3-3C7E-4635-B05B-5CE3A4F2ADCE}"/>
                  </a:ext>
                </a:extLst>
              </p:cNvPr>
              <p:cNvSpPr/>
              <p:nvPr/>
            </p:nvSpPr>
            <p:spPr>
              <a:xfrm>
                <a:off x="5722067" y="3252647"/>
                <a:ext cx="280987" cy="164531"/>
              </a:xfrm>
              <a:custGeom>
                <a:avLst/>
                <a:gdLst>
                  <a:gd name="connsiteX0" fmla="*/ 91440 w 280987"/>
                  <a:gd name="connsiteY0" fmla="*/ 155959 h 164531"/>
                  <a:gd name="connsiteX1" fmla="*/ 280988 w 280987"/>
                  <a:gd name="connsiteY1" fmla="*/ 150244 h 164531"/>
                  <a:gd name="connsiteX2" fmla="*/ 271243 w 280987"/>
                  <a:gd name="connsiteY2" fmla="*/ 92723 h 164531"/>
                  <a:gd name="connsiteX3" fmla="*/ 187823 w 280987"/>
                  <a:gd name="connsiteY3" fmla="*/ 7617 h 164531"/>
                  <a:gd name="connsiteX4" fmla="*/ 102394 w 280987"/>
                  <a:gd name="connsiteY4" fmla="*/ 7369 h 164531"/>
                  <a:gd name="connsiteX5" fmla="*/ 16669 w 280987"/>
                  <a:gd name="connsiteY5" fmla="*/ 71663 h 164531"/>
                  <a:gd name="connsiteX6" fmla="*/ 22498 w 280987"/>
                  <a:gd name="connsiteY6" fmla="*/ 64796 h 164531"/>
                  <a:gd name="connsiteX7" fmla="*/ 3181 w 280987"/>
                  <a:gd name="connsiteY7" fmla="*/ 108839 h 164531"/>
                  <a:gd name="connsiteX8" fmla="*/ 0 w 280987"/>
                  <a:gd name="connsiteY8" fmla="*/ 164532 h 164531"/>
                  <a:gd name="connsiteX9" fmla="*/ 91440 w 280987"/>
                  <a:gd name="connsiteY9" fmla="*/ 155959 h 164531"/>
                  <a:gd name="connsiteX10" fmla="*/ 170174 w 280987"/>
                  <a:gd name="connsiteY10" fmla="*/ 11208 h 164531"/>
                  <a:gd name="connsiteX11" fmla="*/ 168459 w 280987"/>
                  <a:gd name="connsiteY11" fmla="*/ 10865 h 164531"/>
                  <a:gd name="connsiteX12" fmla="*/ 170174 w 280987"/>
                  <a:gd name="connsiteY12" fmla="*/ 11208 h 164531"/>
                  <a:gd name="connsiteX13" fmla="*/ 150695 w 280987"/>
                  <a:gd name="connsiteY13" fmla="*/ 7379 h 164531"/>
                  <a:gd name="connsiteX14" fmla="*/ 152514 w 280987"/>
                  <a:gd name="connsiteY14" fmla="*/ 7674 h 164531"/>
                  <a:gd name="connsiteX15" fmla="*/ 150371 w 280987"/>
                  <a:gd name="connsiteY15" fmla="*/ 7389 h 164531"/>
                  <a:gd name="connsiteX16" fmla="*/ 150695 w 280987"/>
                  <a:gd name="connsiteY16" fmla="*/ 7379 h 164531"/>
                  <a:gd name="connsiteX17" fmla="*/ 24746 w 280987"/>
                  <a:gd name="connsiteY17" fmla="*/ 62157 h 164531"/>
                  <a:gd name="connsiteX18" fmla="*/ 24727 w 280987"/>
                  <a:gd name="connsiteY18" fmla="*/ 62167 h 164531"/>
                  <a:gd name="connsiteX19" fmla="*/ 24765 w 280987"/>
                  <a:gd name="connsiteY19" fmla="*/ 62138 h 164531"/>
                  <a:gd name="connsiteX20" fmla="*/ 24746 w 280987"/>
                  <a:gd name="connsiteY20" fmla="*/ 62157 h 16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80987" h="164531">
                    <a:moveTo>
                      <a:pt x="91440" y="155959"/>
                    </a:moveTo>
                    <a:cubicBezTo>
                      <a:pt x="154762" y="152197"/>
                      <a:pt x="217532" y="150787"/>
                      <a:pt x="280988" y="150244"/>
                    </a:cubicBezTo>
                    <a:cubicBezTo>
                      <a:pt x="278406" y="131633"/>
                      <a:pt x="278673" y="110078"/>
                      <a:pt x="271243" y="92723"/>
                    </a:cubicBezTo>
                    <a:cubicBezTo>
                      <a:pt x="254889" y="54575"/>
                      <a:pt x="227609" y="23562"/>
                      <a:pt x="187823" y="7617"/>
                    </a:cubicBezTo>
                    <a:cubicBezTo>
                      <a:pt x="160163" y="-3461"/>
                      <a:pt x="129959" y="-1498"/>
                      <a:pt x="102394" y="7369"/>
                    </a:cubicBezTo>
                    <a:cubicBezTo>
                      <a:pt x="76200" y="15790"/>
                      <a:pt x="20298" y="37859"/>
                      <a:pt x="16669" y="71663"/>
                    </a:cubicBezTo>
                    <a:cubicBezTo>
                      <a:pt x="18612" y="69377"/>
                      <a:pt x="20555" y="67091"/>
                      <a:pt x="22498" y="64796"/>
                    </a:cubicBezTo>
                    <a:cubicBezTo>
                      <a:pt x="12754" y="73635"/>
                      <a:pt x="3848" y="96123"/>
                      <a:pt x="3181" y="108839"/>
                    </a:cubicBezTo>
                    <a:cubicBezTo>
                      <a:pt x="2524" y="121288"/>
                      <a:pt x="6191" y="155226"/>
                      <a:pt x="0" y="164532"/>
                    </a:cubicBezTo>
                    <a:cubicBezTo>
                      <a:pt x="30356" y="160741"/>
                      <a:pt x="60979" y="158684"/>
                      <a:pt x="91440" y="155959"/>
                    </a:cubicBezTo>
                    <a:close/>
                    <a:moveTo>
                      <a:pt x="170174" y="11208"/>
                    </a:moveTo>
                    <a:cubicBezTo>
                      <a:pt x="171983" y="11856"/>
                      <a:pt x="171422" y="11741"/>
                      <a:pt x="168459" y="10865"/>
                    </a:cubicBezTo>
                    <a:lnTo>
                      <a:pt x="170174" y="11208"/>
                    </a:lnTo>
                    <a:close/>
                    <a:moveTo>
                      <a:pt x="150695" y="7379"/>
                    </a:moveTo>
                    <a:cubicBezTo>
                      <a:pt x="151305" y="7417"/>
                      <a:pt x="151924" y="7522"/>
                      <a:pt x="152514" y="7674"/>
                    </a:cubicBezTo>
                    <a:cubicBezTo>
                      <a:pt x="151800" y="7598"/>
                      <a:pt x="151095" y="7455"/>
                      <a:pt x="150371" y="7389"/>
                    </a:cubicBezTo>
                    <a:lnTo>
                      <a:pt x="150695" y="7379"/>
                    </a:lnTo>
                    <a:close/>
                    <a:moveTo>
                      <a:pt x="24746" y="62157"/>
                    </a:moveTo>
                    <a:lnTo>
                      <a:pt x="24727" y="62167"/>
                    </a:lnTo>
                    <a:lnTo>
                      <a:pt x="24765" y="62138"/>
                    </a:lnTo>
                    <a:lnTo>
                      <a:pt x="24746" y="62157"/>
                    </a:ln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49FAE258-9AA0-44D4-811C-C5D4091A7AAB}"/>
                  </a:ext>
                </a:extLst>
              </p:cNvPr>
              <p:cNvSpPr/>
              <p:nvPr/>
            </p:nvSpPr>
            <p:spPr>
              <a:xfrm>
                <a:off x="5991220" y="3414770"/>
                <a:ext cx="7071" cy="3361"/>
              </a:xfrm>
              <a:custGeom>
                <a:avLst/>
                <a:gdLst>
                  <a:gd name="connsiteX0" fmla="*/ 2309 w 7071"/>
                  <a:gd name="connsiteY0" fmla="*/ 980 h 3361"/>
                  <a:gd name="connsiteX1" fmla="*/ 881 w 7071"/>
                  <a:gd name="connsiteY1" fmla="*/ 3361 h 3361"/>
                  <a:gd name="connsiteX2" fmla="*/ 7072 w 7071"/>
                  <a:gd name="connsiteY2" fmla="*/ 27 h 3361"/>
                  <a:gd name="connsiteX3" fmla="*/ 2309 w 7071"/>
                  <a:gd name="connsiteY3" fmla="*/ 980 h 3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71" h="3361">
                    <a:moveTo>
                      <a:pt x="2309" y="980"/>
                    </a:moveTo>
                    <a:cubicBezTo>
                      <a:pt x="1500" y="2142"/>
                      <a:pt x="-1453" y="-96"/>
                      <a:pt x="881" y="3361"/>
                    </a:cubicBezTo>
                    <a:cubicBezTo>
                      <a:pt x="3033" y="2342"/>
                      <a:pt x="4967" y="1123"/>
                      <a:pt x="7072" y="27"/>
                    </a:cubicBezTo>
                    <a:cubicBezTo>
                      <a:pt x="5167" y="-182"/>
                      <a:pt x="4024" y="875"/>
                      <a:pt x="2309" y="980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5655BCC-BED9-41B6-BD33-D37E6AA37C26}"/>
                  </a:ext>
                </a:extLst>
              </p:cNvPr>
              <p:cNvSpPr/>
              <p:nvPr/>
            </p:nvSpPr>
            <p:spPr>
              <a:xfrm>
                <a:off x="5741058" y="3412417"/>
                <a:ext cx="76259" cy="14287"/>
              </a:xfrm>
              <a:custGeom>
                <a:avLst/>
                <a:gdLst>
                  <a:gd name="connsiteX0" fmla="*/ 59 w 76259"/>
                  <a:gd name="connsiteY0" fmla="*/ 7144 h 14287"/>
                  <a:gd name="connsiteX1" fmla="*/ 1012 w 76259"/>
                  <a:gd name="connsiteY1" fmla="*/ 14288 h 14287"/>
                  <a:gd name="connsiteX2" fmla="*/ 76259 w 76259"/>
                  <a:gd name="connsiteY2" fmla="*/ 0 h 14287"/>
                  <a:gd name="connsiteX3" fmla="*/ 59 w 76259"/>
                  <a:gd name="connsiteY3" fmla="*/ 7144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59" h="14287">
                    <a:moveTo>
                      <a:pt x="59" y="7144"/>
                    </a:moveTo>
                    <a:cubicBezTo>
                      <a:pt x="-245" y="9334"/>
                      <a:pt x="707" y="12078"/>
                      <a:pt x="1012" y="14288"/>
                    </a:cubicBezTo>
                    <a:cubicBezTo>
                      <a:pt x="13452" y="12402"/>
                      <a:pt x="75507" y="10925"/>
                      <a:pt x="76259" y="0"/>
                    </a:cubicBezTo>
                    <a:cubicBezTo>
                      <a:pt x="50866" y="2476"/>
                      <a:pt x="25491" y="5077"/>
                      <a:pt x="59" y="7144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93421A3-039C-4436-B9C7-48284A1A8D67}"/>
                  </a:ext>
                </a:extLst>
              </p:cNvPr>
              <p:cNvSpPr/>
              <p:nvPr/>
            </p:nvSpPr>
            <p:spPr>
              <a:xfrm>
                <a:off x="5839461" y="3405140"/>
                <a:ext cx="145175" cy="50138"/>
              </a:xfrm>
              <a:custGeom>
                <a:avLst/>
                <a:gdLst>
                  <a:gd name="connsiteX0" fmla="*/ 133589 w 145175"/>
                  <a:gd name="connsiteY0" fmla="*/ 23945 h 50138"/>
                  <a:gd name="connsiteX1" fmla="*/ 89774 w 145175"/>
                  <a:gd name="connsiteY1" fmla="*/ 8229 h 50138"/>
                  <a:gd name="connsiteX2" fmla="*/ 141447 w 145175"/>
                  <a:gd name="connsiteY2" fmla="*/ 7276 h 50138"/>
                  <a:gd name="connsiteX3" fmla="*/ 143057 w 145175"/>
                  <a:gd name="connsiteY3" fmla="*/ 990 h 50138"/>
                  <a:gd name="connsiteX4" fmla="*/ 130256 w 145175"/>
                  <a:gd name="connsiteY4" fmla="*/ 133 h 50138"/>
                  <a:gd name="connsiteX5" fmla="*/ 105081 w 145175"/>
                  <a:gd name="connsiteY5" fmla="*/ 266 h 50138"/>
                  <a:gd name="connsiteX6" fmla="*/ 45474 w 145175"/>
                  <a:gd name="connsiteY6" fmla="*/ 2514 h 50138"/>
                  <a:gd name="connsiteX7" fmla="*/ 230 w 145175"/>
                  <a:gd name="connsiteY7" fmla="*/ 12991 h 50138"/>
                  <a:gd name="connsiteX8" fmla="*/ 69572 w 145175"/>
                  <a:gd name="connsiteY8" fmla="*/ 23517 h 50138"/>
                  <a:gd name="connsiteX9" fmla="*/ 139771 w 145175"/>
                  <a:gd name="connsiteY9" fmla="*/ 50139 h 50138"/>
                  <a:gd name="connsiteX10" fmla="*/ 144534 w 145175"/>
                  <a:gd name="connsiteY10" fmla="*/ 35851 h 50138"/>
                  <a:gd name="connsiteX11" fmla="*/ 133589 w 145175"/>
                  <a:gd name="connsiteY11" fmla="*/ 23945 h 5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175" h="50138">
                    <a:moveTo>
                      <a:pt x="133589" y="23945"/>
                    </a:moveTo>
                    <a:cubicBezTo>
                      <a:pt x="119007" y="17382"/>
                      <a:pt x="105157" y="12668"/>
                      <a:pt x="89774" y="8229"/>
                    </a:cubicBezTo>
                    <a:cubicBezTo>
                      <a:pt x="107024" y="7410"/>
                      <a:pt x="124179" y="7276"/>
                      <a:pt x="141447" y="7276"/>
                    </a:cubicBezTo>
                    <a:cubicBezTo>
                      <a:pt x="145858" y="7276"/>
                      <a:pt x="146029" y="1180"/>
                      <a:pt x="143057" y="990"/>
                    </a:cubicBezTo>
                    <a:cubicBezTo>
                      <a:pt x="138800" y="704"/>
                      <a:pt x="134523" y="285"/>
                      <a:pt x="130256" y="133"/>
                    </a:cubicBezTo>
                    <a:cubicBezTo>
                      <a:pt x="121893" y="-153"/>
                      <a:pt x="113453" y="85"/>
                      <a:pt x="105081" y="266"/>
                    </a:cubicBezTo>
                    <a:cubicBezTo>
                      <a:pt x="85155" y="685"/>
                      <a:pt x="65352" y="1085"/>
                      <a:pt x="45474" y="2514"/>
                    </a:cubicBezTo>
                    <a:cubicBezTo>
                      <a:pt x="35758" y="3209"/>
                      <a:pt x="-3342" y="-515"/>
                      <a:pt x="230" y="12991"/>
                    </a:cubicBezTo>
                    <a:cubicBezTo>
                      <a:pt x="25214" y="10210"/>
                      <a:pt x="46302" y="14792"/>
                      <a:pt x="69572" y="23517"/>
                    </a:cubicBezTo>
                    <a:cubicBezTo>
                      <a:pt x="90565" y="31394"/>
                      <a:pt x="122474" y="37480"/>
                      <a:pt x="139771" y="50139"/>
                    </a:cubicBezTo>
                    <a:cubicBezTo>
                      <a:pt x="142162" y="46281"/>
                      <a:pt x="143962" y="40719"/>
                      <a:pt x="144534" y="35851"/>
                    </a:cubicBezTo>
                    <a:cubicBezTo>
                      <a:pt x="145867" y="24593"/>
                      <a:pt x="146296" y="27117"/>
                      <a:pt x="133589" y="23945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6872C97-4E1C-4F8C-9A40-A0EAB7541467}"/>
                </a:ext>
              </a:extLst>
            </p:cNvPr>
            <p:cNvGrpSpPr/>
            <p:nvPr/>
          </p:nvGrpSpPr>
          <p:grpSpPr>
            <a:xfrm>
              <a:off x="7324980" y="1285077"/>
              <a:ext cx="1097588" cy="3735396"/>
              <a:chOff x="4430287" y="1363305"/>
              <a:chExt cx="746522" cy="2540622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7C690DB-A5CC-482A-A558-A3A5174A031D}"/>
                  </a:ext>
                </a:extLst>
              </p:cNvPr>
              <p:cNvSpPr/>
              <p:nvPr/>
            </p:nvSpPr>
            <p:spPr>
              <a:xfrm>
                <a:off x="4872009" y="1849870"/>
                <a:ext cx="304800" cy="25602"/>
              </a:xfrm>
              <a:custGeom>
                <a:avLst/>
                <a:gdLst>
                  <a:gd name="connsiteX0" fmla="*/ 295275 w 304800"/>
                  <a:gd name="connsiteY0" fmla="*/ 9877 h 25602"/>
                  <a:gd name="connsiteX1" fmla="*/ 0 w 304800"/>
                  <a:gd name="connsiteY1" fmla="*/ 5114 h 25602"/>
                  <a:gd name="connsiteX2" fmla="*/ 149133 w 304800"/>
                  <a:gd name="connsiteY2" fmla="*/ 5419 h 25602"/>
                  <a:gd name="connsiteX3" fmla="*/ 231238 w 304800"/>
                  <a:gd name="connsiteY3" fmla="*/ 9134 h 25602"/>
                  <a:gd name="connsiteX4" fmla="*/ 270491 w 304800"/>
                  <a:gd name="connsiteY4" fmla="*/ 11486 h 25602"/>
                  <a:gd name="connsiteX5" fmla="*/ 288131 w 304800"/>
                  <a:gd name="connsiteY5" fmla="*/ 15544 h 25602"/>
                  <a:gd name="connsiteX6" fmla="*/ 280988 w 304800"/>
                  <a:gd name="connsiteY6" fmla="*/ 19411 h 25602"/>
                  <a:gd name="connsiteX7" fmla="*/ 286702 w 304800"/>
                  <a:gd name="connsiteY7" fmla="*/ 25602 h 25602"/>
                  <a:gd name="connsiteX8" fmla="*/ 304800 w 304800"/>
                  <a:gd name="connsiteY8" fmla="*/ 16077 h 25602"/>
                  <a:gd name="connsiteX9" fmla="*/ 295275 w 304800"/>
                  <a:gd name="connsiteY9" fmla="*/ 9877 h 25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25602">
                    <a:moveTo>
                      <a:pt x="295275" y="9877"/>
                    </a:moveTo>
                    <a:cubicBezTo>
                      <a:pt x="197015" y="3885"/>
                      <a:pt x="98155" y="-6173"/>
                      <a:pt x="0" y="5114"/>
                    </a:cubicBezTo>
                    <a:cubicBezTo>
                      <a:pt x="49149" y="10458"/>
                      <a:pt x="97593" y="3399"/>
                      <a:pt x="149133" y="5419"/>
                    </a:cubicBezTo>
                    <a:cubicBezTo>
                      <a:pt x="176489" y="6486"/>
                      <a:pt x="203883" y="8372"/>
                      <a:pt x="231238" y="9134"/>
                    </a:cubicBezTo>
                    <a:cubicBezTo>
                      <a:pt x="244478" y="9505"/>
                      <a:pt x="257365" y="9848"/>
                      <a:pt x="270491" y="11486"/>
                    </a:cubicBezTo>
                    <a:cubicBezTo>
                      <a:pt x="274225" y="11953"/>
                      <a:pt x="288131" y="11534"/>
                      <a:pt x="288131" y="15544"/>
                    </a:cubicBezTo>
                    <a:cubicBezTo>
                      <a:pt x="288131" y="21497"/>
                      <a:pt x="286493" y="22259"/>
                      <a:pt x="280988" y="19411"/>
                    </a:cubicBezTo>
                    <a:cubicBezTo>
                      <a:pt x="282302" y="21716"/>
                      <a:pt x="284893" y="23640"/>
                      <a:pt x="286702" y="25602"/>
                    </a:cubicBezTo>
                    <a:cubicBezTo>
                      <a:pt x="287903" y="20221"/>
                      <a:pt x="297923" y="18535"/>
                      <a:pt x="304800" y="16077"/>
                    </a:cubicBezTo>
                    <a:cubicBezTo>
                      <a:pt x="303381" y="11524"/>
                      <a:pt x="300142" y="10467"/>
                      <a:pt x="295275" y="98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F4B2AEC-58C8-4706-BB8C-449E5DC78C4F}"/>
                  </a:ext>
                </a:extLst>
              </p:cNvPr>
              <p:cNvSpPr/>
              <p:nvPr/>
            </p:nvSpPr>
            <p:spPr>
              <a:xfrm>
                <a:off x="4430287" y="3495036"/>
                <a:ext cx="4762" cy="4794"/>
              </a:xfrm>
              <a:custGeom>
                <a:avLst/>
                <a:gdLst>
                  <a:gd name="connsiteX0" fmla="*/ 0 w 4762"/>
                  <a:gd name="connsiteY0" fmla="*/ 4763 h 4794"/>
                  <a:gd name="connsiteX1" fmla="*/ 4763 w 4762"/>
                  <a:gd name="connsiteY1" fmla="*/ 0 h 4794"/>
                  <a:gd name="connsiteX2" fmla="*/ 0 w 4762"/>
                  <a:gd name="connsiteY2" fmla="*/ 4763 h 4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" h="4794">
                    <a:moveTo>
                      <a:pt x="0" y="4763"/>
                    </a:moveTo>
                    <a:cubicBezTo>
                      <a:pt x="1876" y="5096"/>
                      <a:pt x="3658" y="2791"/>
                      <a:pt x="4763" y="0"/>
                    </a:cubicBezTo>
                    <a:cubicBezTo>
                      <a:pt x="3696" y="2115"/>
                      <a:pt x="2105" y="3715"/>
                      <a:pt x="0" y="4763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2818A33D-4549-4422-9630-03E6DCF42FAE}"/>
                  </a:ext>
                </a:extLst>
              </p:cNvPr>
              <p:cNvGrpSpPr/>
              <p:nvPr/>
            </p:nvGrpSpPr>
            <p:grpSpPr>
              <a:xfrm>
                <a:off x="4510362" y="1363305"/>
                <a:ext cx="656921" cy="2540622"/>
                <a:chOff x="4510362" y="1363305"/>
                <a:chExt cx="656921" cy="2540622"/>
              </a:xfrm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F47A0616-F73F-4989-8F54-F15EEF3CC40C}"/>
                    </a:ext>
                  </a:extLst>
                </p:cNvPr>
                <p:cNvSpPr/>
                <p:nvPr/>
              </p:nvSpPr>
              <p:spPr>
                <a:xfrm>
                  <a:off x="4510362" y="1363305"/>
                  <a:ext cx="654050" cy="2540622"/>
                </a:xfrm>
                <a:custGeom>
                  <a:avLst/>
                  <a:gdLst>
                    <a:gd name="connsiteX0" fmla="*/ 643586 w 654050"/>
                    <a:gd name="connsiteY0" fmla="*/ 536923 h 2540622"/>
                    <a:gd name="connsiteX1" fmla="*/ 603105 w 654050"/>
                    <a:gd name="connsiteY1" fmla="*/ 501204 h 2540622"/>
                    <a:gd name="connsiteX2" fmla="*/ 537535 w 654050"/>
                    <a:gd name="connsiteY2" fmla="*/ 498823 h 2540622"/>
                    <a:gd name="connsiteX3" fmla="*/ 476594 w 654050"/>
                    <a:gd name="connsiteY3" fmla="*/ 497870 h 2540622"/>
                    <a:gd name="connsiteX4" fmla="*/ 406890 w 654050"/>
                    <a:gd name="connsiteY4" fmla="*/ 500252 h 2540622"/>
                    <a:gd name="connsiteX5" fmla="*/ 417368 w 654050"/>
                    <a:gd name="connsiteY5" fmla="*/ 528827 h 2540622"/>
                    <a:gd name="connsiteX6" fmla="*/ 418797 w 654050"/>
                    <a:gd name="connsiteY6" fmla="*/ 535970 h 2540622"/>
                    <a:gd name="connsiteX7" fmla="*/ 406357 w 654050"/>
                    <a:gd name="connsiteY7" fmla="*/ 569727 h 2540622"/>
                    <a:gd name="connsiteX8" fmla="*/ 415053 w 654050"/>
                    <a:gd name="connsiteY8" fmla="*/ 610599 h 2540622"/>
                    <a:gd name="connsiteX9" fmla="*/ 420130 w 654050"/>
                    <a:gd name="connsiteY9" fmla="*/ 652452 h 2540622"/>
                    <a:gd name="connsiteX10" fmla="*/ 429265 w 654050"/>
                    <a:gd name="connsiteY10" fmla="*/ 666939 h 2540622"/>
                    <a:gd name="connsiteX11" fmla="*/ 414358 w 654050"/>
                    <a:gd name="connsiteY11" fmla="*/ 658614 h 2540622"/>
                    <a:gd name="connsiteX12" fmla="*/ 407157 w 654050"/>
                    <a:gd name="connsiteY12" fmla="*/ 634497 h 2540622"/>
                    <a:gd name="connsiteX13" fmla="*/ 383459 w 654050"/>
                    <a:gd name="connsiteY13" fmla="*/ 599445 h 2540622"/>
                    <a:gd name="connsiteX14" fmla="*/ 373172 w 654050"/>
                    <a:gd name="connsiteY14" fmla="*/ 576509 h 2540622"/>
                    <a:gd name="connsiteX15" fmla="*/ 354512 w 654050"/>
                    <a:gd name="connsiteY15" fmla="*/ 555973 h 2540622"/>
                    <a:gd name="connsiteX16" fmla="*/ 304001 w 654050"/>
                    <a:gd name="connsiteY16" fmla="*/ 491279 h 2540622"/>
                    <a:gd name="connsiteX17" fmla="*/ 230687 w 654050"/>
                    <a:gd name="connsiteY17" fmla="*/ 334517 h 2540622"/>
                    <a:gd name="connsiteX18" fmla="*/ 192121 w 654050"/>
                    <a:gd name="connsiteY18" fmla="*/ 268213 h 2540622"/>
                    <a:gd name="connsiteX19" fmla="*/ 165946 w 654050"/>
                    <a:gd name="connsiteY19" fmla="*/ 215378 h 2540622"/>
                    <a:gd name="connsiteX20" fmla="*/ 148286 w 654050"/>
                    <a:gd name="connsiteY20" fmla="*/ 179735 h 2540622"/>
                    <a:gd name="connsiteX21" fmla="*/ 137057 w 654050"/>
                    <a:gd name="connsiteY21" fmla="*/ 173335 h 2540622"/>
                    <a:gd name="connsiteX22" fmla="*/ 125903 w 654050"/>
                    <a:gd name="connsiteY22" fmla="*/ 162114 h 2540622"/>
                    <a:gd name="connsiteX23" fmla="*/ 122769 w 654050"/>
                    <a:gd name="connsiteY23" fmla="*/ 126053 h 2540622"/>
                    <a:gd name="connsiteX24" fmla="*/ 118892 w 654050"/>
                    <a:gd name="connsiteY24" fmla="*/ 81342 h 2540622"/>
                    <a:gd name="connsiteX25" fmla="*/ 103005 w 654050"/>
                    <a:gd name="connsiteY25" fmla="*/ 55110 h 2540622"/>
                    <a:gd name="connsiteX26" fmla="*/ 79068 w 654050"/>
                    <a:gd name="connsiteY26" fmla="*/ 23811 h 2540622"/>
                    <a:gd name="connsiteX27" fmla="*/ 41569 w 654050"/>
                    <a:gd name="connsiteY27" fmla="*/ 6257 h 2540622"/>
                    <a:gd name="connsiteX28" fmla="*/ 13708 w 654050"/>
                    <a:gd name="connsiteY28" fmla="*/ 303 h 2540622"/>
                    <a:gd name="connsiteX29" fmla="*/ 7783 w 654050"/>
                    <a:gd name="connsiteY29" fmla="*/ 20192 h 2540622"/>
                    <a:gd name="connsiteX30" fmla="*/ 43026 w 654050"/>
                    <a:gd name="connsiteY30" fmla="*/ 53053 h 2540622"/>
                    <a:gd name="connsiteX31" fmla="*/ 55408 w 654050"/>
                    <a:gd name="connsiteY31" fmla="*/ 120204 h 2540622"/>
                    <a:gd name="connsiteX32" fmla="*/ 30643 w 654050"/>
                    <a:gd name="connsiteY32" fmla="*/ 96392 h 2540622"/>
                    <a:gd name="connsiteX33" fmla="*/ 14927 w 654050"/>
                    <a:gd name="connsiteY33" fmla="*/ 121633 h 2540622"/>
                    <a:gd name="connsiteX34" fmla="*/ 42550 w 654050"/>
                    <a:gd name="connsiteY34" fmla="*/ 151532 h 2540622"/>
                    <a:gd name="connsiteX35" fmla="*/ 51436 w 654050"/>
                    <a:gd name="connsiteY35" fmla="*/ 170229 h 2540622"/>
                    <a:gd name="connsiteX36" fmla="*/ 64933 w 654050"/>
                    <a:gd name="connsiteY36" fmla="*/ 185927 h 2540622"/>
                    <a:gd name="connsiteX37" fmla="*/ 64781 w 654050"/>
                    <a:gd name="connsiteY37" fmla="*/ 204072 h 2540622"/>
                    <a:gd name="connsiteX38" fmla="*/ 53027 w 654050"/>
                    <a:gd name="connsiteY38" fmla="*/ 216883 h 2540622"/>
                    <a:gd name="connsiteX39" fmla="*/ 61266 w 654050"/>
                    <a:gd name="connsiteY39" fmla="*/ 240895 h 2540622"/>
                    <a:gd name="connsiteX40" fmla="*/ 103243 w 654050"/>
                    <a:gd name="connsiteY40" fmla="*/ 351100 h 2540622"/>
                    <a:gd name="connsiteX41" fmla="*/ 160488 w 654050"/>
                    <a:gd name="connsiteY41" fmla="*/ 498366 h 2540622"/>
                    <a:gd name="connsiteX42" fmla="*/ 203074 w 654050"/>
                    <a:gd name="connsiteY42" fmla="*/ 580205 h 2540622"/>
                    <a:gd name="connsiteX43" fmla="*/ 243356 w 654050"/>
                    <a:gd name="connsiteY43" fmla="*/ 670368 h 2540622"/>
                    <a:gd name="connsiteX44" fmla="*/ 273321 w 654050"/>
                    <a:gd name="connsiteY44" fmla="*/ 758027 h 2540622"/>
                    <a:gd name="connsiteX45" fmla="*/ 239784 w 654050"/>
                    <a:gd name="connsiteY45" fmla="*/ 831265 h 2540622"/>
                    <a:gd name="connsiteX46" fmla="*/ 212514 w 654050"/>
                    <a:gd name="connsiteY46" fmla="*/ 927448 h 2540622"/>
                    <a:gd name="connsiteX47" fmla="*/ 181005 w 654050"/>
                    <a:gd name="connsiteY47" fmla="*/ 935020 h 2540622"/>
                    <a:gd name="connsiteX48" fmla="*/ 147343 w 654050"/>
                    <a:gd name="connsiteY48" fmla="*/ 926495 h 2540622"/>
                    <a:gd name="connsiteX49" fmla="*/ 191197 w 654050"/>
                    <a:gd name="connsiteY49" fmla="*/ 926210 h 2540622"/>
                    <a:gd name="connsiteX50" fmla="*/ 204493 w 654050"/>
                    <a:gd name="connsiteY50" fmla="*/ 916970 h 2540622"/>
                    <a:gd name="connsiteX51" fmla="*/ 193540 w 654050"/>
                    <a:gd name="connsiteY51" fmla="*/ 907445 h 2540622"/>
                    <a:gd name="connsiteX52" fmla="*/ 118768 w 654050"/>
                    <a:gd name="connsiteY52" fmla="*/ 901254 h 2540622"/>
                    <a:gd name="connsiteX53" fmla="*/ 60304 w 654050"/>
                    <a:gd name="connsiteY53" fmla="*/ 914113 h 2540622"/>
                    <a:gd name="connsiteX54" fmla="*/ 41845 w 654050"/>
                    <a:gd name="connsiteY54" fmla="*/ 966739 h 2540622"/>
                    <a:gd name="connsiteX55" fmla="*/ 86612 w 654050"/>
                    <a:gd name="connsiteY55" fmla="*/ 1022222 h 2540622"/>
                    <a:gd name="connsiteX56" fmla="*/ 162488 w 654050"/>
                    <a:gd name="connsiteY56" fmla="*/ 1068647 h 2540622"/>
                    <a:gd name="connsiteX57" fmla="*/ 193530 w 654050"/>
                    <a:gd name="connsiteY57" fmla="*/ 1082229 h 2540622"/>
                    <a:gd name="connsiteX58" fmla="*/ 222505 w 654050"/>
                    <a:gd name="connsiteY58" fmla="*/ 1093402 h 2540622"/>
                    <a:gd name="connsiteX59" fmla="*/ 231202 w 654050"/>
                    <a:gd name="connsiteY59" fmla="*/ 1180403 h 2540622"/>
                    <a:gd name="connsiteX60" fmla="*/ 217343 w 654050"/>
                    <a:gd name="connsiteY60" fmla="*/ 1252727 h 2540622"/>
                    <a:gd name="connsiteX61" fmla="*/ 188463 w 654050"/>
                    <a:gd name="connsiteY61" fmla="*/ 1418481 h 2540622"/>
                    <a:gd name="connsiteX62" fmla="*/ 186434 w 654050"/>
                    <a:gd name="connsiteY62" fmla="*/ 1461924 h 2540622"/>
                    <a:gd name="connsiteX63" fmla="*/ 187330 w 654050"/>
                    <a:gd name="connsiteY63" fmla="*/ 1515407 h 2540622"/>
                    <a:gd name="connsiteX64" fmla="*/ 186901 w 654050"/>
                    <a:gd name="connsiteY64" fmla="*/ 1604323 h 2540622"/>
                    <a:gd name="connsiteX65" fmla="*/ 205951 w 654050"/>
                    <a:gd name="connsiteY65" fmla="*/ 1761562 h 2540622"/>
                    <a:gd name="connsiteX66" fmla="*/ 235831 w 654050"/>
                    <a:gd name="connsiteY66" fmla="*/ 1942632 h 2540622"/>
                    <a:gd name="connsiteX67" fmla="*/ 268759 w 654050"/>
                    <a:gd name="connsiteY67" fmla="*/ 2130379 h 2540622"/>
                    <a:gd name="connsiteX68" fmla="*/ 272169 w 654050"/>
                    <a:gd name="connsiteY68" fmla="*/ 2294362 h 2540622"/>
                    <a:gd name="connsiteX69" fmla="*/ 244975 w 654050"/>
                    <a:gd name="connsiteY69" fmla="*/ 2359989 h 2540622"/>
                    <a:gd name="connsiteX70" fmla="*/ 191873 w 654050"/>
                    <a:gd name="connsiteY70" fmla="*/ 2392136 h 2540622"/>
                    <a:gd name="connsiteX71" fmla="*/ 153240 w 654050"/>
                    <a:gd name="connsiteY71" fmla="*/ 2415167 h 2540622"/>
                    <a:gd name="connsiteX72" fmla="*/ 124207 w 654050"/>
                    <a:gd name="connsiteY72" fmla="*/ 2435056 h 2540622"/>
                    <a:gd name="connsiteX73" fmla="*/ 116387 w 654050"/>
                    <a:gd name="connsiteY73" fmla="*/ 2470070 h 2540622"/>
                    <a:gd name="connsiteX74" fmla="*/ 147725 w 654050"/>
                    <a:gd name="connsiteY74" fmla="*/ 2480004 h 2540622"/>
                    <a:gd name="connsiteX75" fmla="*/ 244508 w 654050"/>
                    <a:gd name="connsiteY75" fmla="*/ 2475985 h 2540622"/>
                    <a:gd name="connsiteX76" fmla="*/ 322118 w 654050"/>
                    <a:gd name="connsiteY76" fmla="*/ 2460002 h 2540622"/>
                    <a:gd name="connsiteX77" fmla="*/ 288780 w 654050"/>
                    <a:gd name="connsiteY77" fmla="*/ 2482385 h 2540622"/>
                    <a:gd name="connsiteX78" fmla="*/ 275922 w 654050"/>
                    <a:gd name="connsiteY78" fmla="*/ 2522867 h 2540622"/>
                    <a:gd name="connsiteX79" fmla="*/ 316765 w 654050"/>
                    <a:gd name="connsiteY79" fmla="*/ 2534477 h 2540622"/>
                    <a:gd name="connsiteX80" fmla="*/ 359703 w 654050"/>
                    <a:gd name="connsiteY80" fmla="*/ 2539297 h 2540622"/>
                    <a:gd name="connsiteX81" fmla="*/ 436342 w 654050"/>
                    <a:gd name="connsiteY81" fmla="*/ 2534982 h 2540622"/>
                    <a:gd name="connsiteX82" fmla="*/ 487043 w 654050"/>
                    <a:gd name="connsiteY82" fmla="*/ 2519390 h 2540622"/>
                    <a:gd name="connsiteX83" fmla="*/ 523752 w 654050"/>
                    <a:gd name="connsiteY83" fmla="*/ 2531134 h 2540622"/>
                    <a:gd name="connsiteX84" fmla="*/ 583627 w 654050"/>
                    <a:gd name="connsiteY84" fmla="*/ 2503464 h 2540622"/>
                    <a:gd name="connsiteX85" fmla="*/ 585913 w 654050"/>
                    <a:gd name="connsiteY85" fmla="*/ 2474651 h 2540622"/>
                    <a:gd name="connsiteX86" fmla="*/ 581674 w 654050"/>
                    <a:gd name="connsiteY86" fmla="*/ 2458754 h 2540622"/>
                    <a:gd name="connsiteX87" fmla="*/ 581674 w 654050"/>
                    <a:gd name="connsiteY87" fmla="*/ 2437141 h 2540622"/>
                    <a:gd name="connsiteX88" fmla="*/ 587922 w 654050"/>
                    <a:gd name="connsiteY88" fmla="*/ 2425816 h 2540622"/>
                    <a:gd name="connsiteX89" fmla="*/ 588713 w 654050"/>
                    <a:gd name="connsiteY89" fmla="*/ 2368123 h 2540622"/>
                    <a:gd name="connsiteX90" fmla="*/ 586065 w 654050"/>
                    <a:gd name="connsiteY90" fmla="*/ 2219676 h 2540622"/>
                    <a:gd name="connsiteX91" fmla="*/ 583893 w 654050"/>
                    <a:gd name="connsiteY91" fmla="*/ 2032986 h 2540622"/>
                    <a:gd name="connsiteX92" fmla="*/ 563119 w 654050"/>
                    <a:gd name="connsiteY92" fmla="*/ 1950442 h 2540622"/>
                    <a:gd name="connsiteX93" fmla="*/ 546689 w 654050"/>
                    <a:gd name="connsiteY93" fmla="*/ 1874576 h 2540622"/>
                    <a:gd name="connsiteX94" fmla="*/ 566634 w 654050"/>
                    <a:gd name="connsiteY94" fmla="*/ 1495976 h 2540622"/>
                    <a:gd name="connsiteX95" fmla="*/ 572854 w 654050"/>
                    <a:gd name="connsiteY95" fmla="*/ 1477031 h 2540622"/>
                    <a:gd name="connsiteX96" fmla="*/ 583455 w 654050"/>
                    <a:gd name="connsiteY96" fmla="*/ 1453418 h 2540622"/>
                    <a:gd name="connsiteX97" fmla="*/ 580464 w 654050"/>
                    <a:gd name="connsiteY97" fmla="*/ 1364598 h 2540622"/>
                    <a:gd name="connsiteX98" fmla="*/ 566529 w 654050"/>
                    <a:gd name="connsiteY98" fmla="*/ 1175127 h 2540622"/>
                    <a:gd name="connsiteX99" fmla="*/ 557976 w 654050"/>
                    <a:gd name="connsiteY99" fmla="*/ 1100327 h 2540622"/>
                    <a:gd name="connsiteX100" fmla="*/ 563977 w 654050"/>
                    <a:gd name="connsiteY100" fmla="*/ 1057112 h 2540622"/>
                    <a:gd name="connsiteX101" fmla="*/ 592018 w 654050"/>
                    <a:gd name="connsiteY101" fmla="*/ 1020050 h 2540622"/>
                    <a:gd name="connsiteX102" fmla="*/ 623784 w 654050"/>
                    <a:gd name="connsiteY102" fmla="*/ 942983 h 2540622"/>
                    <a:gd name="connsiteX103" fmla="*/ 634052 w 654050"/>
                    <a:gd name="connsiteY103" fmla="*/ 872022 h 2540622"/>
                    <a:gd name="connsiteX104" fmla="*/ 626994 w 654050"/>
                    <a:gd name="connsiteY104" fmla="*/ 777620 h 2540622"/>
                    <a:gd name="connsiteX105" fmla="*/ 609773 w 654050"/>
                    <a:gd name="connsiteY105" fmla="*/ 742958 h 2540622"/>
                    <a:gd name="connsiteX106" fmla="*/ 603467 w 654050"/>
                    <a:gd name="connsiteY106" fmla="*/ 717212 h 2540622"/>
                    <a:gd name="connsiteX107" fmla="*/ 591647 w 654050"/>
                    <a:gd name="connsiteY107" fmla="*/ 683617 h 2540622"/>
                    <a:gd name="connsiteX108" fmla="*/ 623832 w 654050"/>
                    <a:gd name="connsiteY108" fmla="*/ 597254 h 2540622"/>
                    <a:gd name="connsiteX109" fmla="*/ 643577 w 654050"/>
                    <a:gd name="connsiteY109" fmla="*/ 548829 h 2540622"/>
                    <a:gd name="connsiteX110" fmla="*/ 653102 w 654050"/>
                    <a:gd name="connsiteY110" fmla="*/ 517873 h 2540622"/>
                    <a:gd name="connsiteX111" fmla="*/ 643586 w 654050"/>
                    <a:gd name="connsiteY111" fmla="*/ 536923 h 2540622"/>
                    <a:gd name="connsiteX112" fmla="*/ 421168 w 654050"/>
                    <a:gd name="connsiteY112" fmla="*/ 2386192 h 2540622"/>
                    <a:gd name="connsiteX113" fmla="*/ 423407 w 654050"/>
                    <a:gd name="connsiteY113" fmla="*/ 2321051 h 2540622"/>
                    <a:gd name="connsiteX114" fmla="*/ 419730 w 654050"/>
                    <a:gd name="connsiteY114" fmla="*/ 2256309 h 2540622"/>
                    <a:gd name="connsiteX115" fmla="*/ 425921 w 654050"/>
                    <a:gd name="connsiteY115" fmla="*/ 2112348 h 2540622"/>
                    <a:gd name="connsiteX116" fmla="*/ 433589 w 654050"/>
                    <a:gd name="connsiteY116" fmla="*/ 2160516 h 2540622"/>
                    <a:gd name="connsiteX117" fmla="*/ 437532 w 654050"/>
                    <a:gd name="connsiteY117" fmla="*/ 2277741 h 2540622"/>
                    <a:gd name="connsiteX118" fmla="*/ 421168 w 654050"/>
                    <a:gd name="connsiteY118" fmla="*/ 2386192 h 2540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654050" h="2540622">
                      <a:moveTo>
                        <a:pt x="643586" y="536923"/>
                      </a:moveTo>
                      <a:cubicBezTo>
                        <a:pt x="635938" y="523159"/>
                        <a:pt x="618622" y="506043"/>
                        <a:pt x="603105" y="501204"/>
                      </a:cubicBezTo>
                      <a:cubicBezTo>
                        <a:pt x="585798" y="495803"/>
                        <a:pt x="556023" y="498823"/>
                        <a:pt x="537535" y="498823"/>
                      </a:cubicBezTo>
                      <a:cubicBezTo>
                        <a:pt x="517209" y="498823"/>
                        <a:pt x="496940" y="497870"/>
                        <a:pt x="476594" y="497870"/>
                      </a:cubicBezTo>
                      <a:cubicBezTo>
                        <a:pt x="455239" y="497870"/>
                        <a:pt x="427655" y="493765"/>
                        <a:pt x="406890" y="500252"/>
                      </a:cubicBezTo>
                      <a:cubicBezTo>
                        <a:pt x="420530" y="510901"/>
                        <a:pt x="398127" y="522883"/>
                        <a:pt x="417368" y="528827"/>
                      </a:cubicBezTo>
                      <a:cubicBezTo>
                        <a:pt x="410557" y="532199"/>
                        <a:pt x="409814" y="535970"/>
                        <a:pt x="418797" y="535970"/>
                      </a:cubicBezTo>
                      <a:cubicBezTo>
                        <a:pt x="414568" y="543028"/>
                        <a:pt x="398032" y="561402"/>
                        <a:pt x="406357" y="569727"/>
                      </a:cubicBezTo>
                      <a:cubicBezTo>
                        <a:pt x="416158" y="579528"/>
                        <a:pt x="413815" y="597130"/>
                        <a:pt x="415053" y="610599"/>
                      </a:cubicBezTo>
                      <a:cubicBezTo>
                        <a:pt x="415891" y="619724"/>
                        <a:pt x="413539" y="646346"/>
                        <a:pt x="420130" y="652452"/>
                      </a:cubicBezTo>
                      <a:cubicBezTo>
                        <a:pt x="423426" y="655509"/>
                        <a:pt x="435465" y="662234"/>
                        <a:pt x="429265" y="666939"/>
                      </a:cubicBezTo>
                      <a:cubicBezTo>
                        <a:pt x="422273" y="672245"/>
                        <a:pt x="415834" y="663567"/>
                        <a:pt x="414358" y="658614"/>
                      </a:cubicBezTo>
                      <a:cubicBezTo>
                        <a:pt x="411958" y="650575"/>
                        <a:pt x="409557" y="642536"/>
                        <a:pt x="407157" y="634497"/>
                      </a:cubicBezTo>
                      <a:cubicBezTo>
                        <a:pt x="403699" y="622905"/>
                        <a:pt x="388898" y="611304"/>
                        <a:pt x="383459" y="599445"/>
                      </a:cubicBezTo>
                      <a:cubicBezTo>
                        <a:pt x="379468" y="590739"/>
                        <a:pt x="379573" y="583548"/>
                        <a:pt x="373172" y="576509"/>
                      </a:cubicBezTo>
                      <a:cubicBezTo>
                        <a:pt x="366971" y="569670"/>
                        <a:pt x="360942" y="562602"/>
                        <a:pt x="354512" y="555973"/>
                      </a:cubicBezTo>
                      <a:cubicBezTo>
                        <a:pt x="334958" y="535799"/>
                        <a:pt x="317241" y="516616"/>
                        <a:pt x="304001" y="491279"/>
                      </a:cubicBezTo>
                      <a:cubicBezTo>
                        <a:pt x="277274" y="440120"/>
                        <a:pt x="258729" y="385514"/>
                        <a:pt x="230687" y="334517"/>
                      </a:cubicBezTo>
                      <a:cubicBezTo>
                        <a:pt x="218324" y="312057"/>
                        <a:pt x="203512" y="291216"/>
                        <a:pt x="192121" y="268213"/>
                      </a:cubicBezTo>
                      <a:cubicBezTo>
                        <a:pt x="183396" y="250601"/>
                        <a:pt x="174671" y="232990"/>
                        <a:pt x="165946" y="215378"/>
                      </a:cubicBezTo>
                      <a:cubicBezTo>
                        <a:pt x="160859" y="205110"/>
                        <a:pt x="156202" y="188194"/>
                        <a:pt x="148286" y="179735"/>
                      </a:cubicBezTo>
                      <a:cubicBezTo>
                        <a:pt x="145334" y="176583"/>
                        <a:pt x="139000" y="177602"/>
                        <a:pt x="137057" y="173335"/>
                      </a:cubicBezTo>
                      <a:cubicBezTo>
                        <a:pt x="134237" y="167134"/>
                        <a:pt x="127684" y="165600"/>
                        <a:pt x="125903" y="162114"/>
                      </a:cubicBezTo>
                      <a:cubicBezTo>
                        <a:pt x="121540" y="153551"/>
                        <a:pt x="123588" y="135511"/>
                        <a:pt x="122769" y="126053"/>
                      </a:cubicBezTo>
                      <a:cubicBezTo>
                        <a:pt x="121483" y="111155"/>
                        <a:pt x="120188" y="96249"/>
                        <a:pt x="118892" y="81342"/>
                      </a:cubicBezTo>
                      <a:cubicBezTo>
                        <a:pt x="118264" y="74046"/>
                        <a:pt x="106843" y="61168"/>
                        <a:pt x="103005" y="55110"/>
                      </a:cubicBezTo>
                      <a:cubicBezTo>
                        <a:pt x="96061" y="44128"/>
                        <a:pt x="90594" y="30212"/>
                        <a:pt x="79068" y="23811"/>
                      </a:cubicBezTo>
                      <a:cubicBezTo>
                        <a:pt x="67057" y="17144"/>
                        <a:pt x="54027" y="12019"/>
                        <a:pt x="41569" y="6257"/>
                      </a:cubicBezTo>
                      <a:cubicBezTo>
                        <a:pt x="33348" y="2456"/>
                        <a:pt x="22642" y="1789"/>
                        <a:pt x="13708" y="303"/>
                      </a:cubicBezTo>
                      <a:cubicBezTo>
                        <a:pt x="-1589" y="-2249"/>
                        <a:pt x="-4828" y="11905"/>
                        <a:pt x="7783" y="20192"/>
                      </a:cubicBezTo>
                      <a:cubicBezTo>
                        <a:pt x="-18877" y="29974"/>
                        <a:pt x="36149" y="49300"/>
                        <a:pt x="43026" y="53053"/>
                      </a:cubicBezTo>
                      <a:cubicBezTo>
                        <a:pt x="60980" y="62845"/>
                        <a:pt x="57332" y="102107"/>
                        <a:pt x="55408" y="120204"/>
                      </a:cubicBezTo>
                      <a:cubicBezTo>
                        <a:pt x="48255" y="114842"/>
                        <a:pt x="38549" y="98030"/>
                        <a:pt x="30643" y="96392"/>
                      </a:cubicBezTo>
                      <a:cubicBezTo>
                        <a:pt x="15841" y="93334"/>
                        <a:pt x="9803" y="110336"/>
                        <a:pt x="14927" y="121633"/>
                      </a:cubicBezTo>
                      <a:cubicBezTo>
                        <a:pt x="19356" y="131396"/>
                        <a:pt x="35168" y="143331"/>
                        <a:pt x="42550" y="151532"/>
                      </a:cubicBezTo>
                      <a:cubicBezTo>
                        <a:pt x="46817" y="156285"/>
                        <a:pt x="48817" y="164429"/>
                        <a:pt x="51436" y="170229"/>
                      </a:cubicBezTo>
                      <a:cubicBezTo>
                        <a:pt x="54170" y="176297"/>
                        <a:pt x="62724" y="179859"/>
                        <a:pt x="64933" y="185927"/>
                      </a:cubicBezTo>
                      <a:cubicBezTo>
                        <a:pt x="66210" y="189403"/>
                        <a:pt x="64457" y="200024"/>
                        <a:pt x="64781" y="204072"/>
                      </a:cubicBezTo>
                      <a:cubicBezTo>
                        <a:pt x="65257" y="210053"/>
                        <a:pt x="54465" y="211768"/>
                        <a:pt x="53027" y="216883"/>
                      </a:cubicBezTo>
                      <a:cubicBezTo>
                        <a:pt x="51303" y="223007"/>
                        <a:pt x="59228" y="235561"/>
                        <a:pt x="61266" y="240895"/>
                      </a:cubicBezTo>
                      <a:cubicBezTo>
                        <a:pt x="75258" y="277624"/>
                        <a:pt x="89250" y="314362"/>
                        <a:pt x="103243" y="351100"/>
                      </a:cubicBezTo>
                      <a:cubicBezTo>
                        <a:pt x="121988" y="400306"/>
                        <a:pt x="144096" y="448407"/>
                        <a:pt x="160488" y="498366"/>
                      </a:cubicBezTo>
                      <a:cubicBezTo>
                        <a:pt x="170556" y="529017"/>
                        <a:pt x="185958" y="552620"/>
                        <a:pt x="203074" y="580205"/>
                      </a:cubicBezTo>
                      <a:cubicBezTo>
                        <a:pt x="220991" y="609056"/>
                        <a:pt x="232468" y="639298"/>
                        <a:pt x="243356" y="670368"/>
                      </a:cubicBezTo>
                      <a:cubicBezTo>
                        <a:pt x="252728" y="697143"/>
                        <a:pt x="280065" y="727166"/>
                        <a:pt x="273321" y="758027"/>
                      </a:cubicBezTo>
                      <a:cubicBezTo>
                        <a:pt x="267549" y="784402"/>
                        <a:pt x="249594" y="805985"/>
                        <a:pt x="239784" y="831265"/>
                      </a:cubicBezTo>
                      <a:cubicBezTo>
                        <a:pt x="227573" y="862707"/>
                        <a:pt x="220467" y="894625"/>
                        <a:pt x="212514" y="927448"/>
                      </a:cubicBezTo>
                      <a:cubicBezTo>
                        <a:pt x="208694" y="943231"/>
                        <a:pt x="196121" y="936030"/>
                        <a:pt x="181005" y="935020"/>
                      </a:cubicBezTo>
                      <a:cubicBezTo>
                        <a:pt x="169194" y="934230"/>
                        <a:pt x="158631" y="930096"/>
                        <a:pt x="147343" y="926495"/>
                      </a:cubicBezTo>
                      <a:cubicBezTo>
                        <a:pt x="162260" y="925629"/>
                        <a:pt x="176290" y="925314"/>
                        <a:pt x="191197" y="926210"/>
                      </a:cubicBezTo>
                      <a:cubicBezTo>
                        <a:pt x="196016" y="926495"/>
                        <a:pt x="203455" y="922562"/>
                        <a:pt x="204493" y="916970"/>
                      </a:cubicBezTo>
                      <a:cubicBezTo>
                        <a:pt x="206284" y="907245"/>
                        <a:pt x="199379" y="910322"/>
                        <a:pt x="193540" y="907445"/>
                      </a:cubicBezTo>
                      <a:cubicBezTo>
                        <a:pt x="171223" y="896435"/>
                        <a:pt x="141867" y="891282"/>
                        <a:pt x="118768" y="901254"/>
                      </a:cubicBezTo>
                      <a:cubicBezTo>
                        <a:pt x="99842" y="909417"/>
                        <a:pt x="78554" y="903035"/>
                        <a:pt x="60304" y="914113"/>
                      </a:cubicBezTo>
                      <a:cubicBezTo>
                        <a:pt x="40730" y="926000"/>
                        <a:pt x="41140" y="946831"/>
                        <a:pt x="41845" y="966739"/>
                      </a:cubicBezTo>
                      <a:cubicBezTo>
                        <a:pt x="43054" y="1001029"/>
                        <a:pt x="55932" y="1010001"/>
                        <a:pt x="86612" y="1022222"/>
                      </a:cubicBezTo>
                      <a:cubicBezTo>
                        <a:pt x="113263" y="1032842"/>
                        <a:pt x="138647" y="1053187"/>
                        <a:pt x="162488" y="1068647"/>
                      </a:cubicBezTo>
                      <a:cubicBezTo>
                        <a:pt x="172928" y="1075419"/>
                        <a:pt x="180700" y="1081115"/>
                        <a:pt x="193530" y="1082229"/>
                      </a:cubicBezTo>
                      <a:cubicBezTo>
                        <a:pt x="211361" y="1083782"/>
                        <a:pt x="218171" y="1074524"/>
                        <a:pt x="222505" y="1093402"/>
                      </a:cubicBezTo>
                      <a:cubicBezTo>
                        <a:pt x="229354" y="1123263"/>
                        <a:pt x="236383" y="1149723"/>
                        <a:pt x="231202" y="1180403"/>
                      </a:cubicBezTo>
                      <a:cubicBezTo>
                        <a:pt x="227030" y="1205149"/>
                        <a:pt x="221924" y="1228047"/>
                        <a:pt x="217343" y="1252727"/>
                      </a:cubicBezTo>
                      <a:cubicBezTo>
                        <a:pt x="207199" y="1307267"/>
                        <a:pt x="194273" y="1363264"/>
                        <a:pt x="188463" y="1418481"/>
                      </a:cubicBezTo>
                      <a:cubicBezTo>
                        <a:pt x="187701" y="1425796"/>
                        <a:pt x="180109" y="1459105"/>
                        <a:pt x="186434" y="1461924"/>
                      </a:cubicBezTo>
                      <a:cubicBezTo>
                        <a:pt x="194397" y="1465468"/>
                        <a:pt x="188244" y="1506501"/>
                        <a:pt x="187330" y="1515407"/>
                      </a:cubicBezTo>
                      <a:cubicBezTo>
                        <a:pt x="184282" y="1544973"/>
                        <a:pt x="186282" y="1574624"/>
                        <a:pt x="186901" y="1604323"/>
                      </a:cubicBezTo>
                      <a:cubicBezTo>
                        <a:pt x="187996" y="1657701"/>
                        <a:pt x="197274" y="1708831"/>
                        <a:pt x="205951" y="1761562"/>
                      </a:cubicBezTo>
                      <a:cubicBezTo>
                        <a:pt x="215828" y="1821655"/>
                        <a:pt x="222582" y="1883206"/>
                        <a:pt x="235831" y="1942632"/>
                      </a:cubicBezTo>
                      <a:cubicBezTo>
                        <a:pt x="249766" y="2005116"/>
                        <a:pt x="259558" y="2066990"/>
                        <a:pt x="268759" y="2130379"/>
                      </a:cubicBezTo>
                      <a:cubicBezTo>
                        <a:pt x="276426" y="2183214"/>
                        <a:pt x="276150" y="2241079"/>
                        <a:pt x="272169" y="2294362"/>
                      </a:cubicBezTo>
                      <a:cubicBezTo>
                        <a:pt x="270140" y="2321384"/>
                        <a:pt x="267130" y="2343911"/>
                        <a:pt x="244975" y="2359989"/>
                      </a:cubicBezTo>
                      <a:cubicBezTo>
                        <a:pt x="229373" y="2371305"/>
                        <a:pt x="209008" y="2379906"/>
                        <a:pt x="191873" y="2392136"/>
                      </a:cubicBezTo>
                      <a:cubicBezTo>
                        <a:pt x="179767" y="2400775"/>
                        <a:pt x="166041" y="2407604"/>
                        <a:pt x="153240" y="2415167"/>
                      </a:cubicBezTo>
                      <a:cubicBezTo>
                        <a:pt x="146239" y="2419311"/>
                        <a:pt x="125693" y="2428074"/>
                        <a:pt x="124207" y="2435056"/>
                      </a:cubicBezTo>
                      <a:cubicBezTo>
                        <a:pt x="121921" y="2445847"/>
                        <a:pt x="116387" y="2459154"/>
                        <a:pt x="116387" y="2470070"/>
                      </a:cubicBezTo>
                      <a:cubicBezTo>
                        <a:pt x="116387" y="2476451"/>
                        <a:pt x="141791" y="2480004"/>
                        <a:pt x="147725" y="2480004"/>
                      </a:cubicBezTo>
                      <a:cubicBezTo>
                        <a:pt x="180452" y="2480004"/>
                        <a:pt x="211914" y="2478823"/>
                        <a:pt x="244508" y="2475985"/>
                      </a:cubicBezTo>
                      <a:cubicBezTo>
                        <a:pt x="265463" y="2474165"/>
                        <a:pt x="304544" y="2446809"/>
                        <a:pt x="322118" y="2460002"/>
                      </a:cubicBezTo>
                      <a:cubicBezTo>
                        <a:pt x="312355" y="2466564"/>
                        <a:pt x="296086" y="2473289"/>
                        <a:pt x="288780" y="2482385"/>
                      </a:cubicBezTo>
                      <a:cubicBezTo>
                        <a:pt x="284256" y="2488034"/>
                        <a:pt x="271102" y="2515761"/>
                        <a:pt x="275922" y="2522867"/>
                      </a:cubicBezTo>
                      <a:cubicBezTo>
                        <a:pt x="280693" y="2529925"/>
                        <a:pt x="309859" y="2532696"/>
                        <a:pt x="316765" y="2534477"/>
                      </a:cubicBezTo>
                      <a:cubicBezTo>
                        <a:pt x="330671" y="2538040"/>
                        <a:pt x="345416" y="2538078"/>
                        <a:pt x="359703" y="2539297"/>
                      </a:cubicBezTo>
                      <a:cubicBezTo>
                        <a:pt x="382954" y="2541278"/>
                        <a:pt x="413929" y="2541878"/>
                        <a:pt x="436342" y="2534982"/>
                      </a:cubicBezTo>
                      <a:cubicBezTo>
                        <a:pt x="453239" y="2529791"/>
                        <a:pt x="470146" y="2524581"/>
                        <a:pt x="487043" y="2519390"/>
                      </a:cubicBezTo>
                      <a:cubicBezTo>
                        <a:pt x="497749" y="2516085"/>
                        <a:pt x="513666" y="2527115"/>
                        <a:pt x="523752" y="2531134"/>
                      </a:cubicBezTo>
                      <a:cubicBezTo>
                        <a:pt x="538983" y="2537230"/>
                        <a:pt x="582341" y="2519666"/>
                        <a:pt x="583627" y="2503464"/>
                      </a:cubicBezTo>
                      <a:cubicBezTo>
                        <a:pt x="584389" y="2493863"/>
                        <a:pt x="585151" y="2484252"/>
                        <a:pt x="585913" y="2474651"/>
                      </a:cubicBezTo>
                      <a:cubicBezTo>
                        <a:pt x="586465" y="2467764"/>
                        <a:pt x="581674" y="2464716"/>
                        <a:pt x="581674" y="2458754"/>
                      </a:cubicBezTo>
                      <a:cubicBezTo>
                        <a:pt x="581674" y="2452172"/>
                        <a:pt x="580083" y="2443514"/>
                        <a:pt x="581674" y="2437141"/>
                      </a:cubicBezTo>
                      <a:cubicBezTo>
                        <a:pt x="582960" y="2432027"/>
                        <a:pt x="587837" y="2431703"/>
                        <a:pt x="587922" y="2425816"/>
                      </a:cubicBezTo>
                      <a:cubicBezTo>
                        <a:pt x="588189" y="2406576"/>
                        <a:pt x="588456" y="2387364"/>
                        <a:pt x="588713" y="2368123"/>
                      </a:cubicBezTo>
                      <a:cubicBezTo>
                        <a:pt x="589399" y="2318336"/>
                        <a:pt x="585427" y="2269330"/>
                        <a:pt x="586065" y="2219676"/>
                      </a:cubicBezTo>
                      <a:cubicBezTo>
                        <a:pt x="586837" y="2159840"/>
                        <a:pt x="596057" y="2092374"/>
                        <a:pt x="583893" y="2032986"/>
                      </a:cubicBezTo>
                      <a:cubicBezTo>
                        <a:pt x="578131" y="2004830"/>
                        <a:pt x="571206" y="1978017"/>
                        <a:pt x="563119" y="1950442"/>
                      </a:cubicBezTo>
                      <a:cubicBezTo>
                        <a:pt x="555633" y="1924887"/>
                        <a:pt x="545546" y="1901179"/>
                        <a:pt x="546689" y="1874576"/>
                      </a:cubicBezTo>
                      <a:cubicBezTo>
                        <a:pt x="552127" y="1748265"/>
                        <a:pt x="561557" y="1622335"/>
                        <a:pt x="566634" y="1495976"/>
                      </a:cubicBezTo>
                      <a:cubicBezTo>
                        <a:pt x="566977" y="1487480"/>
                        <a:pt x="563567" y="1477831"/>
                        <a:pt x="572854" y="1477031"/>
                      </a:cubicBezTo>
                      <a:cubicBezTo>
                        <a:pt x="587504" y="1475764"/>
                        <a:pt x="583827" y="1464963"/>
                        <a:pt x="583455" y="1453418"/>
                      </a:cubicBezTo>
                      <a:cubicBezTo>
                        <a:pt x="582522" y="1424015"/>
                        <a:pt x="583465" y="1393878"/>
                        <a:pt x="580464" y="1364598"/>
                      </a:cubicBezTo>
                      <a:cubicBezTo>
                        <a:pt x="573949" y="1301114"/>
                        <a:pt x="567406" y="1238896"/>
                        <a:pt x="566529" y="1175127"/>
                      </a:cubicBezTo>
                      <a:cubicBezTo>
                        <a:pt x="566187" y="1150152"/>
                        <a:pt x="557042" y="1125206"/>
                        <a:pt x="557976" y="1100327"/>
                      </a:cubicBezTo>
                      <a:cubicBezTo>
                        <a:pt x="558547" y="1085220"/>
                        <a:pt x="556585" y="1070409"/>
                        <a:pt x="563977" y="1057112"/>
                      </a:cubicBezTo>
                      <a:cubicBezTo>
                        <a:pt x="571759" y="1043091"/>
                        <a:pt x="581503" y="1032213"/>
                        <a:pt x="592018" y="1020050"/>
                      </a:cubicBezTo>
                      <a:cubicBezTo>
                        <a:pt x="608782" y="1000695"/>
                        <a:pt x="619155" y="967901"/>
                        <a:pt x="623784" y="942983"/>
                      </a:cubicBezTo>
                      <a:cubicBezTo>
                        <a:pt x="628185" y="919266"/>
                        <a:pt x="634052" y="896330"/>
                        <a:pt x="634052" y="872022"/>
                      </a:cubicBezTo>
                      <a:cubicBezTo>
                        <a:pt x="634052" y="840085"/>
                        <a:pt x="627975" y="809805"/>
                        <a:pt x="626994" y="777620"/>
                      </a:cubicBezTo>
                      <a:cubicBezTo>
                        <a:pt x="626632" y="765942"/>
                        <a:pt x="617993" y="751074"/>
                        <a:pt x="609773" y="742958"/>
                      </a:cubicBezTo>
                      <a:cubicBezTo>
                        <a:pt x="602896" y="736167"/>
                        <a:pt x="604353" y="726937"/>
                        <a:pt x="603467" y="717212"/>
                      </a:cubicBezTo>
                      <a:cubicBezTo>
                        <a:pt x="602601" y="707697"/>
                        <a:pt x="584608" y="697943"/>
                        <a:pt x="591647" y="683617"/>
                      </a:cubicBezTo>
                      <a:cubicBezTo>
                        <a:pt x="605477" y="655462"/>
                        <a:pt x="612059" y="626134"/>
                        <a:pt x="623832" y="597254"/>
                      </a:cubicBezTo>
                      <a:cubicBezTo>
                        <a:pt x="630395" y="581157"/>
                        <a:pt x="636338" y="564631"/>
                        <a:pt x="643577" y="548829"/>
                      </a:cubicBezTo>
                      <a:cubicBezTo>
                        <a:pt x="647863" y="539447"/>
                        <a:pt x="657007" y="529246"/>
                        <a:pt x="653102" y="517873"/>
                      </a:cubicBezTo>
                      <a:cubicBezTo>
                        <a:pt x="649940" y="524226"/>
                        <a:pt x="646758" y="530579"/>
                        <a:pt x="643586" y="536923"/>
                      </a:cubicBezTo>
                      <a:close/>
                      <a:moveTo>
                        <a:pt x="421168" y="2386192"/>
                      </a:moveTo>
                      <a:cubicBezTo>
                        <a:pt x="423702" y="2363447"/>
                        <a:pt x="425969" y="2343682"/>
                        <a:pt x="423407" y="2321051"/>
                      </a:cubicBezTo>
                      <a:cubicBezTo>
                        <a:pt x="420911" y="2299010"/>
                        <a:pt x="419730" y="2278474"/>
                        <a:pt x="419730" y="2256309"/>
                      </a:cubicBezTo>
                      <a:cubicBezTo>
                        <a:pt x="419730" y="2207732"/>
                        <a:pt x="421987" y="2160793"/>
                        <a:pt x="425921" y="2112348"/>
                      </a:cubicBezTo>
                      <a:cubicBezTo>
                        <a:pt x="431979" y="2127950"/>
                        <a:pt x="432560" y="2143267"/>
                        <a:pt x="433589" y="2160516"/>
                      </a:cubicBezTo>
                      <a:cubicBezTo>
                        <a:pt x="435903" y="2199540"/>
                        <a:pt x="437656" y="2238640"/>
                        <a:pt x="437532" y="2277741"/>
                      </a:cubicBezTo>
                      <a:cubicBezTo>
                        <a:pt x="437456" y="2305020"/>
                        <a:pt x="443714" y="2364475"/>
                        <a:pt x="421168" y="238619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DDFF48C-F98B-4E39-811F-D96961999888}"/>
                    </a:ext>
                  </a:extLst>
                </p:cNvPr>
                <p:cNvSpPr/>
                <p:nvPr/>
              </p:nvSpPr>
              <p:spPr>
                <a:xfrm>
                  <a:off x="4913433" y="1704575"/>
                  <a:ext cx="253850" cy="155170"/>
                </a:xfrm>
                <a:custGeom>
                  <a:avLst/>
                  <a:gdLst>
                    <a:gd name="connsiteX0" fmla="*/ 240516 w 253850"/>
                    <a:gd name="connsiteY0" fmla="*/ 69446 h 155170"/>
                    <a:gd name="connsiteX1" fmla="*/ 85734 w 253850"/>
                    <a:gd name="connsiteY1" fmla="*/ 6581 h 155170"/>
                    <a:gd name="connsiteX2" fmla="*/ 26308 w 253850"/>
                    <a:gd name="connsiteY2" fmla="*/ 44748 h 155170"/>
                    <a:gd name="connsiteX3" fmla="*/ 16659 w 253850"/>
                    <a:gd name="connsiteY3" fmla="*/ 64341 h 155170"/>
                    <a:gd name="connsiteX4" fmla="*/ 4505 w 253850"/>
                    <a:gd name="connsiteY4" fmla="*/ 100659 h 155170"/>
                    <a:gd name="connsiteX5" fmla="*/ 0 w 253850"/>
                    <a:gd name="connsiteY5" fmla="*/ 145646 h 155170"/>
                    <a:gd name="connsiteX6" fmla="*/ 253851 w 253850"/>
                    <a:gd name="connsiteY6" fmla="*/ 155171 h 155170"/>
                    <a:gd name="connsiteX7" fmla="*/ 240516 w 253850"/>
                    <a:gd name="connsiteY7" fmla="*/ 69446 h 15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3850" h="155170">
                      <a:moveTo>
                        <a:pt x="240516" y="69446"/>
                      </a:moveTo>
                      <a:cubicBezTo>
                        <a:pt x="220189" y="10372"/>
                        <a:pt x="140294" y="-12507"/>
                        <a:pt x="85734" y="6581"/>
                      </a:cubicBezTo>
                      <a:cubicBezTo>
                        <a:pt x="61341" y="15115"/>
                        <a:pt x="45377" y="28860"/>
                        <a:pt x="26308" y="44748"/>
                      </a:cubicBezTo>
                      <a:cubicBezTo>
                        <a:pt x="22974" y="47519"/>
                        <a:pt x="18745" y="60616"/>
                        <a:pt x="16659" y="64341"/>
                      </a:cubicBezTo>
                      <a:cubicBezTo>
                        <a:pt x="10468" y="75399"/>
                        <a:pt x="5762" y="87991"/>
                        <a:pt x="4505" y="100659"/>
                      </a:cubicBezTo>
                      <a:cubicBezTo>
                        <a:pt x="3000" y="115661"/>
                        <a:pt x="1505" y="130654"/>
                        <a:pt x="0" y="145646"/>
                      </a:cubicBezTo>
                      <a:cubicBezTo>
                        <a:pt x="85077" y="145646"/>
                        <a:pt x="168907" y="149989"/>
                        <a:pt x="253851" y="155171"/>
                      </a:cubicBezTo>
                      <a:cubicBezTo>
                        <a:pt x="252851" y="123453"/>
                        <a:pt x="249460" y="99859"/>
                        <a:pt x="240516" y="69446"/>
                      </a:cubicBezTo>
                      <a:close/>
                    </a:path>
                  </a:pathLst>
                </a:custGeom>
                <a:solidFill>
                  <a:srgbClr val="E4DA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3CB76BC-ABC2-46DD-95BE-A1C69A74EFC5}"/>
                  </a:ext>
                </a:extLst>
              </p:cNvPr>
              <p:cNvSpPr/>
              <p:nvPr/>
            </p:nvSpPr>
            <p:spPr>
              <a:xfrm>
                <a:off x="4916408" y="1854954"/>
                <a:ext cx="244740" cy="45273"/>
              </a:xfrm>
              <a:custGeom>
                <a:avLst/>
                <a:gdLst>
                  <a:gd name="connsiteX0" fmla="*/ 236588 w 244740"/>
                  <a:gd name="connsiteY0" fmla="*/ 14317 h 45273"/>
                  <a:gd name="connsiteX1" fmla="*/ 234207 w 244740"/>
                  <a:gd name="connsiteY1" fmla="*/ 7411 h 45273"/>
                  <a:gd name="connsiteX2" fmla="*/ 206318 w 244740"/>
                  <a:gd name="connsiteY2" fmla="*/ 4592 h 45273"/>
                  <a:gd name="connsiteX3" fmla="*/ 137509 w 244740"/>
                  <a:gd name="connsiteY3" fmla="*/ 1611 h 45273"/>
                  <a:gd name="connsiteX4" fmla="*/ 69215 w 244740"/>
                  <a:gd name="connsiteY4" fmla="*/ 106 h 45273"/>
                  <a:gd name="connsiteX5" fmla="*/ 111 w 244740"/>
                  <a:gd name="connsiteY5" fmla="*/ 6697 h 45273"/>
                  <a:gd name="connsiteX6" fmla="*/ 67481 w 244740"/>
                  <a:gd name="connsiteY6" fmla="*/ 6221 h 45273"/>
                  <a:gd name="connsiteX7" fmla="*/ 128279 w 244740"/>
                  <a:gd name="connsiteY7" fmla="*/ 7173 h 45273"/>
                  <a:gd name="connsiteX8" fmla="*/ 195630 w 244740"/>
                  <a:gd name="connsiteY8" fmla="*/ 9554 h 45273"/>
                  <a:gd name="connsiteX9" fmla="*/ 216176 w 244740"/>
                  <a:gd name="connsiteY9" fmla="*/ 22699 h 45273"/>
                  <a:gd name="connsiteX10" fmla="*/ 237521 w 244740"/>
                  <a:gd name="connsiteY10" fmla="*/ 45273 h 45273"/>
                  <a:gd name="connsiteX11" fmla="*/ 236588 w 244740"/>
                  <a:gd name="connsiteY11" fmla="*/ 14317 h 45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4740" h="45273">
                    <a:moveTo>
                      <a:pt x="236588" y="14317"/>
                    </a:moveTo>
                    <a:cubicBezTo>
                      <a:pt x="245504" y="18936"/>
                      <a:pt x="246675" y="8964"/>
                      <a:pt x="234207" y="7411"/>
                    </a:cubicBezTo>
                    <a:cubicBezTo>
                      <a:pt x="224891" y="6249"/>
                      <a:pt x="215700" y="4849"/>
                      <a:pt x="206318" y="4592"/>
                    </a:cubicBezTo>
                    <a:cubicBezTo>
                      <a:pt x="183353" y="3954"/>
                      <a:pt x="160474" y="2515"/>
                      <a:pt x="137509" y="1611"/>
                    </a:cubicBezTo>
                    <a:cubicBezTo>
                      <a:pt x="114725" y="725"/>
                      <a:pt x="92027" y="-342"/>
                      <a:pt x="69215" y="106"/>
                    </a:cubicBezTo>
                    <a:cubicBezTo>
                      <a:pt x="60052" y="287"/>
                      <a:pt x="-2994" y="-1571"/>
                      <a:pt x="111" y="6697"/>
                    </a:cubicBezTo>
                    <a:cubicBezTo>
                      <a:pt x="1254" y="9726"/>
                      <a:pt x="62290" y="6221"/>
                      <a:pt x="67481" y="6221"/>
                    </a:cubicBezTo>
                    <a:cubicBezTo>
                      <a:pt x="87788" y="6221"/>
                      <a:pt x="108019" y="7173"/>
                      <a:pt x="128279" y="7173"/>
                    </a:cubicBezTo>
                    <a:cubicBezTo>
                      <a:pt x="150806" y="7173"/>
                      <a:pt x="173018" y="9554"/>
                      <a:pt x="195630" y="9554"/>
                    </a:cubicBezTo>
                    <a:cubicBezTo>
                      <a:pt x="202403" y="9554"/>
                      <a:pt x="210356" y="19784"/>
                      <a:pt x="216176" y="22699"/>
                    </a:cubicBezTo>
                    <a:cubicBezTo>
                      <a:pt x="226672" y="27938"/>
                      <a:pt x="231597" y="34605"/>
                      <a:pt x="237521" y="45273"/>
                    </a:cubicBezTo>
                    <a:cubicBezTo>
                      <a:pt x="245560" y="29214"/>
                      <a:pt x="248970" y="27195"/>
                      <a:pt x="236588" y="14317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7C4001D-3DFF-4E51-B5DE-4638E250CFF5}"/>
                </a:ext>
              </a:extLst>
            </p:cNvPr>
            <p:cNvGrpSpPr/>
            <p:nvPr/>
          </p:nvGrpSpPr>
          <p:grpSpPr>
            <a:xfrm>
              <a:off x="2564592" y="1335093"/>
              <a:ext cx="960986" cy="3680421"/>
              <a:chOff x="2334813" y="2994829"/>
              <a:chExt cx="653613" cy="2503231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367726E-7EB9-4821-B613-5051FDE28B35}"/>
                  </a:ext>
                </a:extLst>
              </p:cNvPr>
              <p:cNvSpPr/>
              <p:nvPr/>
            </p:nvSpPr>
            <p:spPr>
              <a:xfrm>
                <a:off x="2334813" y="2994829"/>
                <a:ext cx="653613" cy="2503231"/>
              </a:xfrm>
              <a:custGeom>
                <a:avLst/>
                <a:gdLst>
                  <a:gd name="connsiteX0" fmla="*/ 646874 w 653613"/>
                  <a:gd name="connsiteY0" fmla="*/ 1822 h 2503231"/>
                  <a:gd name="connsiteX1" fmla="*/ 539279 w 653613"/>
                  <a:gd name="connsiteY1" fmla="*/ 80412 h 2503231"/>
                  <a:gd name="connsiteX2" fmla="*/ 531955 w 653613"/>
                  <a:gd name="connsiteY2" fmla="*/ 117884 h 2503231"/>
                  <a:gd name="connsiteX3" fmla="*/ 510114 w 653613"/>
                  <a:gd name="connsiteY3" fmla="*/ 142592 h 2503231"/>
                  <a:gd name="connsiteX4" fmla="*/ 466575 w 653613"/>
                  <a:gd name="connsiteY4" fmla="*/ 218239 h 2503231"/>
                  <a:gd name="connsiteX5" fmla="*/ 374678 w 653613"/>
                  <a:gd name="connsiteY5" fmla="*/ 377126 h 2503231"/>
                  <a:gd name="connsiteX6" fmla="*/ 331739 w 653613"/>
                  <a:gd name="connsiteY6" fmla="*/ 428761 h 2503231"/>
                  <a:gd name="connsiteX7" fmla="*/ 305555 w 653613"/>
                  <a:gd name="connsiteY7" fmla="*/ 454478 h 2503231"/>
                  <a:gd name="connsiteX8" fmla="*/ 263483 w 653613"/>
                  <a:gd name="connsiteY8" fmla="*/ 505694 h 2503231"/>
                  <a:gd name="connsiteX9" fmla="*/ 252529 w 653613"/>
                  <a:gd name="connsiteY9" fmla="*/ 472357 h 2503231"/>
                  <a:gd name="connsiteX10" fmla="*/ 253424 w 653613"/>
                  <a:gd name="connsiteY10" fmla="*/ 463441 h 2503231"/>
                  <a:gd name="connsiteX11" fmla="*/ 256339 w 653613"/>
                  <a:gd name="connsiteY11" fmla="*/ 458069 h 2503231"/>
                  <a:gd name="connsiteX12" fmla="*/ 307174 w 653613"/>
                  <a:gd name="connsiteY12" fmla="*/ 431390 h 2503231"/>
                  <a:gd name="connsiteX13" fmla="*/ 257739 w 653613"/>
                  <a:gd name="connsiteY13" fmla="*/ 411082 h 2503231"/>
                  <a:gd name="connsiteX14" fmla="*/ 99558 w 653613"/>
                  <a:gd name="connsiteY14" fmla="*/ 391461 h 2503231"/>
                  <a:gd name="connsiteX15" fmla="*/ 22977 w 653613"/>
                  <a:gd name="connsiteY15" fmla="*/ 403300 h 2503231"/>
                  <a:gd name="connsiteX16" fmla="*/ 117 w 653613"/>
                  <a:gd name="connsiteY16" fmla="*/ 416159 h 2503231"/>
                  <a:gd name="connsiteX17" fmla="*/ 21548 w 653613"/>
                  <a:gd name="connsiteY17" fmla="*/ 439972 h 2503231"/>
                  <a:gd name="connsiteX18" fmla="*/ 59648 w 653613"/>
                  <a:gd name="connsiteY18" fmla="*/ 427113 h 2503231"/>
                  <a:gd name="connsiteX19" fmla="*/ 125370 w 653613"/>
                  <a:gd name="connsiteY19" fmla="*/ 404253 h 2503231"/>
                  <a:gd name="connsiteX20" fmla="*/ 61077 w 653613"/>
                  <a:gd name="connsiteY20" fmla="*/ 408063 h 2503231"/>
                  <a:gd name="connsiteX21" fmla="*/ 63458 w 653613"/>
                  <a:gd name="connsiteY21" fmla="*/ 408063 h 2503231"/>
                  <a:gd name="connsiteX22" fmla="*/ 18214 w 653613"/>
                  <a:gd name="connsiteY22" fmla="*/ 420922 h 2503231"/>
                  <a:gd name="connsiteX23" fmla="*/ 80127 w 653613"/>
                  <a:gd name="connsiteY23" fmla="*/ 397109 h 2503231"/>
                  <a:gd name="connsiteX24" fmla="*/ 119189 w 653613"/>
                  <a:gd name="connsiteY24" fmla="*/ 396471 h 2503231"/>
                  <a:gd name="connsiteX25" fmla="*/ 147192 w 653613"/>
                  <a:gd name="connsiteY25" fmla="*/ 397052 h 2503231"/>
                  <a:gd name="connsiteX26" fmla="*/ 150135 w 653613"/>
                  <a:gd name="connsiteY26" fmla="*/ 414292 h 2503231"/>
                  <a:gd name="connsiteX27" fmla="*/ 34883 w 653613"/>
                  <a:gd name="connsiteY27" fmla="*/ 459022 h 2503231"/>
                  <a:gd name="connsiteX28" fmla="*/ 23310 w 653613"/>
                  <a:gd name="connsiteY28" fmla="*/ 458593 h 2503231"/>
                  <a:gd name="connsiteX29" fmla="*/ 19167 w 653613"/>
                  <a:gd name="connsiteY29" fmla="*/ 444734 h 2503231"/>
                  <a:gd name="connsiteX30" fmla="*/ 14042 w 653613"/>
                  <a:gd name="connsiteY30" fmla="*/ 448849 h 2503231"/>
                  <a:gd name="connsiteX31" fmla="*/ 50094 w 653613"/>
                  <a:gd name="connsiteY31" fmla="*/ 533936 h 2503231"/>
                  <a:gd name="connsiteX32" fmla="*/ 63801 w 653613"/>
                  <a:gd name="connsiteY32" fmla="*/ 578922 h 2503231"/>
                  <a:gd name="connsiteX33" fmla="*/ 78688 w 653613"/>
                  <a:gd name="connsiteY33" fmla="*/ 623338 h 2503231"/>
                  <a:gd name="connsiteX34" fmla="*/ 66077 w 653613"/>
                  <a:gd name="connsiteY34" fmla="*/ 657923 h 2503231"/>
                  <a:gd name="connsiteX35" fmla="*/ 46780 w 653613"/>
                  <a:gd name="connsiteY35" fmla="*/ 719864 h 2503231"/>
                  <a:gd name="connsiteX36" fmla="*/ 52142 w 653613"/>
                  <a:gd name="connsiteY36" fmla="*/ 892438 h 2503231"/>
                  <a:gd name="connsiteX37" fmla="*/ 95509 w 653613"/>
                  <a:gd name="connsiteY37" fmla="*/ 965885 h 2503231"/>
                  <a:gd name="connsiteX38" fmla="*/ 110759 w 653613"/>
                  <a:gd name="connsiteY38" fmla="*/ 1031969 h 2503231"/>
                  <a:gd name="connsiteX39" fmla="*/ 101548 w 653613"/>
                  <a:gd name="connsiteY39" fmla="*/ 1120076 h 2503231"/>
                  <a:gd name="connsiteX40" fmla="*/ 97843 w 653613"/>
                  <a:gd name="connsiteY40" fmla="*/ 1200752 h 2503231"/>
                  <a:gd name="connsiteX41" fmla="*/ 82822 w 653613"/>
                  <a:gd name="connsiteY41" fmla="*/ 1394386 h 2503231"/>
                  <a:gd name="connsiteX42" fmla="*/ 85632 w 653613"/>
                  <a:gd name="connsiteY42" fmla="*/ 1402254 h 2503231"/>
                  <a:gd name="connsiteX43" fmla="*/ 102825 w 653613"/>
                  <a:gd name="connsiteY43" fmla="*/ 1424590 h 2503231"/>
                  <a:gd name="connsiteX44" fmla="*/ 104558 w 653613"/>
                  <a:gd name="connsiteY44" fmla="*/ 1453165 h 2503231"/>
                  <a:gd name="connsiteX45" fmla="*/ 111969 w 653613"/>
                  <a:gd name="connsiteY45" fmla="*/ 1575542 h 2503231"/>
                  <a:gd name="connsiteX46" fmla="*/ 124751 w 653613"/>
                  <a:gd name="connsiteY46" fmla="*/ 1728190 h 2503231"/>
                  <a:gd name="connsiteX47" fmla="*/ 126151 w 653613"/>
                  <a:gd name="connsiteY47" fmla="*/ 1814439 h 2503231"/>
                  <a:gd name="connsiteX48" fmla="*/ 99024 w 653613"/>
                  <a:gd name="connsiteY48" fmla="*/ 1904098 h 2503231"/>
                  <a:gd name="connsiteX49" fmla="*/ 81022 w 653613"/>
                  <a:gd name="connsiteY49" fmla="*/ 2070109 h 2503231"/>
                  <a:gd name="connsiteX50" fmla="*/ 84470 w 653613"/>
                  <a:gd name="connsiteY50" fmla="*/ 2160063 h 2503231"/>
                  <a:gd name="connsiteX51" fmla="*/ 80488 w 653613"/>
                  <a:gd name="connsiteY51" fmla="*/ 2241473 h 2503231"/>
                  <a:gd name="connsiteX52" fmla="*/ 82498 w 653613"/>
                  <a:gd name="connsiteY52" fmla="*/ 2332075 h 2503231"/>
                  <a:gd name="connsiteX53" fmla="*/ 81603 w 653613"/>
                  <a:gd name="connsiteY53" fmla="*/ 2375423 h 2503231"/>
                  <a:gd name="connsiteX54" fmla="*/ 82498 w 653613"/>
                  <a:gd name="connsiteY54" fmla="*/ 2413971 h 2503231"/>
                  <a:gd name="connsiteX55" fmla="*/ 81517 w 653613"/>
                  <a:gd name="connsiteY55" fmla="*/ 2435316 h 2503231"/>
                  <a:gd name="connsiteX56" fmla="*/ 89642 w 653613"/>
                  <a:gd name="connsiteY56" fmla="*/ 2446442 h 2503231"/>
                  <a:gd name="connsiteX57" fmla="*/ 163661 w 653613"/>
                  <a:gd name="connsiteY57" fmla="*/ 2450899 h 2503231"/>
                  <a:gd name="connsiteX58" fmla="*/ 204952 w 653613"/>
                  <a:gd name="connsiteY58" fmla="*/ 2443889 h 2503231"/>
                  <a:gd name="connsiteX59" fmla="*/ 206257 w 653613"/>
                  <a:gd name="connsiteY59" fmla="*/ 2419943 h 2503231"/>
                  <a:gd name="connsiteX60" fmla="*/ 229250 w 653613"/>
                  <a:gd name="connsiteY60" fmla="*/ 2415295 h 2503231"/>
                  <a:gd name="connsiteX61" fmla="*/ 238413 w 653613"/>
                  <a:gd name="connsiteY61" fmla="*/ 2445041 h 2503231"/>
                  <a:gd name="connsiteX62" fmla="*/ 234898 w 653613"/>
                  <a:gd name="connsiteY62" fmla="*/ 2454614 h 2503231"/>
                  <a:gd name="connsiteX63" fmla="*/ 234898 w 653613"/>
                  <a:gd name="connsiteY63" fmla="*/ 2486856 h 2503231"/>
                  <a:gd name="connsiteX64" fmla="*/ 286533 w 653613"/>
                  <a:gd name="connsiteY64" fmla="*/ 2502611 h 2503231"/>
                  <a:gd name="connsiteX65" fmla="*/ 348741 w 653613"/>
                  <a:gd name="connsiteY65" fmla="*/ 2499991 h 2503231"/>
                  <a:gd name="connsiteX66" fmla="*/ 383622 w 653613"/>
                  <a:gd name="connsiteY66" fmla="*/ 2492752 h 2503231"/>
                  <a:gd name="connsiteX67" fmla="*/ 403872 w 653613"/>
                  <a:gd name="connsiteY67" fmla="*/ 2466358 h 2503231"/>
                  <a:gd name="connsiteX68" fmla="*/ 504380 w 653613"/>
                  <a:gd name="connsiteY68" fmla="*/ 2459510 h 2503231"/>
                  <a:gd name="connsiteX69" fmla="*/ 559548 w 653613"/>
                  <a:gd name="connsiteY69" fmla="*/ 2440555 h 2503231"/>
                  <a:gd name="connsiteX70" fmla="*/ 552652 w 653613"/>
                  <a:gd name="connsiteY70" fmla="*/ 2400893 h 2503231"/>
                  <a:gd name="connsiteX71" fmla="*/ 465384 w 653613"/>
                  <a:gd name="connsiteY71" fmla="*/ 2371204 h 2503231"/>
                  <a:gd name="connsiteX72" fmla="*/ 441543 w 653613"/>
                  <a:gd name="connsiteY72" fmla="*/ 2358593 h 2503231"/>
                  <a:gd name="connsiteX73" fmla="*/ 427789 w 653613"/>
                  <a:gd name="connsiteY73" fmla="*/ 2349772 h 2503231"/>
                  <a:gd name="connsiteX74" fmla="*/ 413025 w 653613"/>
                  <a:gd name="connsiteY74" fmla="*/ 2341524 h 2503231"/>
                  <a:gd name="connsiteX75" fmla="*/ 404558 w 653613"/>
                  <a:gd name="connsiteY75" fmla="*/ 2261323 h 2503231"/>
                  <a:gd name="connsiteX76" fmla="*/ 410796 w 653613"/>
                  <a:gd name="connsiteY76" fmla="*/ 2097055 h 2503231"/>
                  <a:gd name="connsiteX77" fmla="*/ 472118 w 653613"/>
                  <a:gd name="connsiteY77" fmla="*/ 1717912 h 2503231"/>
                  <a:gd name="connsiteX78" fmla="*/ 493016 w 653613"/>
                  <a:gd name="connsiteY78" fmla="*/ 1555864 h 2503231"/>
                  <a:gd name="connsiteX79" fmla="*/ 492159 w 653613"/>
                  <a:gd name="connsiteY79" fmla="*/ 1457051 h 2503231"/>
                  <a:gd name="connsiteX80" fmla="*/ 489625 w 653613"/>
                  <a:gd name="connsiteY80" fmla="*/ 1427953 h 2503231"/>
                  <a:gd name="connsiteX81" fmla="*/ 486215 w 653613"/>
                  <a:gd name="connsiteY81" fmla="*/ 1402235 h 2503231"/>
                  <a:gd name="connsiteX82" fmla="*/ 493016 w 653613"/>
                  <a:gd name="connsiteY82" fmla="*/ 1392034 h 2503231"/>
                  <a:gd name="connsiteX83" fmla="*/ 464756 w 653613"/>
                  <a:gd name="connsiteY83" fmla="*/ 1212868 h 2503231"/>
                  <a:gd name="connsiteX84" fmla="*/ 441086 w 653613"/>
                  <a:gd name="connsiteY84" fmla="*/ 1061097 h 2503231"/>
                  <a:gd name="connsiteX85" fmla="*/ 448611 w 653613"/>
                  <a:gd name="connsiteY85" fmla="*/ 1019987 h 2503231"/>
                  <a:gd name="connsiteX86" fmla="*/ 487101 w 653613"/>
                  <a:gd name="connsiteY86" fmla="*/ 1013720 h 2503231"/>
                  <a:gd name="connsiteX87" fmla="*/ 531164 w 653613"/>
                  <a:gd name="connsiteY87" fmla="*/ 982525 h 2503231"/>
                  <a:gd name="connsiteX88" fmla="*/ 587323 w 653613"/>
                  <a:gd name="connsiteY88" fmla="*/ 946264 h 2503231"/>
                  <a:gd name="connsiteX89" fmla="*/ 622509 w 653613"/>
                  <a:gd name="connsiteY89" fmla="*/ 927737 h 2503231"/>
                  <a:gd name="connsiteX90" fmla="*/ 637320 w 653613"/>
                  <a:gd name="connsiteY90" fmla="*/ 867892 h 2503231"/>
                  <a:gd name="connsiteX91" fmla="*/ 569226 w 653613"/>
                  <a:gd name="connsiteY91" fmla="*/ 813866 h 2503231"/>
                  <a:gd name="connsiteX92" fmla="*/ 489692 w 653613"/>
                  <a:gd name="connsiteY92" fmla="*/ 806722 h 2503231"/>
                  <a:gd name="connsiteX93" fmla="*/ 473976 w 653613"/>
                  <a:gd name="connsiteY93" fmla="*/ 815295 h 2503231"/>
                  <a:gd name="connsiteX94" fmla="*/ 488263 w 653613"/>
                  <a:gd name="connsiteY94" fmla="*/ 830535 h 2503231"/>
                  <a:gd name="connsiteX95" fmla="*/ 532554 w 653613"/>
                  <a:gd name="connsiteY95" fmla="*/ 835297 h 2503231"/>
                  <a:gd name="connsiteX96" fmla="*/ 473976 w 653613"/>
                  <a:gd name="connsiteY96" fmla="*/ 846251 h 2503231"/>
                  <a:gd name="connsiteX97" fmla="*/ 457593 w 653613"/>
                  <a:gd name="connsiteY97" fmla="*/ 834250 h 2503231"/>
                  <a:gd name="connsiteX98" fmla="*/ 449811 w 653613"/>
                  <a:gd name="connsiteY98" fmla="*/ 805446 h 2503231"/>
                  <a:gd name="connsiteX99" fmla="*/ 420883 w 653613"/>
                  <a:gd name="connsiteY99" fmla="*/ 718264 h 2503231"/>
                  <a:gd name="connsiteX100" fmla="*/ 400557 w 653613"/>
                  <a:gd name="connsiteY100" fmla="*/ 647159 h 2503231"/>
                  <a:gd name="connsiteX101" fmla="*/ 411111 w 653613"/>
                  <a:gd name="connsiteY101" fmla="*/ 601935 h 2503231"/>
                  <a:gd name="connsiteX102" fmla="*/ 431932 w 653613"/>
                  <a:gd name="connsiteY102" fmla="*/ 562692 h 2503231"/>
                  <a:gd name="connsiteX103" fmla="*/ 463470 w 653613"/>
                  <a:gd name="connsiteY103" fmla="*/ 499960 h 2503231"/>
                  <a:gd name="connsiteX104" fmla="*/ 508351 w 653613"/>
                  <a:gd name="connsiteY104" fmla="*/ 426294 h 2503231"/>
                  <a:gd name="connsiteX105" fmla="*/ 543975 w 653613"/>
                  <a:gd name="connsiteY105" fmla="*/ 336054 h 2503231"/>
                  <a:gd name="connsiteX106" fmla="*/ 597334 w 653613"/>
                  <a:gd name="connsiteY106" fmla="*/ 205457 h 2503231"/>
                  <a:gd name="connsiteX107" fmla="*/ 607697 w 653613"/>
                  <a:gd name="connsiteY107" fmla="*/ 174396 h 2503231"/>
                  <a:gd name="connsiteX108" fmla="*/ 616975 w 653613"/>
                  <a:gd name="connsiteY108" fmla="*/ 145440 h 2503231"/>
                  <a:gd name="connsiteX109" fmla="*/ 627357 w 653613"/>
                  <a:gd name="connsiteY109" fmla="*/ 117065 h 2503231"/>
                  <a:gd name="connsiteX110" fmla="*/ 597810 w 653613"/>
                  <a:gd name="connsiteY110" fmla="*/ 122351 h 2503231"/>
                  <a:gd name="connsiteX111" fmla="*/ 606326 w 653613"/>
                  <a:gd name="connsiteY111" fmla="*/ 97453 h 2503231"/>
                  <a:gd name="connsiteX112" fmla="*/ 613955 w 653613"/>
                  <a:gd name="connsiteY112" fmla="*/ 71049 h 2503231"/>
                  <a:gd name="connsiteX113" fmla="*/ 633529 w 653613"/>
                  <a:gd name="connsiteY113" fmla="*/ 51866 h 2503231"/>
                  <a:gd name="connsiteX114" fmla="*/ 604002 w 653613"/>
                  <a:gd name="connsiteY114" fmla="*/ 50914 h 2503231"/>
                  <a:gd name="connsiteX115" fmla="*/ 644483 w 653613"/>
                  <a:gd name="connsiteY115" fmla="*/ 31864 h 2503231"/>
                  <a:gd name="connsiteX116" fmla="*/ 645435 w 653613"/>
                  <a:gd name="connsiteY116" fmla="*/ 21624 h 2503231"/>
                  <a:gd name="connsiteX117" fmla="*/ 652579 w 653613"/>
                  <a:gd name="connsiteY117" fmla="*/ 15195 h 2503231"/>
                  <a:gd name="connsiteX118" fmla="*/ 646874 w 653613"/>
                  <a:gd name="connsiteY118" fmla="*/ 1822 h 2503231"/>
                  <a:gd name="connsiteX119" fmla="*/ 239680 w 653613"/>
                  <a:gd name="connsiteY119" fmla="*/ 2275916 h 2503231"/>
                  <a:gd name="connsiteX120" fmla="*/ 232536 w 653613"/>
                  <a:gd name="connsiteY120" fmla="*/ 2096369 h 2503231"/>
                  <a:gd name="connsiteX121" fmla="*/ 239680 w 653613"/>
                  <a:gd name="connsiteY121" fmla="*/ 2275916 h 2503231"/>
                  <a:gd name="connsiteX122" fmla="*/ 233489 w 653613"/>
                  <a:gd name="connsiteY122" fmla="*/ 418540 h 2503231"/>
                  <a:gd name="connsiteX123" fmla="*/ 170624 w 653613"/>
                  <a:gd name="connsiteY123" fmla="*/ 411397 h 2503231"/>
                  <a:gd name="connsiteX124" fmla="*/ 169195 w 653613"/>
                  <a:gd name="connsiteY124" fmla="*/ 398538 h 2503231"/>
                  <a:gd name="connsiteX125" fmla="*/ 232317 w 653613"/>
                  <a:gd name="connsiteY125" fmla="*/ 411930 h 2503231"/>
                  <a:gd name="connsiteX126" fmla="*/ 257301 w 653613"/>
                  <a:gd name="connsiteY126" fmla="*/ 428065 h 2503231"/>
                  <a:gd name="connsiteX127" fmla="*/ 233489 w 653613"/>
                  <a:gd name="connsiteY127" fmla="*/ 418540 h 2503231"/>
                  <a:gd name="connsiteX128" fmla="*/ 481139 w 653613"/>
                  <a:gd name="connsiteY128" fmla="*/ 868597 h 2503231"/>
                  <a:gd name="connsiteX129" fmla="*/ 492092 w 653613"/>
                  <a:gd name="connsiteY129" fmla="*/ 867644 h 2503231"/>
                  <a:gd name="connsiteX130" fmla="*/ 463517 w 653613"/>
                  <a:gd name="connsiteY130" fmla="*/ 868597 h 2503231"/>
                  <a:gd name="connsiteX131" fmla="*/ 481139 w 653613"/>
                  <a:gd name="connsiteY131" fmla="*/ 868597 h 250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653613" h="2503231">
                    <a:moveTo>
                      <a:pt x="646874" y="1822"/>
                    </a:moveTo>
                    <a:cubicBezTo>
                      <a:pt x="600401" y="-9570"/>
                      <a:pt x="543746" y="34378"/>
                      <a:pt x="539279" y="80412"/>
                    </a:cubicBezTo>
                    <a:cubicBezTo>
                      <a:pt x="538289" y="90595"/>
                      <a:pt x="540927" y="111712"/>
                      <a:pt x="531955" y="117884"/>
                    </a:cubicBezTo>
                    <a:cubicBezTo>
                      <a:pt x="521667" y="124961"/>
                      <a:pt x="516133" y="131581"/>
                      <a:pt x="510114" y="142592"/>
                    </a:cubicBezTo>
                    <a:cubicBezTo>
                      <a:pt x="496131" y="168128"/>
                      <a:pt x="483263" y="194360"/>
                      <a:pt x="466575" y="218239"/>
                    </a:cubicBezTo>
                    <a:cubicBezTo>
                      <a:pt x="431475" y="268455"/>
                      <a:pt x="404196" y="323462"/>
                      <a:pt x="374678" y="377126"/>
                    </a:cubicBezTo>
                    <a:cubicBezTo>
                      <a:pt x="363629" y="397224"/>
                      <a:pt x="347465" y="412016"/>
                      <a:pt x="331739" y="428761"/>
                    </a:cubicBezTo>
                    <a:cubicBezTo>
                      <a:pt x="323547" y="437486"/>
                      <a:pt x="313994" y="445687"/>
                      <a:pt x="305555" y="454478"/>
                    </a:cubicBezTo>
                    <a:cubicBezTo>
                      <a:pt x="289886" y="470795"/>
                      <a:pt x="281047" y="490845"/>
                      <a:pt x="263483" y="505694"/>
                    </a:cubicBezTo>
                    <a:cubicBezTo>
                      <a:pt x="256520" y="497503"/>
                      <a:pt x="253396" y="482739"/>
                      <a:pt x="252529" y="472357"/>
                    </a:cubicBezTo>
                    <a:cubicBezTo>
                      <a:pt x="252196" y="468413"/>
                      <a:pt x="265531" y="467470"/>
                      <a:pt x="253424" y="463441"/>
                    </a:cubicBezTo>
                    <a:cubicBezTo>
                      <a:pt x="245852" y="460917"/>
                      <a:pt x="255834" y="458479"/>
                      <a:pt x="256339" y="458069"/>
                    </a:cubicBezTo>
                    <a:cubicBezTo>
                      <a:pt x="266131" y="449792"/>
                      <a:pt x="305764" y="449868"/>
                      <a:pt x="307174" y="431390"/>
                    </a:cubicBezTo>
                    <a:cubicBezTo>
                      <a:pt x="308288" y="416712"/>
                      <a:pt x="267045" y="413502"/>
                      <a:pt x="257739" y="411082"/>
                    </a:cubicBezTo>
                    <a:cubicBezTo>
                      <a:pt x="208428" y="398271"/>
                      <a:pt x="150831" y="385051"/>
                      <a:pt x="99558" y="391461"/>
                    </a:cubicBezTo>
                    <a:cubicBezTo>
                      <a:pt x="74173" y="394633"/>
                      <a:pt x="47541" y="395680"/>
                      <a:pt x="22977" y="403300"/>
                    </a:cubicBezTo>
                    <a:cubicBezTo>
                      <a:pt x="16795" y="405215"/>
                      <a:pt x="2060" y="409073"/>
                      <a:pt x="117" y="416159"/>
                    </a:cubicBezTo>
                    <a:cubicBezTo>
                      <a:pt x="-1646" y="422560"/>
                      <a:pt x="17090" y="439086"/>
                      <a:pt x="21548" y="439972"/>
                    </a:cubicBezTo>
                    <a:cubicBezTo>
                      <a:pt x="29111" y="441486"/>
                      <a:pt x="54209" y="428923"/>
                      <a:pt x="59648" y="427113"/>
                    </a:cubicBezTo>
                    <a:cubicBezTo>
                      <a:pt x="81812" y="419769"/>
                      <a:pt x="102939" y="411216"/>
                      <a:pt x="125370" y="404253"/>
                    </a:cubicBezTo>
                    <a:cubicBezTo>
                      <a:pt x="106158" y="400634"/>
                      <a:pt x="80117" y="403872"/>
                      <a:pt x="61077" y="408063"/>
                    </a:cubicBezTo>
                    <a:lnTo>
                      <a:pt x="63458" y="408063"/>
                    </a:lnTo>
                    <a:cubicBezTo>
                      <a:pt x="49704" y="409549"/>
                      <a:pt x="31511" y="419912"/>
                      <a:pt x="18214" y="420922"/>
                    </a:cubicBezTo>
                    <a:cubicBezTo>
                      <a:pt x="14823" y="402034"/>
                      <a:pt x="65458" y="398738"/>
                      <a:pt x="80127" y="397109"/>
                    </a:cubicBezTo>
                    <a:cubicBezTo>
                      <a:pt x="92985" y="395690"/>
                      <a:pt x="106273" y="396204"/>
                      <a:pt x="119189" y="396471"/>
                    </a:cubicBezTo>
                    <a:cubicBezTo>
                      <a:pt x="128523" y="396662"/>
                      <a:pt x="137858" y="396862"/>
                      <a:pt x="147192" y="397052"/>
                    </a:cubicBezTo>
                    <a:cubicBezTo>
                      <a:pt x="153193" y="397176"/>
                      <a:pt x="150135" y="409339"/>
                      <a:pt x="150135" y="414292"/>
                    </a:cubicBezTo>
                    <a:cubicBezTo>
                      <a:pt x="150135" y="425827"/>
                      <a:pt x="52323" y="452773"/>
                      <a:pt x="34883" y="459022"/>
                    </a:cubicBezTo>
                    <a:cubicBezTo>
                      <a:pt x="27768" y="461565"/>
                      <a:pt x="25891" y="466327"/>
                      <a:pt x="23310" y="458593"/>
                    </a:cubicBezTo>
                    <a:cubicBezTo>
                      <a:pt x="22129" y="455059"/>
                      <a:pt x="21691" y="447496"/>
                      <a:pt x="19167" y="444734"/>
                    </a:cubicBezTo>
                    <a:cubicBezTo>
                      <a:pt x="15899" y="441143"/>
                      <a:pt x="12194" y="443458"/>
                      <a:pt x="14042" y="448849"/>
                    </a:cubicBezTo>
                    <a:cubicBezTo>
                      <a:pt x="23405" y="476167"/>
                      <a:pt x="38769" y="505237"/>
                      <a:pt x="50094" y="533936"/>
                    </a:cubicBezTo>
                    <a:cubicBezTo>
                      <a:pt x="55419" y="547414"/>
                      <a:pt x="57467" y="564054"/>
                      <a:pt x="63801" y="578922"/>
                    </a:cubicBezTo>
                    <a:cubicBezTo>
                      <a:pt x="69030" y="591181"/>
                      <a:pt x="81870" y="609288"/>
                      <a:pt x="78688" y="623338"/>
                    </a:cubicBezTo>
                    <a:cubicBezTo>
                      <a:pt x="75793" y="636082"/>
                      <a:pt x="66811" y="643150"/>
                      <a:pt x="66077" y="657923"/>
                    </a:cubicBezTo>
                    <a:cubicBezTo>
                      <a:pt x="65010" y="679202"/>
                      <a:pt x="46780" y="696928"/>
                      <a:pt x="46780" y="719864"/>
                    </a:cubicBezTo>
                    <a:cubicBezTo>
                      <a:pt x="46780" y="776214"/>
                      <a:pt x="38436" y="837574"/>
                      <a:pt x="52142" y="892438"/>
                    </a:cubicBezTo>
                    <a:cubicBezTo>
                      <a:pt x="58867" y="919336"/>
                      <a:pt x="78317" y="944873"/>
                      <a:pt x="95509" y="965885"/>
                    </a:cubicBezTo>
                    <a:cubicBezTo>
                      <a:pt x="112588" y="986773"/>
                      <a:pt x="114321" y="1005242"/>
                      <a:pt x="110759" y="1031969"/>
                    </a:cubicBezTo>
                    <a:cubicBezTo>
                      <a:pt x="106844" y="1061345"/>
                      <a:pt x="101548" y="1090434"/>
                      <a:pt x="101548" y="1120076"/>
                    </a:cubicBezTo>
                    <a:cubicBezTo>
                      <a:pt x="101548" y="1147622"/>
                      <a:pt x="100986" y="1173463"/>
                      <a:pt x="97843" y="1200752"/>
                    </a:cubicBezTo>
                    <a:cubicBezTo>
                      <a:pt x="90356" y="1265646"/>
                      <a:pt x="85670" y="1329111"/>
                      <a:pt x="82822" y="1394386"/>
                    </a:cubicBezTo>
                    <a:cubicBezTo>
                      <a:pt x="82622" y="1398977"/>
                      <a:pt x="80669" y="1401873"/>
                      <a:pt x="85632" y="1402254"/>
                    </a:cubicBezTo>
                    <a:cubicBezTo>
                      <a:pt x="86775" y="1402340"/>
                      <a:pt x="102672" y="1422056"/>
                      <a:pt x="102825" y="1424590"/>
                    </a:cubicBezTo>
                    <a:cubicBezTo>
                      <a:pt x="103406" y="1434115"/>
                      <a:pt x="103977" y="1443640"/>
                      <a:pt x="104558" y="1453165"/>
                    </a:cubicBezTo>
                    <a:cubicBezTo>
                      <a:pt x="107025" y="1493951"/>
                      <a:pt x="109502" y="1534737"/>
                      <a:pt x="111969" y="1575542"/>
                    </a:cubicBezTo>
                    <a:cubicBezTo>
                      <a:pt x="115064" y="1626510"/>
                      <a:pt x="122875" y="1677279"/>
                      <a:pt x="124751" y="1728190"/>
                    </a:cubicBezTo>
                    <a:cubicBezTo>
                      <a:pt x="125713" y="1754155"/>
                      <a:pt x="133752" y="1789340"/>
                      <a:pt x="126151" y="1814439"/>
                    </a:cubicBezTo>
                    <a:cubicBezTo>
                      <a:pt x="117160" y="1844100"/>
                      <a:pt x="105892" y="1873884"/>
                      <a:pt x="99024" y="1904098"/>
                    </a:cubicBezTo>
                    <a:cubicBezTo>
                      <a:pt x="86718" y="1958266"/>
                      <a:pt x="77955" y="2014312"/>
                      <a:pt x="81022" y="2070109"/>
                    </a:cubicBezTo>
                    <a:cubicBezTo>
                      <a:pt x="82670" y="2100113"/>
                      <a:pt x="85080" y="2130021"/>
                      <a:pt x="84470" y="2160063"/>
                    </a:cubicBezTo>
                    <a:cubicBezTo>
                      <a:pt x="83927" y="2186857"/>
                      <a:pt x="79422" y="2214965"/>
                      <a:pt x="80488" y="2241473"/>
                    </a:cubicBezTo>
                    <a:cubicBezTo>
                      <a:pt x="81698" y="2271648"/>
                      <a:pt x="84232" y="2301909"/>
                      <a:pt x="82498" y="2332075"/>
                    </a:cubicBezTo>
                    <a:cubicBezTo>
                      <a:pt x="81955" y="2341476"/>
                      <a:pt x="75545" y="2367851"/>
                      <a:pt x="81603" y="2375423"/>
                    </a:cubicBezTo>
                    <a:cubicBezTo>
                      <a:pt x="90909" y="2387053"/>
                      <a:pt x="82498" y="2401455"/>
                      <a:pt x="82498" y="2413971"/>
                    </a:cubicBezTo>
                    <a:cubicBezTo>
                      <a:pt x="82498" y="2421086"/>
                      <a:pt x="81889" y="2428211"/>
                      <a:pt x="81517" y="2435316"/>
                    </a:cubicBezTo>
                    <a:cubicBezTo>
                      <a:pt x="80946" y="2446299"/>
                      <a:pt x="81098" y="2441946"/>
                      <a:pt x="89642" y="2446442"/>
                    </a:cubicBezTo>
                    <a:cubicBezTo>
                      <a:pt x="112331" y="2455005"/>
                      <a:pt x="140001" y="2454281"/>
                      <a:pt x="163661" y="2450899"/>
                    </a:cubicBezTo>
                    <a:cubicBezTo>
                      <a:pt x="168395" y="2450233"/>
                      <a:pt x="204771" y="2447328"/>
                      <a:pt x="204952" y="2443889"/>
                    </a:cubicBezTo>
                    <a:cubicBezTo>
                      <a:pt x="205390" y="2435907"/>
                      <a:pt x="205818" y="2427925"/>
                      <a:pt x="206257" y="2419943"/>
                    </a:cubicBezTo>
                    <a:cubicBezTo>
                      <a:pt x="206418" y="2416990"/>
                      <a:pt x="226097" y="2415771"/>
                      <a:pt x="229250" y="2415295"/>
                    </a:cubicBezTo>
                    <a:cubicBezTo>
                      <a:pt x="245823" y="2412742"/>
                      <a:pt x="238994" y="2432773"/>
                      <a:pt x="238413" y="2445041"/>
                    </a:cubicBezTo>
                    <a:cubicBezTo>
                      <a:pt x="238175" y="2449985"/>
                      <a:pt x="234898" y="2449804"/>
                      <a:pt x="234898" y="2454614"/>
                    </a:cubicBezTo>
                    <a:cubicBezTo>
                      <a:pt x="234898" y="2465358"/>
                      <a:pt x="234898" y="2476112"/>
                      <a:pt x="234898" y="2486856"/>
                    </a:cubicBezTo>
                    <a:cubicBezTo>
                      <a:pt x="234898" y="2497915"/>
                      <a:pt x="278142" y="2501934"/>
                      <a:pt x="286533" y="2502611"/>
                    </a:cubicBezTo>
                    <a:cubicBezTo>
                      <a:pt x="307831" y="2504335"/>
                      <a:pt x="327624" y="2502144"/>
                      <a:pt x="348741" y="2499991"/>
                    </a:cubicBezTo>
                    <a:cubicBezTo>
                      <a:pt x="352618" y="2499591"/>
                      <a:pt x="382974" y="2499258"/>
                      <a:pt x="383622" y="2492752"/>
                    </a:cubicBezTo>
                    <a:cubicBezTo>
                      <a:pt x="385460" y="2474388"/>
                      <a:pt x="383212" y="2467768"/>
                      <a:pt x="403872" y="2466358"/>
                    </a:cubicBezTo>
                    <a:cubicBezTo>
                      <a:pt x="437371" y="2464082"/>
                      <a:pt x="470880" y="2461796"/>
                      <a:pt x="504380" y="2459510"/>
                    </a:cubicBezTo>
                    <a:cubicBezTo>
                      <a:pt x="520143" y="2458434"/>
                      <a:pt x="550014" y="2455929"/>
                      <a:pt x="559548" y="2440555"/>
                    </a:cubicBezTo>
                    <a:cubicBezTo>
                      <a:pt x="562473" y="2435850"/>
                      <a:pt x="556510" y="2404541"/>
                      <a:pt x="552652" y="2400893"/>
                    </a:cubicBezTo>
                    <a:cubicBezTo>
                      <a:pt x="532431" y="2381814"/>
                      <a:pt x="491759" y="2378738"/>
                      <a:pt x="465384" y="2371204"/>
                    </a:cubicBezTo>
                    <a:cubicBezTo>
                      <a:pt x="456154" y="2368565"/>
                      <a:pt x="451001" y="2359850"/>
                      <a:pt x="441543" y="2358593"/>
                    </a:cubicBezTo>
                    <a:cubicBezTo>
                      <a:pt x="436295" y="2357907"/>
                      <a:pt x="432313" y="2352316"/>
                      <a:pt x="427789" y="2349772"/>
                    </a:cubicBezTo>
                    <a:cubicBezTo>
                      <a:pt x="422684" y="2346915"/>
                      <a:pt x="417159" y="2351163"/>
                      <a:pt x="413025" y="2341524"/>
                    </a:cubicBezTo>
                    <a:cubicBezTo>
                      <a:pt x="401729" y="2315178"/>
                      <a:pt x="404729" y="2290070"/>
                      <a:pt x="404558" y="2261323"/>
                    </a:cubicBezTo>
                    <a:cubicBezTo>
                      <a:pt x="404234" y="2206516"/>
                      <a:pt x="401500" y="2151357"/>
                      <a:pt x="410796" y="2097055"/>
                    </a:cubicBezTo>
                    <a:cubicBezTo>
                      <a:pt x="432428" y="1970763"/>
                      <a:pt x="454002" y="1844747"/>
                      <a:pt x="472118" y="1717912"/>
                    </a:cubicBezTo>
                    <a:cubicBezTo>
                      <a:pt x="479872" y="1663611"/>
                      <a:pt x="491102" y="1610937"/>
                      <a:pt x="493016" y="1555864"/>
                    </a:cubicBezTo>
                    <a:cubicBezTo>
                      <a:pt x="494159" y="1523050"/>
                      <a:pt x="492445" y="1489884"/>
                      <a:pt x="492159" y="1457051"/>
                    </a:cubicBezTo>
                    <a:cubicBezTo>
                      <a:pt x="492073" y="1447117"/>
                      <a:pt x="490940" y="1437849"/>
                      <a:pt x="489625" y="1427953"/>
                    </a:cubicBezTo>
                    <a:cubicBezTo>
                      <a:pt x="488482" y="1419380"/>
                      <a:pt x="487349" y="1410807"/>
                      <a:pt x="486215" y="1402235"/>
                    </a:cubicBezTo>
                    <a:cubicBezTo>
                      <a:pt x="485492" y="1396796"/>
                      <a:pt x="493016" y="1401482"/>
                      <a:pt x="493016" y="1392034"/>
                    </a:cubicBezTo>
                    <a:cubicBezTo>
                      <a:pt x="493016" y="1333303"/>
                      <a:pt x="476414" y="1270466"/>
                      <a:pt x="464756" y="1212868"/>
                    </a:cubicBezTo>
                    <a:cubicBezTo>
                      <a:pt x="455431" y="1166777"/>
                      <a:pt x="433371" y="1108379"/>
                      <a:pt x="441086" y="1061097"/>
                    </a:cubicBezTo>
                    <a:cubicBezTo>
                      <a:pt x="441877" y="1056230"/>
                      <a:pt x="445296" y="1020340"/>
                      <a:pt x="448611" y="1019987"/>
                    </a:cubicBezTo>
                    <a:cubicBezTo>
                      <a:pt x="460222" y="1018739"/>
                      <a:pt x="477376" y="1020587"/>
                      <a:pt x="487101" y="1013720"/>
                    </a:cubicBezTo>
                    <a:cubicBezTo>
                      <a:pt x="501789" y="1003318"/>
                      <a:pt x="516476" y="992917"/>
                      <a:pt x="531164" y="982525"/>
                    </a:cubicBezTo>
                    <a:cubicBezTo>
                      <a:pt x="548680" y="970114"/>
                      <a:pt x="574293" y="964371"/>
                      <a:pt x="587323" y="946264"/>
                    </a:cubicBezTo>
                    <a:cubicBezTo>
                      <a:pt x="597810" y="938806"/>
                      <a:pt x="613355" y="936901"/>
                      <a:pt x="622509" y="927737"/>
                    </a:cubicBezTo>
                    <a:cubicBezTo>
                      <a:pt x="637329" y="912917"/>
                      <a:pt x="638530" y="887599"/>
                      <a:pt x="637320" y="867892"/>
                    </a:cubicBezTo>
                    <a:cubicBezTo>
                      <a:pt x="634463" y="821276"/>
                      <a:pt x="597563" y="831564"/>
                      <a:pt x="569226" y="813866"/>
                    </a:cubicBezTo>
                    <a:cubicBezTo>
                      <a:pt x="544823" y="798626"/>
                      <a:pt x="518829" y="799302"/>
                      <a:pt x="489692" y="806722"/>
                    </a:cubicBezTo>
                    <a:cubicBezTo>
                      <a:pt x="482072" y="808656"/>
                      <a:pt x="475671" y="806427"/>
                      <a:pt x="473976" y="815295"/>
                    </a:cubicBezTo>
                    <a:cubicBezTo>
                      <a:pt x="472614" y="822410"/>
                      <a:pt x="482520" y="829039"/>
                      <a:pt x="488263" y="830535"/>
                    </a:cubicBezTo>
                    <a:cubicBezTo>
                      <a:pt x="500150" y="833621"/>
                      <a:pt x="524754" y="823391"/>
                      <a:pt x="532554" y="835297"/>
                    </a:cubicBezTo>
                    <a:cubicBezTo>
                      <a:pt x="513181" y="833811"/>
                      <a:pt x="492064" y="846251"/>
                      <a:pt x="473976" y="846251"/>
                    </a:cubicBezTo>
                    <a:cubicBezTo>
                      <a:pt x="459155" y="846251"/>
                      <a:pt x="462212" y="856166"/>
                      <a:pt x="457593" y="834250"/>
                    </a:cubicBezTo>
                    <a:cubicBezTo>
                      <a:pt x="455650" y="825010"/>
                      <a:pt x="452192" y="814885"/>
                      <a:pt x="449811" y="805446"/>
                    </a:cubicBezTo>
                    <a:cubicBezTo>
                      <a:pt x="442115" y="774890"/>
                      <a:pt x="432599" y="747553"/>
                      <a:pt x="420883" y="718264"/>
                    </a:cubicBezTo>
                    <a:cubicBezTo>
                      <a:pt x="411492" y="694794"/>
                      <a:pt x="394499" y="673134"/>
                      <a:pt x="400557" y="647159"/>
                    </a:cubicBezTo>
                    <a:cubicBezTo>
                      <a:pt x="403815" y="633205"/>
                      <a:pt x="404900" y="614841"/>
                      <a:pt x="411111" y="601935"/>
                    </a:cubicBezTo>
                    <a:cubicBezTo>
                      <a:pt x="418064" y="587476"/>
                      <a:pt x="426332" y="578570"/>
                      <a:pt x="431932" y="562692"/>
                    </a:cubicBezTo>
                    <a:cubicBezTo>
                      <a:pt x="439829" y="540308"/>
                      <a:pt x="450982" y="520067"/>
                      <a:pt x="463470" y="499960"/>
                    </a:cubicBezTo>
                    <a:cubicBezTo>
                      <a:pt x="477167" y="477910"/>
                      <a:pt x="500322" y="451354"/>
                      <a:pt x="508351" y="426294"/>
                    </a:cubicBezTo>
                    <a:cubicBezTo>
                      <a:pt x="518353" y="395099"/>
                      <a:pt x="530783" y="366077"/>
                      <a:pt x="543975" y="336054"/>
                    </a:cubicBezTo>
                    <a:cubicBezTo>
                      <a:pt x="562863" y="293068"/>
                      <a:pt x="579932" y="249110"/>
                      <a:pt x="597334" y="205457"/>
                    </a:cubicBezTo>
                    <a:cubicBezTo>
                      <a:pt x="601449" y="195122"/>
                      <a:pt x="605983" y="185416"/>
                      <a:pt x="607697" y="174396"/>
                    </a:cubicBezTo>
                    <a:cubicBezTo>
                      <a:pt x="610136" y="158679"/>
                      <a:pt x="604249" y="156041"/>
                      <a:pt x="616975" y="145440"/>
                    </a:cubicBezTo>
                    <a:cubicBezTo>
                      <a:pt x="629033" y="135391"/>
                      <a:pt x="635101" y="131943"/>
                      <a:pt x="627357" y="117065"/>
                    </a:cubicBezTo>
                    <a:cubicBezTo>
                      <a:pt x="620327" y="103558"/>
                      <a:pt x="604468" y="121837"/>
                      <a:pt x="597810" y="122351"/>
                    </a:cubicBezTo>
                    <a:cubicBezTo>
                      <a:pt x="600344" y="115322"/>
                      <a:pt x="606745" y="104892"/>
                      <a:pt x="606326" y="97453"/>
                    </a:cubicBezTo>
                    <a:cubicBezTo>
                      <a:pt x="605554" y="83937"/>
                      <a:pt x="599934" y="74555"/>
                      <a:pt x="613955" y="71049"/>
                    </a:cubicBezTo>
                    <a:cubicBezTo>
                      <a:pt x="620861" y="69325"/>
                      <a:pt x="640263" y="64191"/>
                      <a:pt x="633529" y="51866"/>
                    </a:cubicBezTo>
                    <a:cubicBezTo>
                      <a:pt x="628567" y="42779"/>
                      <a:pt x="610945" y="49685"/>
                      <a:pt x="604002" y="50914"/>
                    </a:cubicBezTo>
                    <a:cubicBezTo>
                      <a:pt x="605392" y="32435"/>
                      <a:pt x="635282" y="42913"/>
                      <a:pt x="644483" y="31864"/>
                    </a:cubicBezTo>
                    <a:cubicBezTo>
                      <a:pt x="645912" y="30149"/>
                      <a:pt x="645435" y="24082"/>
                      <a:pt x="645435" y="21624"/>
                    </a:cubicBezTo>
                    <a:cubicBezTo>
                      <a:pt x="645435" y="17652"/>
                      <a:pt x="651874" y="18176"/>
                      <a:pt x="652579" y="15195"/>
                    </a:cubicBezTo>
                    <a:cubicBezTo>
                      <a:pt x="654170" y="8432"/>
                      <a:pt x="654979" y="4765"/>
                      <a:pt x="646874" y="1822"/>
                    </a:cubicBezTo>
                    <a:close/>
                    <a:moveTo>
                      <a:pt x="239680" y="2275916"/>
                    </a:moveTo>
                    <a:cubicBezTo>
                      <a:pt x="229031" y="2217356"/>
                      <a:pt x="233460" y="2155796"/>
                      <a:pt x="232536" y="2096369"/>
                    </a:cubicBezTo>
                    <a:cubicBezTo>
                      <a:pt x="238432" y="2157082"/>
                      <a:pt x="240280" y="2214917"/>
                      <a:pt x="239680" y="2275916"/>
                    </a:cubicBezTo>
                    <a:close/>
                    <a:moveTo>
                      <a:pt x="233489" y="418540"/>
                    </a:moveTo>
                    <a:cubicBezTo>
                      <a:pt x="210981" y="417036"/>
                      <a:pt x="193331" y="405520"/>
                      <a:pt x="170624" y="411397"/>
                    </a:cubicBezTo>
                    <a:cubicBezTo>
                      <a:pt x="170147" y="407110"/>
                      <a:pt x="169671" y="402824"/>
                      <a:pt x="169195" y="398538"/>
                    </a:cubicBezTo>
                    <a:cubicBezTo>
                      <a:pt x="190598" y="401957"/>
                      <a:pt x="211867" y="404567"/>
                      <a:pt x="232317" y="411930"/>
                    </a:cubicBezTo>
                    <a:cubicBezTo>
                      <a:pt x="236851" y="413559"/>
                      <a:pt x="264035" y="418398"/>
                      <a:pt x="257301" y="428065"/>
                    </a:cubicBezTo>
                    <a:cubicBezTo>
                      <a:pt x="255139" y="431161"/>
                      <a:pt x="237022" y="420131"/>
                      <a:pt x="233489" y="418540"/>
                    </a:cubicBezTo>
                    <a:close/>
                    <a:moveTo>
                      <a:pt x="481139" y="868597"/>
                    </a:moveTo>
                    <a:cubicBezTo>
                      <a:pt x="484768" y="868035"/>
                      <a:pt x="488435" y="867720"/>
                      <a:pt x="492092" y="867644"/>
                    </a:cubicBezTo>
                    <a:cubicBezTo>
                      <a:pt x="483558" y="872607"/>
                      <a:pt x="460145" y="889037"/>
                      <a:pt x="463517" y="868597"/>
                    </a:cubicBezTo>
                    <a:cubicBezTo>
                      <a:pt x="469394" y="868597"/>
                      <a:pt x="475262" y="868597"/>
                      <a:pt x="481139" y="8685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34242BD-2879-4337-8AFC-923A32E69705}"/>
                  </a:ext>
                </a:extLst>
              </p:cNvPr>
              <p:cNvSpPr/>
              <p:nvPr/>
            </p:nvSpPr>
            <p:spPr>
              <a:xfrm>
                <a:off x="2346845" y="3265500"/>
                <a:ext cx="252412" cy="142163"/>
              </a:xfrm>
              <a:custGeom>
                <a:avLst/>
                <a:gdLst>
                  <a:gd name="connsiteX0" fmla="*/ 234791 w 252412"/>
                  <a:gd name="connsiteY0" fmla="*/ 64525 h 142163"/>
                  <a:gd name="connsiteX1" fmla="*/ 179594 w 252412"/>
                  <a:gd name="connsiteY1" fmla="*/ 10652 h 142163"/>
                  <a:gd name="connsiteX2" fmla="*/ 128368 w 252412"/>
                  <a:gd name="connsiteY2" fmla="*/ 727 h 142163"/>
                  <a:gd name="connsiteX3" fmla="*/ 67513 w 252412"/>
                  <a:gd name="connsiteY3" fmla="*/ 10643 h 142163"/>
                  <a:gd name="connsiteX4" fmla="*/ 20345 w 252412"/>
                  <a:gd name="connsiteY4" fmla="*/ 48133 h 142163"/>
                  <a:gd name="connsiteX5" fmla="*/ 0 w 252412"/>
                  <a:gd name="connsiteY5" fmla="*/ 135973 h 142163"/>
                  <a:gd name="connsiteX6" fmla="*/ 252413 w 252412"/>
                  <a:gd name="connsiteY6" fmla="*/ 142164 h 142163"/>
                  <a:gd name="connsiteX7" fmla="*/ 234791 w 252412"/>
                  <a:gd name="connsiteY7" fmla="*/ 64525 h 1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412" h="142163">
                    <a:moveTo>
                      <a:pt x="234791" y="64525"/>
                    </a:moveTo>
                    <a:cubicBezTo>
                      <a:pt x="219837" y="43875"/>
                      <a:pt x="202197" y="23206"/>
                      <a:pt x="179594" y="10652"/>
                    </a:cubicBezTo>
                    <a:cubicBezTo>
                      <a:pt x="162649" y="1241"/>
                      <a:pt x="146723" y="2489"/>
                      <a:pt x="128368" y="727"/>
                    </a:cubicBezTo>
                    <a:cubicBezTo>
                      <a:pt x="108976" y="-1140"/>
                      <a:pt x="84668" y="60"/>
                      <a:pt x="67513" y="10643"/>
                    </a:cubicBezTo>
                    <a:cubicBezTo>
                      <a:pt x="52159" y="20110"/>
                      <a:pt x="28794" y="31245"/>
                      <a:pt x="20345" y="48133"/>
                    </a:cubicBezTo>
                    <a:cubicBezTo>
                      <a:pt x="4972" y="78880"/>
                      <a:pt x="0" y="102006"/>
                      <a:pt x="0" y="135973"/>
                    </a:cubicBezTo>
                    <a:cubicBezTo>
                      <a:pt x="82439" y="109960"/>
                      <a:pt x="170326" y="120847"/>
                      <a:pt x="252413" y="142164"/>
                    </a:cubicBezTo>
                    <a:cubicBezTo>
                      <a:pt x="249974" y="112560"/>
                      <a:pt x="245440" y="92234"/>
                      <a:pt x="234791" y="64525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4426E35-0ACE-4E60-BEF8-6AB1A57DDDEB}"/>
                  </a:ext>
                </a:extLst>
              </p:cNvPr>
              <p:cNvSpPr/>
              <p:nvPr/>
            </p:nvSpPr>
            <p:spPr>
              <a:xfrm>
                <a:off x="2352860" y="3391396"/>
                <a:ext cx="132532" cy="65129"/>
              </a:xfrm>
              <a:custGeom>
                <a:avLst/>
                <a:gdLst>
                  <a:gd name="connsiteX0" fmla="*/ 62089 w 132532"/>
                  <a:gd name="connsiteY0" fmla="*/ 542 h 65129"/>
                  <a:gd name="connsiteX1" fmla="*/ 176 w 132532"/>
                  <a:gd name="connsiteY1" fmla="*/ 24354 h 65129"/>
                  <a:gd name="connsiteX2" fmla="*/ 43039 w 132532"/>
                  <a:gd name="connsiteY2" fmla="*/ 11495 h 65129"/>
                  <a:gd name="connsiteX3" fmla="*/ 107333 w 132532"/>
                  <a:gd name="connsiteY3" fmla="*/ 7685 h 65129"/>
                  <a:gd name="connsiteX4" fmla="*/ 24941 w 132532"/>
                  <a:gd name="connsiteY4" fmla="*/ 35308 h 65129"/>
                  <a:gd name="connsiteX5" fmla="*/ 6606 w 132532"/>
                  <a:gd name="connsiteY5" fmla="*/ 42928 h 65129"/>
                  <a:gd name="connsiteX6" fmla="*/ 2558 w 132532"/>
                  <a:gd name="connsiteY6" fmla="*/ 51986 h 65129"/>
                  <a:gd name="connsiteX7" fmla="*/ 19226 w 132532"/>
                  <a:gd name="connsiteY7" fmla="*/ 61511 h 65129"/>
                  <a:gd name="connsiteX8" fmla="*/ 95026 w 132532"/>
                  <a:gd name="connsiteY8" fmla="*/ 34327 h 65129"/>
                  <a:gd name="connsiteX9" fmla="*/ 131374 w 132532"/>
                  <a:gd name="connsiteY9" fmla="*/ 22211 h 65129"/>
                  <a:gd name="connsiteX10" fmla="*/ 131317 w 132532"/>
                  <a:gd name="connsiteY10" fmla="*/ 532 h 65129"/>
                  <a:gd name="connsiteX11" fmla="*/ 62089 w 132532"/>
                  <a:gd name="connsiteY11" fmla="*/ 542 h 6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532" h="65129">
                    <a:moveTo>
                      <a:pt x="62089" y="542"/>
                    </a:moveTo>
                    <a:cubicBezTo>
                      <a:pt x="47449" y="3266"/>
                      <a:pt x="-3367" y="4637"/>
                      <a:pt x="176" y="24354"/>
                    </a:cubicBezTo>
                    <a:cubicBezTo>
                      <a:pt x="12578" y="23411"/>
                      <a:pt x="28790" y="13953"/>
                      <a:pt x="43039" y="11495"/>
                    </a:cubicBezTo>
                    <a:cubicBezTo>
                      <a:pt x="62708" y="8114"/>
                      <a:pt x="87559" y="3952"/>
                      <a:pt x="107333" y="7685"/>
                    </a:cubicBezTo>
                    <a:cubicBezTo>
                      <a:pt x="78872" y="16525"/>
                      <a:pt x="49811" y="25697"/>
                      <a:pt x="24941" y="35308"/>
                    </a:cubicBezTo>
                    <a:cubicBezTo>
                      <a:pt x="19284" y="37499"/>
                      <a:pt x="13140" y="41928"/>
                      <a:pt x="6606" y="42928"/>
                    </a:cubicBezTo>
                    <a:cubicBezTo>
                      <a:pt x="-2519" y="44319"/>
                      <a:pt x="2482" y="45071"/>
                      <a:pt x="2558" y="51986"/>
                    </a:cubicBezTo>
                    <a:cubicBezTo>
                      <a:pt x="2739" y="69007"/>
                      <a:pt x="7968" y="66283"/>
                      <a:pt x="19226" y="61511"/>
                    </a:cubicBezTo>
                    <a:cubicBezTo>
                      <a:pt x="43534" y="51196"/>
                      <a:pt x="69642" y="42795"/>
                      <a:pt x="95026" y="34327"/>
                    </a:cubicBezTo>
                    <a:cubicBezTo>
                      <a:pt x="107142" y="30288"/>
                      <a:pt x="119258" y="26250"/>
                      <a:pt x="131374" y="22211"/>
                    </a:cubicBezTo>
                    <a:cubicBezTo>
                      <a:pt x="133460" y="21516"/>
                      <a:pt x="132279" y="551"/>
                      <a:pt x="131317" y="532"/>
                    </a:cubicBezTo>
                    <a:cubicBezTo>
                      <a:pt x="108152" y="56"/>
                      <a:pt x="85235" y="-382"/>
                      <a:pt x="62089" y="542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BDE0657-5DA3-4503-80DE-D8BA21ED9FCC}"/>
                  </a:ext>
                </a:extLst>
              </p:cNvPr>
              <p:cNvSpPr/>
              <p:nvPr/>
            </p:nvSpPr>
            <p:spPr>
              <a:xfrm>
                <a:off x="2348274" y="3422894"/>
                <a:ext cx="4762" cy="3536"/>
              </a:xfrm>
              <a:custGeom>
                <a:avLst/>
                <a:gdLst>
                  <a:gd name="connsiteX0" fmla="*/ 4763 w 4762"/>
                  <a:gd name="connsiteY0" fmla="*/ 2381 h 3536"/>
                  <a:gd name="connsiteX1" fmla="*/ 0 w 4762"/>
                  <a:gd name="connsiteY1" fmla="*/ 0 h 3536"/>
                  <a:gd name="connsiteX2" fmla="*/ 4763 w 4762"/>
                  <a:gd name="connsiteY2" fmla="*/ 2381 h 3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" h="3536">
                    <a:moveTo>
                      <a:pt x="4763" y="2381"/>
                    </a:moveTo>
                    <a:cubicBezTo>
                      <a:pt x="2953" y="1848"/>
                      <a:pt x="1886" y="362"/>
                      <a:pt x="0" y="0"/>
                    </a:cubicBezTo>
                    <a:cubicBezTo>
                      <a:pt x="3210" y="6220"/>
                      <a:pt x="3991" y="2334"/>
                      <a:pt x="4763" y="2381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0BEBA15-4C0C-4019-8756-52F6CCBDABFC}"/>
                  </a:ext>
                </a:extLst>
              </p:cNvPr>
              <p:cNvSpPr/>
              <p:nvPr/>
            </p:nvSpPr>
            <p:spPr>
              <a:xfrm>
                <a:off x="2396037" y="3402892"/>
                <a:ext cx="2243" cy="453"/>
              </a:xfrm>
              <a:custGeom>
                <a:avLst/>
                <a:gdLst>
                  <a:gd name="connsiteX0" fmla="*/ 2243 w 2243"/>
                  <a:gd name="connsiteY0" fmla="*/ 0 h 453"/>
                  <a:gd name="connsiteX1" fmla="*/ 2243 w 2243"/>
                  <a:gd name="connsiteY1" fmla="*/ 0 h 453"/>
                  <a:gd name="connsiteX2" fmla="*/ 2243 w 2243"/>
                  <a:gd name="connsiteY2" fmla="*/ 0 h 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43" h="453">
                    <a:moveTo>
                      <a:pt x="2243" y="0"/>
                    </a:moveTo>
                    <a:cubicBezTo>
                      <a:pt x="-690" y="591"/>
                      <a:pt x="-805" y="619"/>
                      <a:pt x="2243" y="0"/>
                    </a:cubicBezTo>
                    <a:lnTo>
                      <a:pt x="2243" y="0"/>
                    </a:ln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1CBDDC4-2243-446F-A7F2-AEF339313245}"/>
                  </a:ext>
                </a:extLst>
              </p:cNvPr>
              <p:cNvSpPr/>
              <p:nvPr/>
            </p:nvSpPr>
            <p:spPr>
              <a:xfrm>
                <a:off x="2504008" y="3393367"/>
                <a:ext cx="88614" cy="30956"/>
              </a:xfrm>
              <a:custGeom>
                <a:avLst/>
                <a:gdLst>
                  <a:gd name="connsiteX0" fmla="*/ 35719 w 88614"/>
                  <a:gd name="connsiteY0" fmla="*/ 5715 h 30956"/>
                  <a:gd name="connsiteX1" fmla="*/ 0 w 88614"/>
                  <a:gd name="connsiteY1" fmla="*/ 0 h 30956"/>
                  <a:gd name="connsiteX2" fmla="*/ 1429 w 88614"/>
                  <a:gd name="connsiteY2" fmla="*/ 12859 h 30956"/>
                  <a:gd name="connsiteX3" fmla="*/ 69237 w 88614"/>
                  <a:gd name="connsiteY3" fmla="*/ 22222 h 30956"/>
                  <a:gd name="connsiteX4" fmla="*/ 84773 w 88614"/>
                  <a:gd name="connsiteY4" fmla="*/ 30956 h 30956"/>
                  <a:gd name="connsiteX5" fmla="*/ 84992 w 88614"/>
                  <a:gd name="connsiteY5" fmla="*/ 21260 h 30956"/>
                  <a:gd name="connsiteX6" fmla="*/ 35719 w 88614"/>
                  <a:gd name="connsiteY6" fmla="*/ 5715 h 3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614" h="30956">
                    <a:moveTo>
                      <a:pt x="35719" y="5715"/>
                    </a:moveTo>
                    <a:cubicBezTo>
                      <a:pt x="23813" y="3810"/>
                      <a:pt x="11906" y="1905"/>
                      <a:pt x="0" y="0"/>
                    </a:cubicBezTo>
                    <a:cubicBezTo>
                      <a:pt x="476" y="4286"/>
                      <a:pt x="952" y="8572"/>
                      <a:pt x="1429" y="12859"/>
                    </a:cubicBezTo>
                    <a:cubicBezTo>
                      <a:pt x="20574" y="7896"/>
                      <a:pt x="50787" y="13916"/>
                      <a:pt x="69237" y="22222"/>
                    </a:cubicBezTo>
                    <a:cubicBezTo>
                      <a:pt x="70723" y="22889"/>
                      <a:pt x="84439" y="31023"/>
                      <a:pt x="84773" y="30956"/>
                    </a:cubicBezTo>
                    <a:cubicBezTo>
                      <a:pt x="90259" y="29937"/>
                      <a:pt x="89449" y="22860"/>
                      <a:pt x="84992" y="21260"/>
                    </a:cubicBezTo>
                    <a:cubicBezTo>
                      <a:pt x="68542" y="15345"/>
                      <a:pt x="52740" y="9611"/>
                      <a:pt x="35719" y="5715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1C7D43E-2108-4F3A-A2EC-52DFF6AAA17E}"/>
                </a:ext>
              </a:extLst>
            </p:cNvPr>
            <p:cNvGrpSpPr/>
            <p:nvPr/>
          </p:nvGrpSpPr>
          <p:grpSpPr>
            <a:xfrm>
              <a:off x="1112653" y="1251079"/>
              <a:ext cx="786883" cy="3803393"/>
              <a:chOff x="1640528" y="1367203"/>
              <a:chExt cx="535197" cy="2586870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1C62CA7-678B-4118-B2E5-A034B12A5D48}"/>
                  </a:ext>
                </a:extLst>
              </p:cNvPr>
              <p:cNvSpPr/>
              <p:nvPr/>
            </p:nvSpPr>
            <p:spPr>
              <a:xfrm>
                <a:off x="1640528" y="1367203"/>
                <a:ext cx="535197" cy="2586870"/>
              </a:xfrm>
              <a:custGeom>
                <a:avLst/>
                <a:gdLst>
                  <a:gd name="connsiteX0" fmla="*/ 528638 w 535197"/>
                  <a:gd name="connsiteY0" fmla="*/ 41296 h 2586870"/>
                  <a:gd name="connsiteX1" fmla="*/ 493871 w 535197"/>
                  <a:gd name="connsiteY1" fmla="*/ 68919 h 2586870"/>
                  <a:gd name="connsiteX2" fmla="*/ 460534 w 535197"/>
                  <a:gd name="connsiteY2" fmla="*/ 96779 h 2586870"/>
                  <a:gd name="connsiteX3" fmla="*/ 491490 w 535197"/>
                  <a:gd name="connsiteY3" fmla="*/ 46059 h 2586870"/>
                  <a:gd name="connsiteX4" fmla="*/ 505501 w 535197"/>
                  <a:gd name="connsiteY4" fmla="*/ 16941 h 2586870"/>
                  <a:gd name="connsiteX5" fmla="*/ 476726 w 535197"/>
                  <a:gd name="connsiteY5" fmla="*/ 24627 h 2586870"/>
                  <a:gd name="connsiteX6" fmla="*/ 436721 w 535197"/>
                  <a:gd name="connsiteY6" fmla="*/ 79396 h 2586870"/>
                  <a:gd name="connsiteX7" fmla="*/ 471488 w 535197"/>
                  <a:gd name="connsiteY7" fmla="*/ 14150 h 2586870"/>
                  <a:gd name="connsiteX8" fmla="*/ 455238 w 535197"/>
                  <a:gd name="connsiteY8" fmla="*/ 1625 h 2586870"/>
                  <a:gd name="connsiteX9" fmla="*/ 431092 w 535197"/>
                  <a:gd name="connsiteY9" fmla="*/ 28790 h 2586870"/>
                  <a:gd name="connsiteX10" fmla="*/ 402184 w 535197"/>
                  <a:gd name="connsiteY10" fmla="*/ 65823 h 2586870"/>
                  <a:gd name="connsiteX11" fmla="*/ 417557 w 535197"/>
                  <a:gd name="connsiteY11" fmla="*/ 33943 h 2586870"/>
                  <a:gd name="connsiteX12" fmla="*/ 424805 w 535197"/>
                  <a:gd name="connsiteY12" fmla="*/ 16522 h 2586870"/>
                  <a:gd name="connsiteX13" fmla="*/ 414299 w 535197"/>
                  <a:gd name="connsiteY13" fmla="*/ 12683 h 2586870"/>
                  <a:gd name="connsiteX14" fmla="*/ 338919 w 535197"/>
                  <a:gd name="connsiteY14" fmla="*/ 156377 h 2586870"/>
                  <a:gd name="connsiteX15" fmla="*/ 332461 w 535197"/>
                  <a:gd name="connsiteY15" fmla="*/ 164407 h 2586870"/>
                  <a:gd name="connsiteX16" fmla="*/ 321459 w 535197"/>
                  <a:gd name="connsiteY16" fmla="*/ 177018 h 2586870"/>
                  <a:gd name="connsiteX17" fmla="*/ 309553 w 535197"/>
                  <a:gd name="connsiteY17" fmla="*/ 184162 h 2586870"/>
                  <a:gd name="connsiteX18" fmla="*/ 301771 w 535197"/>
                  <a:gd name="connsiteY18" fmla="*/ 201202 h 2586870"/>
                  <a:gd name="connsiteX19" fmla="*/ 255984 w 535197"/>
                  <a:gd name="connsiteY19" fmla="*/ 286013 h 2586870"/>
                  <a:gd name="connsiteX20" fmla="*/ 186680 w 535197"/>
                  <a:gd name="connsiteY20" fmla="*/ 424668 h 2586870"/>
                  <a:gd name="connsiteX21" fmla="*/ 157239 w 535197"/>
                  <a:gd name="connsiteY21" fmla="*/ 492962 h 2586870"/>
                  <a:gd name="connsiteX22" fmla="*/ 103175 w 535197"/>
                  <a:gd name="connsiteY22" fmla="*/ 571705 h 2586870"/>
                  <a:gd name="connsiteX23" fmla="*/ 63017 w 535197"/>
                  <a:gd name="connsiteY23" fmla="*/ 657678 h 2586870"/>
                  <a:gd name="connsiteX24" fmla="*/ 22374 w 535197"/>
                  <a:gd name="connsiteY24" fmla="*/ 716609 h 2586870"/>
                  <a:gd name="connsiteX25" fmla="*/ 43558 w 535197"/>
                  <a:gd name="connsiteY25" fmla="*/ 907271 h 2586870"/>
                  <a:gd name="connsiteX26" fmla="*/ 50111 w 535197"/>
                  <a:gd name="connsiteY26" fmla="*/ 955972 h 2586870"/>
                  <a:gd name="connsiteX27" fmla="*/ 53330 w 535197"/>
                  <a:gd name="connsiteY27" fmla="*/ 991406 h 2586870"/>
                  <a:gd name="connsiteX28" fmla="*/ 44844 w 535197"/>
                  <a:gd name="connsiteY28" fmla="*/ 1016933 h 2586870"/>
                  <a:gd name="connsiteX29" fmla="*/ 39043 w 535197"/>
                  <a:gd name="connsiteY29" fmla="*/ 1011894 h 2586870"/>
                  <a:gd name="connsiteX30" fmla="*/ 50949 w 535197"/>
                  <a:gd name="connsiteY30" fmla="*/ 1030706 h 2586870"/>
                  <a:gd name="connsiteX31" fmla="*/ 51930 w 535197"/>
                  <a:gd name="connsiteY31" fmla="*/ 1055766 h 2586870"/>
                  <a:gd name="connsiteX32" fmla="*/ 43844 w 535197"/>
                  <a:gd name="connsiteY32" fmla="*/ 1159055 h 2586870"/>
                  <a:gd name="connsiteX33" fmla="*/ 30013 w 535197"/>
                  <a:gd name="connsiteY33" fmla="*/ 1321732 h 2586870"/>
                  <a:gd name="connsiteX34" fmla="*/ 9544 w 535197"/>
                  <a:gd name="connsiteY34" fmla="*/ 1506870 h 2586870"/>
                  <a:gd name="connsiteX35" fmla="*/ 27108 w 535197"/>
                  <a:gd name="connsiteY35" fmla="*/ 1515633 h 2586870"/>
                  <a:gd name="connsiteX36" fmla="*/ 26908 w 535197"/>
                  <a:gd name="connsiteY36" fmla="*/ 1560772 h 2586870"/>
                  <a:gd name="connsiteX37" fmla="*/ 26346 w 535197"/>
                  <a:gd name="connsiteY37" fmla="*/ 1685378 h 2586870"/>
                  <a:gd name="connsiteX38" fmla="*/ 31899 w 535197"/>
                  <a:gd name="connsiteY38" fmla="*/ 1829777 h 2586870"/>
                  <a:gd name="connsiteX39" fmla="*/ 31413 w 535197"/>
                  <a:gd name="connsiteY39" fmla="*/ 1922227 h 2586870"/>
                  <a:gd name="connsiteX40" fmla="*/ 19421 w 535197"/>
                  <a:gd name="connsiteY40" fmla="*/ 1974205 h 2586870"/>
                  <a:gd name="connsiteX41" fmla="*/ 18336 w 535197"/>
                  <a:gd name="connsiteY41" fmla="*/ 1987501 h 2586870"/>
                  <a:gd name="connsiteX42" fmla="*/ 12697 w 535197"/>
                  <a:gd name="connsiteY42" fmla="*/ 2005685 h 2586870"/>
                  <a:gd name="connsiteX43" fmla="*/ 0 w 535197"/>
                  <a:gd name="connsiteY43" fmla="*/ 2190032 h 2586870"/>
                  <a:gd name="connsiteX44" fmla="*/ 4381 w 535197"/>
                  <a:gd name="connsiteY44" fmla="*/ 2278967 h 2586870"/>
                  <a:gd name="connsiteX45" fmla="*/ 2496 w 535197"/>
                  <a:gd name="connsiteY45" fmla="*/ 2343603 h 2586870"/>
                  <a:gd name="connsiteX46" fmla="*/ 4667 w 535197"/>
                  <a:gd name="connsiteY46" fmla="*/ 2422832 h 2586870"/>
                  <a:gd name="connsiteX47" fmla="*/ 14278 w 535197"/>
                  <a:gd name="connsiteY47" fmla="*/ 2464456 h 2586870"/>
                  <a:gd name="connsiteX48" fmla="*/ 9858 w 535197"/>
                  <a:gd name="connsiteY48" fmla="*/ 2508224 h 2586870"/>
                  <a:gd name="connsiteX49" fmla="*/ 33680 w 535197"/>
                  <a:gd name="connsiteY49" fmla="*/ 2558392 h 2586870"/>
                  <a:gd name="connsiteX50" fmla="*/ 74647 w 535197"/>
                  <a:gd name="connsiteY50" fmla="*/ 2557535 h 2586870"/>
                  <a:gd name="connsiteX51" fmla="*/ 118281 w 535197"/>
                  <a:gd name="connsiteY51" fmla="*/ 2578909 h 2586870"/>
                  <a:gd name="connsiteX52" fmla="*/ 240935 w 535197"/>
                  <a:gd name="connsiteY52" fmla="*/ 2580966 h 2586870"/>
                  <a:gd name="connsiteX53" fmla="*/ 262880 w 535197"/>
                  <a:gd name="connsiteY53" fmla="*/ 2574003 h 2586870"/>
                  <a:gd name="connsiteX54" fmla="*/ 258118 w 535197"/>
                  <a:gd name="connsiteY54" fmla="*/ 2554953 h 2586870"/>
                  <a:gd name="connsiteX55" fmla="*/ 238115 w 535197"/>
                  <a:gd name="connsiteY55" fmla="*/ 2514472 h 2586870"/>
                  <a:gd name="connsiteX56" fmla="*/ 284302 w 535197"/>
                  <a:gd name="connsiteY56" fmla="*/ 2528150 h 2586870"/>
                  <a:gd name="connsiteX57" fmla="*/ 341395 w 535197"/>
                  <a:gd name="connsiteY57" fmla="*/ 2533284 h 2586870"/>
                  <a:gd name="connsiteX58" fmla="*/ 448523 w 535197"/>
                  <a:gd name="connsiteY58" fmla="*/ 2543047 h 2586870"/>
                  <a:gd name="connsiteX59" fmla="*/ 494995 w 535197"/>
                  <a:gd name="connsiteY59" fmla="*/ 2533837 h 2586870"/>
                  <a:gd name="connsiteX60" fmla="*/ 481555 w 535197"/>
                  <a:gd name="connsiteY60" fmla="*/ 2494441 h 2586870"/>
                  <a:gd name="connsiteX61" fmla="*/ 391468 w 535197"/>
                  <a:gd name="connsiteY61" fmla="*/ 2424928 h 2586870"/>
                  <a:gd name="connsiteX62" fmla="*/ 393849 w 535197"/>
                  <a:gd name="connsiteY62" fmla="*/ 2423975 h 2586870"/>
                  <a:gd name="connsiteX63" fmla="*/ 373190 w 535197"/>
                  <a:gd name="connsiteY63" fmla="*/ 2353042 h 2586870"/>
                  <a:gd name="connsiteX64" fmla="*/ 369094 w 535197"/>
                  <a:gd name="connsiteY64" fmla="*/ 2251363 h 2586870"/>
                  <a:gd name="connsiteX65" fmla="*/ 378371 w 535197"/>
                  <a:gd name="connsiteY65" fmla="*/ 2170134 h 2586870"/>
                  <a:gd name="connsiteX66" fmla="*/ 388563 w 535197"/>
                  <a:gd name="connsiteY66" fmla="*/ 2099649 h 2586870"/>
                  <a:gd name="connsiteX67" fmla="*/ 420195 w 535197"/>
                  <a:gd name="connsiteY67" fmla="*/ 1923189 h 2586870"/>
                  <a:gd name="connsiteX68" fmla="*/ 439636 w 535197"/>
                  <a:gd name="connsiteY68" fmla="*/ 1728060 h 2586870"/>
                  <a:gd name="connsiteX69" fmla="*/ 415881 w 535197"/>
                  <a:gd name="connsiteY69" fmla="*/ 1410477 h 2586870"/>
                  <a:gd name="connsiteX70" fmla="*/ 390144 w 535197"/>
                  <a:gd name="connsiteY70" fmla="*/ 1268402 h 2586870"/>
                  <a:gd name="connsiteX71" fmla="*/ 416709 w 535197"/>
                  <a:gd name="connsiteY71" fmla="*/ 1119069 h 2586870"/>
                  <a:gd name="connsiteX72" fmla="*/ 526847 w 535197"/>
                  <a:gd name="connsiteY72" fmla="*/ 1064062 h 2586870"/>
                  <a:gd name="connsiteX73" fmla="*/ 531019 w 535197"/>
                  <a:gd name="connsiteY73" fmla="*/ 1028582 h 2586870"/>
                  <a:gd name="connsiteX74" fmla="*/ 519332 w 535197"/>
                  <a:gd name="connsiteY74" fmla="*/ 994053 h 2586870"/>
                  <a:gd name="connsiteX75" fmla="*/ 474821 w 535197"/>
                  <a:gd name="connsiteY75" fmla="*/ 904757 h 2586870"/>
                  <a:gd name="connsiteX76" fmla="*/ 415290 w 535197"/>
                  <a:gd name="connsiteY76" fmla="*/ 852369 h 2586870"/>
                  <a:gd name="connsiteX77" fmla="*/ 386715 w 535197"/>
                  <a:gd name="connsiteY77" fmla="*/ 797600 h 2586870"/>
                  <a:gd name="connsiteX78" fmla="*/ 361893 w 535197"/>
                  <a:gd name="connsiteY78" fmla="*/ 745470 h 2586870"/>
                  <a:gd name="connsiteX79" fmla="*/ 339090 w 535197"/>
                  <a:gd name="connsiteY79" fmla="*/ 726163 h 2586870"/>
                  <a:gd name="connsiteX80" fmla="*/ 381638 w 535197"/>
                  <a:gd name="connsiteY80" fmla="*/ 685948 h 2586870"/>
                  <a:gd name="connsiteX81" fmla="*/ 394249 w 535197"/>
                  <a:gd name="connsiteY81" fmla="*/ 646791 h 2586870"/>
                  <a:gd name="connsiteX82" fmla="*/ 393849 w 535197"/>
                  <a:gd name="connsiteY82" fmla="*/ 608043 h 2586870"/>
                  <a:gd name="connsiteX83" fmla="*/ 398612 w 535197"/>
                  <a:gd name="connsiteY83" fmla="*/ 608043 h 2586870"/>
                  <a:gd name="connsiteX84" fmla="*/ 399326 w 535197"/>
                  <a:gd name="connsiteY84" fmla="*/ 601614 h 2586870"/>
                  <a:gd name="connsiteX85" fmla="*/ 400993 w 535197"/>
                  <a:gd name="connsiteY85" fmla="*/ 595185 h 2586870"/>
                  <a:gd name="connsiteX86" fmla="*/ 417109 w 535197"/>
                  <a:gd name="connsiteY86" fmla="*/ 579154 h 2586870"/>
                  <a:gd name="connsiteX87" fmla="*/ 439531 w 535197"/>
                  <a:gd name="connsiteY87" fmla="*/ 566105 h 2586870"/>
                  <a:gd name="connsiteX88" fmla="*/ 403993 w 535197"/>
                  <a:gd name="connsiteY88" fmla="*/ 554532 h 2586870"/>
                  <a:gd name="connsiteX89" fmla="*/ 278587 w 535197"/>
                  <a:gd name="connsiteY89" fmla="*/ 541368 h 2586870"/>
                  <a:gd name="connsiteX90" fmla="*/ 310258 w 535197"/>
                  <a:gd name="connsiteY90" fmla="*/ 499811 h 2586870"/>
                  <a:gd name="connsiteX91" fmla="*/ 322774 w 535197"/>
                  <a:gd name="connsiteY91" fmla="*/ 455358 h 2586870"/>
                  <a:gd name="connsiteX92" fmla="*/ 349863 w 535197"/>
                  <a:gd name="connsiteY92" fmla="*/ 384920 h 2586870"/>
                  <a:gd name="connsiteX93" fmla="*/ 392544 w 535197"/>
                  <a:gd name="connsiteY93" fmla="*/ 280574 h 2586870"/>
                  <a:gd name="connsiteX94" fmla="*/ 405746 w 535197"/>
                  <a:gd name="connsiteY94" fmla="*/ 207984 h 2586870"/>
                  <a:gd name="connsiteX95" fmla="*/ 507940 w 535197"/>
                  <a:gd name="connsiteY95" fmla="*/ 155539 h 2586870"/>
                  <a:gd name="connsiteX96" fmla="*/ 520941 w 535197"/>
                  <a:gd name="connsiteY96" fmla="*/ 134479 h 2586870"/>
                  <a:gd name="connsiteX97" fmla="*/ 517617 w 535197"/>
                  <a:gd name="connsiteY97" fmla="*/ 117649 h 2586870"/>
                  <a:gd name="connsiteX98" fmla="*/ 465277 w 535197"/>
                  <a:gd name="connsiteY98" fmla="*/ 152263 h 2586870"/>
                  <a:gd name="connsiteX99" fmla="*/ 508140 w 535197"/>
                  <a:gd name="connsiteY99" fmla="*/ 96065 h 2586870"/>
                  <a:gd name="connsiteX100" fmla="*/ 528638 w 535197"/>
                  <a:gd name="connsiteY100" fmla="*/ 41296 h 2586870"/>
                  <a:gd name="connsiteX101" fmla="*/ 222409 w 535197"/>
                  <a:gd name="connsiteY101" fmla="*/ 2171553 h 2586870"/>
                  <a:gd name="connsiteX102" fmla="*/ 230105 w 535197"/>
                  <a:gd name="connsiteY102" fmla="*/ 2330297 h 2586870"/>
                  <a:gd name="connsiteX103" fmla="*/ 227438 w 535197"/>
                  <a:gd name="connsiteY103" fmla="*/ 2391362 h 2586870"/>
                  <a:gd name="connsiteX104" fmla="*/ 226533 w 535197"/>
                  <a:gd name="connsiteY104" fmla="*/ 2420270 h 2586870"/>
                  <a:gd name="connsiteX105" fmla="*/ 226228 w 535197"/>
                  <a:gd name="connsiteY105" fmla="*/ 2502547 h 2586870"/>
                  <a:gd name="connsiteX106" fmla="*/ 173841 w 535197"/>
                  <a:gd name="connsiteY106" fmla="*/ 2455874 h 2586870"/>
                  <a:gd name="connsiteX107" fmla="*/ 153676 w 535197"/>
                  <a:gd name="connsiteY107" fmla="*/ 2377541 h 2586870"/>
                  <a:gd name="connsiteX108" fmla="*/ 149171 w 535197"/>
                  <a:gd name="connsiteY108" fmla="*/ 2309075 h 2586870"/>
                  <a:gd name="connsiteX109" fmla="*/ 161030 w 535197"/>
                  <a:gd name="connsiteY109" fmla="*/ 2119108 h 2586870"/>
                  <a:gd name="connsiteX110" fmla="*/ 200920 w 535197"/>
                  <a:gd name="connsiteY110" fmla="*/ 1953707 h 2586870"/>
                  <a:gd name="connsiteX111" fmla="*/ 224809 w 535197"/>
                  <a:gd name="connsiteY111" fmla="*/ 1791515 h 2586870"/>
                  <a:gd name="connsiteX112" fmla="*/ 224466 w 535197"/>
                  <a:gd name="connsiteY112" fmla="*/ 1983006 h 2586870"/>
                  <a:gd name="connsiteX113" fmla="*/ 220304 w 535197"/>
                  <a:gd name="connsiteY113" fmla="*/ 2085523 h 2586870"/>
                  <a:gd name="connsiteX114" fmla="*/ 222409 w 535197"/>
                  <a:gd name="connsiteY114" fmla="*/ 2171553 h 2586870"/>
                  <a:gd name="connsiteX115" fmla="*/ 290513 w 535197"/>
                  <a:gd name="connsiteY115" fmla="*/ 547550 h 2586870"/>
                  <a:gd name="connsiteX116" fmla="*/ 404813 w 535197"/>
                  <a:gd name="connsiteY116" fmla="*/ 577078 h 2586870"/>
                  <a:gd name="connsiteX117" fmla="*/ 375971 w 535197"/>
                  <a:gd name="connsiteY117" fmla="*/ 566381 h 2586870"/>
                  <a:gd name="connsiteX118" fmla="*/ 342367 w 535197"/>
                  <a:gd name="connsiteY118" fmla="*/ 559704 h 2586870"/>
                  <a:gd name="connsiteX119" fmla="*/ 271463 w 535197"/>
                  <a:gd name="connsiteY119" fmla="*/ 554694 h 2586870"/>
                  <a:gd name="connsiteX120" fmla="*/ 290513 w 535197"/>
                  <a:gd name="connsiteY120" fmla="*/ 547550 h 2586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535197" h="2586870">
                    <a:moveTo>
                      <a:pt x="528638" y="41296"/>
                    </a:moveTo>
                    <a:cubicBezTo>
                      <a:pt x="511150" y="44420"/>
                      <a:pt x="506082" y="56708"/>
                      <a:pt x="493871" y="68919"/>
                    </a:cubicBezTo>
                    <a:cubicBezTo>
                      <a:pt x="487947" y="74843"/>
                      <a:pt x="466077" y="100666"/>
                      <a:pt x="460534" y="96779"/>
                    </a:cubicBezTo>
                    <a:cubicBezTo>
                      <a:pt x="456829" y="94189"/>
                      <a:pt x="486823" y="52974"/>
                      <a:pt x="491490" y="46059"/>
                    </a:cubicBezTo>
                    <a:cubicBezTo>
                      <a:pt x="498586" y="35543"/>
                      <a:pt x="503587" y="29571"/>
                      <a:pt x="505501" y="16941"/>
                    </a:cubicBezTo>
                    <a:cubicBezTo>
                      <a:pt x="507873" y="1358"/>
                      <a:pt x="479908" y="20656"/>
                      <a:pt x="476726" y="24627"/>
                    </a:cubicBezTo>
                    <a:cubicBezTo>
                      <a:pt x="463220" y="41496"/>
                      <a:pt x="446970" y="59641"/>
                      <a:pt x="436721" y="79396"/>
                    </a:cubicBezTo>
                    <a:cubicBezTo>
                      <a:pt x="422777" y="67947"/>
                      <a:pt x="467516" y="26123"/>
                      <a:pt x="471488" y="14150"/>
                    </a:cubicBezTo>
                    <a:cubicBezTo>
                      <a:pt x="475450" y="2234"/>
                      <a:pt x="468792" y="-2890"/>
                      <a:pt x="455238" y="1625"/>
                    </a:cubicBezTo>
                    <a:cubicBezTo>
                      <a:pt x="446113" y="4663"/>
                      <a:pt x="437017" y="20884"/>
                      <a:pt x="431092" y="28790"/>
                    </a:cubicBezTo>
                    <a:cubicBezTo>
                      <a:pt x="425406" y="36372"/>
                      <a:pt x="410537" y="70833"/>
                      <a:pt x="402184" y="65823"/>
                    </a:cubicBezTo>
                    <a:cubicBezTo>
                      <a:pt x="398669" y="63709"/>
                      <a:pt x="415442" y="38039"/>
                      <a:pt x="417557" y="33943"/>
                    </a:cubicBezTo>
                    <a:cubicBezTo>
                      <a:pt x="419557" y="30047"/>
                      <a:pt x="426682" y="21389"/>
                      <a:pt x="424805" y="16522"/>
                    </a:cubicBezTo>
                    <a:cubicBezTo>
                      <a:pt x="422939" y="11683"/>
                      <a:pt x="417843" y="9340"/>
                      <a:pt x="414299" y="12683"/>
                    </a:cubicBezTo>
                    <a:cubicBezTo>
                      <a:pt x="375685" y="49212"/>
                      <a:pt x="353530" y="105276"/>
                      <a:pt x="338919" y="156377"/>
                    </a:cubicBezTo>
                    <a:cubicBezTo>
                      <a:pt x="337137" y="162588"/>
                      <a:pt x="338176" y="163645"/>
                      <a:pt x="332461" y="164407"/>
                    </a:cubicBezTo>
                    <a:cubicBezTo>
                      <a:pt x="323736" y="165569"/>
                      <a:pt x="326736" y="170941"/>
                      <a:pt x="321459" y="177018"/>
                    </a:cubicBezTo>
                    <a:cubicBezTo>
                      <a:pt x="318040" y="180952"/>
                      <a:pt x="312706" y="180818"/>
                      <a:pt x="309553" y="184162"/>
                    </a:cubicBezTo>
                    <a:cubicBezTo>
                      <a:pt x="305953" y="187991"/>
                      <a:pt x="303924" y="196487"/>
                      <a:pt x="301771" y="201202"/>
                    </a:cubicBezTo>
                    <a:cubicBezTo>
                      <a:pt x="287903" y="231568"/>
                      <a:pt x="274187" y="258095"/>
                      <a:pt x="255984" y="286013"/>
                    </a:cubicBezTo>
                    <a:cubicBezTo>
                      <a:pt x="230315" y="325379"/>
                      <a:pt x="205121" y="377795"/>
                      <a:pt x="186680" y="424668"/>
                    </a:cubicBezTo>
                    <a:cubicBezTo>
                      <a:pt x="176774" y="449843"/>
                      <a:pt x="172526" y="470721"/>
                      <a:pt x="157239" y="492962"/>
                    </a:cubicBezTo>
                    <a:cubicBezTo>
                      <a:pt x="139970" y="518080"/>
                      <a:pt x="116081" y="544064"/>
                      <a:pt x="103175" y="571705"/>
                    </a:cubicBezTo>
                    <a:cubicBezTo>
                      <a:pt x="89792" y="600366"/>
                      <a:pt x="76400" y="629027"/>
                      <a:pt x="63017" y="657678"/>
                    </a:cubicBezTo>
                    <a:cubicBezTo>
                      <a:pt x="53130" y="678843"/>
                      <a:pt x="32233" y="695130"/>
                      <a:pt x="22374" y="716609"/>
                    </a:cubicBezTo>
                    <a:cubicBezTo>
                      <a:pt x="-7315" y="781341"/>
                      <a:pt x="36281" y="841492"/>
                      <a:pt x="43558" y="907271"/>
                    </a:cubicBezTo>
                    <a:cubicBezTo>
                      <a:pt x="44720" y="917720"/>
                      <a:pt x="56512" y="946552"/>
                      <a:pt x="50111" y="955972"/>
                    </a:cubicBezTo>
                    <a:cubicBezTo>
                      <a:pt x="43691" y="965421"/>
                      <a:pt x="30985" y="990777"/>
                      <a:pt x="53330" y="991406"/>
                    </a:cubicBezTo>
                    <a:cubicBezTo>
                      <a:pt x="45720" y="997502"/>
                      <a:pt x="31918" y="1009398"/>
                      <a:pt x="44844" y="1016933"/>
                    </a:cubicBezTo>
                    <a:cubicBezTo>
                      <a:pt x="43358" y="1014989"/>
                      <a:pt x="40891" y="1013504"/>
                      <a:pt x="39043" y="1011894"/>
                    </a:cubicBezTo>
                    <a:cubicBezTo>
                      <a:pt x="36043" y="1021952"/>
                      <a:pt x="43282" y="1026867"/>
                      <a:pt x="50949" y="1030706"/>
                    </a:cubicBezTo>
                    <a:cubicBezTo>
                      <a:pt x="58464" y="1034468"/>
                      <a:pt x="52511" y="1048384"/>
                      <a:pt x="51930" y="1055766"/>
                    </a:cubicBezTo>
                    <a:cubicBezTo>
                      <a:pt x="49235" y="1090199"/>
                      <a:pt x="46539" y="1124622"/>
                      <a:pt x="43844" y="1159055"/>
                    </a:cubicBezTo>
                    <a:cubicBezTo>
                      <a:pt x="39643" y="1212709"/>
                      <a:pt x="39138" y="1268650"/>
                      <a:pt x="30013" y="1321732"/>
                    </a:cubicBezTo>
                    <a:cubicBezTo>
                      <a:pt x="19355" y="1383712"/>
                      <a:pt x="14030" y="1444081"/>
                      <a:pt x="9544" y="1506870"/>
                    </a:cubicBezTo>
                    <a:cubicBezTo>
                      <a:pt x="9382" y="1509089"/>
                      <a:pt x="27156" y="1505022"/>
                      <a:pt x="27108" y="1515633"/>
                    </a:cubicBezTo>
                    <a:cubicBezTo>
                      <a:pt x="27041" y="1530683"/>
                      <a:pt x="26975" y="1545722"/>
                      <a:pt x="26908" y="1560772"/>
                    </a:cubicBezTo>
                    <a:cubicBezTo>
                      <a:pt x="26727" y="1602310"/>
                      <a:pt x="26537" y="1643839"/>
                      <a:pt x="26346" y="1685378"/>
                    </a:cubicBezTo>
                    <a:cubicBezTo>
                      <a:pt x="26127" y="1733622"/>
                      <a:pt x="31899" y="1781580"/>
                      <a:pt x="31899" y="1829777"/>
                    </a:cubicBezTo>
                    <a:cubicBezTo>
                      <a:pt x="31899" y="1858552"/>
                      <a:pt x="37881" y="1894166"/>
                      <a:pt x="31413" y="1922227"/>
                    </a:cubicBezTo>
                    <a:cubicBezTo>
                      <a:pt x="27413" y="1939553"/>
                      <a:pt x="23412" y="1956879"/>
                      <a:pt x="19421" y="1974205"/>
                    </a:cubicBezTo>
                    <a:cubicBezTo>
                      <a:pt x="18212" y="1979434"/>
                      <a:pt x="17640" y="1982215"/>
                      <a:pt x="18336" y="1987501"/>
                    </a:cubicBezTo>
                    <a:cubicBezTo>
                      <a:pt x="19364" y="1995398"/>
                      <a:pt x="14173" y="1998293"/>
                      <a:pt x="12697" y="2005685"/>
                    </a:cubicBezTo>
                    <a:cubicBezTo>
                      <a:pt x="257" y="2067883"/>
                      <a:pt x="0" y="2126671"/>
                      <a:pt x="0" y="2190032"/>
                    </a:cubicBezTo>
                    <a:cubicBezTo>
                      <a:pt x="0" y="2219616"/>
                      <a:pt x="2877" y="2249420"/>
                      <a:pt x="4381" y="2278967"/>
                    </a:cubicBezTo>
                    <a:cubicBezTo>
                      <a:pt x="5524" y="2301246"/>
                      <a:pt x="1886" y="2321324"/>
                      <a:pt x="2496" y="2343603"/>
                    </a:cubicBezTo>
                    <a:cubicBezTo>
                      <a:pt x="3219" y="2370016"/>
                      <a:pt x="3943" y="2396429"/>
                      <a:pt x="4667" y="2422832"/>
                    </a:cubicBezTo>
                    <a:cubicBezTo>
                      <a:pt x="4896" y="2431147"/>
                      <a:pt x="-352" y="2466819"/>
                      <a:pt x="14278" y="2464456"/>
                    </a:cubicBezTo>
                    <a:cubicBezTo>
                      <a:pt x="16526" y="2481068"/>
                      <a:pt x="13621" y="2492107"/>
                      <a:pt x="9858" y="2508224"/>
                    </a:cubicBezTo>
                    <a:cubicBezTo>
                      <a:pt x="3286" y="2536456"/>
                      <a:pt x="11973" y="2546552"/>
                      <a:pt x="33680" y="2558392"/>
                    </a:cubicBezTo>
                    <a:cubicBezTo>
                      <a:pt x="47311" y="2565831"/>
                      <a:pt x="62046" y="2551134"/>
                      <a:pt x="74647" y="2557535"/>
                    </a:cubicBezTo>
                    <a:cubicBezTo>
                      <a:pt x="88525" y="2564583"/>
                      <a:pt x="103156" y="2575413"/>
                      <a:pt x="118281" y="2578909"/>
                    </a:cubicBezTo>
                    <a:cubicBezTo>
                      <a:pt x="154286" y="2587253"/>
                      <a:pt x="204378" y="2590701"/>
                      <a:pt x="240935" y="2580966"/>
                    </a:cubicBezTo>
                    <a:cubicBezTo>
                      <a:pt x="245707" y="2579690"/>
                      <a:pt x="259499" y="2578614"/>
                      <a:pt x="262880" y="2574003"/>
                    </a:cubicBezTo>
                    <a:cubicBezTo>
                      <a:pt x="268957" y="2565726"/>
                      <a:pt x="260518" y="2560888"/>
                      <a:pt x="258118" y="2554953"/>
                    </a:cubicBezTo>
                    <a:cubicBezTo>
                      <a:pt x="252117" y="2540142"/>
                      <a:pt x="246612" y="2528074"/>
                      <a:pt x="238115" y="2514472"/>
                    </a:cubicBezTo>
                    <a:cubicBezTo>
                      <a:pt x="250812" y="2518701"/>
                      <a:pt x="271082" y="2530617"/>
                      <a:pt x="284302" y="2528150"/>
                    </a:cubicBezTo>
                    <a:cubicBezTo>
                      <a:pt x="310982" y="2523149"/>
                      <a:pt x="317773" y="2520940"/>
                      <a:pt x="341395" y="2533284"/>
                    </a:cubicBezTo>
                    <a:cubicBezTo>
                      <a:pt x="370846" y="2548667"/>
                      <a:pt x="415995" y="2543047"/>
                      <a:pt x="448523" y="2543047"/>
                    </a:cubicBezTo>
                    <a:cubicBezTo>
                      <a:pt x="463906" y="2543047"/>
                      <a:pt x="480212" y="2537627"/>
                      <a:pt x="494995" y="2533837"/>
                    </a:cubicBezTo>
                    <a:cubicBezTo>
                      <a:pt x="496976" y="2533332"/>
                      <a:pt x="486108" y="2498079"/>
                      <a:pt x="481555" y="2494441"/>
                    </a:cubicBezTo>
                    <a:cubicBezTo>
                      <a:pt x="451895" y="2470705"/>
                      <a:pt x="421853" y="2447731"/>
                      <a:pt x="391468" y="2424928"/>
                    </a:cubicBezTo>
                    <a:cubicBezTo>
                      <a:pt x="392259" y="2424613"/>
                      <a:pt x="393059" y="2424299"/>
                      <a:pt x="393849" y="2423975"/>
                    </a:cubicBezTo>
                    <a:cubicBezTo>
                      <a:pt x="371732" y="2403496"/>
                      <a:pt x="374342" y="2381608"/>
                      <a:pt x="373190" y="2353042"/>
                    </a:cubicBezTo>
                    <a:cubicBezTo>
                      <a:pt x="371827" y="2319143"/>
                      <a:pt x="370465" y="2285263"/>
                      <a:pt x="369094" y="2251363"/>
                    </a:cubicBezTo>
                    <a:cubicBezTo>
                      <a:pt x="368046" y="2225179"/>
                      <a:pt x="377038" y="2196747"/>
                      <a:pt x="378371" y="2170134"/>
                    </a:cubicBezTo>
                    <a:cubicBezTo>
                      <a:pt x="379581" y="2145893"/>
                      <a:pt x="383953" y="2123547"/>
                      <a:pt x="388563" y="2099649"/>
                    </a:cubicBezTo>
                    <a:cubicBezTo>
                      <a:pt x="399840" y="2041127"/>
                      <a:pt x="414299" y="1982539"/>
                      <a:pt x="420195" y="1923189"/>
                    </a:cubicBezTo>
                    <a:cubicBezTo>
                      <a:pt x="426653" y="1858142"/>
                      <a:pt x="433121" y="1793096"/>
                      <a:pt x="439636" y="1728060"/>
                    </a:cubicBezTo>
                    <a:cubicBezTo>
                      <a:pt x="450190" y="1622561"/>
                      <a:pt x="427244" y="1514966"/>
                      <a:pt x="415881" y="1410477"/>
                    </a:cubicBezTo>
                    <a:cubicBezTo>
                      <a:pt x="410794" y="1363690"/>
                      <a:pt x="400602" y="1314360"/>
                      <a:pt x="390144" y="1268402"/>
                    </a:cubicBezTo>
                    <a:cubicBezTo>
                      <a:pt x="377790" y="1214043"/>
                      <a:pt x="398907" y="1169494"/>
                      <a:pt x="416709" y="1119069"/>
                    </a:cubicBezTo>
                    <a:cubicBezTo>
                      <a:pt x="460839" y="1136719"/>
                      <a:pt x="518112" y="1116469"/>
                      <a:pt x="526847" y="1064062"/>
                    </a:cubicBezTo>
                    <a:cubicBezTo>
                      <a:pt x="528742" y="1052670"/>
                      <a:pt x="532448" y="1037868"/>
                      <a:pt x="531019" y="1028582"/>
                    </a:cubicBezTo>
                    <a:cubicBezTo>
                      <a:pt x="528809" y="1014256"/>
                      <a:pt x="517569" y="1007331"/>
                      <a:pt x="519332" y="994053"/>
                    </a:cubicBezTo>
                    <a:cubicBezTo>
                      <a:pt x="523408" y="963326"/>
                      <a:pt x="493643" y="926493"/>
                      <a:pt x="474821" y="904757"/>
                    </a:cubicBezTo>
                    <a:cubicBezTo>
                      <a:pt x="456981" y="884154"/>
                      <a:pt x="431873" y="873096"/>
                      <a:pt x="415290" y="852369"/>
                    </a:cubicBezTo>
                    <a:cubicBezTo>
                      <a:pt x="427434" y="847092"/>
                      <a:pt x="392973" y="807383"/>
                      <a:pt x="386715" y="797600"/>
                    </a:cubicBezTo>
                    <a:cubicBezTo>
                      <a:pt x="376485" y="781598"/>
                      <a:pt x="373618" y="761186"/>
                      <a:pt x="361893" y="745470"/>
                    </a:cubicBezTo>
                    <a:cubicBezTo>
                      <a:pt x="354244" y="735231"/>
                      <a:pt x="345110" y="739260"/>
                      <a:pt x="339090" y="726163"/>
                    </a:cubicBezTo>
                    <a:cubicBezTo>
                      <a:pt x="364893" y="730563"/>
                      <a:pt x="374609" y="707513"/>
                      <a:pt x="381638" y="685948"/>
                    </a:cubicBezTo>
                    <a:cubicBezTo>
                      <a:pt x="385848" y="673042"/>
                      <a:pt x="391220" y="660040"/>
                      <a:pt x="394249" y="646791"/>
                    </a:cubicBezTo>
                    <a:cubicBezTo>
                      <a:pt x="397621" y="632065"/>
                      <a:pt x="395402" y="622950"/>
                      <a:pt x="393849" y="608043"/>
                    </a:cubicBezTo>
                    <a:cubicBezTo>
                      <a:pt x="395440" y="608043"/>
                      <a:pt x="397021" y="608043"/>
                      <a:pt x="398612" y="608043"/>
                    </a:cubicBezTo>
                    <a:cubicBezTo>
                      <a:pt x="396421" y="604310"/>
                      <a:pt x="394506" y="604214"/>
                      <a:pt x="399326" y="601614"/>
                    </a:cubicBezTo>
                    <a:cubicBezTo>
                      <a:pt x="406041" y="598013"/>
                      <a:pt x="399107" y="599699"/>
                      <a:pt x="400993" y="595185"/>
                    </a:cubicBezTo>
                    <a:cubicBezTo>
                      <a:pt x="406632" y="581697"/>
                      <a:pt x="400555" y="583802"/>
                      <a:pt x="417109" y="579154"/>
                    </a:cubicBezTo>
                    <a:cubicBezTo>
                      <a:pt x="422843" y="577544"/>
                      <a:pt x="447437" y="575582"/>
                      <a:pt x="439531" y="566105"/>
                    </a:cubicBezTo>
                    <a:cubicBezTo>
                      <a:pt x="431673" y="556685"/>
                      <a:pt x="415338" y="556475"/>
                      <a:pt x="403993" y="554532"/>
                    </a:cubicBezTo>
                    <a:cubicBezTo>
                      <a:pt x="361140" y="547169"/>
                      <a:pt x="322002" y="542454"/>
                      <a:pt x="278587" y="541368"/>
                    </a:cubicBezTo>
                    <a:cubicBezTo>
                      <a:pt x="278311" y="527262"/>
                      <a:pt x="305819" y="515432"/>
                      <a:pt x="310258" y="499811"/>
                    </a:cubicBezTo>
                    <a:cubicBezTo>
                      <a:pt x="314439" y="485076"/>
                      <a:pt x="319516" y="470331"/>
                      <a:pt x="322774" y="455358"/>
                    </a:cubicBezTo>
                    <a:cubicBezTo>
                      <a:pt x="327974" y="431421"/>
                      <a:pt x="340576" y="407609"/>
                      <a:pt x="349863" y="384920"/>
                    </a:cubicBezTo>
                    <a:cubicBezTo>
                      <a:pt x="364093" y="350144"/>
                      <a:pt x="378323" y="315359"/>
                      <a:pt x="392544" y="280574"/>
                    </a:cubicBezTo>
                    <a:cubicBezTo>
                      <a:pt x="403193" y="254542"/>
                      <a:pt x="418052" y="233654"/>
                      <a:pt x="405746" y="207984"/>
                    </a:cubicBezTo>
                    <a:cubicBezTo>
                      <a:pt x="442331" y="200154"/>
                      <a:pt x="488652" y="194115"/>
                      <a:pt x="507940" y="155539"/>
                    </a:cubicBezTo>
                    <a:cubicBezTo>
                      <a:pt x="513131" y="145147"/>
                      <a:pt x="512702" y="141471"/>
                      <a:pt x="520941" y="134479"/>
                    </a:cubicBezTo>
                    <a:cubicBezTo>
                      <a:pt x="526237" y="129984"/>
                      <a:pt x="528704" y="116544"/>
                      <a:pt x="517617" y="117649"/>
                    </a:cubicBezTo>
                    <a:cubicBezTo>
                      <a:pt x="493881" y="120020"/>
                      <a:pt x="484603" y="140575"/>
                      <a:pt x="465277" y="152263"/>
                    </a:cubicBezTo>
                    <a:cubicBezTo>
                      <a:pt x="476469" y="129879"/>
                      <a:pt x="491757" y="115610"/>
                      <a:pt x="508140" y="96065"/>
                    </a:cubicBezTo>
                    <a:cubicBezTo>
                      <a:pt x="515026" y="87873"/>
                      <a:pt x="549345" y="49897"/>
                      <a:pt x="528638" y="41296"/>
                    </a:cubicBezTo>
                    <a:close/>
                    <a:moveTo>
                      <a:pt x="222409" y="2171553"/>
                    </a:moveTo>
                    <a:cubicBezTo>
                      <a:pt x="229676" y="2224855"/>
                      <a:pt x="232439" y="2276576"/>
                      <a:pt x="230105" y="2330297"/>
                    </a:cubicBezTo>
                    <a:cubicBezTo>
                      <a:pt x="229219" y="2350652"/>
                      <a:pt x="228324" y="2371007"/>
                      <a:pt x="227438" y="2391362"/>
                    </a:cubicBezTo>
                    <a:cubicBezTo>
                      <a:pt x="227066" y="2399782"/>
                      <a:pt x="224161" y="2412050"/>
                      <a:pt x="226533" y="2420270"/>
                    </a:cubicBezTo>
                    <a:cubicBezTo>
                      <a:pt x="234906" y="2449293"/>
                      <a:pt x="228581" y="2472810"/>
                      <a:pt x="226228" y="2502547"/>
                    </a:cubicBezTo>
                    <a:cubicBezTo>
                      <a:pt x="217408" y="2495937"/>
                      <a:pt x="168802" y="2460246"/>
                      <a:pt x="173841" y="2455874"/>
                    </a:cubicBezTo>
                    <a:cubicBezTo>
                      <a:pt x="154867" y="2444759"/>
                      <a:pt x="156924" y="2397477"/>
                      <a:pt x="153676" y="2377541"/>
                    </a:cubicBezTo>
                    <a:cubicBezTo>
                      <a:pt x="149781" y="2353585"/>
                      <a:pt x="148800" y="2333383"/>
                      <a:pt x="149171" y="2309075"/>
                    </a:cubicBezTo>
                    <a:cubicBezTo>
                      <a:pt x="150162" y="2244191"/>
                      <a:pt x="152019" y="2183221"/>
                      <a:pt x="161030" y="2119108"/>
                    </a:cubicBezTo>
                    <a:cubicBezTo>
                      <a:pt x="168964" y="2062606"/>
                      <a:pt x="185852" y="2008733"/>
                      <a:pt x="200920" y="1953707"/>
                    </a:cubicBezTo>
                    <a:cubicBezTo>
                      <a:pt x="215246" y="1901376"/>
                      <a:pt x="218846" y="1845236"/>
                      <a:pt x="224809" y="1791515"/>
                    </a:cubicBezTo>
                    <a:cubicBezTo>
                      <a:pt x="240640" y="1851580"/>
                      <a:pt x="237344" y="1923132"/>
                      <a:pt x="224466" y="1983006"/>
                    </a:cubicBezTo>
                    <a:cubicBezTo>
                      <a:pt x="217551" y="2015153"/>
                      <a:pt x="221485" y="2052662"/>
                      <a:pt x="220304" y="2085523"/>
                    </a:cubicBezTo>
                    <a:cubicBezTo>
                      <a:pt x="219275" y="2114108"/>
                      <a:pt x="221542" y="2142969"/>
                      <a:pt x="222409" y="2171553"/>
                    </a:cubicBezTo>
                    <a:close/>
                    <a:moveTo>
                      <a:pt x="290513" y="547550"/>
                    </a:moveTo>
                    <a:cubicBezTo>
                      <a:pt x="309172" y="549531"/>
                      <a:pt x="408899" y="550179"/>
                      <a:pt x="404813" y="577078"/>
                    </a:cubicBezTo>
                    <a:cubicBezTo>
                      <a:pt x="395859" y="575801"/>
                      <a:pt x="386067" y="568734"/>
                      <a:pt x="375971" y="566381"/>
                    </a:cubicBezTo>
                    <a:cubicBezTo>
                      <a:pt x="364703" y="563752"/>
                      <a:pt x="353720" y="561218"/>
                      <a:pt x="342367" y="559704"/>
                    </a:cubicBezTo>
                    <a:cubicBezTo>
                      <a:pt x="318678" y="556551"/>
                      <a:pt x="295608" y="554694"/>
                      <a:pt x="271463" y="554694"/>
                    </a:cubicBezTo>
                    <a:cubicBezTo>
                      <a:pt x="274406" y="545093"/>
                      <a:pt x="282492" y="547550"/>
                      <a:pt x="290513" y="5475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704CDD9-5B70-49F5-826A-BBF815C40CB2}"/>
                  </a:ext>
                </a:extLst>
              </p:cNvPr>
              <p:cNvSpPr/>
              <p:nvPr/>
            </p:nvSpPr>
            <p:spPr>
              <a:xfrm>
                <a:off x="1919124" y="1788547"/>
                <a:ext cx="131922" cy="134302"/>
              </a:xfrm>
              <a:custGeom>
                <a:avLst/>
                <a:gdLst>
                  <a:gd name="connsiteX0" fmla="*/ 119074 w 131922"/>
                  <a:gd name="connsiteY0" fmla="*/ 45244 h 134302"/>
                  <a:gd name="connsiteX1" fmla="*/ 91451 w 131922"/>
                  <a:gd name="connsiteY1" fmla="*/ 19050 h 134302"/>
                  <a:gd name="connsiteX2" fmla="*/ 57161 w 131922"/>
                  <a:gd name="connsiteY2" fmla="*/ 0 h 134302"/>
                  <a:gd name="connsiteX3" fmla="*/ 38759 w 131922"/>
                  <a:gd name="connsiteY3" fmla="*/ 53531 h 134302"/>
                  <a:gd name="connsiteX4" fmla="*/ 25490 w 131922"/>
                  <a:gd name="connsiteY4" fmla="*/ 88440 h 134302"/>
                  <a:gd name="connsiteX5" fmla="*/ 2 w 131922"/>
                  <a:gd name="connsiteY5" fmla="*/ 120015 h 134302"/>
                  <a:gd name="connsiteX6" fmla="*/ 131923 w 131922"/>
                  <a:gd name="connsiteY6" fmla="*/ 134303 h 134302"/>
                  <a:gd name="connsiteX7" fmla="*/ 131923 w 131922"/>
                  <a:gd name="connsiteY7" fmla="*/ 86439 h 134302"/>
                  <a:gd name="connsiteX8" fmla="*/ 119074 w 131922"/>
                  <a:gd name="connsiteY8" fmla="*/ 45244 h 13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922" h="134302">
                    <a:moveTo>
                      <a:pt x="119074" y="45244"/>
                    </a:moveTo>
                    <a:cubicBezTo>
                      <a:pt x="110949" y="33966"/>
                      <a:pt x="102767" y="27337"/>
                      <a:pt x="91451" y="19050"/>
                    </a:cubicBezTo>
                    <a:cubicBezTo>
                      <a:pt x="80364" y="10925"/>
                      <a:pt x="67696" y="7830"/>
                      <a:pt x="57161" y="0"/>
                    </a:cubicBezTo>
                    <a:cubicBezTo>
                      <a:pt x="47846" y="17002"/>
                      <a:pt x="44017" y="35042"/>
                      <a:pt x="38759" y="53531"/>
                    </a:cubicBezTo>
                    <a:cubicBezTo>
                      <a:pt x="35215" y="66008"/>
                      <a:pt x="33301" y="78019"/>
                      <a:pt x="25490" y="88440"/>
                    </a:cubicBezTo>
                    <a:cubicBezTo>
                      <a:pt x="19128" y="96955"/>
                      <a:pt x="-198" y="109919"/>
                      <a:pt x="2" y="120015"/>
                    </a:cubicBezTo>
                    <a:cubicBezTo>
                      <a:pt x="45560" y="121158"/>
                      <a:pt x="86936" y="126568"/>
                      <a:pt x="131923" y="134303"/>
                    </a:cubicBezTo>
                    <a:cubicBezTo>
                      <a:pt x="131923" y="118348"/>
                      <a:pt x="131923" y="102394"/>
                      <a:pt x="131923" y="86439"/>
                    </a:cubicBezTo>
                    <a:cubicBezTo>
                      <a:pt x="131932" y="73333"/>
                      <a:pt x="121464" y="58655"/>
                      <a:pt x="119074" y="45244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121BC22-D156-423E-8DD6-1A94D82DDE7E}"/>
                  </a:ext>
                </a:extLst>
              </p:cNvPr>
              <p:cNvSpPr/>
              <p:nvPr/>
            </p:nvSpPr>
            <p:spPr>
              <a:xfrm>
                <a:off x="1911991" y="1913639"/>
                <a:ext cx="133443" cy="30604"/>
              </a:xfrm>
              <a:custGeom>
                <a:avLst/>
                <a:gdLst>
                  <a:gd name="connsiteX0" fmla="*/ 115252 w 133443"/>
                  <a:gd name="connsiteY0" fmla="*/ 13973 h 30604"/>
                  <a:gd name="connsiteX1" fmla="*/ 0 w 133443"/>
                  <a:gd name="connsiteY1" fmla="*/ 8258 h 30604"/>
                  <a:gd name="connsiteX2" fmla="*/ 81439 w 133443"/>
                  <a:gd name="connsiteY2" fmla="*/ 14688 h 30604"/>
                  <a:gd name="connsiteX3" fmla="*/ 124597 w 133443"/>
                  <a:gd name="connsiteY3" fmla="*/ 27470 h 30604"/>
                  <a:gd name="connsiteX4" fmla="*/ 133350 w 133443"/>
                  <a:gd name="connsiteY4" fmla="*/ 27308 h 30604"/>
                  <a:gd name="connsiteX5" fmla="*/ 115252 w 133443"/>
                  <a:gd name="connsiteY5" fmla="*/ 13973 h 3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443" h="30604">
                    <a:moveTo>
                      <a:pt x="115252" y="13973"/>
                    </a:moveTo>
                    <a:cubicBezTo>
                      <a:pt x="98736" y="10535"/>
                      <a:pt x="6153" y="-11792"/>
                      <a:pt x="0" y="8258"/>
                    </a:cubicBezTo>
                    <a:cubicBezTo>
                      <a:pt x="24679" y="8258"/>
                      <a:pt x="58036" y="5896"/>
                      <a:pt x="81439" y="14688"/>
                    </a:cubicBezTo>
                    <a:cubicBezTo>
                      <a:pt x="95726" y="20050"/>
                      <a:pt x="110414" y="21079"/>
                      <a:pt x="124597" y="27470"/>
                    </a:cubicBezTo>
                    <a:cubicBezTo>
                      <a:pt x="129149" y="29518"/>
                      <a:pt x="132397" y="33442"/>
                      <a:pt x="133350" y="27308"/>
                    </a:cubicBezTo>
                    <a:cubicBezTo>
                      <a:pt x="134703" y="18640"/>
                      <a:pt x="121072" y="16469"/>
                      <a:pt x="115252" y="13973"/>
                    </a:cubicBezTo>
                    <a:close/>
                  </a:path>
                </a:pathLst>
              </a:custGeom>
              <a:solidFill>
                <a:srgbClr val="E4D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2484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图形 284">
            <a:extLst>
              <a:ext uri="{FF2B5EF4-FFF2-40B4-BE49-F238E27FC236}">
                <a16:creationId xmlns:a16="http://schemas.microsoft.com/office/drawing/2014/main" id="{4B9C8932-452E-444E-8702-9FBC36B06F6B}"/>
              </a:ext>
            </a:extLst>
          </p:cNvPr>
          <p:cNvGrpSpPr/>
          <p:nvPr/>
        </p:nvGrpSpPr>
        <p:grpSpPr>
          <a:xfrm>
            <a:off x="8925486" y="1317252"/>
            <a:ext cx="1765556" cy="4613492"/>
            <a:chOff x="6494282" y="2352909"/>
            <a:chExt cx="1521830" cy="3976623"/>
          </a:xfrm>
        </p:grpSpPr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DD4C1C3A-8E28-4385-A00A-6D03769C52D6}"/>
                </a:ext>
              </a:extLst>
            </p:cNvPr>
            <p:cNvSpPr/>
            <p:nvPr/>
          </p:nvSpPr>
          <p:spPr>
            <a:xfrm>
              <a:off x="7015860" y="3414946"/>
              <a:ext cx="199390" cy="219964"/>
            </a:xfrm>
            <a:custGeom>
              <a:avLst/>
              <a:gdLst>
                <a:gd name="connsiteX0" fmla="*/ 0 w 199390"/>
                <a:gd name="connsiteY0" fmla="*/ 13716 h 219964"/>
                <a:gd name="connsiteX1" fmla="*/ 6921 w 199390"/>
                <a:gd name="connsiteY1" fmla="*/ 0 h 219964"/>
                <a:gd name="connsiteX2" fmla="*/ 199390 w 199390"/>
                <a:gd name="connsiteY2" fmla="*/ 27496 h 219964"/>
                <a:gd name="connsiteX3" fmla="*/ 171895 w 199390"/>
                <a:gd name="connsiteY3" fmla="*/ 137478 h 219964"/>
                <a:gd name="connsiteX4" fmla="*/ 130620 w 199390"/>
                <a:gd name="connsiteY4" fmla="*/ 219964 h 219964"/>
                <a:gd name="connsiteX5" fmla="*/ 109982 w 199390"/>
                <a:gd name="connsiteY5" fmla="*/ 219964 h 219964"/>
                <a:gd name="connsiteX6" fmla="*/ 6921 w 199390"/>
                <a:gd name="connsiteY6" fmla="*/ 34353 h 21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390" h="219964">
                  <a:moveTo>
                    <a:pt x="0" y="13716"/>
                  </a:moveTo>
                  <a:lnTo>
                    <a:pt x="6921" y="0"/>
                  </a:lnTo>
                  <a:lnTo>
                    <a:pt x="199390" y="27496"/>
                  </a:lnTo>
                  <a:lnTo>
                    <a:pt x="171895" y="137478"/>
                  </a:lnTo>
                  <a:lnTo>
                    <a:pt x="130620" y="219964"/>
                  </a:lnTo>
                  <a:lnTo>
                    <a:pt x="109982" y="219964"/>
                  </a:lnTo>
                  <a:lnTo>
                    <a:pt x="6921" y="34353"/>
                  </a:lnTo>
                  <a:close/>
                </a:path>
              </a:pathLst>
            </a:custGeom>
            <a:solidFill>
              <a:srgbClr val="9EA4A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4EE076B-40E8-494A-B190-C85FE810EC32}"/>
                </a:ext>
              </a:extLst>
            </p:cNvPr>
            <p:cNvSpPr/>
            <p:nvPr/>
          </p:nvSpPr>
          <p:spPr>
            <a:xfrm>
              <a:off x="7019290" y="3274040"/>
              <a:ext cx="188658" cy="188451"/>
            </a:xfrm>
            <a:custGeom>
              <a:avLst/>
              <a:gdLst>
                <a:gd name="connsiteX0" fmla="*/ 0 w 188658"/>
                <a:gd name="connsiteY0" fmla="*/ 0 h 188451"/>
                <a:gd name="connsiteX1" fmla="*/ 0 w 188658"/>
                <a:gd name="connsiteY1" fmla="*/ 151257 h 188451"/>
                <a:gd name="connsiteX2" fmla="*/ 68770 w 188658"/>
                <a:gd name="connsiteY2" fmla="*/ 185610 h 188451"/>
                <a:gd name="connsiteX3" fmla="*/ 185610 w 188658"/>
                <a:gd name="connsiteY3" fmla="*/ 178753 h 188451"/>
                <a:gd name="connsiteX4" fmla="*/ 185610 w 188658"/>
                <a:gd name="connsiteY4" fmla="*/ 96266 h 188451"/>
                <a:gd name="connsiteX5" fmla="*/ 0 w 188658"/>
                <a:gd name="connsiteY5" fmla="*/ 0 h 188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658" h="188451">
                  <a:moveTo>
                    <a:pt x="0" y="0"/>
                  </a:moveTo>
                  <a:lnTo>
                    <a:pt x="0" y="151257"/>
                  </a:lnTo>
                  <a:cubicBezTo>
                    <a:pt x="0" y="151257"/>
                    <a:pt x="48133" y="178753"/>
                    <a:pt x="68770" y="185610"/>
                  </a:cubicBezTo>
                  <a:cubicBezTo>
                    <a:pt x="89408" y="192468"/>
                    <a:pt x="178753" y="185610"/>
                    <a:pt x="185610" y="178753"/>
                  </a:cubicBezTo>
                  <a:cubicBezTo>
                    <a:pt x="192468" y="171895"/>
                    <a:pt x="185610" y="96266"/>
                    <a:pt x="185610" y="962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B89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F80B3DEF-C399-40D1-A483-6EABB2A6422B}"/>
                </a:ext>
              </a:extLst>
            </p:cNvPr>
            <p:cNvSpPr/>
            <p:nvPr/>
          </p:nvSpPr>
          <p:spPr>
            <a:xfrm>
              <a:off x="6818595" y="2749339"/>
              <a:ext cx="667447" cy="649250"/>
            </a:xfrm>
            <a:custGeom>
              <a:avLst/>
              <a:gdLst>
                <a:gd name="connsiteX0" fmla="*/ 94205 w 667447"/>
                <a:gd name="connsiteY0" fmla="*/ 349377 h 649250"/>
                <a:gd name="connsiteX1" fmla="*/ 341665 w 667447"/>
                <a:gd name="connsiteY1" fmla="*/ 644970 h 649250"/>
                <a:gd name="connsiteX2" fmla="*/ 661323 w 667447"/>
                <a:gd name="connsiteY2" fmla="*/ 428435 h 649250"/>
                <a:gd name="connsiteX3" fmla="*/ 661323 w 667447"/>
                <a:gd name="connsiteY3" fmla="*/ 9144 h 649250"/>
                <a:gd name="connsiteX4" fmla="*/ 77061 w 667447"/>
                <a:gd name="connsiteY4" fmla="*/ 9144 h 649250"/>
                <a:gd name="connsiteX5" fmla="*/ 77061 w 667447"/>
                <a:gd name="connsiteY5" fmla="*/ 215392 h 649250"/>
                <a:gd name="connsiteX6" fmla="*/ 1432 w 667447"/>
                <a:gd name="connsiteY6" fmla="*/ 291021 h 649250"/>
                <a:gd name="connsiteX7" fmla="*/ 94205 w 667447"/>
                <a:gd name="connsiteY7" fmla="*/ 349377 h 6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7447" h="649250">
                  <a:moveTo>
                    <a:pt x="94205" y="349377"/>
                  </a:moveTo>
                  <a:cubicBezTo>
                    <a:pt x="94205" y="349377"/>
                    <a:pt x="174279" y="619570"/>
                    <a:pt x="341665" y="644970"/>
                  </a:cubicBezTo>
                  <a:cubicBezTo>
                    <a:pt x="455075" y="662178"/>
                    <a:pt x="565058" y="634683"/>
                    <a:pt x="661323" y="428435"/>
                  </a:cubicBezTo>
                  <a:cubicBezTo>
                    <a:pt x="675103" y="400939"/>
                    <a:pt x="661323" y="29718"/>
                    <a:pt x="661323" y="9144"/>
                  </a:cubicBezTo>
                  <a:cubicBezTo>
                    <a:pt x="661323" y="-11430"/>
                    <a:pt x="77061" y="9144"/>
                    <a:pt x="77061" y="9144"/>
                  </a:cubicBezTo>
                  <a:cubicBezTo>
                    <a:pt x="77061" y="9144"/>
                    <a:pt x="70202" y="194755"/>
                    <a:pt x="77061" y="215392"/>
                  </a:cubicBezTo>
                  <a:cubicBezTo>
                    <a:pt x="77061" y="215392"/>
                    <a:pt x="-12284" y="215392"/>
                    <a:pt x="1432" y="291021"/>
                  </a:cubicBezTo>
                  <a:cubicBezTo>
                    <a:pt x="15148" y="366586"/>
                    <a:pt x="94205" y="349377"/>
                    <a:pt x="94205" y="349377"/>
                  </a:cubicBezTo>
                  <a:close/>
                </a:path>
              </a:pathLst>
            </a:custGeom>
            <a:solidFill>
              <a:srgbClr val="FEC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BD2BB9A6-BBE4-4210-972E-C8D3C86CCFBD}"/>
                </a:ext>
              </a:extLst>
            </p:cNvPr>
            <p:cNvSpPr/>
            <p:nvPr/>
          </p:nvSpPr>
          <p:spPr>
            <a:xfrm>
              <a:off x="6861238" y="2710223"/>
              <a:ext cx="625602" cy="226949"/>
            </a:xfrm>
            <a:custGeom>
              <a:avLst/>
              <a:gdLst>
                <a:gd name="connsiteX0" fmla="*/ 0 w 625602"/>
                <a:gd name="connsiteY0" fmla="*/ 6985 h 226949"/>
                <a:gd name="connsiteX1" fmla="*/ 24067 w 625602"/>
                <a:gd name="connsiteY1" fmla="*/ 134176 h 226949"/>
                <a:gd name="connsiteX2" fmla="*/ 48133 w 625602"/>
                <a:gd name="connsiteY2" fmla="*/ 226949 h 226949"/>
                <a:gd name="connsiteX3" fmla="*/ 144399 w 625602"/>
                <a:gd name="connsiteY3" fmla="*/ 61976 h 226949"/>
                <a:gd name="connsiteX4" fmla="*/ 288734 w 625602"/>
                <a:gd name="connsiteY4" fmla="*/ 82614 h 226949"/>
                <a:gd name="connsiteX5" fmla="*/ 309372 w 625602"/>
                <a:gd name="connsiteY5" fmla="*/ 68834 h 226949"/>
                <a:gd name="connsiteX6" fmla="*/ 405638 w 625602"/>
                <a:gd name="connsiteY6" fmla="*/ 75692 h 226949"/>
                <a:gd name="connsiteX7" fmla="*/ 460629 w 625602"/>
                <a:gd name="connsiteY7" fmla="*/ 61913 h 226949"/>
                <a:gd name="connsiteX8" fmla="*/ 543116 w 625602"/>
                <a:gd name="connsiteY8" fmla="*/ 96266 h 226949"/>
                <a:gd name="connsiteX9" fmla="*/ 522478 w 625602"/>
                <a:gd name="connsiteY9" fmla="*/ 54991 h 226949"/>
                <a:gd name="connsiteX10" fmla="*/ 624840 w 625602"/>
                <a:gd name="connsiteY10" fmla="*/ 116840 h 226949"/>
                <a:gd name="connsiteX11" fmla="*/ 625602 w 625602"/>
                <a:gd name="connsiteY11" fmla="*/ 0 h 226949"/>
                <a:gd name="connsiteX12" fmla="*/ 0 w 625602"/>
                <a:gd name="connsiteY12" fmla="*/ 6985 h 22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5602" h="226949">
                  <a:moveTo>
                    <a:pt x="0" y="6985"/>
                  </a:moveTo>
                  <a:cubicBezTo>
                    <a:pt x="0" y="6985"/>
                    <a:pt x="10287" y="106680"/>
                    <a:pt x="24067" y="134176"/>
                  </a:cubicBezTo>
                  <a:cubicBezTo>
                    <a:pt x="30924" y="182309"/>
                    <a:pt x="41275" y="226949"/>
                    <a:pt x="48133" y="226949"/>
                  </a:cubicBezTo>
                  <a:cubicBezTo>
                    <a:pt x="48133" y="226949"/>
                    <a:pt x="48133" y="82614"/>
                    <a:pt x="144399" y="61976"/>
                  </a:cubicBezTo>
                  <a:cubicBezTo>
                    <a:pt x="240665" y="41339"/>
                    <a:pt x="288734" y="82614"/>
                    <a:pt x="288734" y="82614"/>
                  </a:cubicBezTo>
                  <a:cubicBezTo>
                    <a:pt x="288734" y="82614"/>
                    <a:pt x="288734" y="75756"/>
                    <a:pt x="309372" y="68834"/>
                  </a:cubicBezTo>
                  <a:cubicBezTo>
                    <a:pt x="330009" y="61913"/>
                    <a:pt x="385001" y="68834"/>
                    <a:pt x="405638" y="75692"/>
                  </a:cubicBezTo>
                  <a:cubicBezTo>
                    <a:pt x="426276" y="82550"/>
                    <a:pt x="446913" y="55055"/>
                    <a:pt x="460629" y="61913"/>
                  </a:cubicBezTo>
                  <a:cubicBezTo>
                    <a:pt x="474408" y="68771"/>
                    <a:pt x="536257" y="82550"/>
                    <a:pt x="543116" y="96266"/>
                  </a:cubicBezTo>
                  <a:lnTo>
                    <a:pt x="522478" y="54991"/>
                  </a:lnTo>
                  <a:cubicBezTo>
                    <a:pt x="522478" y="54991"/>
                    <a:pt x="596582" y="75629"/>
                    <a:pt x="624840" y="116840"/>
                  </a:cubicBezTo>
                  <a:lnTo>
                    <a:pt x="625602" y="0"/>
                  </a:lnTo>
                  <a:lnTo>
                    <a:pt x="0" y="6985"/>
                  </a:lnTo>
                  <a:close/>
                </a:path>
              </a:pathLst>
            </a:custGeom>
            <a:solidFill>
              <a:srgbClr val="7A573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E00AC29-50F1-4733-B202-BA704AFC8BD7}"/>
                </a:ext>
              </a:extLst>
            </p:cNvPr>
            <p:cNvSpPr/>
            <p:nvPr/>
          </p:nvSpPr>
          <p:spPr>
            <a:xfrm>
              <a:off x="6764972" y="2352909"/>
              <a:ext cx="834834" cy="426211"/>
            </a:xfrm>
            <a:custGeom>
              <a:avLst/>
              <a:gdLst>
                <a:gd name="connsiteX0" fmla="*/ 783654 w 834834"/>
                <a:gd name="connsiteY0" fmla="*/ 371221 h 426211"/>
                <a:gd name="connsiteX1" fmla="*/ 439928 w 834834"/>
                <a:gd name="connsiteY1" fmla="*/ 0 h 426211"/>
                <a:gd name="connsiteX2" fmla="*/ 27496 w 834834"/>
                <a:gd name="connsiteY2" fmla="*/ 384937 h 426211"/>
                <a:gd name="connsiteX3" fmla="*/ 0 w 834834"/>
                <a:gd name="connsiteY3" fmla="*/ 405574 h 426211"/>
                <a:gd name="connsiteX4" fmla="*/ 0 w 834834"/>
                <a:gd name="connsiteY4" fmla="*/ 426212 h 426211"/>
                <a:gd name="connsiteX5" fmla="*/ 831786 w 834834"/>
                <a:gd name="connsiteY5" fmla="*/ 426212 h 426211"/>
                <a:gd name="connsiteX6" fmla="*/ 831786 w 834834"/>
                <a:gd name="connsiteY6" fmla="*/ 378079 h 426211"/>
                <a:gd name="connsiteX7" fmla="*/ 783654 w 834834"/>
                <a:gd name="connsiteY7" fmla="*/ 371221 h 4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834" h="426211">
                  <a:moveTo>
                    <a:pt x="783654" y="371221"/>
                  </a:moveTo>
                  <a:cubicBezTo>
                    <a:pt x="783654" y="371221"/>
                    <a:pt x="776796" y="6921"/>
                    <a:pt x="439928" y="0"/>
                  </a:cubicBezTo>
                  <a:cubicBezTo>
                    <a:pt x="247459" y="6858"/>
                    <a:pt x="75629" y="68770"/>
                    <a:pt x="27496" y="384937"/>
                  </a:cubicBezTo>
                  <a:cubicBezTo>
                    <a:pt x="27496" y="384937"/>
                    <a:pt x="0" y="371158"/>
                    <a:pt x="0" y="405574"/>
                  </a:cubicBezTo>
                  <a:lnTo>
                    <a:pt x="0" y="426212"/>
                  </a:lnTo>
                  <a:lnTo>
                    <a:pt x="831786" y="426212"/>
                  </a:lnTo>
                  <a:cubicBezTo>
                    <a:pt x="831786" y="426212"/>
                    <a:pt x="838645" y="391858"/>
                    <a:pt x="831786" y="378079"/>
                  </a:cubicBezTo>
                  <a:cubicBezTo>
                    <a:pt x="824865" y="364299"/>
                    <a:pt x="783654" y="371221"/>
                    <a:pt x="783654" y="371221"/>
                  </a:cubicBezTo>
                  <a:close/>
                </a:path>
              </a:pathLst>
            </a:custGeom>
            <a:solidFill>
              <a:srgbClr val="FDF62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DD1458-0CD0-44F9-9D3D-D5AE9CB06378}"/>
                </a:ext>
              </a:extLst>
            </p:cNvPr>
            <p:cNvSpPr/>
            <p:nvPr/>
          </p:nvSpPr>
          <p:spPr>
            <a:xfrm>
              <a:off x="7136193" y="2950952"/>
              <a:ext cx="48132" cy="48133"/>
            </a:xfrm>
            <a:custGeom>
              <a:avLst/>
              <a:gdLst>
                <a:gd name="connsiteX0" fmla="*/ 48133 w 48132"/>
                <a:gd name="connsiteY0" fmla="*/ 24067 h 48133"/>
                <a:gd name="connsiteX1" fmla="*/ 24066 w 48132"/>
                <a:gd name="connsiteY1" fmla="*/ 48133 h 48133"/>
                <a:gd name="connsiteX2" fmla="*/ 0 w 48132"/>
                <a:gd name="connsiteY2" fmla="*/ 24067 h 48133"/>
                <a:gd name="connsiteX3" fmla="*/ 24066 w 48132"/>
                <a:gd name="connsiteY3" fmla="*/ 0 h 48133"/>
                <a:gd name="connsiteX4" fmla="*/ 48133 w 48132"/>
                <a:gd name="connsiteY4" fmla="*/ 24067 h 4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32" h="48133">
                  <a:moveTo>
                    <a:pt x="48133" y="24067"/>
                  </a:moveTo>
                  <a:cubicBezTo>
                    <a:pt x="48133" y="37358"/>
                    <a:pt x="37358" y="48133"/>
                    <a:pt x="24066" y="48133"/>
                  </a:cubicBezTo>
                  <a:cubicBezTo>
                    <a:pt x="10775" y="48133"/>
                    <a:pt x="0" y="37358"/>
                    <a:pt x="0" y="24067"/>
                  </a:cubicBezTo>
                  <a:cubicBezTo>
                    <a:pt x="0" y="10775"/>
                    <a:pt x="10775" y="0"/>
                    <a:pt x="24066" y="0"/>
                  </a:cubicBezTo>
                  <a:cubicBezTo>
                    <a:pt x="37358" y="0"/>
                    <a:pt x="48133" y="10775"/>
                    <a:pt x="48133" y="24067"/>
                  </a:cubicBezTo>
                  <a:close/>
                </a:path>
              </a:pathLst>
            </a:custGeom>
            <a:solidFill>
              <a:srgbClr val="38281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66C8E011-456A-4B2F-A43C-5B1565786530}"/>
                </a:ext>
              </a:extLst>
            </p:cNvPr>
            <p:cNvSpPr/>
            <p:nvPr/>
          </p:nvSpPr>
          <p:spPr>
            <a:xfrm>
              <a:off x="7328662" y="2950952"/>
              <a:ext cx="48132" cy="48133"/>
            </a:xfrm>
            <a:custGeom>
              <a:avLst/>
              <a:gdLst>
                <a:gd name="connsiteX0" fmla="*/ 48133 w 48132"/>
                <a:gd name="connsiteY0" fmla="*/ 24067 h 48133"/>
                <a:gd name="connsiteX1" fmla="*/ 24066 w 48132"/>
                <a:gd name="connsiteY1" fmla="*/ 48133 h 48133"/>
                <a:gd name="connsiteX2" fmla="*/ -1 w 48132"/>
                <a:gd name="connsiteY2" fmla="*/ 24067 h 48133"/>
                <a:gd name="connsiteX3" fmla="*/ 24066 w 48132"/>
                <a:gd name="connsiteY3" fmla="*/ 0 h 48133"/>
                <a:gd name="connsiteX4" fmla="*/ 48133 w 48132"/>
                <a:gd name="connsiteY4" fmla="*/ 24067 h 4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32" h="48133">
                  <a:moveTo>
                    <a:pt x="48133" y="24067"/>
                  </a:moveTo>
                  <a:cubicBezTo>
                    <a:pt x="48133" y="37358"/>
                    <a:pt x="37357" y="48133"/>
                    <a:pt x="24066" y="48133"/>
                  </a:cubicBezTo>
                  <a:cubicBezTo>
                    <a:pt x="10775" y="48133"/>
                    <a:pt x="-1" y="37358"/>
                    <a:pt x="-1" y="24067"/>
                  </a:cubicBezTo>
                  <a:cubicBezTo>
                    <a:pt x="-1" y="10775"/>
                    <a:pt x="10775" y="0"/>
                    <a:pt x="24066" y="0"/>
                  </a:cubicBezTo>
                  <a:cubicBezTo>
                    <a:pt x="37357" y="0"/>
                    <a:pt x="48133" y="10775"/>
                    <a:pt x="48133" y="24067"/>
                  </a:cubicBezTo>
                  <a:close/>
                </a:path>
              </a:pathLst>
            </a:custGeom>
            <a:solidFill>
              <a:srgbClr val="38281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BABB4224-A7FA-4B32-9E6B-D1217E14FE90}"/>
                </a:ext>
              </a:extLst>
            </p:cNvPr>
            <p:cNvSpPr/>
            <p:nvPr/>
          </p:nvSpPr>
          <p:spPr>
            <a:xfrm>
              <a:off x="7191120" y="3043725"/>
              <a:ext cx="144272" cy="79057"/>
            </a:xfrm>
            <a:custGeom>
              <a:avLst/>
              <a:gdLst>
                <a:gd name="connsiteX0" fmla="*/ 72199 w 144272"/>
                <a:gd name="connsiteY0" fmla="*/ 79057 h 79057"/>
                <a:gd name="connsiteX1" fmla="*/ 0 w 144272"/>
                <a:gd name="connsiteY1" fmla="*/ 6858 h 79057"/>
                <a:gd name="connsiteX2" fmla="*/ 6858 w 144272"/>
                <a:gd name="connsiteY2" fmla="*/ 0 h 79057"/>
                <a:gd name="connsiteX3" fmla="*/ 13716 w 144272"/>
                <a:gd name="connsiteY3" fmla="*/ 6858 h 79057"/>
                <a:gd name="connsiteX4" fmla="*/ 72136 w 144272"/>
                <a:gd name="connsiteY4" fmla="*/ 65278 h 79057"/>
                <a:gd name="connsiteX5" fmla="*/ 130556 w 144272"/>
                <a:gd name="connsiteY5" fmla="*/ 6858 h 79057"/>
                <a:gd name="connsiteX6" fmla="*/ 137414 w 144272"/>
                <a:gd name="connsiteY6" fmla="*/ 0 h 79057"/>
                <a:gd name="connsiteX7" fmla="*/ 144273 w 144272"/>
                <a:gd name="connsiteY7" fmla="*/ 6858 h 79057"/>
                <a:gd name="connsiteX8" fmla="*/ 72199 w 144272"/>
                <a:gd name="connsiteY8" fmla="*/ 79057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272" h="79057">
                  <a:moveTo>
                    <a:pt x="72199" y="79057"/>
                  </a:moveTo>
                  <a:cubicBezTo>
                    <a:pt x="32386" y="79057"/>
                    <a:pt x="0" y="46672"/>
                    <a:pt x="0" y="6858"/>
                  </a:cubicBezTo>
                  <a:cubicBezTo>
                    <a:pt x="0" y="3048"/>
                    <a:pt x="3048" y="0"/>
                    <a:pt x="6858" y="0"/>
                  </a:cubicBezTo>
                  <a:cubicBezTo>
                    <a:pt x="10668" y="0"/>
                    <a:pt x="13716" y="3048"/>
                    <a:pt x="13716" y="6858"/>
                  </a:cubicBezTo>
                  <a:cubicBezTo>
                    <a:pt x="13716" y="39052"/>
                    <a:pt x="39942" y="65278"/>
                    <a:pt x="72136" y="65278"/>
                  </a:cubicBezTo>
                  <a:cubicBezTo>
                    <a:pt x="104331" y="65278"/>
                    <a:pt x="130556" y="39052"/>
                    <a:pt x="130556" y="6858"/>
                  </a:cubicBezTo>
                  <a:cubicBezTo>
                    <a:pt x="130556" y="3048"/>
                    <a:pt x="133604" y="0"/>
                    <a:pt x="137414" y="0"/>
                  </a:cubicBezTo>
                  <a:cubicBezTo>
                    <a:pt x="141224" y="0"/>
                    <a:pt x="144273" y="3048"/>
                    <a:pt x="144273" y="6858"/>
                  </a:cubicBezTo>
                  <a:cubicBezTo>
                    <a:pt x="144399" y="46672"/>
                    <a:pt x="112014" y="79057"/>
                    <a:pt x="72199" y="79057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0C24894-F50A-4852-A90B-BF5886012BA7}"/>
                </a:ext>
              </a:extLst>
            </p:cNvPr>
            <p:cNvSpPr/>
            <p:nvPr/>
          </p:nvSpPr>
          <p:spPr>
            <a:xfrm>
              <a:off x="7108697" y="3157199"/>
              <a:ext cx="268096" cy="103600"/>
            </a:xfrm>
            <a:custGeom>
              <a:avLst/>
              <a:gdLst>
                <a:gd name="connsiteX0" fmla="*/ 0 w 268096"/>
                <a:gd name="connsiteY0" fmla="*/ 0 h 103600"/>
                <a:gd name="connsiteX1" fmla="*/ 268097 w 268096"/>
                <a:gd name="connsiteY1" fmla="*/ 0 h 103600"/>
                <a:gd name="connsiteX2" fmla="*/ 151257 w 268096"/>
                <a:gd name="connsiteY2" fmla="*/ 103124 h 103600"/>
                <a:gd name="connsiteX3" fmla="*/ 0 w 268096"/>
                <a:gd name="connsiteY3" fmla="*/ 0 h 10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096" h="103600">
                  <a:moveTo>
                    <a:pt x="0" y="0"/>
                  </a:moveTo>
                  <a:lnTo>
                    <a:pt x="268097" y="0"/>
                  </a:lnTo>
                  <a:cubicBezTo>
                    <a:pt x="268097" y="0"/>
                    <a:pt x="254318" y="96266"/>
                    <a:pt x="151257" y="103124"/>
                  </a:cubicBezTo>
                  <a:cubicBezTo>
                    <a:pt x="48133" y="109982"/>
                    <a:pt x="0" y="412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495015D7-EEC6-4172-B0EB-B0AC9D27383A}"/>
                </a:ext>
              </a:extLst>
            </p:cNvPr>
            <p:cNvSpPr/>
            <p:nvPr/>
          </p:nvSpPr>
          <p:spPr>
            <a:xfrm>
              <a:off x="7472997" y="3617701"/>
              <a:ext cx="69210" cy="339118"/>
            </a:xfrm>
            <a:custGeom>
              <a:avLst/>
              <a:gdLst>
                <a:gd name="connsiteX0" fmla="*/ 48133 w 69210"/>
                <a:gd name="connsiteY0" fmla="*/ 0 h 339118"/>
                <a:gd name="connsiteX1" fmla="*/ 68771 w 69210"/>
                <a:gd name="connsiteY1" fmla="*/ 329946 h 339118"/>
                <a:gd name="connsiteX2" fmla="*/ 0 w 69210"/>
                <a:gd name="connsiteY2" fmla="*/ 329946 h 339118"/>
                <a:gd name="connsiteX3" fmla="*/ 48133 w 69210"/>
                <a:gd name="connsiteY3" fmla="*/ 0 h 3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10" h="339118">
                  <a:moveTo>
                    <a:pt x="48133" y="0"/>
                  </a:moveTo>
                  <a:cubicBezTo>
                    <a:pt x="48133" y="0"/>
                    <a:pt x="61913" y="309309"/>
                    <a:pt x="68771" y="329946"/>
                  </a:cubicBezTo>
                  <a:cubicBezTo>
                    <a:pt x="75629" y="350584"/>
                    <a:pt x="0" y="329946"/>
                    <a:pt x="0" y="329946"/>
                  </a:cubicBezTo>
                  <a:lnTo>
                    <a:pt x="48133" y="0"/>
                  </a:lnTo>
                  <a:close/>
                </a:path>
              </a:pathLst>
            </a:custGeom>
            <a:solidFill>
              <a:srgbClr val="9EA4A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43D8A529-377C-40A3-9A6D-65BE227EC400}"/>
                </a:ext>
              </a:extLst>
            </p:cNvPr>
            <p:cNvSpPr/>
            <p:nvPr/>
          </p:nvSpPr>
          <p:spPr>
            <a:xfrm>
              <a:off x="6773009" y="6143922"/>
              <a:ext cx="393375" cy="185610"/>
            </a:xfrm>
            <a:custGeom>
              <a:avLst/>
              <a:gdLst>
                <a:gd name="connsiteX0" fmla="*/ 9172 w 393375"/>
                <a:gd name="connsiteY0" fmla="*/ 0 h 185610"/>
                <a:gd name="connsiteX1" fmla="*/ 9172 w 393375"/>
                <a:gd name="connsiteY1" fmla="*/ 178752 h 185610"/>
                <a:gd name="connsiteX2" fmla="*/ 387251 w 393375"/>
                <a:gd name="connsiteY2" fmla="*/ 185610 h 185610"/>
                <a:gd name="connsiteX3" fmla="*/ 387251 w 393375"/>
                <a:gd name="connsiteY3" fmla="*/ 116840 h 185610"/>
                <a:gd name="connsiteX4" fmla="*/ 160429 w 393375"/>
                <a:gd name="connsiteY4" fmla="*/ 48070 h 185610"/>
                <a:gd name="connsiteX5" fmla="*/ 9172 w 393375"/>
                <a:gd name="connsiteY5" fmla="*/ 0 h 18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375" h="185610">
                  <a:moveTo>
                    <a:pt x="9172" y="0"/>
                  </a:moveTo>
                  <a:cubicBezTo>
                    <a:pt x="9172" y="0"/>
                    <a:pt x="-11465" y="171831"/>
                    <a:pt x="9172" y="178752"/>
                  </a:cubicBezTo>
                  <a:cubicBezTo>
                    <a:pt x="29810" y="185610"/>
                    <a:pt x="387251" y="185610"/>
                    <a:pt x="387251" y="185610"/>
                  </a:cubicBezTo>
                  <a:cubicBezTo>
                    <a:pt x="387251" y="185610"/>
                    <a:pt x="401030" y="137477"/>
                    <a:pt x="387251" y="116840"/>
                  </a:cubicBezTo>
                  <a:cubicBezTo>
                    <a:pt x="373472" y="96202"/>
                    <a:pt x="194783" y="116840"/>
                    <a:pt x="160429" y="48070"/>
                  </a:cubicBezTo>
                  <a:cubicBezTo>
                    <a:pt x="142459" y="12255"/>
                    <a:pt x="9172" y="0"/>
                    <a:pt x="9172" y="0"/>
                  </a:cubicBezTo>
                  <a:close/>
                </a:path>
              </a:pathLst>
            </a:custGeom>
            <a:solidFill>
              <a:srgbClr val="A0813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1D86E66B-04E0-4370-959D-6DB2B7DD2570}"/>
                </a:ext>
              </a:extLst>
            </p:cNvPr>
            <p:cNvSpPr/>
            <p:nvPr/>
          </p:nvSpPr>
          <p:spPr>
            <a:xfrm>
              <a:off x="7240432" y="6137064"/>
              <a:ext cx="393375" cy="185610"/>
            </a:xfrm>
            <a:custGeom>
              <a:avLst/>
              <a:gdLst>
                <a:gd name="connsiteX0" fmla="*/ 9172 w 393375"/>
                <a:gd name="connsiteY0" fmla="*/ 0 h 185610"/>
                <a:gd name="connsiteX1" fmla="*/ 9172 w 393375"/>
                <a:gd name="connsiteY1" fmla="*/ 178753 h 185610"/>
                <a:gd name="connsiteX2" fmla="*/ 387251 w 393375"/>
                <a:gd name="connsiteY2" fmla="*/ 185610 h 185610"/>
                <a:gd name="connsiteX3" fmla="*/ 387251 w 393375"/>
                <a:gd name="connsiteY3" fmla="*/ 116840 h 185610"/>
                <a:gd name="connsiteX4" fmla="*/ 177574 w 393375"/>
                <a:gd name="connsiteY4" fmla="*/ 51562 h 185610"/>
                <a:gd name="connsiteX5" fmla="*/ 9172 w 393375"/>
                <a:gd name="connsiteY5" fmla="*/ 0 h 18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3375" h="185610">
                  <a:moveTo>
                    <a:pt x="9172" y="0"/>
                  </a:moveTo>
                  <a:cubicBezTo>
                    <a:pt x="9172" y="0"/>
                    <a:pt x="-11465" y="171831"/>
                    <a:pt x="9172" y="178753"/>
                  </a:cubicBezTo>
                  <a:cubicBezTo>
                    <a:pt x="29810" y="185610"/>
                    <a:pt x="387251" y="185610"/>
                    <a:pt x="387251" y="185610"/>
                  </a:cubicBezTo>
                  <a:cubicBezTo>
                    <a:pt x="387251" y="185610"/>
                    <a:pt x="401030" y="137478"/>
                    <a:pt x="387251" y="116840"/>
                  </a:cubicBezTo>
                  <a:cubicBezTo>
                    <a:pt x="373472" y="96203"/>
                    <a:pt x="198211" y="85916"/>
                    <a:pt x="177574" y="51562"/>
                  </a:cubicBezTo>
                  <a:cubicBezTo>
                    <a:pt x="156936" y="17209"/>
                    <a:pt x="9172" y="0"/>
                    <a:pt x="9172" y="0"/>
                  </a:cubicBezTo>
                  <a:close/>
                </a:path>
              </a:pathLst>
            </a:custGeom>
            <a:solidFill>
              <a:srgbClr val="A0813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49E9B465-4E16-4ACE-B3CF-C8B1CF893821}"/>
                </a:ext>
              </a:extLst>
            </p:cNvPr>
            <p:cNvSpPr/>
            <p:nvPr/>
          </p:nvSpPr>
          <p:spPr>
            <a:xfrm>
              <a:off x="6748878" y="4525053"/>
              <a:ext cx="827504" cy="1684210"/>
            </a:xfrm>
            <a:custGeom>
              <a:avLst/>
              <a:gdLst>
                <a:gd name="connsiteX0" fmla="*/ 43590 w 827504"/>
                <a:gd name="connsiteY0" fmla="*/ 64 h 1684210"/>
                <a:gd name="connsiteX1" fmla="*/ 50447 w 827504"/>
                <a:gd name="connsiteY1" fmla="*/ 206311 h 1684210"/>
                <a:gd name="connsiteX2" fmla="*/ 9172 w 827504"/>
                <a:gd name="connsiteY2" fmla="*/ 1588008 h 1684210"/>
                <a:gd name="connsiteX3" fmla="*/ 9172 w 827504"/>
                <a:gd name="connsiteY3" fmla="*/ 1622362 h 1684210"/>
                <a:gd name="connsiteX4" fmla="*/ 222278 w 827504"/>
                <a:gd name="connsiteY4" fmla="*/ 1684210 h 1684210"/>
                <a:gd name="connsiteX5" fmla="*/ 318544 w 827504"/>
                <a:gd name="connsiteY5" fmla="*/ 281877 h 1684210"/>
                <a:gd name="connsiteX6" fmla="*/ 497297 w 827504"/>
                <a:gd name="connsiteY6" fmla="*/ 281877 h 1684210"/>
                <a:gd name="connsiteX7" fmla="*/ 476659 w 827504"/>
                <a:gd name="connsiteY7" fmla="*/ 1594802 h 1684210"/>
                <a:gd name="connsiteX8" fmla="*/ 696623 w 827504"/>
                <a:gd name="connsiteY8" fmla="*/ 1663573 h 1684210"/>
                <a:gd name="connsiteX9" fmla="*/ 758472 w 827504"/>
                <a:gd name="connsiteY9" fmla="*/ 316230 h 1684210"/>
                <a:gd name="connsiteX10" fmla="*/ 703481 w 827504"/>
                <a:gd name="connsiteY10" fmla="*/ 0 h 1684210"/>
                <a:gd name="connsiteX11" fmla="*/ 43590 w 827504"/>
                <a:gd name="connsiteY11" fmla="*/ 0 h 168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7504" h="1684210">
                  <a:moveTo>
                    <a:pt x="43590" y="64"/>
                  </a:moveTo>
                  <a:cubicBezTo>
                    <a:pt x="43590" y="64"/>
                    <a:pt x="36731" y="158178"/>
                    <a:pt x="50447" y="206311"/>
                  </a:cubicBezTo>
                  <a:cubicBezTo>
                    <a:pt x="64163" y="254445"/>
                    <a:pt x="249774" y="914336"/>
                    <a:pt x="9172" y="1588008"/>
                  </a:cubicBezTo>
                  <a:cubicBezTo>
                    <a:pt x="9172" y="1588008"/>
                    <a:pt x="-11465" y="1615503"/>
                    <a:pt x="9172" y="1622362"/>
                  </a:cubicBezTo>
                  <a:cubicBezTo>
                    <a:pt x="29810" y="1629220"/>
                    <a:pt x="222278" y="1684210"/>
                    <a:pt x="222278" y="1684210"/>
                  </a:cubicBezTo>
                  <a:cubicBezTo>
                    <a:pt x="222278" y="1684210"/>
                    <a:pt x="456022" y="1182433"/>
                    <a:pt x="318544" y="281877"/>
                  </a:cubicBezTo>
                  <a:cubicBezTo>
                    <a:pt x="311686" y="247523"/>
                    <a:pt x="497297" y="281877"/>
                    <a:pt x="497297" y="281877"/>
                  </a:cubicBezTo>
                  <a:cubicBezTo>
                    <a:pt x="497297" y="281877"/>
                    <a:pt x="703545" y="879920"/>
                    <a:pt x="476659" y="1594802"/>
                  </a:cubicBezTo>
                  <a:cubicBezTo>
                    <a:pt x="469801" y="1622298"/>
                    <a:pt x="696623" y="1663573"/>
                    <a:pt x="696623" y="1663573"/>
                  </a:cubicBezTo>
                  <a:cubicBezTo>
                    <a:pt x="696623" y="1663573"/>
                    <a:pt x="944083" y="983044"/>
                    <a:pt x="758472" y="316230"/>
                  </a:cubicBezTo>
                  <a:cubicBezTo>
                    <a:pt x="737835" y="247459"/>
                    <a:pt x="696623" y="109982"/>
                    <a:pt x="703481" y="0"/>
                  </a:cubicBezTo>
                  <a:lnTo>
                    <a:pt x="43590" y="0"/>
                  </a:lnTo>
                  <a:close/>
                </a:path>
              </a:pathLst>
            </a:custGeom>
            <a:solidFill>
              <a:srgbClr val="1B85A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D83CB19C-8AAC-44CC-B962-D7C8FA622E42}"/>
                </a:ext>
              </a:extLst>
            </p:cNvPr>
            <p:cNvSpPr/>
            <p:nvPr/>
          </p:nvSpPr>
          <p:spPr>
            <a:xfrm>
              <a:off x="7424928" y="3982065"/>
              <a:ext cx="591184" cy="1092961"/>
            </a:xfrm>
            <a:custGeom>
              <a:avLst/>
              <a:gdLst>
                <a:gd name="connsiteX0" fmla="*/ 439928 w 591184"/>
                <a:gd name="connsiteY0" fmla="*/ 790511 h 1092961"/>
                <a:gd name="connsiteX1" fmla="*/ 393002 w 591184"/>
                <a:gd name="connsiteY1" fmla="*/ 798004 h 1092961"/>
                <a:gd name="connsiteX2" fmla="*/ 54990 w 591184"/>
                <a:gd name="connsiteY2" fmla="*/ 0 h 1092961"/>
                <a:gd name="connsiteX3" fmla="*/ 0 w 591184"/>
                <a:gd name="connsiteY3" fmla="*/ 274955 h 1092961"/>
                <a:gd name="connsiteX4" fmla="*/ 313563 w 591184"/>
                <a:gd name="connsiteY4" fmla="*/ 858647 h 1092961"/>
                <a:gd name="connsiteX5" fmla="*/ 288671 w 591184"/>
                <a:gd name="connsiteY5" fmla="*/ 941705 h 1092961"/>
                <a:gd name="connsiteX6" fmla="*/ 439928 w 591184"/>
                <a:gd name="connsiteY6" fmla="*/ 1092962 h 1092961"/>
                <a:gd name="connsiteX7" fmla="*/ 591185 w 591184"/>
                <a:gd name="connsiteY7" fmla="*/ 941705 h 1092961"/>
                <a:gd name="connsiteX8" fmla="*/ 439928 w 591184"/>
                <a:gd name="connsiteY8" fmla="*/ 790511 h 109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184" h="1092961">
                  <a:moveTo>
                    <a:pt x="439928" y="790511"/>
                  </a:moveTo>
                  <a:cubicBezTo>
                    <a:pt x="423545" y="790511"/>
                    <a:pt x="407797" y="793178"/>
                    <a:pt x="393002" y="798004"/>
                  </a:cubicBezTo>
                  <a:cubicBezTo>
                    <a:pt x="108458" y="494221"/>
                    <a:pt x="54990" y="0"/>
                    <a:pt x="54990" y="0"/>
                  </a:cubicBezTo>
                  <a:lnTo>
                    <a:pt x="0" y="274955"/>
                  </a:lnTo>
                  <a:cubicBezTo>
                    <a:pt x="91948" y="631253"/>
                    <a:pt x="260667" y="809689"/>
                    <a:pt x="313563" y="858647"/>
                  </a:cubicBezTo>
                  <a:cubicBezTo>
                    <a:pt x="297878" y="882459"/>
                    <a:pt x="288671" y="911034"/>
                    <a:pt x="288671" y="941705"/>
                  </a:cubicBezTo>
                  <a:cubicBezTo>
                    <a:pt x="288671" y="1025208"/>
                    <a:pt x="356362" y="1092962"/>
                    <a:pt x="439928" y="1092962"/>
                  </a:cubicBezTo>
                  <a:cubicBezTo>
                    <a:pt x="523430" y="1092962"/>
                    <a:pt x="591185" y="1025271"/>
                    <a:pt x="591185" y="941705"/>
                  </a:cubicBezTo>
                  <a:cubicBezTo>
                    <a:pt x="591121" y="858203"/>
                    <a:pt x="523430" y="790511"/>
                    <a:pt x="439928" y="790511"/>
                  </a:cubicBezTo>
                  <a:close/>
                </a:path>
              </a:pathLst>
            </a:custGeom>
            <a:solidFill>
              <a:srgbClr val="FEC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1E26A3C0-8C33-464E-86A2-4828E29F415B}"/>
                </a:ext>
              </a:extLst>
            </p:cNvPr>
            <p:cNvSpPr/>
            <p:nvPr/>
          </p:nvSpPr>
          <p:spPr>
            <a:xfrm>
              <a:off x="6720268" y="3425297"/>
              <a:ext cx="817576" cy="1127378"/>
            </a:xfrm>
            <a:custGeom>
              <a:avLst/>
              <a:gdLst>
                <a:gd name="connsiteX0" fmla="*/ 794004 w 817576"/>
                <a:gd name="connsiteY0" fmla="*/ 323024 h 1127378"/>
                <a:gd name="connsiteX1" fmla="*/ 783082 w 817576"/>
                <a:gd name="connsiteY1" fmla="*/ 501777 h 1127378"/>
                <a:gd name="connsiteX2" fmla="*/ 776668 w 817576"/>
                <a:gd name="connsiteY2" fmla="*/ 604901 h 1127378"/>
                <a:gd name="connsiteX3" fmla="*/ 767587 w 817576"/>
                <a:gd name="connsiteY3" fmla="*/ 763016 h 1127378"/>
                <a:gd name="connsiteX4" fmla="*/ 762571 w 817576"/>
                <a:gd name="connsiteY4" fmla="*/ 866140 h 1127378"/>
                <a:gd name="connsiteX5" fmla="*/ 759587 w 817576"/>
                <a:gd name="connsiteY5" fmla="*/ 1127379 h 1127378"/>
                <a:gd name="connsiteX6" fmla="*/ 51562 w 817576"/>
                <a:gd name="connsiteY6" fmla="*/ 1127379 h 1127378"/>
                <a:gd name="connsiteX7" fmla="*/ 40068 w 817576"/>
                <a:gd name="connsiteY7" fmla="*/ 866140 h 1127378"/>
                <a:gd name="connsiteX8" fmla="*/ 35877 w 817576"/>
                <a:gd name="connsiteY8" fmla="*/ 763016 h 1127378"/>
                <a:gd name="connsiteX9" fmla="*/ 30734 w 817576"/>
                <a:gd name="connsiteY9" fmla="*/ 604901 h 1127378"/>
                <a:gd name="connsiteX10" fmla="*/ 30924 w 817576"/>
                <a:gd name="connsiteY10" fmla="*/ 522415 h 1127378"/>
                <a:gd name="connsiteX11" fmla="*/ 43561 w 817576"/>
                <a:gd name="connsiteY11" fmla="*/ 501777 h 1127378"/>
                <a:gd name="connsiteX12" fmla="*/ 189039 w 817576"/>
                <a:gd name="connsiteY12" fmla="*/ 144335 h 1127378"/>
                <a:gd name="connsiteX13" fmla="*/ 0 w 817576"/>
                <a:gd name="connsiteY13" fmla="*/ 85915 h 1127378"/>
                <a:gd name="connsiteX14" fmla="*/ 299021 w 817576"/>
                <a:gd name="connsiteY14" fmla="*/ 0 h 1127378"/>
                <a:gd name="connsiteX15" fmla="*/ 319659 w 817576"/>
                <a:gd name="connsiteY15" fmla="*/ 41275 h 1127378"/>
                <a:gd name="connsiteX16" fmla="*/ 415925 w 817576"/>
                <a:gd name="connsiteY16" fmla="*/ 206248 h 1127378"/>
                <a:gd name="connsiteX17" fmla="*/ 443420 w 817576"/>
                <a:gd name="connsiteY17" fmla="*/ 171895 h 1127378"/>
                <a:gd name="connsiteX18" fmla="*/ 488124 w 817576"/>
                <a:gd name="connsiteY18" fmla="*/ 10351 h 1127378"/>
                <a:gd name="connsiteX19" fmla="*/ 800925 w 817576"/>
                <a:gd name="connsiteY19" fmla="*/ 89408 h 1127378"/>
                <a:gd name="connsiteX20" fmla="*/ 794004 w 817576"/>
                <a:gd name="connsiteY20" fmla="*/ 323024 h 112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17576" h="1127378">
                  <a:moveTo>
                    <a:pt x="794004" y="323024"/>
                  </a:moveTo>
                  <a:cubicBezTo>
                    <a:pt x="794004" y="333883"/>
                    <a:pt x="789177" y="405194"/>
                    <a:pt x="783082" y="501777"/>
                  </a:cubicBezTo>
                  <a:cubicBezTo>
                    <a:pt x="781050" y="533717"/>
                    <a:pt x="778827" y="568579"/>
                    <a:pt x="776668" y="604901"/>
                  </a:cubicBezTo>
                  <a:cubicBezTo>
                    <a:pt x="773493" y="655828"/>
                    <a:pt x="770445" y="709740"/>
                    <a:pt x="767587" y="763016"/>
                  </a:cubicBezTo>
                  <a:cubicBezTo>
                    <a:pt x="765746" y="798004"/>
                    <a:pt x="764032" y="832676"/>
                    <a:pt x="762571" y="866140"/>
                  </a:cubicBezTo>
                  <a:cubicBezTo>
                    <a:pt x="757364" y="982472"/>
                    <a:pt x="755014" y="1083501"/>
                    <a:pt x="759587" y="1127379"/>
                  </a:cubicBezTo>
                  <a:lnTo>
                    <a:pt x="51562" y="1127379"/>
                  </a:lnTo>
                  <a:cubicBezTo>
                    <a:pt x="51562" y="1127379"/>
                    <a:pt x="45720" y="1002475"/>
                    <a:pt x="40068" y="866140"/>
                  </a:cubicBezTo>
                  <a:cubicBezTo>
                    <a:pt x="38608" y="831914"/>
                    <a:pt x="37211" y="796925"/>
                    <a:pt x="35877" y="763016"/>
                  </a:cubicBezTo>
                  <a:cubicBezTo>
                    <a:pt x="33655" y="703834"/>
                    <a:pt x="31750" y="647954"/>
                    <a:pt x="30734" y="604901"/>
                  </a:cubicBezTo>
                  <a:cubicBezTo>
                    <a:pt x="29590" y="558419"/>
                    <a:pt x="29400" y="526923"/>
                    <a:pt x="30924" y="522415"/>
                  </a:cubicBezTo>
                  <a:cubicBezTo>
                    <a:pt x="31813" y="519684"/>
                    <a:pt x="36449" y="512445"/>
                    <a:pt x="43561" y="501777"/>
                  </a:cubicBezTo>
                  <a:cubicBezTo>
                    <a:pt x="90677" y="431228"/>
                    <a:pt x="248729" y="209995"/>
                    <a:pt x="189039" y="144335"/>
                  </a:cubicBezTo>
                  <a:cubicBezTo>
                    <a:pt x="120269" y="68707"/>
                    <a:pt x="0" y="113411"/>
                    <a:pt x="0" y="85915"/>
                  </a:cubicBezTo>
                  <a:cubicBezTo>
                    <a:pt x="0" y="85915"/>
                    <a:pt x="175260" y="20638"/>
                    <a:pt x="299021" y="0"/>
                  </a:cubicBezTo>
                  <a:cubicBezTo>
                    <a:pt x="299021" y="0"/>
                    <a:pt x="305879" y="6858"/>
                    <a:pt x="319659" y="41275"/>
                  </a:cubicBezTo>
                  <a:cubicBezTo>
                    <a:pt x="333438" y="75628"/>
                    <a:pt x="415925" y="206248"/>
                    <a:pt x="415925" y="206248"/>
                  </a:cubicBezTo>
                  <a:cubicBezTo>
                    <a:pt x="415925" y="206248"/>
                    <a:pt x="436563" y="185610"/>
                    <a:pt x="443420" y="171895"/>
                  </a:cubicBezTo>
                  <a:cubicBezTo>
                    <a:pt x="450278" y="158115"/>
                    <a:pt x="481202" y="51626"/>
                    <a:pt x="488124" y="10351"/>
                  </a:cubicBezTo>
                  <a:cubicBezTo>
                    <a:pt x="488124" y="10351"/>
                    <a:pt x="711517" y="41275"/>
                    <a:pt x="800925" y="89408"/>
                  </a:cubicBezTo>
                  <a:cubicBezTo>
                    <a:pt x="842073" y="116840"/>
                    <a:pt x="794004" y="288671"/>
                    <a:pt x="794004" y="323024"/>
                  </a:cubicBezTo>
                  <a:close/>
                </a:path>
              </a:pathLst>
            </a:custGeom>
            <a:solidFill>
              <a:srgbClr val="EB650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0D8C5BEF-260A-4FC2-9292-BB45A3ABF32D}"/>
                </a:ext>
              </a:extLst>
            </p:cNvPr>
            <p:cNvSpPr/>
            <p:nvPr/>
          </p:nvSpPr>
          <p:spPr>
            <a:xfrm>
              <a:off x="6494282" y="3920088"/>
              <a:ext cx="449442" cy="1251077"/>
            </a:xfrm>
            <a:custGeom>
              <a:avLst/>
              <a:gdLst>
                <a:gd name="connsiteX0" fmla="*/ 298185 w 449442"/>
                <a:gd name="connsiteY0" fmla="*/ 948690 h 1251077"/>
                <a:gd name="connsiteX1" fmla="*/ 295137 w 449442"/>
                <a:gd name="connsiteY1" fmla="*/ 948754 h 1251077"/>
                <a:gd name="connsiteX2" fmla="*/ 133212 w 449442"/>
                <a:gd name="connsiteY2" fmla="*/ 254381 h 1251077"/>
                <a:gd name="connsiteX3" fmla="*/ 181345 w 449442"/>
                <a:gd name="connsiteY3" fmla="*/ 20638 h 1251077"/>
                <a:gd name="connsiteX4" fmla="*/ 92000 w 449442"/>
                <a:gd name="connsiteY4" fmla="*/ 0 h 1251077"/>
                <a:gd name="connsiteX5" fmla="*/ 71363 w 449442"/>
                <a:gd name="connsiteY5" fmla="*/ 763016 h 1251077"/>
                <a:gd name="connsiteX6" fmla="*/ 177408 w 449442"/>
                <a:gd name="connsiteY6" fmla="*/ 1008825 h 1251077"/>
                <a:gd name="connsiteX7" fmla="*/ 146928 w 449442"/>
                <a:gd name="connsiteY7" fmla="*/ 1099820 h 1251077"/>
                <a:gd name="connsiteX8" fmla="*/ 298185 w 449442"/>
                <a:gd name="connsiteY8" fmla="*/ 1251077 h 1251077"/>
                <a:gd name="connsiteX9" fmla="*/ 449442 w 449442"/>
                <a:gd name="connsiteY9" fmla="*/ 1099820 h 1251077"/>
                <a:gd name="connsiteX10" fmla="*/ 298185 w 449442"/>
                <a:gd name="connsiteY10" fmla="*/ 948690 h 1251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442" h="1251077">
                  <a:moveTo>
                    <a:pt x="298185" y="948690"/>
                  </a:moveTo>
                  <a:cubicBezTo>
                    <a:pt x="297169" y="948690"/>
                    <a:pt x="296153" y="948754"/>
                    <a:pt x="295137" y="948754"/>
                  </a:cubicBezTo>
                  <a:cubicBezTo>
                    <a:pt x="252021" y="886968"/>
                    <a:pt x="85206" y="620459"/>
                    <a:pt x="133212" y="254381"/>
                  </a:cubicBezTo>
                  <a:cubicBezTo>
                    <a:pt x="155120" y="87313"/>
                    <a:pt x="181345" y="20638"/>
                    <a:pt x="181345" y="20638"/>
                  </a:cubicBezTo>
                  <a:lnTo>
                    <a:pt x="92000" y="0"/>
                  </a:lnTo>
                  <a:cubicBezTo>
                    <a:pt x="92000" y="0"/>
                    <a:pt x="-100468" y="295592"/>
                    <a:pt x="71363" y="763016"/>
                  </a:cubicBezTo>
                  <a:cubicBezTo>
                    <a:pt x="95303" y="828802"/>
                    <a:pt x="160771" y="972503"/>
                    <a:pt x="177408" y="1008825"/>
                  </a:cubicBezTo>
                  <a:cubicBezTo>
                    <a:pt x="158295" y="1034161"/>
                    <a:pt x="146928" y="1065657"/>
                    <a:pt x="146928" y="1099820"/>
                  </a:cubicBezTo>
                  <a:cubicBezTo>
                    <a:pt x="146928" y="1183323"/>
                    <a:pt x="214619" y="1251077"/>
                    <a:pt x="298185" y="1251077"/>
                  </a:cubicBezTo>
                  <a:cubicBezTo>
                    <a:pt x="381687" y="1251077"/>
                    <a:pt x="449442" y="1183386"/>
                    <a:pt x="449442" y="1099820"/>
                  </a:cubicBezTo>
                  <a:cubicBezTo>
                    <a:pt x="449442" y="1016445"/>
                    <a:pt x="381687" y="948690"/>
                    <a:pt x="298185" y="948690"/>
                  </a:cubicBezTo>
                  <a:close/>
                </a:path>
              </a:pathLst>
            </a:custGeom>
            <a:solidFill>
              <a:srgbClr val="FEC99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7070667B-8322-45DE-AA4F-C2FFFD4B08E3}"/>
                </a:ext>
              </a:extLst>
            </p:cNvPr>
            <p:cNvSpPr/>
            <p:nvPr/>
          </p:nvSpPr>
          <p:spPr>
            <a:xfrm>
              <a:off x="6518246" y="3503301"/>
              <a:ext cx="413141" cy="506354"/>
            </a:xfrm>
            <a:custGeom>
              <a:avLst/>
              <a:gdLst>
                <a:gd name="connsiteX0" fmla="*/ 6124 w 413141"/>
                <a:gd name="connsiteY0" fmla="*/ 416915 h 506354"/>
                <a:gd name="connsiteX1" fmla="*/ 6124 w 413141"/>
                <a:gd name="connsiteY1" fmla="*/ 368782 h 506354"/>
                <a:gd name="connsiteX2" fmla="*/ 205451 w 413141"/>
                <a:gd name="connsiteY2" fmla="*/ 4482 h 506354"/>
                <a:gd name="connsiteX3" fmla="*/ 411698 w 413141"/>
                <a:gd name="connsiteY3" fmla="*/ 141960 h 506354"/>
                <a:gd name="connsiteX4" fmla="*/ 212372 w 413141"/>
                <a:gd name="connsiteY4" fmla="*/ 506259 h 506354"/>
                <a:gd name="connsiteX5" fmla="*/ 6124 w 413141"/>
                <a:gd name="connsiteY5" fmla="*/ 416915 h 50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141" h="506354">
                  <a:moveTo>
                    <a:pt x="6124" y="416915"/>
                  </a:moveTo>
                  <a:cubicBezTo>
                    <a:pt x="6124" y="416915"/>
                    <a:pt x="-7655" y="396277"/>
                    <a:pt x="6124" y="368782"/>
                  </a:cubicBezTo>
                  <a:cubicBezTo>
                    <a:pt x="19904" y="341286"/>
                    <a:pt x="161890" y="22897"/>
                    <a:pt x="205451" y="4482"/>
                  </a:cubicBezTo>
                  <a:cubicBezTo>
                    <a:pt x="226406" y="-4344"/>
                    <a:pt x="432272" y="-16155"/>
                    <a:pt x="411698" y="141960"/>
                  </a:cubicBezTo>
                  <a:cubicBezTo>
                    <a:pt x="411698" y="141960"/>
                    <a:pt x="226088" y="513181"/>
                    <a:pt x="212372" y="506259"/>
                  </a:cubicBezTo>
                  <a:cubicBezTo>
                    <a:pt x="198656" y="499338"/>
                    <a:pt x="6124" y="416915"/>
                    <a:pt x="6124" y="416915"/>
                  </a:cubicBezTo>
                  <a:close/>
                </a:path>
              </a:pathLst>
            </a:custGeom>
            <a:solidFill>
              <a:srgbClr val="9EA4A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4589D37-DD61-413B-9A75-FBF4632A4AC7}"/>
                </a:ext>
              </a:extLst>
            </p:cNvPr>
            <p:cNvSpPr/>
            <p:nvPr/>
          </p:nvSpPr>
          <p:spPr>
            <a:xfrm>
              <a:off x="7136193" y="3652119"/>
              <a:ext cx="13779" cy="872998"/>
            </a:xfrm>
            <a:custGeom>
              <a:avLst/>
              <a:gdLst>
                <a:gd name="connsiteX0" fmla="*/ 0 w 13779"/>
                <a:gd name="connsiteY0" fmla="*/ 0 h 872998"/>
                <a:gd name="connsiteX1" fmla="*/ 13780 w 13779"/>
                <a:gd name="connsiteY1" fmla="*/ 0 h 872998"/>
                <a:gd name="connsiteX2" fmla="*/ 13780 w 13779"/>
                <a:gd name="connsiteY2" fmla="*/ 872998 h 872998"/>
                <a:gd name="connsiteX3" fmla="*/ 0 w 13779"/>
                <a:gd name="connsiteY3" fmla="*/ 872998 h 872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79" h="872998">
                  <a:moveTo>
                    <a:pt x="0" y="0"/>
                  </a:moveTo>
                  <a:lnTo>
                    <a:pt x="13780" y="0"/>
                  </a:lnTo>
                  <a:lnTo>
                    <a:pt x="13780" y="872998"/>
                  </a:lnTo>
                  <a:lnTo>
                    <a:pt x="0" y="872998"/>
                  </a:lnTo>
                  <a:close/>
                </a:path>
              </a:pathLst>
            </a:custGeom>
            <a:solidFill>
              <a:srgbClr val="AA480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57F172A-A28D-4FF7-8091-4A92A796095A}"/>
                </a:ext>
              </a:extLst>
            </p:cNvPr>
            <p:cNvSpPr/>
            <p:nvPr/>
          </p:nvSpPr>
          <p:spPr>
            <a:xfrm>
              <a:off x="6750160" y="3927074"/>
              <a:ext cx="753189" cy="103123"/>
            </a:xfrm>
            <a:custGeom>
              <a:avLst/>
              <a:gdLst>
                <a:gd name="connsiteX0" fmla="*/ 753190 w 753189"/>
                <a:gd name="connsiteY0" fmla="*/ 0 h 103123"/>
                <a:gd name="connsiteX1" fmla="*/ 746776 w 753189"/>
                <a:gd name="connsiteY1" fmla="*/ 103124 h 103123"/>
                <a:gd name="connsiteX2" fmla="*/ 905 w 753189"/>
                <a:gd name="connsiteY2" fmla="*/ 103124 h 103123"/>
                <a:gd name="connsiteX3" fmla="*/ 1095 w 753189"/>
                <a:gd name="connsiteY3" fmla="*/ 20638 h 103123"/>
                <a:gd name="connsiteX4" fmla="*/ 13732 w 753189"/>
                <a:gd name="connsiteY4" fmla="*/ 0 h 103123"/>
                <a:gd name="connsiteX5" fmla="*/ 753190 w 753189"/>
                <a:gd name="connsiteY5" fmla="*/ 0 h 103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189" h="103123">
                  <a:moveTo>
                    <a:pt x="753190" y="0"/>
                  </a:moveTo>
                  <a:cubicBezTo>
                    <a:pt x="751158" y="31940"/>
                    <a:pt x="748935" y="66802"/>
                    <a:pt x="746776" y="103124"/>
                  </a:cubicBezTo>
                  <a:lnTo>
                    <a:pt x="905" y="103124"/>
                  </a:lnTo>
                  <a:cubicBezTo>
                    <a:pt x="-238" y="56642"/>
                    <a:pt x="-429" y="25146"/>
                    <a:pt x="1095" y="20638"/>
                  </a:cubicBezTo>
                  <a:cubicBezTo>
                    <a:pt x="1984" y="17907"/>
                    <a:pt x="6620" y="10668"/>
                    <a:pt x="13732" y="0"/>
                  </a:cubicBezTo>
                  <a:lnTo>
                    <a:pt x="753190" y="0"/>
                  </a:lnTo>
                  <a:close/>
                </a:path>
              </a:pathLst>
            </a:custGeom>
            <a:solidFill>
              <a:srgbClr val="FDF62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1427A423-7366-4A1B-B75A-ADE04AA8A8C6}"/>
                </a:ext>
              </a:extLst>
            </p:cNvPr>
            <p:cNvSpPr/>
            <p:nvPr/>
          </p:nvSpPr>
          <p:spPr>
            <a:xfrm>
              <a:off x="6756209" y="4188249"/>
              <a:ext cx="731646" cy="103124"/>
            </a:xfrm>
            <a:custGeom>
              <a:avLst/>
              <a:gdLst>
                <a:gd name="connsiteX0" fmla="*/ 731647 w 731646"/>
                <a:gd name="connsiteY0" fmla="*/ 0 h 103124"/>
                <a:gd name="connsiteX1" fmla="*/ 726631 w 731646"/>
                <a:gd name="connsiteY1" fmla="*/ 103124 h 103124"/>
                <a:gd name="connsiteX2" fmla="*/ 4191 w 731646"/>
                <a:gd name="connsiteY2" fmla="*/ 103124 h 103124"/>
                <a:gd name="connsiteX3" fmla="*/ 0 w 731646"/>
                <a:gd name="connsiteY3" fmla="*/ 0 h 103124"/>
                <a:gd name="connsiteX4" fmla="*/ 731647 w 731646"/>
                <a:gd name="connsiteY4" fmla="*/ 0 h 10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646" h="103124">
                  <a:moveTo>
                    <a:pt x="731647" y="0"/>
                  </a:moveTo>
                  <a:cubicBezTo>
                    <a:pt x="729806" y="34989"/>
                    <a:pt x="728091" y="69660"/>
                    <a:pt x="726631" y="103124"/>
                  </a:cubicBezTo>
                  <a:lnTo>
                    <a:pt x="4191" y="103124"/>
                  </a:lnTo>
                  <a:cubicBezTo>
                    <a:pt x="2731" y="68898"/>
                    <a:pt x="1334" y="33909"/>
                    <a:pt x="0" y="0"/>
                  </a:cubicBezTo>
                  <a:lnTo>
                    <a:pt x="731647" y="0"/>
                  </a:lnTo>
                  <a:close/>
                </a:path>
              </a:pathLst>
            </a:custGeom>
            <a:solidFill>
              <a:srgbClr val="FDF62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6AAB90AC-FBA8-404A-BB92-FC6351F6C1D4}"/>
                </a:ext>
              </a:extLst>
            </p:cNvPr>
            <p:cNvSpPr/>
            <p:nvPr/>
          </p:nvSpPr>
          <p:spPr>
            <a:xfrm rot="-4507880">
              <a:off x="7256754" y="2336058"/>
              <a:ext cx="54990" cy="144396"/>
            </a:xfrm>
            <a:custGeom>
              <a:avLst/>
              <a:gdLst>
                <a:gd name="connsiteX0" fmla="*/ 54990 w 54990"/>
                <a:gd name="connsiteY0" fmla="*/ 72198 h 144396"/>
                <a:gd name="connsiteX1" fmla="*/ 27496 w 54990"/>
                <a:gd name="connsiteY1" fmla="*/ 144397 h 144396"/>
                <a:gd name="connsiteX2" fmla="*/ 1 w 54990"/>
                <a:gd name="connsiteY2" fmla="*/ 72198 h 144396"/>
                <a:gd name="connsiteX3" fmla="*/ 27496 w 54990"/>
                <a:gd name="connsiteY3" fmla="*/ 0 h 144396"/>
                <a:gd name="connsiteX4" fmla="*/ 54990 w 54990"/>
                <a:gd name="connsiteY4" fmla="*/ 72198 h 14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90" h="144396">
                  <a:moveTo>
                    <a:pt x="54990" y="72198"/>
                  </a:moveTo>
                  <a:cubicBezTo>
                    <a:pt x="54990" y="112072"/>
                    <a:pt x="42680" y="144397"/>
                    <a:pt x="27496" y="144397"/>
                  </a:cubicBezTo>
                  <a:cubicBezTo>
                    <a:pt x="12311" y="144397"/>
                    <a:pt x="1" y="112072"/>
                    <a:pt x="1" y="72198"/>
                  </a:cubicBezTo>
                  <a:cubicBezTo>
                    <a:pt x="1" y="32324"/>
                    <a:pt x="12311" y="0"/>
                    <a:pt x="27496" y="0"/>
                  </a:cubicBezTo>
                  <a:cubicBezTo>
                    <a:pt x="42680" y="0"/>
                    <a:pt x="54990" y="32324"/>
                    <a:pt x="54990" y="72198"/>
                  </a:cubicBezTo>
                  <a:close/>
                </a:path>
              </a:pathLst>
            </a:custGeom>
            <a:solidFill>
              <a:srgbClr val="EDE6E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1" name="图形 284">
            <a:extLst>
              <a:ext uri="{FF2B5EF4-FFF2-40B4-BE49-F238E27FC236}">
                <a16:creationId xmlns:a16="http://schemas.microsoft.com/office/drawing/2014/main" id="{E066559D-0DD4-4A60-904D-3569BF03B7AD}"/>
              </a:ext>
            </a:extLst>
          </p:cNvPr>
          <p:cNvGrpSpPr/>
          <p:nvPr/>
        </p:nvGrpSpPr>
        <p:grpSpPr>
          <a:xfrm>
            <a:off x="5056289" y="1412454"/>
            <a:ext cx="2782777" cy="4607214"/>
            <a:chOff x="4493913" y="2394191"/>
            <a:chExt cx="2398629" cy="3971212"/>
          </a:xfrm>
        </p:grpSpPr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D5BFB542-A1B0-445B-9939-40608795B171}"/>
                </a:ext>
              </a:extLst>
            </p:cNvPr>
            <p:cNvSpPr/>
            <p:nvPr/>
          </p:nvSpPr>
          <p:spPr>
            <a:xfrm>
              <a:off x="5021707" y="2839653"/>
              <a:ext cx="143199" cy="139663"/>
            </a:xfrm>
            <a:custGeom>
              <a:avLst/>
              <a:gdLst>
                <a:gd name="connsiteX0" fmla="*/ 0 w 143199"/>
                <a:gd name="connsiteY0" fmla="*/ 2332 h 139663"/>
                <a:gd name="connsiteX1" fmla="*/ 121095 w 143199"/>
                <a:gd name="connsiteY1" fmla="*/ 138603 h 139663"/>
                <a:gd name="connsiteX2" fmla="*/ 0 w 143199"/>
                <a:gd name="connsiteY2" fmla="*/ 2332 h 13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99" h="139663">
                  <a:moveTo>
                    <a:pt x="0" y="2332"/>
                  </a:moveTo>
                  <a:cubicBezTo>
                    <a:pt x="0" y="2332"/>
                    <a:pt x="7557" y="153716"/>
                    <a:pt x="121095" y="138603"/>
                  </a:cubicBezTo>
                  <a:cubicBezTo>
                    <a:pt x="183007" y="130348"/>
                    <a:pt x="105982" y="-20401"/>
                    <a:pt x="0" y="2332"/>
                  </a:cubicBezTo>
                  <a:close/>
                </a:path>
              </a:pathLst>
            </a:custGeom>
            <a:solidFill>
              <a:srgbClr val="9E715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7B16F7C3-5233-4FEB-B7D5-EAEC596DF579}"/>
                </a:ext>
              </a:extLst>
            </p:cNvPr>
            <p:cNvSpPr/>
            <p:nvPr/>
          </p:nvSpPr>
          <p:spPr>
            <a:xfrm>
              <a:off x="5157978" y="3273468"/>
              <a:ext cx="204406" cy="280098"/>
            </a:xfrm>
            <a:custGeom>
              <a:avLst/>
              <a:gdLst>
                <a:gd name="connsiteX0" fmla="*/ 0 w 204406"/>
                <a:gd name="connsiteY0" fmla="*/ 0 h 280098"/>
                <a:gd name="connsiteX1" fmla="*/ 0 w 204406"/>
                <a:gd name="connsiteY1" fmla="*/ 280099 h 280098"/>
                <a:gd name="connsiteX2" fmla="*/ 204406 w 204406"/>
                <a:gd name="connsiteY2" fmla="*/ 280099 h 280098"/>
                <a:gd name="connsiteX3" fmla="*/ 204406 w 204406"/>
                <a:gd name="connsiteY3" fmla="*/ 90805 h 2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406" h="280098">
                  <a:moveTo>
                    <a:pt x="0" y="0"/>
                  </a:moveTo>
                  <a:lnTo>
                    <a:pt x="0" y="280099"/>
                  </a:lnTo>
                  <a:lnTo>
                    <a:pt x="204406" y="280099"/>
                  </a:lnTo>
                  <a:lnTo>
                    <a:pt x="204406" y="90805"/>
                  </a:lnTo>
                  <a:close/>
                </a:path>
              </a:pathLst>
            </a:custGeom>
            <a:solidFill>
              <a:srgbClr val="D1A68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F0C1602F-FE0F-4D54-A8C8-A95AE702B8DF}"/>
                </a:ext>
              </a:extLst>
            </p:cNvPr>
            <p:cNvSpPr/>
            <p:nvPr/>
          </p:nvSpPr>
          <p:spPr>
            <a:xfrm>
              <a:off x="5020655" y="2671107"/>
              <a:ext cx="651359" cy="765365"/>
            </a:xfrm>
            <a:custGeom>
              <a:avLst/>
              <a:gdLst>
                <a:gd name="connsiteX0" fmla="*/ 640687 w 651359"/>
                <a:gd name="connsiteY0" fmla="*/ 424434 h 765365"/>
                <a:gd name="connsiteX1" fmla="*/ 377607 w 651359"/>
                <a:gd name="connsiteY1" fmla="*/ 763651 h 765365"/>
                <a:gd name="connsiteX2" fmla="*/ 363510 w 651359"/>
                <a:gd name="connsiteY2" fmla="*/ 765366 h 765365"/>
                <a:gd name="connsiteX3" fmla="*/ 329854 w 651359"/>
                <a:gd name="connsiteY3" fmla="*/ 760413 h 765365"/>
                <a:gd name="connsiteX4" fmla="*/ 65377 w 651359"/>
                <a:gd name="connsiteY4" fmla="*/ 454787 h 765365"/>
                <a:gd name="connsiteX5" fmla="*/ 72934 w 651359"/>
                <a:gd name="connsiteY5" fmla="*/ 265557 h 765365"/>
                <a:gd name="connsiteX6" fmla="*/ 110779 w 651359"/>
                <a:gd name="connsiteY6" fmla="*/ 635 h 765365"/>
                <a:gd name="connsiteX7" fmla="*/ 650339 w 651359"/>
                <a:gd name="connsiteY7" fmla="*/ 0 h 765365"/>
                <a:gd name="connsiteX8" fmla="*/ 640687 w 651359"/>
                <a:gd name="connsiteY8" fmla="*/ 424434 h 76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1359" h="765365">
                  <a:moveTo>
                    <a:pt x="640687" y="424434"/>
                  </a:moveTo>
                  <a:cubicBezTo>
                    <a:pt x="602841" y="704533"/>
                    <a:pt x="439011" y="750888"/>
                    <a:pt x="377607" y="763651"/>
                  </a:cubicBezTo>
                  <a:cubicBezTo>
                    <a:pt x="372209" y="764794"/>
                    <a:pt x="367447" y="765366"/>
                    <a:pt x="363510" y="765366"/>
                  </a:cubicBezTo>
                  <a:cubicBezTo>
                    <a:pt x="351953" y="764159"/>
                    <a:pt x="340713" y="762508"/>
                    <a:pt x="329854" y="760413"/>
                  </a:cubicBezTo>
                  <a:cubicBezTo>
                    <a:pt x="70711" y="710248"/>
                    <a:pt x="65377" y="454787"/>
                    <a:pt x="65377" y="454787"/>
                  </a:cubicBezTo>
                  <a:cubicBezTo>
                    <a:pt x="-86007" y="356362"/>
                    <a:pt x="72934" y="265557"/>
                    <a:pt x="72934" y="265557"/>
                  </a:cubicBezTo>
                  <a:lnTo>
                    <a:pt x="110779" y="635"/>
                  </a:lnTo>
                  <a:lnTo>
                    <a:pt x="650339" y="0"/>
                  </a:lnTo>
                  <a:cubicBezTo>
                    <a:pt x="650339" y="-127"/>
                    <a:pt x="655991" y="311595"/>
                    <a:pt x="640687" y="424434"/>
                  </a:cubicBezTo>
                  <a:close/>
                </a:path>
              </a:pathLst>
            </a:custGeom>
            <a:solidFill>
              <a:srgbClr val="DBAE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4C1F3E9-C67A-480B-817D-42240687E9F7}"/>
                </a:ext>
              </a:extLst>
            </p:cNvPr>
            <p:cNvSpPr/>
            <p:nvPr/>
          </p:nvSpPr>
          <p:spPr>
            <a:xfrm>
              <a:off x="5333936" y="2986639"/>
              <a:ext cx="55118" cy="55117"/>
            </a:xfrm>
            <a:custGeom>
              <a:avLst/>
              <a:gdLst>
                <a:gd name="connsiteX0" fmla="*/ 55118 w 55118"/>
                <a:gd name="connsiteY0" fmla="*/ 27559 h 55117"/>
                <a:gd name="connsiteX1" fmla="*/ 27559 w 55118"/>
                <a:gd name="connsiteY1" fmla="*/ 55118 h 55117"/>
                <a:gd name="connsiteX2" fmla="*/ 0 w 55118"/>
                <a:gd name="connsiteY2" fmla="*/ 27559 h 55117"/>
                <a:gd name="connsiteX3" fmla="*/ 27559 w 55118"/>
                <a:gd name="connsiteY3" fmla="*/ 0 h 55117"/>
                <a:gd name="connsiteX4" fmla="*/ 55118 w 55118"/>
                <a:gd name="connsiteY4" fmla="*/ 27559 h 5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8" h="55117">
                  <a:moveTo>
                    <a:pt x="55118" y="27559"/>
                  </a:moveTo>
                  <a:cubicBezTo>
                    <a:pt x="55118" y="42779"/>
                    <a:pt x="42779" y="55118"/>
                    <a:pt x="27559" y="55118"/>
                  </a:cubicBezTo>
                  <a:cubicBezTo>
                    <a:pt x="12338" y="55118"/>
                    <a:pt x="0" y="42779"/>
                    <a:pt x="0" y="27559"/>
                  </a:cubicBezTo>
                  <a:cubicBezTo>
                    <a:pt x="0" y="12339"/>
                    <a:pt x="12338" y="0"/>
                    <a:pt x="27559" y="0"/>
                  </a:cubicBezTo>
                  <a:cubicBezTo>
                    <a:pt x="42779" y="0"/>
                    <a:pt x="55118" y="12339"/>
                    <a:pt x="55118" y="27559"/>
                  </a:cubicBezTo>
                  <a:close/>
                </a:path>
              </a:pathLst>
            </a:custGeom>
            <a:solidFill>
              <a:srgbClr val="4B241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8A3257A5-0691-4006-A534-9B4F500E4FB3}"/>
                </a:ext>
              </a:extLst>
            </p:cNvPr>
            <p:cNvSpPr/>
            <p:nvPr/>
          </p:nvSpPr>
          <p:spPr>
            <a:xfrm>
              <a:off x="5531611" y="3016928"/>
              <a:ext cx="55117" cy="55118"/>
            </a:xfrm>
            <a:custGeom>
              <a:avLst/>
              <a:gdLst>
                <a:gd name="connsiteX0" fmla="*/ 55118 w 55117"/>
                <a:gd name="connsiteY0" fmla="*/ 27559 h 55118"/>
                <a:gd name="connsiteX1" fmla="*/ 27559 w 55117"/>
                <a:gd name="connsiteY1" fmla="*/ 55118 h 55118"/>
                <a:gd name="connsiteX2" fmla="*/ 0 w 55117"/>
                <a:gd name="connsiteY2" fmla="*/ 27559 h 55118"/>
                <a:gd name="connsiteX3" fmla="*/ 27559 w 55117"/>
                <a:gd name="connsiteY3" fmla="*/ 0 h 55118"/>
                <a:gd name="connsiteX4" fmla="*/ 55118 w 55117"/>
                <a:gd name="connsiteY4" fmla="*/ 27559 h 5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17" h="55118">
                  <a:moveTo>
                    <a:pt x="55118" y="27559"/>
                  </a:moveTo>
                  <a:cubicBezTo>
                    <a:pt x="55118" y="42799"/>
                    <a:pt x="42799" y="55118"/>
                    <a:pt x="27559" y="55118"/>
                  </a:cubicBezTo>
                  <a:cubicBezTo>
                    <a:pt x="12319" y="55118"/>
                    <a:pt x="0" y="42799"/>
                    <a:pt x="0" y="27559"/>
                  </a:cubicBezTo>
                  <a:cubicBezTo>
                    <a:pt x="0" y="12319"/>
                    <a:pt x="12319" y="0"/>
                    <a:pt x="27559" y="0"/>
                  </a:cubicBezTo>
                  <a:cubicBezTo>
                    <a:pt x="42735" y="-63"/>
                    <a:pt x="55118" y="12319"/>
                    <a:pt x="55118" y="27559"/>
                  </a:cubicBezTo>
                  <a:close/>
                </a:path>
              </a:pathLst>
            </a:custGeom>
            <a:solidFill>
              <a:srgbClr val="4B241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514354D9-7B25-4A47-8B60-0A8158E0998C}"/>
                </a:ext>
              </a:extLst>
            </p:cNvPr>
            <p:cNvSpPr/>
            <p:nvPr/>
          </p:nvSpPr>
          <p:spPr>
            <a:xfrm>
              <a:off x="5279072" y="3216699"/>
              <a:ext cx="249780" cy="94615"/>
            </a:xfrm>
            <a:custGeom>
              <a:avLst/>
              <a:gdLst>
                <a:gd name="connsiteX0" fmla="*/ 0 w 249780"/>
                <a:gd name="connsiteY0" fmla="*/ 0 h 94615"/>
                <a:gd name="connsiteX1" fmla="*/ 241427 w 249780"/>
                <a:gd name="connsiteY1" fmla="*/ 0 h 94615"/>
                <a:gd name="connsiteX2" fmla="*/ 241427 w 249780"/>
                <a:gd name="connsiteY2" fmla="*/ 31560 h 94615"/>
                <a:gd name="connsiteX3" fmla="*/ 137922 w 249780"/>
                <a:gd name="connsiteY3" fmla="*/ 94615 h 94615"/>
                <a:gd name="connsiteX4" fmla="*/ 0 w 249780"/>
                <a:gd name="connsiteY4" fmla="*/ 0 h 9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780" h="94615">
                  <a:moveTo>
                    <a:pt x="0" y="0"/>
                  </a:moveTo>
                  <a:lnTo>
                    <a:pt x="241427" y="0"/>
                  </a:lnTo>
                  <a:cubicBezTo>
                    <a:pt x="241427" y="0"/>
                    <a:pt x="260223" y="9462"/>
                    <a:pt x="241427" y="31560"/>
                  </a:cubicBezTo>
                  <a:cubicBezTo>
                    <a:pt x="222631" y="53658"/>
                    <a:pt x="169482" y="94615"/>
                    <a:pt x="137922" y="94615"/>
                  </a:cubicBezTo>
                  <a:cubicBezTo>
                    <a:pt x="103505" y="94615"/>
                    <a:pt x="3175" y="4102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0528ECA9-6CFF-4467-AA6E-272F0F9016B9}"/>
                </a:ext>
              </a:extLst>
            </p:cNvPr>
            <p:cNvSpPr/>
            <p:nvPr/>
          </p:nvSpPr>
          <p:spPr>
            <a:xfrm>
              <a:off x="4771897" y="2394191"/>
              <a:ext cx="1090701" cy="568889"/>
            </a:xfrm>
            <a:custGeom>
              <a:avLst/>
              <a:gdLst>
                <a:gd name="connsiteX0" fmla="*/ 1090105 w 1090701"/>
                <a:gd name="connsiteY0" fmla="*/ 568889 h 568889"/>
                <a:gd name="connsiteX1" fmla="*/ 0 w 1090701"/>
                <a:gd name="connsiteY1" fmla="*/ 440175 h 568889"/>
                <a:gd name="connsiteX2" fmla="*/ 52959 w 1090701"/>
                <a:gd name="connsiteY2" fmla="*/ 372039 h 568889"/>
                <a:gd name="connsiteX3" fmla="*/ 223266 w 1090701"/>
                <a:gd name="connsiteY3" fmla="*/ 406076 h 568889"/>
                <a:gd name="connsiteX4" fmla="*/ 632079 w 1090701"/>
                <a:gd name="connsiteY4" fmla="*/ 4882 h 568889"/>
                <a:gd name="connsiteX5" fmla="*/ 685038 w 1090701"/>
                <a:gd name="connsiteY5" fmla="*/ 4882 h 568889"/>
                <a:gd name="connsiteX6" fmla="*/ 957580 w 1090701"/>
                <a:gd name="connsiteY6" fmla="*/ 171443 h 568889"/>
                <a:gd name="connsiteX7" fmla="*/ 965136 w 1090701"/>
                <a:gd name="connsiteY7" fmla="*/ 315270 h 568889"/>
                <a:gd name="connsiteX8" fmla="*/ 980250 w 1090701"/>
                <a:gd name="connsiteY8" fmla="*/ 519677 h 568889"/>
                <a:gd name="connsiteX9" fmla="*/ 1078675 w 1090701"/>
                <a:gd name="connsiteY9" fmla="*/ 534790 h 568889"/>
                <a:gd name="connsiteX10" fmla="*/ 1090105 w 1090701"/>
                <a:gd name="connsiteY10" fmla="*/ 568889 h 56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0701" h="568889">
                  <a:moveTo>
                    <a:pt x="1090105" y="568889"/>
                  </a:moveTo>
                  <a:lnTo>
                    <a:pt x="0" y="440175"/>
                  </a:lnTo>
                  <a:cubicBezTo>
                    <a:pt x="0" y="440175"/>
                    <a:pt x="37846" y="372039"/>
                    <a:pt x="52959" y="372039"/>
                  </a:cubicBezTo>
                  <a:cubicBezTo>
                    <a:pt x="68072" y="372039"/>
                    <a:pt x="223266" y="406076"/>
                    <a:pt x="223266" y="406076"/>
                  </a:cubicBezTo>
                  <a:cubicBezTo>
                    <a:pt x="223266" y="406076"/>
                    <a:pt x="268669" y="73018"/>
                    <a:pt x="632079" y="4882"/>
                  </a:cubicBezTo>
                  <a:cubicBezTo>
                    <a:pt x="632079" y="4882"/>
                    <a:pt x="660083" y="-6103"/>
                    <a:pt x="685038" y="4882"/>
                  </a:cubicBezTo>
                  <a:cubicBezTo>
                    <a:pt x="779653" y="46538"/>
                    <a:pt x="915924" y="137343"/>
                    <a:pt x="957580" y="171443"/>
                  </a:cubicBezTo>
                  <a:cubicBezTo>
                    <a:pt x="970979" y="182429"/>
                    <a:pt x="954278" y="244722"/>
                    <a:pt x="965136" y="315270"/>
                  </a:cubicBezTo>
                  <a:cubicBezTo>
                    <a:pt x="980250" y="413695"/>
                    <a:pt x="980250" y="519677"/>
                    <a:pt x="980250" y="519677"/>
                  </a:cubicBezTo>
                  <a:lnTo>
                    <a:pt x="1078675" y="534790"/>
                  </a:lnTo>
                  <a:cubicBezTo>
                    <a:pt x="1078738" y="534854"/>
                    <a:pt x="1093851" y="549966"/>
                    <a:pt x="1090105" y="568889"/>
                  </a:cubicBezTo>
                  <a:close/>
                </a:path>
              </a:pathLst>
            </a:custGeom>
            <a:solidFill>
              <a:srgbClr val="3D040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E1FB492-C0BD-45D1-A87F-E519B40EB739}"/>
                </a:ext>
              </a:extLst>
            </p:cNvPr>
            <p:cNvSpPr/>
            <p:nvPr/>
          </p:nvSpPr>
          <p:spPr>
            <a:xfrm>
              <a:off x="5438030" y="2538035"/>
              <a:ext cx="280092" cy="91924"/>
            </a:xfrm>
            <a:custGeom>
              <a:avLst/>
              <a:gdLst>
                <a:gd name="connsiteX0" fmla="*/ 261158 w 280092"/>
                <a:gd name="connsiteY0" fmla="*/ 91924 h 91924"/>
                <a:gd name="connsiteX1" fmla="*/ 275064 w 280092"/>
                <a:gd name="connsiteY1" fmla="*/ 85828 h 91924"/>
                <a:gd name="connsiteX2" fmla="*/ 274048 w 280092"/>
                <a:gd name="connsiteY2" fmla="*/ 59158 h 91924"/>
                <a:gd name="connsiteX3" fmla="*/ 10460 w 280092"/>
                <a:gd name="connsiteY3" fmla="*/ 25821 h 91924"/>
                <a:gd name="connsiteX4" fmla="*/ 2014 w 280092"/>
                <a:gd name="connsiteY4" fmla="*/ 51221 h 91924"/>
                <a:gd name="connsiteX5" fmla="*/ 27414 w 280092"/>
                <a:gd name="connsiteY5" fmla="*/ 59666 h 91924"/>
                <a:gd name="connsiteX6" fmla="*/ 248330 w 280092"/>
                <a:gd name="connsiteY6" fmla="*/ 86908 h 91924"/>
                <a:gd name="connsiteX7" fmla="*/ 261158 w 280092"/>
                <a:gd name="connsiteY7" fmla="*/ 91924 h 9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0092" h="91924">
                  <a:moveTo>
                    <a:pt x="261158" y="91924"/>
                  </a:moveTo>
                  <a:cubicBezTo>
                    <a:pt x="266238" y="91924"/>
                    <a:pt x="271317" y="89892"/>
                    <a:pt x="275064" y="85828"/>
                  </a:cubicBezTo>
                  <a:cubicBezTo>
                    <a:pt x="282113" y="78145"/>
                    <a:pt x="281732" y="66207"/>
                    <a:pt x="274048" y="59158"/>
                  </a:cubicBezTo>
                  <a:cubicBezTo>
                    <a:pt x="272905" y="58079"/>
                    <a:pt x="156764" y="-47331"/>
                    <a:pt x="10460" y="25821"/>
                  </a:cubicBezTo>
                  <a:cubicBezTo>
                    <a:pt x="1125" y="30520"/>
                    <a:pt x="-2685" y="41886"/>
                    <a:pt x="2014" y="51221"/>
                  </a:cubicBezTo>
                  <a:cubicBezTo>
                    <a:pt x="6713" y="60555"/>
                    <a:pt x="18079" y="64365"/>
                    <a:pt x="27414" y="59666"/>
                  </a:cubicBezTo>
                  <a:cubicBezTo>
                    <a:pt x="149842" y="-1548"/>
                    <a:pt x="244394" y="83288"/>
                    <a:pt x="248330" y="86908"/>
                  </a:cubicBezTo>
                  <a:cubicBezTo>
                    <a:pt x="252014" y="90273"/>
                    <a:pt x="256585" y="91924"/>
                    <a:pt x="261158" y="91924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D8E42D5D-ECBA-401A-878C-66425143B088}"/>
                </a:ext>
              </a:extLst>
            </p:cNvPr>
            <p:cNvSpPr/>
            <p:nvPr/>
          </p:nvSpPr>
          <p:spPr>
            <a:xfrm rot="-5113639">
              <a:off x="5536268" y="2728076"/>
              <a:ext cx="37844" cy="273485"/>
            </a:xfrm>
            <a:custGeom>
              <a:avLst/>
              <a:gdLst>
                <a:gd name="connsiteX0" fmla="*/ 0 w 37844"/>
                <a:gd name="connsiteY0" fmla="*/ 0 h 273485"/>
                <a:gd name="connsiteX1" fmla="*/ 37845 w 37844"/>
                <a:gd name="connsiteY1" fmla="*/ 0 h 273485"/>
                <a:gd name="connsiteX2" fmla="*/ 37845 w 37844"/>
                <a:gd name="connsiteY2" fmla="*/ 273486 h 273485"/>
                <a:gd name="connsiteX3" fmla="*/ 0 w 37844"/>
                <a:gd name="connsiteY3" fmla="*/ 273486 h 273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4" h="273485">
                  <a:moveTo>
                    <a:pt x="0" y="0"/>
                  </a:moveTo>
                  <a:lnTo>
                    <a:pt x="37845" y="0"/>
                  </a:lnTo>
                  <a:lnTo>
                    <a:pt x="37845" y="273486"/>
                  </a:lnTo>
                  <a:lnTo>
                    <a:pt x="0" y="273486"/>
                  </a:ln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FBA6908D-45DA-4B4B-BC00-25BF1445D57E}"/>
                </a:ext>
              </a:extLst>
            </p:cNvPr>
            <p:cNvSpPr/>
            <p:nvPr/>
          </p:nvSpPr>
          <p:spPr>
            <a:xfrm>
              <a:off x="5192061" y="2399051"/>
              <a:ext cx="242164" cy="469413"/>
            </a:xfrm>
            <a:custGeom>
              <a:avLst/>
              <a:gdLst>
                <a:gd name="connsiteX0" fmla="*/ 15129 w 242164"/>
                <a:gd name="connsiteY0" fmla="*/ 469414 h 469413"/>
                <a:gd name="connsiteX1" fmla="*/ 30242 w 242164"/>
                <a:gd name="connsiteY1" fmla="*/ 454936 h 469413"/>
                <a:gd name="connsiteX2" fmla="*/ 234267 w 242164"/>
                <a:gd name="connsiteY2" fmla="*/ 28470 h 469413"/>
                <a:gd name="connsiteX3" fmla="*/ 240363 w 242164"/>
                <a:gd name="connsiteY3" fmla="*/ 7959 h 469413"/>
                <a:gd name="connsiteX4" fmla="*/ 219917 w 242164"/>
                <a:gd name="connsiteY4" fmla="*/ 1800 h 469413"/>
                <a:gd name="connsiteX5" fmla="*/ 16 w 242164"/>
                <a:gd name="connsiteY5" fmla="*/ 453475 h 469413"/>
                <a:gd name="connsiteX6" fmla="*/ 14430 w 242164"/>
                <a:gd name="connsiteY6" fmla="*/ 469287 h 469413"/>
                <a:gd name="connsiteX7" fmla="*/ 15129 w 242164"/>
                <a:gd name="connsiteY7" fmla="*/ 469414 h 46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164" h="469413">
                  <a:moveTo>
                    <a:pt x="15129" y="469414"/>
                  </a:moveTo>
                  <a:cubicBezTo>
                    <a:pt x="23193" y="469414"/>
                    <a:pt x="29861" y="463064"/>
                    <a:pt x="30242" y="454936"/>
                  </a:cubicBezTo>
                  <a:cubicBezTo>
                    <a:pt x="44783" y="135277"/>
                    <a:pt x="232362" y="29549"/>
                    <a:pt x="234267" y="28470"/>
                  </a:cubicBezTo>
                  <a:cubicBezTo>
                    <a:pt x="241570" y="24469"/>
                    <a:pt x="244300" y="15325"/>
                    <a:pt x="240363" y="7959"/>
                  </a:cubicBezTo>
                  <a:cubicBezTo>
                    <a:pt x="236363" y="593"/>
                    <a:pt x="227219" y="-2137"/>
                    <a:pt x="219917" y="1800"/>
                  </a:cubicBezTo>
                  <a:cubicBezTo>
                    <a:pt x="211598" y="6308"/>
                    <a:pt x="15383" y="115719"/>
                    <a:pt x="16" y="453475"/>
                  </a:cubicBezTo>
                  <a:cubicBezTo>
                    <a:pt x="-365" y="461857"/>
                    <a:pt x="6112" y="468906"/>
                    <a:pt x="14430" y="469287"/>
                  </a:cubicBezTo>
                  <a:cubicBezTo>
                    <a:pt x="14684" y="469414"/>
                    <a:pt x="14875" y="469414"/>
                    <a:pt x="15129" y="469414"/>
                  </a:cubicBezTo>
                  <a:close/>
                </a:path>
              </a:pathLst>
            </a:custGeom>
            <a:solidFill>
              <a:srgbClr val="4F4D4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136A9AF6-F9B8-4248-828D-F362EBC14637}"/>
                </a:ext>
              </a:extLst>
            </p:cNvPr>
            <p:cNvSpPr/>
            <p:nvPr/>
          </p:nvSpPr>
          <p:spPr>
            <a:xfrm>
              <a:off x="5371846" y="3101256"/>
              <a:ext cx="132460" cy="73786"/>
            </a:xfrm>
            <a:custGeom>
              <a:avLst/>
              <a:gdLst>
                <a:gd name="connsiteX0" fmla="*/ 66230 w 132460"/>
                <a:gd name="connsiteY0" fmla="*/ 73787 h 73786"/>
                <a:gd name="connsiteX1" fmla="*/ 132461 w 132460"/>
                <a:gd name="connsiteY1" fmla="*/ 7557 h 73786"/>
                <a:gd name="connsiteX2" fmla="*/ 124904 w 132460"/>
                <a:gd name="connsiteY2" fmla="*/ 0 h 73786"/>
                <a:gd name="connsiteX3" fmla="*/ 117348 w 132460"/>
                <a:gd name="connsiteY3" fmla="*/ 7557 h 73786"/>
                <a:gd name="connsiteX4" fmla="*/ 66230 w 132460"/>
                <a:gd name="connsiteY4" fmla="*/ 58674 h 73786"/>
                <a:gd name="connsiteX5" fmla="*/ 15113 w 132460"/>
                <a:gd name="connsiteY5" fmla="*/ 7557 h 73786"/>
                <a:gd name="connsiteX6" fmla="*/ 7557 w 132460"/>
                <a:gd name="connsiteY6" fmla="*/ 0 h 73786"/>
                <a:gd name="connsiteX7" fmla="*/ 0 w 132460"/>
                <a:gd name="connsiteY7" fmla="*/ 7557 h 73786"/>
                <a:gd name="connsiteX8" fmla="*/ 66230 w 132460"/>
                <a:gd name="connsiteY8" fmla="*/ 73787 h 7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60" h="73786">
                  <a:moveTo>
                    <a:pt x="66230" y="73787"/>
                  </a:moveTo>
                  <a:cubicBezTo>
                    <a:pt x="102743" y="73787"/>
                    <a:pt x="132461" y="44069"/>
                    <a:pt x="132461" y="7557"/>
                  </a:cubicBezTo>
                  <a:cubicBezTo>
                    <a:pt x="132461" y="3365"/>
                    <a:pt x="129095" y="0"/>
                    <a:pt x="124904" y="0"/>
                  </a:cubicBezTo>
                  <a:cubicBezTo>
                    <a:pt x="120713" y="0"/>
                    <a:pt x="117348" y="3365"/>
                    <a:pt x="117348" y="7557"/>
                  </a:cubicBezTo>
                  <a:cubicBezTo>
                    <a:pt x="117348" y="35751"/>
                    <a:pt x="94424" y="58674"/>
                    <a:pt x="66230" y="58674"/>
                  </a:cubicBezTo>
                  <a:cubicBezTo>
                    <a:pt x="38036" y="58674"/>
                    <a:pt x="15113" y="35751"/>
                    <a:pt x="15113" y="7557"/>
                  </a:cubicBezTo>
                  <a:cubicBezTo>
                    <a:pt x="15113" y="3365"/>
                    <a:pt x="11747" y="0"/>
                    <a:pt x="7557" y="0"/>
                  </a:cubicBezTo>
                  <a:cubicBezTo>
                    <a:pt x="3365" y="0"/>
                    <a:pt x="0" y="3365"/>
                    <a:pt x="0" y="7557"/>
                  </a:cubicBezTo>
                  <a:cubicBezTo>
                    <a:pt x="0" y="44069"/>
                    <a:pt x="29654" y="73787"/>
                    <a:pt x="66230" y="73787"/>
                  </a:cubicBezTo>
                  <a:close/>
                </a:path>
              </a:pathLst>
            </a:custGeom>
            <a:solidFill>
              <a:srgbClr val="1C1B1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2DC47C95-70BE-418F-8384-A3E6D197B0B0}"/>
                </a:ext>
              </a:extLst>
            </p:cNvPr>
            <p:cNvSpPr/>
            <p:nvPr/>
          </p:nvSpPr>
          <p:spPr>
            <a:xfrm>
              <a:off x="4741608" y="3326491"/>
              <a:ext cx="480694" cy="1034298"/>
            </a:xfrm>
            <a:custGeom>
              <a:avLst/>
              <a:gdLst>
                <a:gd name="connsiteX0" fmla="*/ 0 w 480694"/>
                <a:gd name="connsiteY0" fmla="*/ 208153 h 1034298"/>
                <a:gd name="connsiteX1" fmla="*/ 64326 w 480694"/>
                <a:gd name="connsiteY1" fmla="*/ 1025715 h 1034298"/>
                <a:gd name="connsiteX2" fmla="*/ 480695 w 480694"/>
                <a:gd name="connsiteY2" fmla="*/ 980313 h 1034298"/>
                <a:gd name="connsiteX3" fmla="*/ 410845 w 480694"/>
                <a:gd name="connsiteY3" fmla="*/ 215583 h 1034298"/>
                <a:gd name="connsiteX4" fmla="*/ 403606 w 480694"/>
                <a:gd name="connsiteY4" fmla="*/ 136271 h 1034298"/>
                <a:gd name="connsiteX5" fmla="*/ 395669 w 480694"/>
                <a:gd name="connsiteY5" fmla="*/ 117665 h 1034298"/>
                <a:gd name="connsiteX6" fmla="*/ 208216 w 480694"/>
                <a:gd name="connsiteY6" fmla="*/ 0 h 1034298"/>
                <a:gd name="connsiteX7" fmla="*/ 0 w 480694"/>
                <a:gd name="connsiteY7" fmla="*/ 208153 h 103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0694" h="1034298">
                  <a:moveTo>
                    <a:pt x="0" y="208153"/>
                  </a:moveTo>
                  <a:lnTo>
                    <a:pt x="64326" y="1025715"/>
                  </a:lnTo>
                  <a:cubicBezTo>
                    <a:pt x="64326" y="1025715"/>
                    <a:pt x="208153" y="1063562"/>
                    <a:pt x="480695" y="980313"/>
                  </a:cubicBezTo>
                  <a:lnTo>
                    <a:pt x="410845" y="215583"/>
                  </a:lnTo>
                  <a:lnTo>
                    <a:pt x="403606" y="136271"/>
                  </a:lnTo>
                  <a:cubicBezTo>
                    <a:pt x="401257" y="129921"/>
                    <a:pt x="398589" y="123698"/>
                    <a:pt x="395669" y="117665"/>
                  </a:cubicBezTo>
                  <a:cubicBezTo>
                    <a:pt x="362077" y="48006"/>
                    <a:pt x="290766" y="0"/>
                    <a:pt x="208216" y="0"/>
                  </a:cubicBezTo>
                  <a:cubicBezTo>
                    <a:pt x="93218" y="-64"/>
                    <a:pt x="0" y="93154"/>
                    <a:pt x="0" y="208153"/>
                  </a:cubicBezTo>
                  <a:close/>
                </a:path>
              </a:pathLst>
            </a:custGeom>
            <a:solidFill>
              <a:srgbClr val="501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E1DB135A-4A7B-48DD-B674-4F0DF9686540}"/>
                </a:ext>
              </a:extLst>
            </p:cNvPr>
            <p:cNvSpPr/>
            <p:nvPr/>
          </p:nvSpPr>
          <p:spPr>
            <a:xfrm>
              <a:off x="4927091" y="3186410"/>
              <a:ext cx="52959" cy="211963"/>
            </a:xfrm>
            <a:custGeom>
              <a:avLst/>
              <a:gdLst>
                <a:gd name="connsiteX0" fmla="*/ 0 w 52959"/>
                <a:gd name="connsiteY0" fmla="*/ 211963 h 211963"/>
                <a:gd name="connsiteX1" fmla="*/ 52959 w 52959"/>
                <a:gd name="connsiteY1" fmla="*/ 211963 h 211963"/>
                <a:gd name="connsiteX2" fmla="*/ 52959 w 52959"/>
                <a:gd name="connsiteY2" fmla="*/ 14288 h 211963"/>
                <a:gd name="connsiteX3" fmla="*/ 38672 w 52959"/>
                <a:gd name="connsiteY3" fmla="*/ 0 h 211963"/>
                <a:gd name="connsiteX4" fmla="*/ 14288 w 52959"/>
                <a:gd name="connsiteY4" fmla="*/ 0 h 211963"/>
                <a:gd name="connsiteX5" fmla="*/ 0 w 52959"/>
                <a:gd name="connsiteY5" fmla="*/ 14288 h 211963"/>
                <a:gd name="connsiteX6" fmla="*/ 0 w 52959"/>
                <a:gd name="connsiteY6" fmla="*/ 211963 h 2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59" h="211963">
                  <a:moveTo>
                    <a:pt x="0" y="211963"/>
                  </a:moveTo>
                  <a:lnTo>
                    <a:pt x="52959" y="211963"/>
                  </a:lnTo>
                  <a:lnTo>
                    <a:pt x="52959" y="14288"/>
                  </a:lnTo>
                  <a:cubicBezTo>
                    <a:pt x="52959" y="6414"/>
                    <a:pt x="46546" y="0"/>
                    <a:pt x="38672" y="0"/>
                  </a:cubicBezTo>
                  <a:lnTo>
                    <a:pt x="14288" y="0"/>
                  </a:lnTo>
                  <a:cubicBezTo>
                    <a:pt x="6414" y="0"/>
                    <a:pt x="0" y="6414"/>
                    <a:pt x="0" y="14288"/>
                  </a:cubicBezTo>
                  <a:lnTo>
                    <a:pt x="0" y="211963"/>
                  </a:lnTo>
                  <a:close/>
                </a:path>
              </a:pathLst>
            </a:custGeom>
            <a:solidFill>
              <a:srgbClr val="CCC5C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A681723-7D3B-40A2-A48C-205B5A4236BA}"/>
                </a:ext>
              </a:extLst>
            </p:cNvPr>
            <p:cNvSpPr/>
            <p:nvPr/>
          </p:nvSpPr>
          <p:spPr>
            <a:xfrm>
              <a:off x="4843843" y="3239432"/>
              <a:ext cx="113538" cy="113538"/>
            </a:xfrm>
            <a:custGeom>
              <a:avLst/>
              <a:gdLst>
                <a:gd name="connsiteX0" fmla="*/ 113538 w 113538"/>
                <a:gd name="connsiteY0" fmla="*/ 56769 h 113538"/>
                <a:gd name="connsiteX1" fmla="*/ 56769 w 113538"/>
                <a:gd name="connsiteY1" fmla="*/ 113538 h 113538"/>
                <a:gd name="connsiteX2" fmla="*/ 0 w 113538"/>
                <a:gd name="connsiteY2" fmla="*/ 56769 h 113538"/>
                <a:gd name="connsiteX3" fmla="*/ 56769 w 113538"/>
                <a:gd name="connsiteY3" fmla="*/ 0 h 113538"/>
                <a:gd name="connsiteX4" fmla="*/ 113538 w 113538"/>
                <a:gd name="connsiteY4" fmla="*/ 56769 h 11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38" h="113538">
                  <a:moveTo>
                    <a:pt x="113538" y="56769"/>
                  </a:moveTo>
                  <a:cubicBezTo>
                    <a:pt x="113538" y="88122"/>
                    <a:pt x="88122" y="113538"/>
                    <a:pt x="56769" y="113538"/>
                  </a:cubicBezTo>
                  <a:cubicBezTo>
                    <a:pt x="25416" y="113538"/>
                    <a:pt x="0" y="88122"/>
                    <a:pt x="0" y="56769"/>
                  </a:cubicBezTo>
                  <a:cubicBezTo>
                    <a:pt x="0" y="25416"/>
                    <a:pt x="25416" y="0"/>
                    <a:pt x="56769" y="0"/>
                  </a:cubicBezTo>
                  <a:cubicBezTo>
                    <a:pt x="88122" y="0"/>
                    <a:pt x="113538" y="25416"/>
                    <a:pt x="113538" y="56769"/>
                  </a:cubicBezTo>
                  <a:close/>
                </a:path>
              </a:pathLst>
            </a:custGeom>
            <a:solidFill>
              <a:srgbClr val="420E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0438BC1F-ADCD-46FC-8BB1-7CD0EB703B07}"/>
                </a:ext>
              </a:extLst>
            </p:cNvPr>
            <p:cNvSpPr/>
            <p:nvPr/>
          </p:nvSpPr>
          <p:spPr>
            <a:xfrm>
              <a:off x="4858956" y="3254545"/>
              <a:ext cx="83311" cy="83311"/>
            </a:xfrm>
            <a:custGeom>
              <a:avLst/>
              <a:gdLst>
                <a:gd name="connsiteX0" fmla="*/ 83312 w 83311"/>
                <a:gd name="connsiteY0" fmla="*/ 41656 h 83311"/>
                <a:gd name="connsiteX1" fmla="*/ 41656 w 83311"/>
                <a:gd name="connsiteY1" fmla="*/ 83312 h 83311"/>
                <a:gd name="connsiteX2" fmla="*/ 0 w 83311"/>
                <a:gd name="connsiteY2" fmla="*/ 41656 h 83311"/>
                <a:gd name="connsiteX3" fmla="*/ 41656 w 83311"/>
                <a:gd name="connsiteY3" fmla="*/ 0 h 83311"/>
                <a:gd name="connsiteX4" fmla="*/ 83312 w 83311"/>
                <a:gd name="connsiteY4" fmla="*/ 41656 h 8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11" h="83311">
                  <a:moveTo>
                    <a:pt x="83312" y="41656"/>
                  </a:moveTo>
                  <a:cubicBezTo>
                    <a:pt x="83312" y="64662"/>
                    <a:pt x="64662" y="83312"/>
                    <a:pt x="41656" y="83312"/>
                  </a:cubicBezTo>
                  <a:cubicBezTo>
                    <a:pt x="18650" y="83312"/>
                    <a:pt x="0" y="64662"/>
                    <a:pt x="0" y="41656"/>
                  </a:cubicBezTo>
                  <a:cubicBezTo>
                    <a:pt x="0" y="18650"/>
                    <a:pt x="18650" y="0"/>
                    <a:pt x="41656" y="0"/>
                  </a:cubicBezTo>
                  <a:cubicBezTo>
                    <a:pt x="64662" y="0"/>
                    <a:pt x="83312" y="18650"/>
                    <a:pt x="83312" y="41656"/>
                  </a:cubicBezTo>
                  <a:close/>
                </a:path>
              </a:pathLst>
            </a:custGeom>
            <a:solidFill>
              <a:srgbClr val="2B080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CD648755-171F-4421-8FCC-8092D0F320D3}"/>
                </a:ext>
              </a:extLst>
            </p:cNvPr>
            <p:cNvSpPr/>
            <p:nvPr/>
          </p:nvSpPr>
          <p:spPr>
            <a:xfrm>
              <a:off x="4815826" y="3444093"/>
              <a:ext cx="336626" cy="179146"/>
            </a:xfrm>
            <a:custGeom>
              <a:avLst/>
              <a:gdLst>
                <a:gd name="connsiteX0" fmla="*/ 1347 w 336626"/>
                <a:gd name="connsiteY0" fmla="*/ 126746 h 179146"/>
                <a:gd name="connsiteX1" fmla="*/ 8777 w 336626"/>
                <a:gd name="connsiteY1" fmla="*/ 153289 h 179146"/>
                <a:gd name="connsiteX2" fmla="*/ 52464 w 336626"/>
                <a:gd name="connsiteY2" fmla="*/ 177800 h 179146"/>
                <a:gd name="connsiteX3" fmla="*/ 336627 w 336626"/>
                <a:gd name="connsiteY3" fmla="*/ 97917 h 179146"/>
                <a:gd name="connsiteX4" fmla="*/ 329388 w 336626"/>
                <a:gd name="connsiteY4" fmla="*/ 18605 h 179146"/>
                <a:gd name="connsiteX5" fmla="*/ 321451 w 336626"/>
                <a:gd name="connsiteY5" fmla="*/ 0 h 179146"/>
                <a:gd name="connsiteX6" fmla="*/ 25858 w 336626"/>
                <a:gd name="connsiteY6" fmla="*/ 83058 h 179146"/>
                <a:gd name="connsiteX7" fmla="*/ 1347 w 336626"/>
                <a:gd name="connsiteY7" fmla="*/ 126746 h 17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26" h="179146">
                  <a:moveTo>
                    <a:pt x="1347" y="126746"/>
                  </a:moveTo>
                  <a:lnTo>
                    <a:pt x="8777" y="153289"/>
                  </a:lnTo>
                  <a:cubicBezTo>
                    <a:pt x="14047" y="172148"/>
                    <a:pt x="33605" y="183134"/>
                    <a:pt x="52464" y="177800"/>
                  </a:cubicBezTo>
                  <a:lnTo>
                    <a:pt x="336627" y="97917"/>
                  </a:lnTo>
                  <a:lnTo>
                    <a:pt x="329388" y="18605"/>
                  </a:lnTo>
                  <a:cubicBezTo>
                    <a:pt x="327039" y="12255"/>
                    <a:pt x="324371" y="6032"/>
                    <a:pt x="321451" y="0"/>
                  </a:cubicBezTo>
                  <a:lnTo>
                    <a:pt x="25858" y="83058"/>
                  </a:lnTo>
                  <a:cubicBezTo>
                    <a:pt x="6998" y="88328"/>
                    <a:pt x="-3987" y="107886"/>
                    <a:pt x="1347" y="126746"/>
                  </a:cubicBezTo>
                  <a:close/>
                </a:path>
              </a:pathLst>
            </a:custGeom>
            <a:solidFill>
              <a:srgbClr val="B5B53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42187530-B018-4B9A-AC73-81AADB0324E9}"/>
                </a:ext>
              </a:extLst>
            </p:cNvPr>
            <p:cNvSpPr/>
            <p:nvPr/>
          </p:nvSpPr>
          <p:spPr>
            <a:xfrm>
              <a:off x="6503927" y="3886624"/>
              <a:ext cx="145678" cy="1536763"/>
            </a:xfrm>
            <a:custGeom>
              <a:avLst/>
              <a:gdLst>
                <a:gd name="connsiteX0" fmla="*/ 1521 w 145678"/>
                <a:gd name="connsiteY0" fmla="*/ 1491298 h 1536763"/>
                <a:gd name="connsiteX1" fmla="*/ 41272 w 145678"/>
                <a:gd name="connsiteY1" fmla="*/ 1516190 h 1536763"/>
                <a:gd name="connsiteX2" fmla="*/ 55432 w 145678"/>
                <a:gd name="connsiteY2" fmla="*/ 1520381 h 1536763"/>
                <a:gd name="connsiteX3" fmla="*/ 145348 w 145678"/>
                <a:gd name="connsiteY3" fmla="*/ 1536764 h 1536763"/>
                <a:gd name="connsiteX4" fmla="*/ 111312 w 145678"/>
                <a:gd name="connsiteY4" fmla="*/ 571564 h 1536763"/>
                <a:gd name="connsiteX5" fmla="*/ 141602 w 145678"/>
                <a:gd name="connsiteY5" fmla="*/ 3810 h 1536763"/>
                <a:gd name="connsiteX6" fmla="*/ 92834 w 145678"/>
                <a:gd name="connsiteY6" fmla="*/ 1461 h 1536763"/>
                <a:gd name="connsiteX7" fmla="*/ 79879 w 145678"/>
                <a:gd name="connsiteY7" fmla="*/ 826 h 1536763"/>
                <a:gd name="connsiteX8" fmla="*/ 62100 w 145678"/>
                <a:gd name="connsiteY8" fmla="*/ 0 h 1536763"/>
                <a:gd name="connsiteX9" fmla="*/ 24254 w 145678"/>
                <a:gd name="connsiteY9" fmla="*/ 575310 h 1536763"/>
                <a:gd name="connsiteX10" fmla="*/ 1521 w 145678"/>
                <a:gd name="connsiteY10" fmla="*/ 1491298 h 153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678" h="1536763">
                  <a:moveTo>
                    <a:pt x="1521" y="1491298"/>
                  </a:moveTo>
                  <a:cubicBezTo>
                    <a:pt x="3997" y="1501204"/>
                    <a:pt x="20380" y="1509522"/>
                    <a:pt x="41272" y="1516190"/>
                  </a:cubicBezTo>
                  <a:cubicBezTo>
                    <a:pt x="45844" y="1517714"/>
                    <a:pt x="50606" y="1519047"/>
                    <a:pt x="55432" y="1520381"/>
                  </a:cubicBezTo>
                  <a:cubicBezTo>
                    <a:pt x="96327" y="1531303"/>
                    <a:pt x="145348" y="1536764"/>
                    <a:pt x="145348" y="1536764"/>
                  </a:cubicBezTo>
                  <a:cubicBezTo>
                    <a:pt x="149158" y="1510284"/>
                    <a:pt x="118869" y="632143"/>
                    <a:pt x="111312" y="571564"/>
                  </a:cubicBezTo>
                  <a:cubicBezTo>
                    <a:pt x="103756" y="510985"/>
                    <a:pt x="141602" y="3810"/>
                    <a:pt x="141602" y="3810"/>
                  </a:cubicBezTo>
                  <a:lnTo>
                    <a:pt x="92834" y="1461"/>
                  </a:lnTo>
                  <a:lnTo>
                    <a:pt x="79879" y="826"/>
                  </a:lnTo>
                  <a:lnTo>
                    <a:pt x="62100" y="0"/>
                  </a:lnTo>
                  <a:cubicBezTo>
                    <a:pt x="62100" y="0"/>
                    <a:pt x="31810" y="507175"/>
                    <a:pt x="24254" y="575310"/>
                  </a:cubicBezTo>
                  <a:cubicBezTo>
                    <a:pt x="16634" y="643446"/>
                    <a:pt x="-6036" y="1461008"/>
                    <a:pt x="1521" y="1491298"/>
                  </a:cubicBezTo>
                  <a:close/>
                </a:path>
              </a:pathLst>
            </a:custGeom>
            <a:solidFill>
              <a:srgbClr val="C4B85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CBE8FB7-264E-4C3B-9DD6-6B272679BD6C}"/>
                </a:ext>
              </a:extLst>
            </p:cNvPr>
            <p:cNvSpPr/>
            <p:nvPr/>
          </p:nvSpPr>
          <p:spPr>
            <a:xfrm>
              <a:off x="6319964" y="3708761"/>
              <a:ext cx="514730" cy="181673"/>
            </a:xfrm>
            <a:custGeom>
              <a:avLst/>
              <a:gdLst>
                <a:gd name="connsiteX0" fmla="*/ 189230 w 514730"/>
                <a:gd name="connsiteY0" fmla="*/ 105982 h 181673"/>
                <a:gd name="connsiteX1" fmla="*/ 189230 w 514730"/>
                <a:gd name="connsiteY1" fmla="*/ 181673 h 181673"/>
                <a:gd name="connsiteX2" fmla="*/ 514731 w 514730"/>
                <a:gd name="connsiteY2" fmla="*/ 181673 h 181673"/>
                <a:gd name="connsiteX3" fmla="*/ 514731 w 514730"/>
                <a:gd name="connsiteY3" fmla="*/ 0 h 181673"/>
                <a:gd name="connsiteX4" fmla="*/ 181673 w 514730"/>
                <a:gd name="connsiteY4" fmla="*/ 30289 h 181673"/>
                <a:gd name="connsiteX5" fmla="*/ 0 w 514730"/>
                <a:gd name="connsiteY5" fmla="*/ 105982 h 181673"/>
                <a:gd name="connsiteX6" fmla="*/ 189230 w 514730"/>
                <a:gd name="connsiteY6" fmla="*/ 105982 h 18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730" h="181673">
                  <a:moveTo>
                    <a:pt x="189230" y="105982"/>
                  </a:moveTo>
                  <a:lnTo>
                    <a:pt x="189230" y="181673"/>
                  </a:lnTo>
                  <a:lnTo>
                    <a:pt x="514731" y="181673"/>
                  </a:lnTo>
                  <a:lnTo>
                    <a:pt x="514731" y="0"/>
                  </a:lnTo>
                  <a:cubicBezTo>
                    <a:pt x="514731" y="0"/>
                    <a:pt x="257366" y="22733"/>
                    <a:pt x="181673" y="30289"/>
                  </a:cubicBezTo>
                  <a:cubicBezTo>
                    <a:pt x="105982" y="37846"/>
                    <a:pt x="0" y="105982"/>
                    <a:pt x="0" y="105982"/>
                  </a:cubicBezTo>
                  <a:lnTo>
                    <a:pt x="189230" y="105982"/>
                  </a:lnTo>
                  <a:close/>
                </a:path>
              </a:pathLst>
            </a:custGeom>
            <a:solidFill>
              <a:srgbClr val="A7202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B9527B87-9B92-4235-82C6-5426784883F0}"/>
                </a:ext>
              </a:extLst>
            </p:cNvPr>
            <p:cNvSpPr/>
            <p:nvPr/>
          </p:nvSpPr>
          <p:spPr>
            <a:xfrm>
              <a:off x="6827202" y="3686028"/>
              <a:ext cx="45403" cy="227076"/>
            </a:xfrm>
            <a:custGeom>
              <a:avLst/>
              <a:gdLst>
                <a:gd name="connsiteX0" fmla="*/ 16764 w 45403"/>
                <a:gd name="connsiteY0" fmla="*/ 227076 h 227076"/>
                <a:gd name="connsiteX1" fmla="*/ 28639 w 45403"/>
                <a:gd name="connsiteY1" fmla="*/ 227076 h 227076"/>
                <a:gd name="connsiteX2" fmla="*/ 45403 w 45403"/>
                <a:gd name="connsiteY2" fmla="*/ 210312 h 227076"/>
                <a:gd name="connsiteX3" fmla="*/ 45403 w 45403"/>
                <a:gd name="connsiteY3" fmla="*/ 16764 h 227076"/>
                <a:gd name="connsiteX4" fmla="*/ 28639 w 45403"/>
                <a:gd name="connsiteY4" fmla="*/ 0 h 227076"/>
                <a:gd name="connsiteX5" fmla="*/ 16764 w 45403"/>
                <a:gd name="connsiteY5" fmla="*/ 0 h 227076"/>
                <a:gd name="connsiteX6" fmla="*/ 0 w 45403"/>
                <a:gd name="connsiteY6" fmla="*/ 16764 h 227076"/>
                <a:gd name="connsiteX7" fmla="*/ 0 w 45403"/>
                <a:gd name="connsiteY7" fmla="*/ 210312 h 227076"/>
                <a:gd name="connsiteX8" fmla="*/ 16764 w 45403"/>
                <a:gd name="connsiteY8" fmla="*/ 227076 h 22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403" h="227076">
                  <a:moveTo>
                    <a:pt x="16764" y="227076"/>
                  </a:moveTo>
                  <a:lnTo>
                    <a:pt x="28639" y="227076"/>
                  </a:lnTo>
                  <a:cubicBezTo>
                    <a:pt x="37910" y="227076"/>
                    <a:pt x="45403" y="219583"/>
                    <a:pt x="45403" y="210312"/>
                  </a:cubicBezTo>
                  <a:lnTo>
                    <a:pt x="45403" y="16764"/>
                  </a:lnTo>
                  <a:cubicBezTo>
                    <a:pt x="45403" y="7493"/>
                    <a:pt x="37910" y="0"/>
                    <a:pt x="28639" y="0"/>
                  </a:cubicBezTo>
                  <a:lnTo>
                    <a:pt x="16764" y="0"/>
                  </a:lnTo>
                  <a:cubicBezTo>
                    <a:pt x="7493" y="0"/>
                    <a:pt x="0" y="7493"/>
                    <a:pt x="0" y="16764"/>
                  </a:cubicBezTo>
                  <a:lnTo>
                    <a:pt x="0" y="210312"/>
                  </a:lnTo>
                  <a:cubicBezTo>
                    <a:pt x="-63" y="219583"/>
                    <a:pt x="7493" y="227076"/>
                    <a:pt x="16764" y="227076"/>
                  </a:cubicBezTo>
                  <a:close/>
                </a:path>
              </a:pathLst>
            </a:custGeom>
            <a:solidFill>
              <a:srgbClr val="6A777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3A1F6CA8-E0B8-4288-8CE8-850F204847E8}"/>
                </a:ext>
              </a:extLst>
            </p:cNvPr>
            <p:cNvSpPr/>
            <p:nvPr/>
          </p:nvSpPr>
          <p:spPr>
            <a:xfrm>
              <a:off x="6852602" y="3723937"/>
              <a:ext cx="39941" cy="151320"/>
            </a:xfrm>
            <a:custGeom>
              <a:avLst/>
              <a:gdLst>
                <a:gd name="connsiteX0" fmla="*/ 15367 w 39941"/>
                <a:gd name="connsiteY0" fmla="*/ 151321 h 151320"/>
                <a:gd name="connsiteX1" fmla="*/ 24575 w 39941"/>
                <a:gd name="connsiteY1" fmla="*/ 151321 h 151320"/>
                <a:gd name="connsiteX2" fmla="*/ 39941 w 39941"/>
                <a:gd name="connsiteY2" fmla="*/ 135954 h 151320"/>
                <a:gd name="connsiteX3" fmla="*/ 39941 w 39941"/>
                <a:gd name="connsiteY3" fmla="*/ 15367 h 151320"/>
                <a:gd name="connsiteX4" fmla="*/ 24575 w 39941"/>
                <a:gd name="connsiteY4" fmla="*/ 0 h 151320"/>
                <a:gd name="connsiteX5" fmla="*/ 15367 w 39941"/>
                <a:gd name="connsiteY5" fmla="*/ 0 h 151320"/>
                <a:gd name="connsiteX6" fmla="*/ 0 w 39941"/>
                <a:gd name="connsiteY6" fmla="*/ 15367 h 151320"/>
                <a:gd name="connsiteX7" fmla="*/ 0 w 39941"/>
                <a:gd name="connsiteY7" fmla="*/ 135954 h 151320"/>
                <a:gd name="connsiteX8" fmla="*/ 15367 w 39941"/>
                <a:gd name="connsiteY8" fmla="*/ 151321 h 15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941" h="151320">
                  <a:moveTo>
                    <a:pt x="15367" y="151321"/>
                  </a:moveTo>
                  <a:lnTo>
                    <a:pt x="24575" y="151321"/>
                  </a:lnTo>
                  <a:cubicBezTo>
                    <a:pt x="33084" y="151321"/>
                    <a:pt x="39941" y="144399"/>
                    <a:pt x="39941" y="135954"/>
                  </a:cubicBezTo>
                  <a:lnTo>
                    <a:pt x="39941" y="15367"/>
                  </a:lnTo>
                  <a:cubicBezTo>
                    <a:pt x="39941" y="6858"/>
                    <a:pt x="33020" y="0"/>
                    <a:pt x="24575" y="0"/>
                  </a:cubicBezTo>
                  <a:lnTo>
                    <a:pt x="15367" y="0"/>
                  </a:lnTo>
                  <a:cubicBezTo>
                    <a:pt x="6858" y="0"/>
                    <a:pt x="0" y="6922"/>
                    <a:pt x="0" y="15367"/>
                  </a:cubicBezTo>
                  <a:lnTo>
                    <a:pt x="0" y="135954"/>
                  </a:lnTo>
                  <a:cubicBezTo>
                    <a:pt x="-63" y="144463"/>
                    <a:pt x="6858" y="151321"/>
                    <a:pt x="15367" y="151321"/>
                  </a:cubicBezTo>
                  <a:close/>
                </a:path>
              </a:pathLst>
            </a:custGeom>
            <a:solidFill>
              <a:srgbClr val="6A777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D97E2498-39F3-446A-ACFE-444682BF13DB}"/>
                </a:ext>
              </a:extLst>
            </p:cNvPr>
            <p:cNvSpPr/>
            <p:nvPr/>
          </p:nvSpPr>
          <p:spPr>
            <a:xfrm>
              <a:off x="6437249" y="4121257"/>
              <a:ext cx="257428" cy="257428"/>
            </a:xfrm>
            <a:custGeom>
              <a:avLst/>
              <a:gdLst>
                <a:gd name="connsiteX0" fmla="*/ 257429 w 257428"/>
                <a:gd name="connsiteY0" fmla="*/ 128715 h 257428"/>
                <a:gd name="connsiteX1" fmla="*/ 128715 w 257428"/>
                <a:gd name="connsiteY1" fmla="*/ 257429 h 257428"/>
                <a:gd name="connsiteX2" fmla="*/ 0 w 257428"/>
                <a:gd name="connsiteY2" fmla="*/ 128715 h 257428"/>
                <a:gd name="connsiteX3" fmla="*/ 128715 w 257428"/>
                <a:gd name="connsiteY3" fmla="*/ 0 h 257428"/>
                <a:gd name="connsiteX4" fmla="*/ 257429 w 257428"/>
                <a:gd name="connsiteY4" fmla="*/ 128715 h 25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428" h="257428">
                  <a:moveTo>
                    <a:pt x="257429" y="128715"/>
                  </a:moveTo>
                  <a:cubicBezTo>
                    <a:pt x="257429" y="199802"/>
                    <a:pt x="199802" y="257429"/>
                    <a:pt x="128715" y="257429"/>
                  </a:cubicBezTo>
                  <a:cubicBezTo>
                    <a:pt x="57627" y="257429"/>
                    <a:pt x="0" y="199802"/>
                    <a:pt x="0" y="128715"/>
                  </a:cubicBezTo>
                  <a:cubicBezTo>
                    <a:pt x="0" y="57627"/>
                    <a:pt x="57627" y="0"/>
                    <a:pt x="128715" y="0"/>
                  </a:cubicBezTo>
                  <a:cubicBezTo>
                    <a:pt x="199802" y="0"/>
                    <a:pt x="257429" y="57627"/>
                    <a:pt x="257429" y="128715"/>
                  </a:cubicBezTo>
                  <a:close/>
                </a:path>
              </a:pathLst>
            </a:custGeom>
            <a:solidFill>
              <a:srgbClr val="2B080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76468E98-E04B-4E92-8FE3-9E231BE5F778}"/>
                </a:ext>
              </a:extLst>
            </p:cNvPr>
            <p:cNvSpPr/>
            <p:nvPr/>
          </p:nvSpPr>
          <p:spPr>
            <a:xfrm>
              <a:off x="4575048" y="4825281"/>
              <a:ext cx="257428" cy="257428"/>
            </a:xfrm>
            <a:custGeom>
              <a:avLst/>
              <a:gdLst>
                <a:gd name="connsiteX0" fmla="*/ 257429 w 257428"/>
                <a:gd name="connsiteY0" fmla="*/ 128714 h 257428"/>
                <a:gd name="connsiteX1" fmla="*/ 128715 w 257428"/>
                <a:gd name="connsiteY1" fmla="*/ 257429 h 257428"/>
                <a:gd name="connsiteX2" fmla="*/ 0 w 257428"/>
                <a:gd name="connsiteY2" fmla="*/ 128714 h 257428"/>
                <a:gd name="connsiteX3" fmla="*/ 128715 w 257428"/>
                <a:gd name="connsiteY3" fmla="*/ 0 h 257428"/>
                <a:gd name="connsiteX4" fmla="*/ 257429 w 257428"/>
                <a:gd name="connsiteY4" fmla="*/ 128714 h 25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428" h="257428">
                  <a:moveTo>
                    <a:pt x="257429" y="128714"/>
                  </a:moveTo>
                  <a:cubicBezTo>
                    <a:pt x="257429" y="199802"/>
                    <a:pt x="199802" y="257429"/>
                    <a:pt x="128715" y="257429"/>
                  </a:cubicBezTo>
                  <a:cubicBezTo>
                    <a:pt x="57627" y="257429"/>
                    <a:pt x="0" y="199802"/>
                    <a:pt x="0" y="128714"/>
                  </a:cubicBezTo>
                  <a:cubicBezTo>
                    <a:pt x="0" y="57627"/>
                    <a:pt x="57627" y="0"/>
                    <a:pt x="128715" y="0"/>
                  </a:cubicBezTo>
                  <a:cubicBezTo>
                    <a:pt x="199802" y="0"/>
                    <a:pt x="257429" y="57627"/>
                    <a:pt x="257429" y="128714"/>
                  </a:cubicBezTo>
                  <a:close/>
                </a:path>
              </a:pathLst>
            </a:custGeom>
            <a:solidFill>
              <a:srgbClr val="2B0804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F28A3195-5026-4A84-991C-AB28F2B2FE0C}"/>
                </a:ext>
              </a:extLst>
            </p:cNvPr>
            <p:cNvSpPr/>
            <p:nvPr/>
          </p:nvSpPr>
          <p:spPr>
            <a:xfrm>
              <a:off x="4946015" y="6128290"/>
              <a:ext cx="336867" cy="192098"/>
            </a:xfrm>
            <a:custGeom>
              <a:avLst/>
              <a:gdLst>
                <a:gd name="connsiteX0" fmla="*/ 0 w 336867"/>
                <a:gd name="connsiteY0" fmla="*/ 2868 h 192098"/>
                <a:gd name="connsiteX1" fmla="*/ 0 w 336867"/>
                <a:gd name="connsiteY1" fmla="*/ 192098 h 192098"/>
                <a:gd name="connsiteX2" fmla="*/ 336867 w 336867"/>
                <a:gd name="connsiteY2" fmla="*/ 192098 h 192098"/>
                <a:gd name="connsiteX3" fmla="*/ 333057 w 336867"/>
                <a:gd name="connsiteY3" fmla="*/ 120153 h 192098"/>
                <a:gd name="connsiteX4" fmla="*/ 183705 w 336867"/>
                <a:gd name="connsiteY4" fmla="*/ 40651 h 192098"/>
                <a:gd name="connsiteX5" fmla="*/ 0 w 336867"/>
                <a:gd name="connsiteY5" fmla="*/ 2868 h 19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867" h="192098">
                  <a:moveTo>
                    <a:pt x="0" y="2868"/>
                  </a:moveTo>
                  <a:lnTo>
                    <a:pt x="0" y="192098"/>
                  </a:lnTo>
                  <a:lnTo>
                    <a:pt x="336867" y="192098"/>
                  </a:lnTo>
                  <a:lnTo>
                    <a:pt x="333057" y="120153"/>
                  </a:lnTo>
                  <a:cubicBezTo>
                    <a:pt x="333057" y="120153"/>
                    <a:pt x="211963" y="89863"/>
                    <a:pt x="183705" y="40651"/>
                  </a:cubicBezTo>
                  <a:cubicBezTo>
                    <a:pt x="151511" y="-15483"/>
                    <a:pt x="0" y="2868"/>
                    <a:pt x="0" y="2868"/>
                  </a:cubicBezTo>
                  <a:close/>
                </a:path>
              </a:pathLst>
            </a:custGeom>
            <a:solidFill>
              <a:srgbClr val="2A1D0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96AD19C2-CEFC-415B-9768-C0EFD7568477}"/>
                </a:ext>
              </a:extLst>
            </p:cNvPr>
            <p:cNvSpPr/>
            <p:nvPr/>
          </p:nvSpPr>
          <p:spPr>
            <a:xfrm>
              <a:off x="4944787" y="6244697"/>
              <a:ext cx="426226" cy="120706"/>
            </a:xfrm>
            <a:custGeom>
              <a:avLst/>
              <a:gdLst>
                <a:gd name="connsiteX0" fmla="*/ 50440 w 426226"/>
                <a:gd name="connsiteY0" fmla="*/ 68135 h 120706"/>
                <a:gd name="connsiteX1" fmla="*/ 322982 w 426226"/>
                <a:gd name="connsiteY1" fmla="*/ 68135 h 120706"/>
                <a:gd name="connsiteX2" fmla="*/ 322982 w 426226"/>
                <a:gd name="connsiteY2" fmla="*/ 0 h 120706"/>
                <a:gd name="connsiteX3" fmla="*/ 425153 w 426226"/>
                <a:gd name="connsiteY3" fmla="*/ 117348 h 120706"/>
                <a:gd name="connsiteX4" fmla="*/ 16340 w 426226"/>
                <a:gd name="connsiteY4" fmla="*/ 117348 h 120706"/>
                <a:gd name="connsiteX5" fmla="*/ 1227 w 426226"/>
                <a:gd name="connsiteY5" fmla="*/ 94615 h 120706"/>
                <a:gd name="connsiteX6" fmla="*/ 1227 w 426226"/>
                <a:gd name="connsiteY6" fmla="*/ 60579 h 120706"/>
                <a:gd name="connsiteX7" fmla="*/ 50440 w 426226"/>
                <a:gd name="connsiteY7" fmla="*/ 68135 h 12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6226" h="120706">
                  <a:moveTo>
                    <a:pt x="50440" y="68135"/>
                  </a:moveTo>
                  <a:lnTo>
                    <a:pt x="322982" y="68135"/>
                  </a:lnTo>
                  <a:lnTo>
                    <a:pt x="322982" y="0"/>
                  </a:lnTo>
                  <a:cubicBezTo>
                    <a:pt x="444076" y="0"/>
                    <a:pt x="425153" y="117348"/>
                    <a:pt x="425153" y="117348"/>
                  </a:cubicBezTo>
                  <a:cubicBezTo>
                    <a:pt x="425153" y="117348"/>
                    <a:pt x="39073" y="124904"/>
                    <a:pt x="16340" y="117348"/>
                  </a:cubicBezTo>
                  <a:cubicBezTo>
                    <a:pt x="-6393" y="109791"/>
                    <a:pt x="1227" y="94615"/>
                    <a:pt x="1227" y="94615"/>
                  </a:cubicBezTo>
                  <a:lnTo>
                    <a:pt x="1227" y="60579"/>
                  </a:lnTo>
                  <a:cubicBezTo>
                    <a:pt x="1227" y="60579"/>
                    <a:pt x="42820" y="68135"/>
                    <a:pt x="50440" y="68135"/>
                  </a:cubicBezTo>
                  <a:close/>
                </a:path>
              </a:pathLst>
            </a:custGeom>
            <a:solidFill>
              <a:srgbClr val="9682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90BB7DCD-AFC8-4FE4-BBD2-67CCAC813B3E}"/>
                </a:ext>
              </a:extLst>
            </p:cNvPr>
            <p:cNvSpPr/>
            <p:nvPr/>
          </p:nvSpPr>
          <p:spPr>
            <a:xfrm>
              <a:off x="5407786" y="6113132"/>
              <a:ext cx="336867" cy="192080"/>
            </a:xfrm>
            <a:custGeom>
              <a:avLst/>
              <a:gdLst>
                <a:gd name="connsiteX0" fmla="*/ 0 w 336867"/>
                <a:gd name="connsiteY0" fmla="*/ 2850 h 192080"/>
                <a:gd name="connsiteX1" fmla="*/ 0 w 336867"/>
                <a:gd name="connsiteY1" fmla="*/ 192080 h 192080"/>
                <a:gd name="connsiteX2" fmla="*/ 336867 w 336867"/>
                <a:gd name="connsiteY2" fmla="*/ 192080 h 192080"/>
                <a:gd name="connsiteX3" fmla="*/ 333058 w 336867"/>
                <a:gd name="connsiteY3" fmla="*/ 120135 h 192080"/>
                <a:gd name="connsiteX4" fmla="*/ 183705 w 336867"/>
                <a:gd name="connsiteY4" fmla="*/ 40633 h 192080"/>
                <a:gd name="connsiteX5" fmla="*/ 0 w 336867"/>
                <a:gd name="connsiteY5" fmla="*/ 2850 h 19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867" h="192080">
                  <a:moveTo>
                    <a:pt x="0" y="2850"/>
                  </a:moveTo>
                  <a:lnTo>
                    <a:pt x="0" y="192080"/>
                  </a:lnTo>
                  <a:lnTo>
                    <a:pt x="336867" y="192080"/>
                  </a:lnTo>
                  <a:lnTo>
                    <a:pt x="333058" y="120135"/>
                  </a:lnTo>
                  <a:cubicBezTo>
                    <a:pt x="333058" y="120135"/>
                    <a:pt x="211963" y="89845"/>
                    <a:pt x="183705" y="40633"/>
                  </a:cubicBezTo>
                  <a:cubicBezTo>
                    <a:pt x="151511" y="-15438"/>
                    <a:pt x="0" y="2850"/>
                    <a:pt x="0" y="2850"/>
                  </a:cubicBezTo>
                  <a:close/>
                </a:path>
              </a:pathLst>
            </a:custGeom>
            <a:solidFill>
              <a:srgbClr val="2A1D09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EAD12B4-6F21-4038-84C6-9F697FDB5ECB}"/>
                </a:ext>
              </a:extLst>
            </p:cNvPr>
            <p:cNvSpPr/>
            <p:nvPr/>
          </p:nvSpPr>
          <p:spPr>
            <a:xfrm>
              <a:off x="5406559" y="6229584"/>
              <a:ext cx="426226" cy="120706"/>
            </a:xfrm>
            <a:custGeom>
              <a:avLst/>
              <a:gdLst>
                <a:gd name="connsiteX0" fmla="*/ 50440 w 426226"/>
                <a:gd name="connsiteY0" fmla="*/ 68135 h 120706"/>
                <a:gd name="connsiteX1" fmla="*/ 322982 w 426226"/>
                <a:gd name="connsiteY1" fmla="*/ 68135 h 120706"/>
                <a:gd name="connsiteX2" fmla="*/ 322982 w 426226"/>
                <a:gd name="connsiteY2" fmla="*/ 0 h 120706"/>
                <a:gd name="connsiteX3" fmla="*/ 425153 w 426226"/>
                <a:gd name="connsiteY3" fmla="*/ 117348 h 120706"/>
                <a:gd name="connsiteX4" fmla="*/ 16340 w 426226"/>
                <a:gd name="connsiteY4" fmla="*/ 117348 h 120706"/>
                <a:gd name="connsiteX5" fmla="*/ 1227 w 426226"/>
                <a:gd name="connsiteY5" fmla="*/ 94615 h 120706"/>
                <a:gd name="connsiteX6" fmla="*/ 1227 w 426226"/>
                <a:gd name="connsiteY6" fmla="*/ 60579 h 120706"/>
                <a:gd name="connsiteX7" fmla="*/ 50440 w 426226"/>
                <a:gd name="connsiteY7" fmla="*/ 68135 h 120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6226" h="120706">
                  <a:moveTo>
                    <a:pt x="50440" y="68135"/>
                  </a:moveTo>
                  <a:lnTo>
                    <a:pt x="322982" y="68135"/>
                  </a:lnTo>
                  <a:lnTo>
                    <a:pt x="322982" y="0"/>
                  </a:lnTo>
                  <a:cubicBezTo>
                    <a:pt x="444076" y="0"/>
                    <a:pt x="425153" y="117348"/>
                    <a:pt x="425153" y="117348"/>
                  </a:cubicBezTo>
                  <a:cubicBezTo>
                    <a:pt x="425153" y="117348"/>
                    <a:pt x="39074" y="124904"/>
                    <a:pt x="16340" y="117348"/>
                  </a:cubicBezTo>
                  <a:cubicBezTo>
                    <a:pt x="-6393" y="109791"/>
                    <a:pt x="1227" y="94615"/>
                    <a:pt x="1227" y="94615"/>
                  </a:cubicBezTo>
                  <a:lnTo>
                    <a:pt x="1227" y="60579"/>
                  </a:lnTo>
                  <a:cubicBezTo>
                    <a:pt x="1227" y="60515"/>
                    <a:pt x="42820" y="68135"/>
                    <a:pt x="50440" y="68135"/>
                  </a:cubicBezTo>
                  <a:close/>
                </a:path>
              </a:pathLst>
            </a:custGeom>
            <a:solidFill>
              <a:srgbClr val="96824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84D130BF-AA0B-4820-98E4-2DE8DD2DB481}"/>
                </a:ext>
              </a:extLst>
            </p:cNvPr>
            <p:cNvSpPr/>
            <p:nvPr/>
          </p:nvSpPr>
          <p:spPr>
            <a:xfrm>
              <a:off x="4493913" y="3462761"/>
              <a:ext cx="2007597" cy="2721419"/>
            </a:xfrm>
            <a:custGeom>
              <a:avLst/>
              <a:gdLst>
                <a:gd name="connsiteX0" fmla="*/ 92501 w 2007597"/>
                <a:gd name="connsiteY0" fmla="*/ 1457198 h 2721419"/>
                <a:gd name="connsiteX1" fmla="*/ 281731 w 2007597"/>
                <a:gd name="connsiteY1" fmla="*/ 1366330 h 2721419"/>
                <a:gd name="connsiteX2" fmla="*/ 387712 w 2007597"/>
                <a:gd name="connsiteY2" fmla="*/ 435229 h 2721419"/>
                <a:gd name="connsiteX3" fmla="*/ 394380 w 2007597"/>
                <a:gd name="connsiteY3" fmla="*/ 703961 h 2721419"/>
                <a:gd name="connsiteX4" fmla="*/ 392475 w 2007597"/>
                <a:gd name="connsiteY4" fmla="*/ 817499 h 2721419"/>
                <a:gd name="connsiteX5" fmla="*/ 391713 w 2007597"/>
                <a:gd name="connsiteY5" fmla="*/ 855345 h 2721419"/>
                <a:gd name="connsiteX6" fmla="*/ 388855 w 2007597"/>
                <a:gd name="connsiteY6" fmla="*/ 968883 h 2721419"/>
                <a:gd name="connsiteX7" fmla="*/ 385046 w 2007597"/>
                <a:gd name="connsiteY7" fmla="*/ 1097598 h 2721419"/>
                <a:gd name="connsiteX8" fmla="*/ 381235 w 2007597"/>
                <a:gd name="connsiteY8" fmla="*/ 1211136 h 2721419"/>
                <a:gd name="connsiteX9" fmla="*/ 379902 w 2007597"/>
                <a:gd name="connsiteY9" fmla="*/ 1248982 h 2721419"/>
                <a:gd name="connsiteX10" fmla="*/ 375711 w 2007597"/>
                <a:gd name="connsiteY10" fmla="*/ 1362520 h 2721419"/>
                <a:gd name="connsiteX11" fmla="*/ 372536 w 2007597"/>
                <a:gd name="connsiteY11" fmla="*/ 1442022 h 2721419"/>
                <a:gd name="connsiteX12" fmla="*/ 463404 w 2007597"/>
                <a:gd name="connsiteY12" fmla="*/ 1442022 h 2721419"/>
                <a:gd name="connsiteX13" fmla="*/ 479724 w 2007597"/>
                <a:gd name="connsiteY13" fmla="*/ 2362327 h 2721419"/>
                <a:gd name="connsiteX14" fmla="*/ 467659 w 2007597"/>
                <a:gd name="connsiteY14" fmla="*/ 2474849 h 2721419"/>
                <a:gd name="connsiteX15" fmla="*/ 454641 w 2007597"/>
                <a:gd name="connsiteY15" fmla="*/ 2579180 h 2721419"/>
                <a:gd name="connsiteX16" fmla="*/ 440608 w 2007597"/>
                <a:gd name="connsiteY16" fmla="*/ 2676017 h 2721419"/>
                <a:gd name="connsiteX17" fmla="*/ 675304 w 2007597"/>
                <a:gd name="connsiteY17" fmla="*/ 2721420 h 2721419"/>
                <a:gd name="connsiteX18" fmla="*/ 704069 w 2007597"/>
                <a:gd name="connsiteY18" fmla="*/ 2606866 h 2721419"/>
                <a:gd name="connsiteX19" fmla="*/ 725405 w 2007597"/>
                <a:gd name="connsiteY19" fmla="*/ 2494026 h 2721419"/>
                <a:gd name="connsiteX20" fmla="*/ 740328 w 2007597"/>
                <a:gd name="connsiteY20" fmla="*/ 2387981 h 2721419"/>
                <a:gd name="connsiteX21" fmla="*/ 728263 w 2007597"/>
                <a:gd name="connsiteY21" fmla="*/ 1434529 h 2721419"/>
                <a:gd name="connsiteX22" fmla="*/ 872090 w 2007597"/>
                <a:gd name="connsiteY22" fmla="*/ 1442085 h 2721419"/>
                <a:gd name="connsiteX23" fmla="*/ 917556 w 2007597"/>
                <a:gd name="connsiteY23" fmla="*/ 2361819 h 2721419"/>
                <a:gd name="connsiteX24" fmla="*/ 906507 w 2007597"/>
                <a:gd name="connsiteY24" fmla="*/ 2473706 h 2721419"/>
                <a:gd name="connsiteX25" fmla="*/ 893871 w 2007597"/>
                <a:gd name="connsiteY25" fmla="*/ 2578354 h 2721419"/>
                <a:gd name="connsiteX26" fmla="*/ 879647 w 2007597"/>
                <a:gd name="connsiteY26" fmla="*/ 2676017 h 2721419"/>
                <a:gd name="connsiteX27" fmla="*/ 1137012 w 2007597"/>
                <a:gd name="connsiteY27" fmla="*/ 2706307 h 2721419"/>
                <a:gd name="connsiteX28" fmla="*/ 1154602 w 2007597"/>
                <a:gd name="connsiteY28" fmla="*/ 2607310 h 2721419"/>
                <a:gd name="connsiteX29" fmla="*/ 1170667 w 2007597"/>
                <a:gd name="connsiteY29" fmla="*/ 2494090 h 2721419"/>
                <a:gd name="connsiteX30" fmla="*/ 1182097 w 2007597"/>
                <a:gd name="connsiteY30" fmla="*/ 2387473 h 2721419"/>
                <a:gd name="connsiteX31" fmla="*/ 1167365 w 2007597"/>
                <a:gd name="connsiteY31" fmla="*/ 1434529 h 2721419"/>
                <a:gd name="connsiteX32" fmla="*/ 1173652 w 2007597"/>
                <a:gd name="connsiteY32" fmla="*/ 1362583 h 2721419"/>
                <a:gd name="connsiteX33" fmla="*/ 1172128 w 2007597"/>
                <a:gd name="connsiteY33" fmla="*/ 1249045 h 2721419"/>
                <a:gd name="connsiteX34" fmla="*/ 1171048 w 2007597"/>
                <a:gd name="connsiteY34" fmla="*/ 1211199 h 2721419"/>
                <a:gd name="connsiteX35" fmla="*/ 1166858 w 2007597"/>
                <a:gd name="connsiteY35" fmla="*/ 1097661 h 2721419"/>
                <a:gd name="connsiteX36" fmla="*/ 1161206 w 2007597"/>
                <a:gd name="connsiteY36" fmla="*/ 968947 h 2721419"/>
                <a:gd name="connsiteX37" fmla="*/ 1155554 w 2007597"/>
                <a:gd name="connsiteY37" fmla="*/ 855409 h 2721419"/>
                <a:gd name="connsiteX38" fmla="*/ 1153586 w 2007597"/>
                <a:gd name="connsiteY38" fmla="*/ 817563 h 2721419"/>
                <a:gd name="connsiteX39" fmla="*/ 1147427 w 2007597"/>
                <a:gd name="connsiteY39" fmla="*/ 704025 h 2721419"/>
                <a:gd name="connsiteX40" fmla="*/ 1144633 w 2007597"/>
                <a:gd name="connsiteY40" fmla="*/ 654812 h 2721419"/>
                <a:gd name="connsiteX41" fmla="*/ 2007597 w 2007597"/>
                <a:gd name="connsiteY41" fmla="*/ 904621 h 2721419"/>
                <a:gd name="connsiteX42" fmla="*/ 1943272 w 2007597"/>
                <a:gd name="connsiteY42" fmla="*/ 688848 h 2721419"/>
                <a:gd name="connsiteX43" fmla="*/ 1178668 w 2007597"/>
                <a:gd name="connsiteY43" fmla="*/ 83249 h 2721419"/>
                <a:gd name="connsiteX44" fmla="*/ 868280 w 2007597"/>
                <a:gd name="connsiteY44" fmla="*/ 7557 h 2721419"/>
                <a:gd name="connsiteX45" fmla="*/ 663874 w 2007597"/>
                <a:gd name="connsiteY45" fmla="*/ 0 h 2721419"/>
                <a:gd name="connsiteX46" fmla="*/ 357296 w 2007597"/>
                <a:gd name="connsiteY46" fmla="*/ 79502 h 2721419"/>
                <a:gd name="connsiteX47" fmla="*/ 92501 w 2007597"/>
                <a:gd name="connsiteY47" fmla="*/ 1457198 h 272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007597" h="2721419">
                  <a:moveTo>
                    <a:pt x="92501" y="1457198"/>
                  </a:moveTo>
                  <a:lnTo>
                    <a:pt x="281731" y="1366330"/>
                  </a:lnTo>
                  <a:cubicBezTo>
                    <a:pt x="92501" y="775843"/>
                    <a:pt x="364979" y="336804"/>
                    <a:pt x="387712" y="435229"/>
                  </a:cubicBezTo>
                  <a:cubicBezTo>
                    <a:pt x="394697" y="465328"/>
                    <a:pt x="395967" y="571437"/>
                    <a:pt x="394380" y="703961"/>
                  </a:cubicBezTo>
                  <a:cubicBezTo>
                    <a:pt x="393935" y="740156"/>
                    <a:pt x="393300" y="778320"/>
                    <a:pt x="392475" y="817499"/>
                  </a:cubicBezTo>
                  <a:cubicBezTo>
                    <a:pt x="392221" y="830009"/>
                    <a:pt x="391967" y="842645"/>
                    <a:pt x="391713" y="855345"/>
                  </a:cubicBezTo>
                  <a:cubicBezTo>
                    <a:pt x="390824" y="892874"/>
                    <a:pt x="389871" y="931037"/>
                    <a:pt x="388855" y="968883"/>
                  </a:cubicBezTo>
                  <a:cubicBezTo>
                    <a:pt x="387649" y="1012571"/>
                    <a:pt x="386379" y="1055878"/>
                    <a:pt x="385046" y="1097598"/>
                  </a:cubicBezTo>
                  <a:cubicBezTo>
                    <a:pt x="383775" y="1137349"/>
                    <a:pt x="382442" y="1175576"/>
                    <a:pt x="381235" y="1211136"/>
                  </a:cubicBezTo>
                  <a:cubicBezTo>
                    <a:pt x="380791" y="1224090"/>
                    <a:pt x="380346" y="1236726"/>
                    <a:pt x="379902" y="1248982"/>
                  </a:cubicBezTo>
                  <a:cubicBezTo>
                    <a:pt x="378378" y="1292860"/>
                    <a:pt x="376854" y="1331595"/>
                    <a:pt x="375711" y="1362520"/>
                  </a:cubicBezTo>
                  <a:cubicBezTo>
                    <a:pt x="373742" y="1412113"/>
                    <a:pt x="372536" y="1442022"/>
                    <a:pt x="372536" y="1442022"/>
                  </a:cubicBezTo>
                  <a:lnTo>
                    <a:pt x="463404" y="1442022"/>
                  </a:lnTo>
                  <a:cubicBezTo>
                    <a:pt x="526523" y="1703642"/>
                    <a:pt x="506394" y="2091436"/>
                    <a:pt x="479724" y="2362327"/>
                  </a:cubicBezTo>
                  <a:cubicBezTo>
                    <a:pt x="475787" y="2402650"/>
                    <a:pt x="471723" y="2440432"/>
                    <a:pt x="467659" y="2474849"/>
                  </a:cubicBezTo>
                  <a:cubicBezTo>
                    <a:pt x="463023" y="2514600"/>
                    <a:pt x="458578" y="2549779"/>
                    <a:pt x="454641" y="2579180"/>
                  </a:cubicBezTo>
                  <a:cubicBezTo>
                    <a:pt x="446450" y="2640013"/>
                    <a:pt x="440608" y="2676017"/>
                    <a:pt x="440608" y="2676017"/>
                  </a:cubicBezTo>
                  <a:cubicBezTo>
                    <a:pt x="470897" y="2706307"/>
                    <a:pt x="675304" y="2721420"/>
                    <a:pt x="675304" y="2721420"/>
                  </a:cubicBezTo>
                  <a:cubicBezTo>
                    <a:pt x="686035" y="2683955"/>
                    <a:pt x="695560" y="2645728"/>
                    <a:pt x="704069" y="2606866"/>
                  </a:cubicBezTo>
                  <a:cubicBezTo>
                    <a:pt x="712197" y="2569591"/>
                    <a:pt x="719309" y="2531936"/>
                    <a:pt x="725405" y="2494026"/>
                  </a:cubicBezTo>
                  <a:cubicBezTo>
                    <a:pt x="731184" y="2458847"/>
                    <a:pt x="736073" y="2423414"/>
                    <a:pt x="740328" y="2387981"/>
                  </a:cubicBezTo>
                  <a:cubicBezTo>
                    <a:pt x="797351" y="1912874"/>
                    <a:pt x="728263" y="1434529"/>
                    <a:pt x="728263" y="1434529"/>
                  </a:cubicBezTo>
                  <a:lnTo>
                    <a:pt x="872090" y="1442085"/>
                  </a:lnTo>
                  <a:cubicBezTo>
                    <a:pt x="952354" y="1718374"/>
                    <a:pt x="940671" y="2097151"/>
                    <a:pt x="917556" y="2361819"/>
                  </a:cubicBezTo>
                  <a:cubicBezTo>
                    <a:pt x="914000" y="2402015"/>
                    <a:pt x="910317" y="2439543"/>
                    <a:pt x="906507" y="2473706"/>
                  </a:cubicBezTo>
                  <a:cubicBezTo>
                    <a:pt x="902126" y="2513584"/>
                    <a:pt x="897744" y="2548890"/>
                    <a:pt x="893871" y="2578354"/>
                  </a:cubicBezTo>
                  <a:cubicBezTo>
                    <a:pt x="885679" y="2639822"/>
                    <a:pt x="879647" y="2676017"/>
                    <a:pt x="879647" y="2676017"/>
                  </a:cubicBezTo>
                  <a:cubicBezTo>
                    <a:pt x="932606" y="2721420"/>
                    <a:pt x="1137012" y="2706307"/>
                    <a:pt x="1137012" y="2706307"/>
                  </a:cubicBezTo>
                  <a:cubicBezTo>
                    <a:pt x="1143553" y="2673160"/>
                    <a:pt x="1149331" y="2640076"/>
                    <a:pt x="1154602" y="2607310"/>
                  </a:cubicBezTo>
                  <a:cubicBezTo>
                    <a:pt x="1160761" y="2569210"/>
                    <a:pt x="1166032" y="2531428"/>
                    <a:pt x="1170667" y="2494090"/>
                  </a:cubicBezTo>
                  <a:cubicBezTo>
                    <a:pt x="1175112" y="2458212"/>
                    <a:pt x="1178922" y="2422652"/>
                    <a:pt x="1182097" y="2387473"/>
                  </a:cubicBezTo>
                  <a:cubicBezTo>
                    <a:pt x="1229722" y="1864360"/>
                    <a:pt x="1148315" y="1440942"/>
                    <a:pt x="1167365" y="1434529"/>
                  </a:cubicBezTo>
                  <a:cubicBezTo>
                    <a:pt x="1171556" y="1433195"/>
                    <a:pt x="1173398" y="1406017"/>
                    <a:pt x="1173652" y="1362583"/>
                  </a:cubicBezTo>
                  <a:cubicBezTo>
                    <a:pt x="1173906" y="1331786"/>
                    <a:pt x="1173271" y="1292797"/>
                    <a:pt x="1172128" y="1249045"/>
                  </a:cubicBezTo>
                  <a:cubicBezTo>
                    <a:pt x="1171810" y="1236790"/>
                    <a:pt x="1171429" y="1224153"/>
                    <a:pt x="1171048" y="1211199"/>
                  </a:cubicBezTo>
                  <a:cubicBezTo>
                    <a:pt x="1169905" y="1175195"/>
                    <a:pt x="1168445" y="1136777"/>
                    <a:pt x="1166858" y="1097661"/>
                  </a:cubicBezTo>
                  <a:cubicBezTo>
                    <a:pt x="1165143" y="1054989"/>
                    <a:pt x="1163174" y="1011365"/>
                    <a:pt x="1161206" y="968947"/>
                  </a:cubicBezTo>
                  <a:cubicBezTo>
                    <a:pt x="1159301" y="929450"/>
                    <a:pt x="1157396" y="891032"/>
                    <a:pt x="1155554" y="855409"/>
                  </a:cubicBezTo>
                  <a:cubicBezTo>
                    <a:pt x="1154919" y="842391"/>
                    <a:pt x="1154284" y="829755"/>
                    <a:pt x="1153586" y="817563"/>
                  </a:cubicBezTo>
                  <a:cubicBezTo>
                    <a:pt x="1151236" y="771843"/>
                    <a:pt x="1149014" y="732536"/>
                    <a:pt x="1147427" y="704025"/>
                  </a:cubicBezTo>
                  <a:cubicBezTo>
                    <a:pt x="1145712" y="673037"/>
                    <a:pt x="1144633" y="654812"/>
                    <a:pt x="1144633" y="654812"/>
                  </a:cubicBezTo>
                  <a:cubicBezTo>
                    <a:pt x="1492866" y="1063625"/>
                    <a:pt x="2007597" y="904621"/>
                    <a:pt x="2007597" y="904621"/>
                  </a:cubicBezTo>
                  <a:lnTo>
                    <a:pt x="1943272" y="688848"/>
                  </a:lnTo>
                  <a:cubicBezTo>
                    <a:pt x="1155999" y="832676"/>
                    <a:pt x="1208958" y="113538"/>
                    <a:pt x="1178668" y="83249"/>
                  </a:cubicBezTo>
                  <a:cubicBezTo>
                    <a:pt x="1148379" y="52959"/>
                    <a:pt x="868280" y="7557"/>
                    <a:pt x="868280" y="7557"/>
                  </a:cubicBezTo>
                  <a:cubicBezTo>
                    <a:pt x="743376" y="162751"/>
                    <a:pt x="663874" y="0"/>
                    <a:pt x="663874" y="0"/>
                  </a:cubicBezTo>
                  <a:cubicBezTo>
                    <a:pt x="527603" y="22733"/>
                    <a:pt x="357296" y="79502"/>
                    <a:pt x="357296" y="79502"/>
                  </a:cubicBezTo>
                  <a:cubicBezTo>
                    <a:pt x="-240557" y="609346"/>
                    <a:pt x="92501" y="1457198"/>
                    <a:pt x="92501" y="1457198"/>
                  </a:cubicBezTo>
                  <a:close/>
                </a:path>
              </a:pathLst>
            </a:custGeom>
            <a:solidFill>
              <a:srgbClr val="98824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6C9DD5E1-04AC-4ABC-B9E6-98AFC85DE9C1}"/>
                </a:ext>
              </a:extLst>
            </p:cNvPr>
            <p:cNvSpPr/>
            <p:nvPr/>
          </p:nvSpPr>
          <p:spPr>
            <a:xfrm>
              <a:off x="5161851" y="3511911"/>
              <a:ext cx="189166" cy="1370266"/>
            </a:xfrm>
            <a:custGeom>
              <a:avLst/>
              <a:gdLst>
                <a:gd name="connsiteX0" fmla="*/ 47561 w 189166"/>
                <a:gd name="connsiteY0" fmla="*/ 21272 h 1370266"/>
                <a:gd name="connsiteX1" fmla="*/ 95314 w 189166"/>
                <a:gd name="connsiteY1" fmla="*/ 30416 h 1370266"/>
                <a:gd name="connsiteX2" fmla="*/ 142494 w 189166"/>
                <a:gd name="connsiteY2" fmla="*/ 22606 h 1370266"/>
                <a:gd name="connsiteX3" fmla="*/ 165735 w 189166"/>
                <a:gd name="connsiteY3" fmla="*/ 12700 h 1370266"/>
                <a:gd name="connsiteX4" fmla="*/ 189166 w 189166"/>
                <a:gd name="connsiteY4" fmla="*/ 0 h 1370266"/>
                <a:gd name="connsiteX5" fmla="*/ 172339 w 189166"/>
                <a:gd name="connsiteY5" fmla="*/ 21717 h 1370266"/>
                <a:gd name="connsiteX6" fmla="*/ 150051 w 189166"/>
                <a:gd name="connsiteY6" fmla="*/ 38798 h 1370266"/>
                <a:gd name="connsiteX7" fmla="*/ 137287 w 189166"/>
                <a:gd name="connsiteY7" fmla="*/ 45339 h 1370266"/>
                <a:gd name="connsiteX8" fmla="*/ 123571 w 189166"/>
                <a:gd name="connsiteY8" fmla="*/ 50038 h 1370266"/>
                <a:gd name="connsiteX9" fmla="*/ 117221 w 189166"/>
                <a:gd name="connsiteY9" fmla="*/ 51308 h 1370266"/>
                <a:gd name="connsiteX10" fmla="*/ 109728 w 189166"/>
                <a:gd name="connsiteY10" fmla="*/ 1370266 h 1370266"/>
                <a:gd name="connsiteX11" fmla="*/ 94615 w 189166"/>
                <a:gd name="connsiteY11" fmla="*/ 1370203 h 1370266"/>
                <a:gd name="connsiteX12" fmla="*/ 102108 w 189166"/>
                <a:gd name="connsiteY12" fmla="*/ 53213 h 1370266"/>
                <a:gd name="connsiteX13" fmla="*/ 94742 w 189166"/>
                <a:gd name="connsiteY13" fmla="*/ 53149 h 1370266"/>
                <a:gd name="connsiteX14" fmla="*/ 40195 w 189166"/>
                <a:gd name="connsiteY14" fmla="*/ 37465 h 1370266"/>
                <a:gd name="connsiteX15" fmla="*/ 0 w 189166"/>
                <a:gd name="connsiteY15" fmla="*/ 63 h 1370266"/>
                <a:gd name="connsiteX16" fmla="*/ 47561 w 189166"/>
                <a:gd name="connsiteY16" fmla="*/ 21272 h 137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166" h="1370266">
                  <a:moveTo>
                    <a:pt x="47561" y="21272"/>
                  </a:moveTo>
                  <a:cubicBezTo>
                    <a:pt x="63436" y="26733"/>
                    <a:pt x="79439" y="30035"/>
                    <a:pt x="95314" y="30416"/>
                  </a:cubicBezTo>
                  <a:cubicBezTo>
                    <a:pt x="111125" y="30797"/>
                    <a:pt x="127127" y="28638"/>
                    <a:pt x="142494" y="22606"/>
                  </a:cubicBezTo>
                  <a:cubicBezTo>
                    <a:pt x="150558" y="20447"/>
                    <a:pt x="157797" y="16129"/>
                    <a:pt x="165735" y="12700"/>
                  </a:cubicBezTo>
                  <a:cubicBezTo>
                    <a:pt x="173545" y="8953"/>
                    <a:pt x="180658" y="3873"/>
                    <a:pt x="189166" y="0"/>
                  </a:cubicBezTo>
                  <a:cubicBezTo>
                    <a:pt x="184214" y="7493"/>
                    <a:pt x="178752" y="15049"/>
                    <a:pt x="172339" y="21717"/>
                  </a:cubicBezTo>
                  <a:cubicBezTo>
                    <a:pt x="165354" y="27622"/>
                    <a:pt x="158686" y="34607"/>
                    <a:pt x="150051" y="38798"/>
                  </a:cubicBezTo>
                  <a:cubicBezTo>
                    <a:pt x="145859" y="41021"/>
                    <a:pt x="141922" y="43878"/>
                    <a:pt x="137287" y="45339"/>
                  </a:cubicBezTo>
                  <a:cubicBezTo>
                    <a:pt x="132778" y="46990"/>
                    <a:pt x="128143" y="48451"/>
                    <a:pt x="123571" y="50038"/>
                  </a:cubicBezTo>
                  <a:cubicBezTo>
                    <a:pt x="121476" y="50482"/>
                    <a:pt x="119316" y="50927"/>
                    <a:pt x="117221" y="51308"/>
                  </a:cubicBezTo>
                  <a:lnTo>
                    <a:pt x="109728" y="1370266"/>
                  </a:lnTo>
                  <a:lnTo>
                    <a:pt x="94615" y="1370203"/>
                  </a:lnTo>
                  <a:lnTo>
                    <a:pt x="102108" y="53213"/>
                  </a:lnTo>
                  <a:cubicBezTo>
                    <a:pt x="99632" y="53340"/>
                    <a:pt x="97218" y="53340"/>
                    <a:pt x="94742" y="53149"/>
                  </a:cubicBezTo>
                  <a:cubicBezTo>
                    <a:pt x="75311" y="52705"/>
                    <a:pt x="56388" y="46799"/>
                    <a:pt x="40195" y="37465"/>
                  </a:cubicBezTo>
                  <a:cubicBezTo>
                    <a:pt x="24130" y="27940"/>
                    <a:pt x="9779" y="15621"/>
                    <a:pt x="0" y="63"/>
                  </a:cubicBezTo>
                  <a:cubicBezTo>
                    <a:pt x="16002" y="8509"/>
                    <a:pt x="31623" y="15811"/>
                    <a:pt x="47561" y="21272"/>
                  </a:cubicBezTo>
                  <a:close/>
                </a:path>
              </a:pathLst>
            </a:custGeom>
            <a:solidFill>
              <a:srgbClr val="7F6B3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5C8BE204-D912-4404-B5A9-B6342F187832}"/>
                </a:ext>
              </a:extLst>
            </p:cNvPr>
            <p:cNvSpPr/>
            <p:nvPr/>
          </p:nvSpPr>
          <p:spPr>
            <a:xfrm>
              <a:off x="5335841" y="3686028"/>
              <a:ext cx="219583" cy="280098"/>
            </a:xfrm>
            <a:custGeom>
              <a:avLst/>
              <a:gdLst>
                <a:gd name="connsiteX0" fmla="*/ 53277 w 219583"/>
                <a:gd name="connsiteY0" fmla="*/ 22733 h 280098"/>
                <a:gd name="connsiteX1" fmla="*/ 166307 w 219583"/>
                <a:gd name="connsiteY1" fmla="*/ 22733 h 280098"/>
                <a:gd name="connsiteX2" fmla="*/ 196850 w 219583"/>
                <a:gd name="connsiteY2" fmla="*/ 53277 h 280098"/>
                <a:gd name="connsiteX3" fmla="*/ 196850 w 219583"/>
                <a:gd name="connsiteY3" fmla="*/ 226822 h 280098"/>
                <a:gd name="connsiteX4" fmla="*/ 166307 w 219583"/>
                <a:gd name="connsiteY4" fmla="*/ 257365 h 280098"/>
                <a:gd name="connsiteX5" fmla="*/ 53277 w 219583"/>
                <a:gd name="connsiteY5" fmla="*/ 257365 h 280098"/>
                <a:gd name="connsiteX6" fmla="*/ 22733 w 219583"/>
                <a:gd name="connsiteY6" fmla="*/ 226822 h 280098"/>
                <a:gd name="connsiteX7" fmla="*/ 22733 w 219583"/>
                <a:gd name="connsiteY7" fmla="*/ 53277 h 280098"/>
                <a:gd name="connsiteX8" fmla="*/ 53277 w 219583"/>
                <a:gd name="connsiteY8" fmla="*/ 22733 h 280098"/>
                <a:gd name="connsiteX9" fmla="*/ 53277 w 219583"/>
                <a:gd name="connsiteY9" fmla="*/ 0 h 280098"/>
                <a:gd name="connsiteX10" fmla="*/ 0 w 219583"/>
                <a:gd name="connsiteY10" fmla="*/ 53277 h 280098"/>
                <a:gd name="connsiteX11" fmla="*/ 0 w 219583"/>
                <a:gd name="connsiteY11" fmla="*/ 226822 h 280098"/>
                <a:gd name="connsiteX12" fmla="*/ 53277 w 219583"/>
                <a:gd name="connsiteY12" fmla="*/ 280098 h 280098"/>
                <a:gd name="connsiteX13" fmla="*/ 166307 w 219583"/>
                <a:gd name="connsiteY13" fmla="*/ 280098 h 280098"/>
                <a:gd name="connsiteX14" fmla="*/ 219583 w 219583"/>
                <a:gd name="connsiteY14" fmla="*/ 226822 h 280098"/>
                <a:gd name="connsiteX15" fmla="*/ 219583 w 219583"/>
                <a:gd name="connsiteY15" fmla="*/ 53277 h 280098"/>
                <a:gd name="connsiteX16" fmla="*/ 166307 w 219583"/>
                <a:gd name="connsiteY16" fmla="*/ 0 h 280098"/>
                <a:gd name="connsiteX17" fmla="*/ 53277 w 219583"/>
                <a:gd name="connsiteY17" fmla="*/ 0 h 280098"/>
                <a:gd name="connsiteX18" fmla="*/ 53277 w 219583"/>
                <a:gd name="connsiteY18" fmla="*/ 0 h 2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9583" h="280098">
                  <a:moveTo>
                    <a:pt x="53277" y="22733"/>
                  </a:moveTo>
                  <a:lnTo>
                    <a:pt x="166307" y="22733"/>
                  </a:lnTo>
                  <a:cubicBezTo>
                    <a:pt x="183134" y="22733"/>
                    <a:pt x="196850" y="36449"/>
                    <a:pt x="196850" y="53277"/>
                  </a:cubicBezTo>
                  <a:lnTo>
                    <a:pt x="196850" y="226822"/>
                  </a:lnTo>
                  <a:cubicBezTo>
                    <a:pt x="196850" y="243649"/>
                    <a:pt x="183134" y="257365"/>
                    <a:pt x="166307" y="257365"/>
                  </a:cubicBezTo>
                  <a:lnTo>
                    <a:pt x="53277" y="257365"/>
                  </a:lnTo>
                  <a:cubicBezTo>
                    <a:pt x="36449" y="257365"/>
                    <a:pt x="22733" y="243649"/>
                    <a:pt x="22733" y="226822"/>
                  </a:cubicBezTo>
                  <a:lnTo>
                    <a:pt x="22733" y="53277"/>
                  </a:lnTo>
                  <a:cubicBezTo>
                    <a:pt x="22733" y="36385"/>
                    <a:pt x="36449" y="22733"/>
                    <a:pt x="53277" y="22733"/>
                  </a:cubicBezTo>
                  <a:moveTo>
                    <a:pt x="53277" y="0"/>
                  </a:moveTo>
                  <a:cubicBezTo>
                    <a:pt x="23876" y="0"/>
                    <a:pt x="0" y="23876"/>
                    <a:pt x="0" y="53277"/>
                  </a:cubicBezTo>
                  <a:lnTo>
                    <a:pt x="0" y="226822"/>
                  </a:lnTo>
                  <a:cubicBezTo>
                    <a:pt x="0" y="256222"/>
                    <a:pt x="23876" y="280098"/>
                    <a:pt x="53277" y="280098"/>
                  </a:cubicBezTo>
                  <a:lnTo>
                    <a:pt x="166307" y="280098"/>
                  </a:lnTo>
                  <a:cubicBezTo>
                    <a:pt x="195707" y="280098"/>
                    <a:pt x="219583" y="256222"/>
                    <a:pt x="219583" y="226822"/>
                  </a:cubicBezTo>
                  <a:lnTo>
                    <a:pt x="219583" y="53277"/>
                  </a:lnTo>
                  <a:cubicBezTo>
                    <a:pt x="219583" y="23876"/>
                    <a:pt x="195707" y="0"/>
                    <a:pt x="166307" y="0"/>
                  </a:cubicBezTo>
                  <a:lnTo>
                    <a:pt x="53277" y="0"/>
                  </a:lnTo>
                  <a:lnTo>
                    <a:pt x="53277" y="0"/>
                  </a:lnTo>
                  <a:close/>
                </a:path>
              </a:pathLst>
            </a:custGeom>
            <a:solidFill>
              <a:srgbClr val="7F6B3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7102DA52-8BFD-44E5-A8C0-79C44B6A9C6E}"/>
                </a:ext>
              </a:extLst>
            </p:cNvPr>
            <p:cNvSpPr/>
            <p:nvPr/>
          </p:nvSpPr>
          <p:spPr>
            <a:xfrm>
              <a:off x="4987607" y="3686028"/>
              <a:ext cx="219583" cy="280098"/>
            </a:xfrm>
            <a:custGeom>
              <a:avLst/>
              <a:gdLst>
                <a:gd name="connsiteX0" fmla="*/ 53277 w 219583"/>
                <a:gd name="connsiteY0" fmla="*/ 22733 h 280098"/>
                <a:gd name="connsiteX1" fmla="*/ 166307 w 219583"/>
                <a:gd name="connsiteY1" fmla="*/ 22733 h 280098"/>
                <a:gd name="connsiteX2" fmla="*/ 196850 w 219583"/>
                <a:gd name="connsiteY2" fmla="*/ 53277 h 280098"/>
                <a:gd name="connsiteX3" fmla="*/ 196850 w 219583"/>
                <a:gd name="connsiteY3" fmla="*/ 226822 h 280098"/>
                <a:gd name="connsiteX4" fmla="*/ 166307 w 219583"/>
                <a:gd name="connsiteY4" fmla="*/ 257365 h 280098"/>
                <a:gd name="connsiteX5" fmla="*/ 53277 w 219583"/>
                <a:gd name="connsiteY5" fmla="*/ 257365 h 280098"/>
                <a:gd name="connsiteX6" fmla="*/ 22733 w 219583"/>
                <a:gd name="connsiteY6" fmla="*/ 226822 h 280098"/>
                <a:gd name="connsiteX7" fmla="*/ 22733 w 219583"/>
                <a:gd name="connsiteY7" fmla="*/ 53277 h 280098"/>
                <a:gd name="connsiteX8" fmla="*/ 53277 w 219583"/>
                <a:gd name="connsiteY8" fmla="*/ 22733 h 280098"/>
                <a:gd name="connsiteX9" fmla="*/ 53277 w 219583"/>
                <a:gd name="connsiteY9" fmla="*/ 0 h 280098"/>
                <a:gd name="connsiteX10" fmla="*/ 0 w 219583"/>
                <a:gd name="connsiteY10" fmla="*/ 53277 h 280098"/>
                <a:gd name="connsiteX11" fmla="*/ 0 w 219583"/>
                <a:gd name="connsiteY11" fmla="*/ 226822 h 280098"/>
                <a:gd name="connsiteX12" fmla="*/ 53277 w 219583"/>
                <a:gd name="connsiteY12" fmla="*/ 280098 h 280098"/>
                <a:gd name="connsiteX13" fmla="*/ 166307 w 219583"/>
                <a:gd name="connsiteY13" fmla="*/ 280098 h 280098"/>
                <a:gd name="connsiteX14" fmla="*/ 219583 w 219583"/>
                <a:gd name="connsiteY14" fmla="*/ 226822 h 280098"/>
                <a:gd name="connsiteX15" fmla="*/ 219583 w 219583"/>
                <a:gd name="connsiteY15" fmla="*/ 53277 h 280098"/>
                <a:gd name="connsiteX16" fmla="*/ 166307 w 219583"/>
                <a:gd name="connsiteY16" fmla="*/ 0 h 280098"/>
                <a:gd name="connsiteX17" fmla="*/ 53277 w 219583"/>
                <a:gd name="connsiteY17" fmla="*/ 0 h 280098"/>
                <a:gd name="connsiteX18" fmla="*/ 53277 w 219583"/>
                <a:gd name="connsiteY18" fmla="*/ 0 h 2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19583" h="280098">
                  <a:moveTo>
                    <a:pt x="53277" y="22733"/>
                  </a:moveTo>
                  <a:lnTo>
                    <a:pt x="166307" y="22733"/>
                  </a:lnTo>
                  <a:cubicBezTo>
                    <a:pt x="183134" y="22733"/>
                    <a:pt x="196850" y="36449"/>
                    <a:pt x="196850" y="53277"/>
                  </a:cubicBezTo>
                  <a:lnTo>
                    <a:pt x="196850" y="226822"/>
                  </a:lnTo>
                  <a:cubicBezTo>
                    <a:pt x="196850" y="243649"/>
                    <a:pt x="183134" y="257365"/>
                    <a:pt x="166307" y="257365"/>
                  </a:cubicBezTo>
                  <a:lnTo>
                    <a:pt x="53277" y="257365"/>
                  </a:lnTo>
                  <a:cubicBezTo>
                    <a:pt x="36449" y="257365"/>
                    <a:pt x="22733" y="243649"/>
                    <a:pt x="22733" y="226822"/>
                  </a:cubicBezTo>
                  <a:lnTo>
                    <a:pt x="22733" y="53277"/>
                  </a:lnTo>
                  <a:cubicBezTo>
                    <a:pt x="22733" y="36385"/>
                    <a:pt x="36449" y="22733"/>
                    <a:pt x="53277" y="22733"/>
                  </a:cubicBezTo>
                  <a:moveTo>
                    <a:pt x="53277" y="0"/>
                  </a:moveTo>
                  <a:cubicBezTo>
                    <a:pt x="23876" y="0"/>
                    <a:pt x="0" y="23876"/>
                    <a:pt x="0" y="53277"/>
                  </a:cubicBezTo>
                  <a:lnTo>
                    <a:pt x="0" y="226822"/>
                  </a:lnTo>
                  <a:cubicBezTo>
                    <a:pt x="0" y="256222"/>
                    <a:pt x="23876" y="280098"/>
                    <a:pt x="53277" y="280098"/>
                  </a:cubicBezTo>
                  <a:lnTo>
                    <a:pt x="166307" y="280098"/>
                  </a:lnTo>
                  <a:cubicBezTo>
                    <a:pt x="195707" y="280098"/>
                    <a:pt x="219583" y="256222"/>
                    <a:pt x="219583" y="226822"/>
                  </a:cubicBezTo>
                  <a:lnTo>
                    <a:pt x="219583" y="53277"/>
                  </a:lnTo>
                  <a:cubicBezTo>
                    <a:pt x="219583" y="23876"/>
                    <a:pt x="195707" y="0"/>
                    <a:pt x="166307" y="0"/>
                  </a:cubicBezTo>
                  <a:lnTo>
                    <a:pt x="53277" y="0"/>
                  </a:lnTo>
                  <a:lnTo>
                    <a:pt x="53277" y="0"/>
                  </a:lnTo>
                  <a:close/>
                </a:path>
              </a:pathLst>
            </a:custGeom>
            <a:solidFill>
              <a:srgbClr val="7F6B3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5685C28-CD85-4AEC-8097-4ABA0727425E}"/>
                </a:ext>
              </a:extLst>
            </p:cNvPr>
            <p:cNvSpPr/>
            <p:nvPr/>
          </p:nvSpPr>
          <p:spPr>
            <a:xfrm>
              <a:off x="4875212" y="4560359"/>
              <a:ext cx="789876" cy="113538"/>
            </a:xfrm>
            <a:custGeom>
              <a:avLst/>
              <a:gdLst>
                <a:gd name="connsiteX0" fmla="*/ 0 w 789876"/>
                <a:gd name="connsiteY0" fmla="*/ 113538 h 113538"/>
                <a:gd name="connsiteX1" fmla="*/ 789877 w 789876"/>
                <a:gd name="connsiteY1" fmla="*/ 113538 h 113538"/>
                <a:gd name="connsiteX2" fmla="*/ 785685 w 789876"/>
                <a:gd name="connsiteY2" fmla="*/ 0 h 113538"/>
                <a:gd name="connsiteX3" fmla="*/ 3810 w 789876"/>
                <a:gd name="connsiteY3" fmla="*/ 0 h 113538"/>
                <a:gd name="connsiteX4" fmla="*/ 0 w 789876"/>
                <a:gd name="connsiteY4" fmla="*/ 113538 h 11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876" h="113538">
                  <a:moveTo>
                    <a:pt x="0" y="113538"/>
                  </a:moveTo>
                  <a:lnTo>
                    <a:pt x="789877" y="113538"/>
                  </a:lnTo>
                  <a:cubicBezTo>
                    <a:pt x="788734" y="77534"/>
                    <a:pt x="787273" y="39116"/>
                    <a:pt x="785685" y="0"/>
                  </a:cubicBezTo>
                  <a:lnTo>
                    <a:pt x="3810" y="0"/>
                  </a:lnTo>
                  <a:cubicBezTo>
                    <a:pt x="2477" y="39751"/>
                    <a:pt x="1207" y="77978"/>
                    <a:pt x="0" y="113538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FAB52851-03A1-4AE6-804A-DBFBBBB8C664}"/>
                </a:ext>
              </a:extLst>
            </p:cNvPr>
            <p:cNvSpPr/>
            <p:nvPr/>
          </p:nvSpPr>
          <p:spPr>
            <a:xfrm>
              <a:off x="4869688" y="4711806"/>
              <a:ext cx="797996" cy="113538"/>
            </a:xfrm>
            <a:custGeom>
              <a:avLst/>
              <a:gdLst>
                <a:gd name="connsiteX0" fmla="*/ 0 w 797996"/>
                <a:gd name="connsiteY0" fmla="*/ 113538 h 113538"/>
                <a:gd name="connsiteX1" fmla="*/ 797941 w 797996"/>
                <a:gd name="connsiteY1" fmla="*/ 113538 h 113538"/>
                <a:gd name="connsiteX2" fmla="*/ 796417 w 797996"/>
                <a:gd name="connsiteY2" fmla="*/ 0 h 113538"/>
                <a:gd name="connsiteX3" fmla="*/ 4191 w 797996"/>
                <a:gd name="connsiteY3" fmla="*/ 0 h 113538"/>
                <a:gd name="connsiteX4" fmla="*/ 0 w 797996"/>
                <a:gd name="connsiteY4" fmla="*/ 113538 h 11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996" h="113538">
                  <a:moveTo>
                    <a:pt x="0" y="113538"/>
                  </a:moveTo>
                  <a:lnTo>
                    <a:pt x="797941" y="113538"/>
                  </a:lnTo>
                  <a:cubicBezTo>
                    <a:pt x="798195" y="82741"/>
                    <a:pt x="797560" y="43752"/>
                    <a:pt x="796417" y="0"/>
                  </a:cubicBezTo>
                  <a:lnTo>
                    <a:pt x="4191" y="0"/>
                  </a:lnTo>
                  <a:cubicBezTo>
                    <a:pt x="2667" y="43879"/>
                    <a:pt x="1143" y="82550"/>
                    <a:pt x="0" y="113538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3BB7D42D-A51C-4200-89B0-F7D4188F54A1}"/>
                </a:ext>
              </a:extLst>
            </p:cNvPr>
            <p:cNvSpPr/>
            <p:nvPr/>
          </p:nvSpPr>
          <p:spPr>
            <a:xfrm>
              <a:off x="4886452" y="4166723"/>
              <a:ext cx="761174" cy="113538"/>
            </a:xfrm>
            <a:custGeom>
              <a:avLst/>
              <a:gdLst>
                <a:gd name="connsiteX0" fmla="*/ 0 w 761174"/>
                <a:gd name="connsiteY0" fmla="*/ 113538 h 113538"/>
                <a:gd name="connsiteX1" fmla="*/ 761175 w 761174"/>
                <a:gd name="connsiteY1" fmla="*/ 113538 h 113538"/>
                <a:gd name="connsiteX2" fmla="*/ 755015 w 761174"/>
                <a:gd name="connsiteY2" fmla="*/ 0 h 113538"/>
                <a:gd name="connsiteX3" fmla="*/ 1841 w 761174"/>
                <a:gd name="connsiteY3" fmla="*/ 0 h 113538"/>
                <a:gd name="connsiteX4" fmla="*/ 0 w 761174"/>
                <a:gd name="connsiteY4" fmla="*/ 113538 h 11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1174" h="113538">
                  <a:moveTo>
                    <a:pt x="0" y="113538"/>
                  </a:moveTo>
                  <a:lnTo>
                    <a:pt x="761175" y="113538"/>
                  </a:lnTo>
                  <a:cubicBezTo>
                    <a:pt x="758825" y="67818"/>
                    <a:pt x="756602" y="28511"/>
                    <a:pt x="755015" y="0"/>
                  </a:cubicBezTo>
                  <a:lnTo>
                    <a:pt x="1841" y="0"/>
                  </a:lnTo>
                  <a:cubicBezTo>
                    <a:pt x="1397" y="36195"/>
                    <a:pt x="826" y="74358"/>
                    <a:pt x="0" y="113538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E2C73ADB-DD50-4119-9106-E7AF97358C8B}"/>
                </a:ext>
              </a:extLst>
            </p:cNvPr>
            <p:cNvSpPr/>
            <p:nvPr/>
          </p:nvSpPr>
          <p:spPr>
            <a:xfrm>
              <a:off x="4882769" y="4318106"/>
              <a:ext cx="772477" cy="113538"/>
            </a:xfrm>
            <a:custGeom>
              <a:avLst/>
              <a:gdLst>
                <a:gd name="connsiteX0" fmla="*/ 0 w 772477"/>
                <a:gd name="connsiteY0" fmla="*/ 113538 h 113538"/>
                <a:gd name="connsiteX1" fmla="*/ 772478 w 772477"/>
                <a:gd name="connsiteY1" fmla="*/ 113538 h 113538"/>
                <a:gd name="connsiteX2" fmla="*/ 766826 w 772477"/>
                <a:gd name="connsiteY2" fmla="*/ 0 h 113538"/>
                <a:gd name="connsiteX3" fmla="*/ 2921 w 772477"/>
                <a:gd name="connsiteY3" fmla="*/ 0 h 113538"/>
                <a:gd name="connsiteX4" fmla="*/ 0 w 772477"/>
                <a:gd name="connsiteY4" fmla="*/ 113538 h 11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477" h="113538">
                  <a:moveTo>
                    <a:pt x="0" y="113538"/>
                  </a:moveTo>
                  <a:lnTo>
                    <a:pt x="772478" y="113538"/>
                  </a:lnTo>
                  <a:cubicBezTo>
                    <a:pt x="770572" y="74041"/>
                    <a:pt x="768667" y="35624"/>
                    <a:pt x="766826" y="0"/>
                  </a:cubicBezTo>
                  <a:lnTo>
                    <a:pt x="2921" y="0"/>
                  </a:lnTo>
                  <a:cubicBezTo>
                    <a:pt x="1968" y="37592"/>
                    <a:pt x="1079" y="75692"/>
                    <a:pt x="0" y="113538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F6F1D478-C91F-4281-B578-E067BE05EF7D}"/>
                </a:ext>
              </a:extLst>
            </p:cNvPr>
            <p:cNvSpPr/>
            <p:nvPr/>
          </p:nvSpPr>
          <p:spPr>
            <a:xfrm>
              <a:off x="5400611" y="5824517"/>
              <a:ext cx="275526" cy="132275"/>
            </a:xfrm>
            <a:custGeom>
              <a:avLst/>
              <a:gdLst>
                <a:gd name="connsiteX0" fmla="*/ 0 w 275526"/>
                <a:gd name="connsiteY0" fmla="*/ 111951 h 132275"/>
                <a:gd name="connsiteX1" fmla="*/ 264097 w 275526"/>
                <a:gd name="connsiteY1" fmla="*/ 132207 h 132275"/>
                <a:gd name="connsiteX2" fmla="*/ 275527 w 275526"/>
                <a:gd name="connsiteY2" fmla="*/ 25590 h 132275"/>
                <a:gd name="connsiteX3" fmla="*/ 11049 w 275526"/>
                <a:gd name="connsiteY3" fmla="*/ 0 h 132275"/>
                <a:gd name="connsiteX4" fmla="*/ 0 w 275526"/>
                <a:gd name="connsiteY4" fmla="*/ 111951 h 13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26" h="132275">
                  <a:moveTo>
                    <a:pt x="0" y="111951"/>
                  </a:moveTo>
                  <a:cubicBezTo>
                    <a:pt x="56071" y="119951"/>
                    <a:pt x="164973" y="133350"/>
                    <a:pt x="264097" y="132207"/>
                  </a:cubicBezTo>
                  <a:cubicBezTo>
                    <a:pt x="268542" y="96329"/>
                    <a:pt x="272352" y="60769"/>
                    <a:pt x="275527" y="25590"/>
                  </a:cubicBezTo>
                  <a:cubicBezTo>
                    <a:pt x="207328" y="18097"/>
                    <a:pt x="73914" y="3873"/>
                    <a:pt x="11049" y="0"/>
                  </a:cubicBezTo>
                  <a:cubicBezTo>
                    <a:pt x="7493" y="40259"/>
                    <a:pt x="3747" y="77788"/>
                    <a:pt x="0" y="111951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156F3D41-6766-4089-8025-39491B83440F}"/>
                </a:ext>
              </a:extLst>
            </p:cNvPr>
            <p:cNvSpPr/>
            <p:nvPr/>
          </p:nvSpPr>
          <p:spPr>
            <a:xfrm>
              <a:off x="5373687" y="6041116"/>
              <a:ext cx="274954" cy="130303"/>
            </a:xfrm>
            <a:custGeom>
              <a:avLst/>
              <a:gdLst>
                <a:gd name="connsiteX0" fmla="*/ 0 w 274954"/>
                <a:gd name="connsiteY0" fmla="*/ 97599 h 130303"/>
                <a:gd name="connsiteX1" fmla="*/ 257366 w 274954"/>
                <a:gd name="connsiteY1" fmla="*/ 127889 h 130303"/>
                <a:gd name="connsiteX2" fmla="*/ 274955 w 274954"/>
                <a:gd name="connsiteY2" fmla="*/ 28892 h 130303"/>
                <a:gd name="connsiteX3" fmla="*/ 14224 w 274954"/>
                <a:gd name="connsiteY3" fmla="*/ 0 h 130303"/>
                <a:gd name="connsiteX4" fmla="*/ 0 w 274954"/>
                <a:gd name="connsiteY4" fmla="*/ 97599 h 130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954" h="130303">
                  <a:moveTo>
                    <a:pt x="0" y="97599"/>
                  </a:moveTo>
                  <a:cubicBezTo>
                    <a:pt x="52959" y="143002"/>
                    <a:pt x="257366" y="127889"/>
                    <a:pt x="257366" y="127889"/>
                  </a:cubicBezTo>
                  <a:cubicBezTo>
                    <a:pt x="263906" y="94742"/>
                    <a:pt x="269684" y="61658"/>
                    <a:pt x="274955" y="28892"/>
                  </a:cubicBezTo>
                  <a:lnTo>
                    <a:pt x="14224" y="0"/>
                  </a:lnTo>
                  <a:cubicBezTo>
                    <a:pt x="6096" y="61404"/>
                    <a:pt x="0" y="97599"/>
                    <a:pt x="0" y="97599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98E10BAB-9C22-47BB-B574-509AC59C1653}"/>
                </a:ext>
              </a:extLst>
            </p:cNvPr>
            <p:cNvSpPr/>
            <p:nvPr/>
          </p:nvSpPr>
          <p:spPr>
            <a:xfrm>
              <a:off x="4961699" y="5825152"/>
              <a:ext cx="272669" cy="131718"/>
            </a:xfrm>
            <a:custGeom>
              <a:avLst/>
              <a:gdLst>
                <a:gd name="connsiteX0" fmla="*/ 0 w 272669"/>
                <a:gd name="connsiteY0" fmla="*/ 112459 h 131718"/>
                <a:gd name="connsiteX1" fmla="*/ 257747 w 272669"/>
                <a:gd name="connsiteY1" fmla="*/ 131635 h 131718"/>
                <a:gd name="connsiteX2" fmla="*/ 272669 w 272669"/>
                <a:gd name="connsiteY2" fmla="*/ 25591 h 131718"/>
                <a:gd name="connsiteX3" fmla="*/ 12002 w 272669"/>
                <a:gd name="connsiteY3" fmla="*/ 0 h 131718"/>
                <a:gd name="connsiteX4" fmla="*/ 0 w 272669"/>
                <a:gd name="connsiteY4" fmla="*/ 112459 h 13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669" h="131718">
                  <a:moveTo>
                    <a:pt x="0" y="112459"/>
                  </a:moveTo>
                  <a:cubicBezTo>
                    <a:pt x="58293" y="120586"/>
                    <a:pt x="162623" y="132842"/>
                    <a:pt x="257747" y="131635"/>
                  </a:cubicBezTo>
                  <a:cubicBezTo>
                    <a:pt x="263525" y="96457"/>
                    <a:pt x="268415" y="61023"/>
                    <a:pt x="272669" y="25591"/>
                  </a:cubicBezTo>
                  <a:cubicBezTo>
                    <a:pt x="208979" y="18542"/>
                    <a:pt x="79502" y="4699"/>
                    <a:pt x="12002" y="0"/>
                  </a:cubicBezTo>
                  <a:cubicBezTo>
                    <a:pt x="8065" y="40259"/>
                    <a:pt x="4001" y="78041"/>
                    <a:pt x="0" y="112459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67A583DE-F5CE-4264-98A9-6751492A1DAE}"/>
                </a:ext>
              </a:extLst>
            </p:cNvPr>
            <p:cNvSpPr/>
            <p:nvPr/>
          </p:nvSpPr>
          <p:spPr>
            <a:xfrm>
              <a:off x="4934648" y="6041878"/>
              <a:ext cx="263461" cy="142240"/>
            </a:xfrm>
            <a:custGeom>
              <a:avLst/>
              <a:gdLst>
                <a:gd name="connsiteX0" fmla="*/ 0 w 263461"/>
                <a:gd name="connsiteY0" fmla="*/ 96838 h 142240"/>
                <a:gd name="connsiteX1" fmla="*/ 234696 w 263461"/>
                <a:gd name="connsiteY1" fmla="*/ 142240 h 142240"/>
                <a:gd name="connsiteX2" fmla="*/ 263461 w 263461"/>
                <a:gd name="connsiteY2" fmla="*/ 27686 h 142240"/>
                <a:gd name="connsiteX3" fmla="*/ 14034 w 263461"/>
                <a:gd name="connsiteY3" fmla="*/ 0 h 142240"/>
                <a:gd name="connsiteX4" fmla="*/ 0 w 263461"/>
                <a:gd name="connsiteY4" fmla="*/ 96838 h 14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61" h="142240">
                  <a:moveTo>
                    <a:pt x="0" y="96838"/>
                  </a:moveTo>
                  <a:cubicBezTo>
                    <a:pt x="30290" y="127127"/>
                    <a:pt x="234696" y="142240"/>
                    <a:pt x="234696" y="142240"/>
                  </a:cubicBezTo>
                  <a:cubicBezTo>
                    <a:pt x="245428" y="104775"/>
                    <a:pt x="254953" y="66548"/>
                    <a:pt x="263461" y="27686"/>
                  </a:cubicBezTo>
                  <a:lnTo>
                    <a:pt x="14034" y="0"/>
                  </a:lnTo>
                  <a:cubicBezTo>
                    <a:pt x="5842" y="60896"/>
                    <a:pt x="0" y="96838"/>
                    <a:pt x="0" y="96838"/>
                  </a:cubicBezTo>
                  <a:close/>
                </a:path>
              </a:pathLst>
            </a:custGeom>
            <a:solidFill>
              <a:srgbClr val="E9F22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324AC6CB-4692-4D24-A227-CB9C04B08775}"/>
                </a:ext>
              </a:extLst>
            </p:cNvPr>
            <p:cNvSpPr/>
            <p:nvPr/>
          </p:nvSpPr>
          <p:spPr>
            <a:xfrm>
              <a:off x="6645465" y="3739494"/>
              <a:ext cx="151383" cy="7691"/>
            </a:xfrm>
            <a:custGeom>
              <a:avLst/>
              <a:gdLst>
                <a:gd name="connsiteX0" fmla="*/ 151384 w 151383"/>
                <a:gd name="connsiteY0" fmla="*/ 7112 h 7691"/>
                <a:gd name="connsiteX1" fmla="*/ 75692 w 151383"/>
                <a:gd name="connsiteY1" fmla="*/ 0 h 7691"/>
                <a:gd name="connsiteX2" fmla="*/ 37719 w 151383"/>
                <a:gd name="connsiteY2" fmla="*/ 1778 h 7691"/>
                <a:gd name="connsiteX3" fmla="*/ 0 w 151383"/>
                <a:gd name="connsiteY3" fmla="*/ 7112 h 7691"/>
                <a:gd name="connsiteX4" fmla="*/ 75755 w 151383"/>
                <a:gd name="connsiteY4" fmla="*/ 7557 h 7691"/>
                <a:gd name="connsiteX5" fmla="*/ 151384 w 151383"/>
                <a:gd name="connsiteY5" fmla="*/ 7112 h 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383" h="7691">
                  <a:moveTo>
                    <a:pt x="151384" y="7112"/>
                  </a:moveTo>
                  <a:cubicBezTo>
                    <a:pt x="126492" y="1461"/>
                    <a:pt x="101028" y="64"/>
                    <a:pt x="75692" y="0"/>
                  </a:cubicBezTo>
                  <a:cubicBezTo>
                    <a:pt x="62992" y="191"/>
                    <a:pt x="50292" y="572"/>
                    <a:pt x="37719" y="1778"/>
                  </a:cubicBezTo>
                  <a:cubicBezTo>
                    <a:pt x="25082" y="2794"/>
                    <a:pt x="12509" y="4699"/>
                    <a:pt x="0" y="7112"/>
                  </a:cubicBezTo>
                  <a:cubicBezTo>
                    <a:pt x="25400" y="8001"/>
                    <a:pt x="50546" y="7620"/>
                    <a:pt x="75755" y="7557"/>
                  </a:cubicBezTo>
                  <a:lnTo>
                    <a:pt x="151384" y="7112"/>
                  </a:lnTo>
                  <a:close/>
                </a:path>
              </a:pathLst>
            </a:custGeom>
            <a:solidFill>
              <a:srgbClr val="C636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2DF54072-4D5F-404C-9B8C-86C16A2F57C8}"/>
                </a:ext>
              </a:extLst>
            </p:cNvPr>
            <p:cNvSpPr/>
            <p:nvPr/>
          </p:nvSpPr>
          <p:spPr>
            <a:xfrm>
              <a:off x="6592506" y="3794229"/>
              <a:ext cx="189230" cy="20513"/>
            </a:xfrm>
            <a:custGeom>
              <a:avLst/>
              <a:gdLst>
                <a:gd name="connsiteX0" fmla="*/ 189230 w 189230"/>
                <a:gd name="connsiteY0" fmla="*/ 20513 h 20513"/>
                <a:gd name="connsiteX1" fmla="*/ 143384 w 189230"/>
                <a:gd name="connsiteY1" fmla="*/ 4448 h 20513"/>
                <a:gd name="connsiteX2" fmla="*/ 94742 w 189230"/>
                <a:gd name="connsiteY2" fmla="*/ 2 h 20513"/>
                <a:gd name="connsiteX3" fmla="*/ 46292 w 189230"/>
                <a:gd name="connsiteY3" fmla="*/ 5781 h 20513"/>
                <a:gd name="connsiteX4" fmla="*/ 22733 w 189230"/>
                <a:gd name="connsiteY4" fmla="*/ 11941 h 20513"/>
                <a:gd name="connsiteX5" fmla="*/ 0 w 189230"/>
                <a:gd name="connsiteY5" fmla="*/ 20513 h 20513"/>
                <a:gd name="connsiteX6" fmla="*/ 47308 w 189230"/>
                <a:gd name="connsiteY6" fmla="*/ 11496 h 20513"/>
                <a:gd name="connsiteX7" fmla="*/ 59182 w 189230"/>
                <a:gd name="connsiteY7" fmla="*/ 9908 h 20513"/>
                <a:gd name="connsiteX8" fmla="*/ 71057 w 189230"/>
                <a:gd name="connsiteY8" fmla="*/ 8829 h 20513"/>
                <a:gd name="connsiteX9" fmla="*/ 94869 w 189230"/>
                <a:gd name="connsiteY9" fmla="*/ 7495 h 20513"/>
                <a:gd name="connsiteX10" fmla="*/ 142431 w 189230"/>
                <a:gd name="connsiteY10" fmla="*/ 10099 h 20513"/>
                <a:gd name="connsiteX11" fmla="*/ 165989 w 189230"/>
                <a:gd name="connsiteY11" fmla="*/ 14163 h 20513"/>
                <a:gd name="connsiteX12" fmla="*/ 189230 w 189230"/>
                <a:gd name="connsiteY12" fmla="*/ 20513 h 2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230" h="20513">
                  <a:moveTo>
                    <a:pt x="189230" y="20513"/>
                  </a:moveTo>
                  <a:cubicBezTo>
                    <a:pt x="175134" y="12449"/>
                    <a:pt x="159322" y="7750"/>
                    <a:pt x="143384" y="4448"/>
                  </a:cubicBezTo>
                  <a:cubicBezTo>
                    <a:pt x="127381" y="1082"/>
                    <a:pt x="111062" y="-61"/>
                    <a:pt x="94742" y="2"/>
                  </a:cubicBezTo>
                  <a:cubicBezTo>
                    <a:pt x="78423" y="638"/>
                    <a:pt x="62103" y="1971"/>
                    <a:pt x="46292" y="5781"/>
                  </a:cubicBezTo>
                  <a:cubicBezTo>
                    <a:pt x="38291" y="7242"/>
                    <a:pt x="30544" y="9908"/>
                    <a:pt x="22733" y="11941"/>
                  </a:cubicBezTo>
                  <a:cubicBezTo>
                    <a:pt x="15050" y="14607"/>
                    <a:pt x="7493" y="17465"/>
                    <a:pt x="0" y="20513"/>
                  </a:cubicBezTo>
                  <a:cubicBezTo>
                    <a:pt x="15875" y="17211"/>
                    <a:pt x="31433" y="13592"/>
                    <a:pt x="47308" y="11496"/>
                  </a:cubicBezTo>
                  <a:cubicBezTo>
                    <a:pt x="51308" y="11051"/>
                    <a:pt x="55245" y="10480"/>
                    <a:pt x="59182" y="9908"/>
                  </a:cubicBezTo>
                  <a:cubicBezTo>
                    <a:pt x="63119" y="9464"/>
                    <a:pt x="67120" y="9210"/>
                    <a:pt x="71057" y="8829"/>
                  </a:cubicBezTo>
                  <a:cubicBezTo>
                    <a:pt x="78994" y="7876"/>
                    <a:pt x="86932" y="7876"/>
                    <a:pt x="94869" y="7495"/>
                  </a:cubicBezTo>
                  <a:cubicBezTo>
                    <a:pt x="110744" y="7242"/>
                    <a:pt x="126619" y="8194"/>
                    <a:pt x="142431" y="10099"/>
                  </a:cubicBezTo>
                  <a:cubicBezTo>
                    <a:pt x="150368" y="10925"/>
                    <a:pt x="158179" y="12449"/>
                    <a:pt x="165989" y="14163"/>
                  </a:cubicBezTo>
                  <a:cubicBezTo>
                    <a:pt x="173863" y="15751"/>
                    <a:pt x="181547" y="17910"/>
                    <a:pt x="189230" y="20513"/>
                  </a:cubicBezTo>
                  <a:close/>
                </a:path>
              </a:pathLst>
            </a:custGeom>
            <a:solidFill>
              <a:srgbClr val="C636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FFCC0AA-9444-4178-A033-2A15C580EDEE}"/>
                </a:ext>
              </a:extLst>
            </p:cNvPr>
            <p:cNvSpPr/>
            <p:nvPr/>
          </p:nvSpPr>
          <p:spPr>
            <a:xfrm>
              <a:off x="6577330" y="3887449"/>
              <a:ext cx="19367" cy="161925"/>
            </a:xfrm>
            <a:custGeom>
              <a:avLst/>
              <a:gdLst>
                <a:gd name="connsiteX0" fmla="*/ 0 w 19367"/>
                <a:gd name="connsiteY0" fmla="*/ 161925 h 161925"/>
                <a:gd name="connsiteX1" fmla="*/ 19367 w 19367"/>
                <a:gd name="connsiteY1" fmla="*/ 635 h 161925"/>
                <a:gd name="connsiteX2" fmla="*/ 6476 w 19367"/>
                <a:gd name="connsiteY2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67" h="161925">
                  <a:moveTo>
                    <a:pt x="0" y="161925"/>
                  </a:moveTo>
                  <a:lnTo>
                    <a:pt x="19367" y="635"/>
                  </a:lnTo>
                  <a:lnTo>
                    <a:pt x="6476" y="0"/>
                  </a:lnTo>
                  <a:close/>
                </a:path>
              </a:pathLst>
            </a:custGeom>
            <a:solidFill>
              <a:srgbClr val="AF875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8BC5DF08-42EA-4200-95D0-51AAC0E4A8B3}"/>
                </a:ext>
              </a:extLst>
            </p:cNvPr>
            <p:cNvSpPr/>
            <p:nvPr/>
          </p:nvSpPr>
          <p:spPr>
            <a:xfrm>
              <a:off x="6592061" y="4488477"/>
              <a:ext cx="7556" cy="219455"/>
            </a:xfrm>
            <a:custGeom>
              <a:avLst/>
              <a:gdLst>
                <a:gd name="connsiteX0" fmla="*/ 444 w 7556"/>
                <a:gd name="connsiteY0" fmla="*/ 0 h 219455"/>
                <a:gd name="connsiteX1" fmla="*/ 127 w 7556"/>
                <a:gd name="connsiteY1" fmla="*/ 54928 h 219455"/>
                <a:gd name="connsiteX2" fmla="*/ 0 w 7556"/>
                <a:gd name="connsiteY2" fmla="*/ 109728 h 219455"/>
                <a:gd name="connsiteX3" fmla="*/ 0 w 7556"/>
                <a:gd name="connsiteY3" fmla="*/ 164528 h 219455"/>
                <a:gd name="connsiteX4" fmla="*/ 444 w 7556"/>
                <a:gd name="connsiteY4" fmla="*/ 219456 h 219455"/>
                <a:gd name="connsiteX5" fmla="*/ 3746 w 7556"/>
                <a:gd name="connsiteY5" fmla="*/ 192151 h 219455"/>
                <a:gd name="connsiteX6" fmla="*/ 5842 w 7556"/>
                <a:gd name="connsiteY6" fmla="*/ 164719 h 219455"/>
                <a:gd name="connsiteX7" fmla="*/ 7557 w 7556"/>
                <a:gd name="connsiteY7" fmla="*/ 109728 h 219455"/>
                <a:gd name="connsiteX8" fmla="*/ 5906 w 7556"/>
                <a:gd name="connsiteY8" fmla="*/ 54737 h 219455"/>
                <a:gd name="connsiteX9" fmla="*/ 444 w 7556"/>
                <a:gd name="connsiteY9" fmla="*/ 0 h 219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56" h="219455">
                  <a:moveTo>
                    <a:pt x="444" y="0"/>
                  </a:moveTo>
                  <a:cubicBezTo>
                    <a:pt x="191" y="18352"/>
                    <a:pt x="191" y="36640"/>
                    <a:pt x="127" y="54928"/>
                  </a:cubicBezTo>
                  <a:lnTo>
                    <a:pt x="0" y="109728"/>
                  </a:lnTo>
                  <a:lnTo>
                    <a:pt x="0" y="164528"/>
                  </a:lnTo>
                  <a:cubicBezTo>
                    <a:pt x="127" y="182816"/>
                    <a:pt x="-127" y="201104"/>
                    <a:pt x="444" y="219456"/>
                  </a:cubicBezTo>
                  <a:cubicBezTo>
                    <a:pt x="1778" y="210376"/>
                    <a:pt x="2731" y="201232"/>
                    <a:pt x="3746" y="192151"/>
                  </a:cubicBezTo>
                  <a:cubicBezTo>
                    <a:pt x="4508" y="183007"/>
                    <a:pt x="5270" y="173863"/>
                    <a:pt x="5842" y="164719"/>
                  </a:cubicBezTo>
                  <a:cubicBezTo>
                    <a:pt x="7112" y="146431"/>
                    <a:pt x="7430" y="128079"/>
                    <a:pt x="7557" y="109728"/>
                  </a:cubicBezTo>
                  <a:cubicBezTo>
                    <a:pt x="7493" y="91377"/>
                    <a:pt x="7112" y="73025"/>
                    <a:pt x="5906" y="54737"/>
                  </a:cubicBezTo>
                  <a:cubicBezTo>
                    <a:pt x="4763" y="36449"/>
                    <a:pt x="3239" y="18161"/>
                    <a:pt x="444" y="0"/>
                  </a:cubicBezTo>
                  <a:close/>
                </a:path>
              </a:pathLst>
            </a:custGeom>
            <a:solidFill>
              <a:srgbClr val="AF875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3519EB59-169F-4542-B2A9-D621D8AA7886}"/>
                </a:ext>
              </a:extLst>
            </p:cNvPr>
            <p:cNvSpPr/>
            <p:nvPr/>
          </p:nvSpPr>
          <p:spPr>
            <a:xfrm>
              <a:off x="6547548" y="4783688"/>
              <a:ext cx="7787" cy="136271"/>
            </a:xfrm>
            <a:custGeom>
              <a:avLst/>
              <a:gdLst>
                <a:gd name="connsiteX0" fmla="*/ 7112 w 7787"/>
                <a:gd name="connsiteY0" fmla="*/ 0 h 136271"/>
                <a:gd name="connsiteX1" fmla="*/ 1460 w 7787"/>
                <a:gd name="connsiteY1" fmla="*/ 33846 h 136271"/>
                <a:gd name="connsiteX2" fmla="*/ 0 w 7787"/>
                <a:gd name="connsiteY2" fmla="*/ 68135 h 136271"/>
                <a:gd name="connsiteX3" fmla="*/ 1905 w 7787"/>
                <a:gd name="connsiteY3" fmla="*/ 102362 h 136271"/>
                <a:gd name="connsiteX4" fmla="*/ 7112 w 7787"/>
                <a:gd name="connsiteY4" fmla="*/ 136271 h 136271"/>
                <a:gd name="connsiteX5" fmla="*/ 7557 w 7787"/>
                <a:gd name="connsiteY5" fmla="*/ 68072 h 136271"/>
                <a:gd name="connsiteX6" fmla="*/ 7366 w 7787"/>
                <a:gd name="connsiteY6" fmla="*/ 34163 h 136271"/>
                <a:gd name="connsiteX7" fmla="*/ 7112 w 7787"/>
                <a:gd name="connsiteY7" fmla="*/ 0 h 13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7" h="136271">
                  <a:moveTo>
                    <a:pt x="7112" y="0"/>
                  </a:moveTo>
                  <a:cubicBezTo>
                    <a:pt x="4699" y="11176"/>
                    <a:pt x="2413" y="22416"/>
                    <a:pt x="1460" y="33846"/>
                  </a:cubicBezTo>
                  <a:cubicBezTo>
                    <a:pt x="318" y="45276"/>
                    <a:pt x="0" y="56705"/>
                    <a:pt x="0" y="68135"/>
                  </a:cubicBezTo>
                  <a:cubicBezTo>
                    <a:pt x="127" y="79566"/>
                    <a:pt x="698" y="90996"/>
                    <a:pt x="1905" y="102362"/>
                  </a:cubicBezTo>
                  <a:cubicBezTo>
                    <a:pt x="2984" y="113729"/>
                    <a:pt x="4763" y="125032"/>
                    <a:pt x="7112" y="136271"/>
                  </a:cubicBezTo>
                  <a:cubicBezTo>
                    <a:pt x="8192" y="113348"/>
                    <a:pt x="7683" y="90742"/>
                    <a:pt x="7557" y="68072"/>
                  </a:cubicBezTo>
                  <a:lnTo>
                    <a:pt x="7366" y="34163"/>
                  </a:lnTo>
                  <a:cubicBezTo>
                    <a:pt x="7303" y="22860"/>
                    <a:pt x="7620" y="11493"/>
                    <a:pt x="7112" y="0"/>
                  </a:cubicBezTo>
                  <a:close/>
                </a:path>
              </a:pathLst>
            </a:custGeom>
            <a:solidFill>
              <a:srgbClr val="AF875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D8F6EA8-45D8-4F38-826A-A8CC121A49D5}"/>
                </a:ext>
              </a:extLst>
            </p:cNvPr>
            <p:cNvSpPr/>
            <p:nvPr/>
          </p:nvSpPr>
          <p:spPr>
            <a:xfrm>
              <a:off x="6543674" y="5207615"/>
              <a:ext cx="15685" cy="199390"/>
            </a:xfrm>
            <a:custGeom>
              <a:avLst/>
              <a:gdLst>
                <a:gd name="connsiteX0" fmla="*/ 319 w 15685"/>
                <a:gd name="connsiteY0" fmla="*/ 165100 h 199390"/>
                <a:gd name="connsiteX1" fmla="*/ 1525 w 15685"/>
                <a:gd name="connsiteY1" fmla="*/ 195199 h 199390"/>
                <a:gd name="connsiteX2" fmla="*/ 15685 w 15685"/>
                <a:gd name="connsiteY2" fmla="*/ 199390 h 199390"/>
                <a:gd name="connsiteX3" fmla="*/ 11685 w 15685"/>
                <a:gd name="connsiteY3" fmla="*/ 164402 h 199390"/>
                <a:gd name="connsiteX4" fmla="*/ 8129 w 15685"/>
                <a:gd name="connsiteY4" fmla="*/ 109728 h 199390"/>
                <a:gd name="connsiteX5" fmla="*/ 7748 w 15685"/>
                <a:gd name="connsiteY5" fmla="*/ 54864 h 199390"/>
                <a:gd name="connsiteX6" fmla="*/ 10986 w 15685"/>
                <a:gd name="connsiteY6" fmla="*/ 0 h 199390"/>
                <a:gd name="connsiteX7" fmla="*/ 3938 w 15685"/>
                <a:gd name="connsiteY7" fmla="*/ 54673 h 199390"/>
                <a:gd name="connsiteX8" fmla="*/ 509 w 15685"/>
                <a:gd name="connsiteY8" fmla="*/ 109791 h 199390"/>
                <a:gd name="connsiteX9" fmla="*/ 319 w 15685"/>
                <a:gd name="connsiteY9" fmla="*/ 16510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85" h="199390">
                  <a:moveTo>
                    <a:pt x="319" y="165100"/>
                  </a:moveTo>
                  <a:cubicBezTo>
                    <a:pt x="572" y="175197"/>
                    <a:pt x="953" y="185166"/>
                    <a:pt x="1525" y="195199"/>
                  </a:cubicBezTo>
                  <a:cubicBezTo>
                    <a:pt x="6097" y="196723"/>
                    <a:pt x="10859" y="198057"/>
                    <a:pt x="15685" y="199390"/>
                  </a:cubicBezTo>
                  <a:cubicBezTo>
                    <a:pt x="14034" y="187833"/>
                    <a:pt x="12701" y="176085"/>
                    <a:pt x="11685" y="164402"/>
                  </a:cubicBezTo>
                  <a:cubicBezTo>
                    <a:pt x="9970" y="146241"/>
                    <a:pt x="8700" y="128016"/>
                    <a:pt x="8129" y="109728"/>
                  </a:cubicBezTo>
                  <a:cubicBezTo>
                    <a:pt x="7367" y="91503"/>
                    <a:pt x="7240" y="73152"/>
                    <a:pt x="7748" y="54864"/>
                  </a:cubicBezTo>
                  <a:cubicBezTo>
                    <a:pt x="8065" y="36513"/>
                    <a:pt x="9399" y="18288"/>
                    <a:pt x="10986" y="0"/>
                  </a:cubicBezTo>
                  <a:cubicBezTo>
                    <a:pt x="8193" y="18097"/>
                    <a:pt x="5525" y="36322"/>
                    <a:pt x="3938" y="54673"/>
                  </a:cubicBezTo>
                  <a:cubicBezTo>
                    <a:pt x="2223" y="73025"/>
                    <a:pt x="1081" y="91377"/>
                    <a:pt x="509" y="109791"/>
                  </a:cubicBezTo>
                  <a:cubicBezTo>
                    <a:pt x="-63" y="128143"/>
                    <a:pt x="-190" y="146622"/>
                    <a:pt x="319" y="165100"/>
                  </a:cubicBezTo>
                  <a:close/>
                </a:path>
              </a:pathLst>
            </a:custGeom>
            <a:solidFill>
              <a:srgbClr val="AF875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图形 4">
            <a:extLst>
              <a:ext uri="{FF2B5EF4-FFF2-40B4-BE49-F238E27FC236}">
                <a16:creationId xmlns:a16="http://schemas.microsoft.com/office/drawing/2014/main" id="{2A014783-DF38-4D71-A015-5019629F8520}"/>
              </a:ext>
            </a:extLst>
          </p:cNvPr>
          <p:cNvGrpSpPr/>
          <p:nvPr/>
        </p:nvGrpSpPr>
        <p:grpSpPr>
          <a:xfrm>
            <a:off x="1541093" y="857755"/>
            <a:ext cx="2372958" cy="2418322"/>
            <a:chOff x="1105795" y="1243012"/>
            <a:chExt cx="1404471" cy="1431321"/>
          </a:xfrm>
        </p:grpSpPr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92BA2E74-CCCF-4766-87DC-D06F6C2CDD78}"/>
                </a:ext>
              </a:extLst>
            </p:cNvPr>
            <p:cNvGrpSpPr/>
            <p:nvPr/>
          </p:nvGrpSpPr>
          <p:grpSpPr>
            <a:xfrm>
              <a:off x="2039153" y="2001346"/>
              <a:ext cx="251398" cy="638126"/>
              <a:chOff x="2039153" y="2001346"/>
              <a:chExt cx="251398" cy="638126"/>
            </a:xfrm>
          </p:grpSpPr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AF68478-728A-47EA-80FD-81335B4F1743}"/>
                  </a:ext>
                </a:extLst>
              </p:cNvPr>
              <p:cNvSpPr/>
              <p:nvPr/>
            </p:nvSpPr>
            <p:spPr>
              <a:xfrm>
                <a:off x="2040287" y="2003335"/>
                <a:ext cx="244405" cy="636137"/>
              </a:xfrm>
              <a:custGeom>
                <a:avLst/>
                <a:gdLst>
                  <a:gd name="connsiteX0" fmla="*/ 66357 w 244405"/>
                  <a:gd name="connsiteY0" fmla="*/ 244755 h 636137"/>
                  <a:gd name="connsiteX1" fmla="*/ 39972 w 244405"/>
                  <a:gd name="connsiteY1" fmla="*/ 636137 h 636137"/>
                  <a:gd name="connsiteX2" fmla="*/ 226758 w 244405"/>
                  <a:gd name="connsiteY2" fmla="*/ 636137 h 636137"/>
                  <a:gd name="connsiteX3" fmla="*/ 209613 w 244405"/>
                  <a:gd name="connsiteY3" fmla="*/ 229801 h 636137"/>
                  <a:gd name="connsiteX4" fmla="*/ 243712 w 244405"/>
                  <a:gd name="connsiteY4" fmla="*/ 117596 h 636137"/>
                  <a:gd name="connsiteX5" fmla="*/ 213137 w 244405"/>
                  <a:gd name="connsiteY5" fmla="*/ 39205 h 636137"/>
                  <a:gd name="connsiteX6" fmla="*/ 171227 w 244405"/>
                  <a:gd name="connsiteY6" fmla="*/ 29299 h 636137"/>
                  <a:gd name="connsiteX7" fmla="*/ 165321 w 244405"/>
                  <a:gd name="connsiteY7" fmla="*/ 7773 h 636137"/>
                  <a:gd name="connsiteX8" fmla="*/ 124840 w 244405"/>
                  <a:gd name="connsiteY8" fmla="*/ 18441 h 636137"/>
                  <a:gd name="connsiteX9" fmla="*/ 89502 w 244405"/>
                  <a:gd name="connsiteY9" fmla="*/ 36538 h 636137"/>
                  <a:gd name="connsiteX10" fmla="*/ 52641 w 244405"/>
                  <a:gd name="connsiteY10" fmla="*/ 64066 h 636137"/>
                  <a:gd name="connsiteX11" fmla="*/ 539 w 244405"/>
                  <a:gd name="connsiteY11" fmla="*/ 100642 h 636137"/>
                  <a:gd name="connsiteX12" fmla="*/ 66357 w 244405"/>
                  <a:gd name="connsiteY12" fmla="*/ 244755 h 6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4405" h="636137">
                    <a:moveTo>
                      <a:pt x="66357" y="244755"/>
                    </a:moveTo>
                    <a:lnTo>
                      <a:pt x="39972" y="636137"/>
                    </a:lnTo>
                    <a:lnTo>
                      <a:pt x="226758" y="636137"/>
                    </a:lnTo>
                    <a:cubicBezTo>
                      <a:pt x="225234" y="391154"/>
                      <a:pt x="217518" y="303905"/>
                      <a:pt x="209613" y="229801"/>
                    </a:cubicBezTo>
                    <a:cubicBezTo>
                      <a:pt x="219233" y="211036"/>
                      <a:pt x="249332" y="136265"/>
                      <a:pt x="243712" y="117596"/>
                    </a:cubicBezTo>
                    <a:cubicBezTo>
                      <a:pt x="237235" y="95688"/>
                      <a:pt x="223519" y="56350"/>
                      <a:pt x="213137" y="39205"/>
                    </a:cubicBezTo>
                    <a:cubicBezTo>
                      <a:pt x="202755" y="21965"/>
                      <a:pt x="187705" y="26156"/>
                      <a:pt x="171227" y="29299"/>
                    </a:cubicBezTo>
                    <a:cubicBezTo>
                      <a:pt x="171227" y="29299"/>
                      <a:pt x="166655" y="11392"/>
                      <a:pt x="165321" y="7773"/>
                    </a:cubicBezTo>
                    <a:cubicBezTo>
                      <a:pt x="159702" y="-7753"/>
                      <a:pt x="115601" y="2153"/>
                      <a:pt x="124840" y="18441"/>
                    </a:cubicBezTo>
                    <a:cubicBezTo>
                      <a:pt x="119601" y="8059"/>
                      <a:pt x="79882" y="13964"/>
                      <a:pt x="89502" y="36538"/>
                    </a:cubicBezTo>
                    <a:cubicBezTo>
                      <a:pt x="77691" y="19965"/>
                      <a:pt x="27209" y="40253"/>
                      <a:pt x="52641" y="64066"/>
                    </a:cubicBezTo>
                    <a:cubicBezTo>
                      <a:pt x="26923" y="43111"/>
                      <a:pt x="-4509" y="85878"/>
                      <a:pt x="539" y="100642"/>
                    </a:cubicBezTo>
                    <a:cubicBezTo>
                      <a:pt x="6540" y="141599"/>
                      <a:pt x="40925" y="229705"/>
                      <a:pt x="66357" y="244755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70B4835-4566-45DA-9A9E-AD2CCED3A579}"/>
                  </a:ext>
                </a:extLst>
              </p:cNvPr>
              <p:cNvSpPr/>
              <p:nvPr/>
            </p:nvSpPr>
            <p:spPr>
              <a:xfrm>
                <a:off x="2081593" y="2156649"/>
                <a:ext cx="9525" cy="10763"/>
              </a:xfrm>
              <a:custGeom>
                <a:avLst/>
                <a:gdLst>
                  <a:gd name="connsiteX0" fmla="*/ 9525 w 9525"/>
                  <a:gd name="connsiteY0" fmla="*/ 6287 h 10763"/>
                  <a:gd name="connsiteX1" fmla="*/ 0 w 9525"/>
                  <a:gd name="connsiteY1" fmla="*/ 10763 h 10763"/>
                  <a:gd name="connsiteX2" fmla="*/ 3905 w 9525"/>
                  <a:gd name="connsiteY2" fmla="*/ 476 h 10763"/>
                  <a:gd name="connsiteX3" fmla="*/ 5048 w 9525"/>
                  <a:gd name="connsiteY3" fmla="*/ 0 h 10763"/>
                  <a:gd name="connsiteX4" fmla="*/ 9525 w 9525"/>
                  <a:gd name="connsiteY4" fmla="*/ 6287 h 10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10763">
                    <a:moveTo>
                      <a:pt x="9525" y="6287"/>
                    </a:moveTo>
                    <a:cubicBezTo>
                      <a:pt x="6001" y="7144"/>
                      <a:pt x="2286" y="8573"/>
                      <a:pt x="0" y="10763"/>
                    </a:cubicBezTo>
                    <a:cubicBezTo>
                      <a:pt x="0" y="10763"/>
                      <a:pt x="2477" y="857"/>
                      <a:pt x="3905" y="476"/>
                    </a:cubicBezTo>
                    <a:cubicBezTo>
                      <a:pt x="4000" y="476"/>
                      <a:pt x="4381" y="286"/>
                      <a:pt x="5048" y="0"/>
                    </a:cubicBezTo>
                    <a:cubicBezTo>
                      <a:pt x="6191" y="2381"/>
                      <a:pt x="7715" y="4572"/>
                      <a:pt x="9525" y="628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484C447-8A33-4905-BD20-21B3088181DE}"/>
                  </a:ext>
                </a:extLst>
              </p:cNvPr>
              <p:cNvSpPr/>
              <p:nvPr/>
            </p:nvSpPr>
            <p:spPr>
              <a:xfrm>
                <a:off x="2230715" y="2197131"/>
                <a:ext cx="33247" cy="317197"/>
              </a:xfrm>
              <a:custGeom>
                <a:avLst/>
                <a:gdLst>
                  <a:gd name="connsiteX0" fmla="*/ 28519 w 33247"/>
                  <a:gd name="connsiteY0" fmla="*/ 0 h 317197"/>
                  <a:gd name="connsiteX1" fmla="*/ 17756 w 33247"/>
                  <a:gd name="connsiteY1" fmla="*/ 49149 h 317197"/>
                  <a:gd name="connsiteX2" fmla="*/ 28519 w 33247"/>
                  <a:gd name="connsiteY2" fmla="*/ 246698 h 317197"/>
                  <a:gd name="connsiteX3" fmla="*/ 33187 w 33247"/>
                  <a:gd name="connsiteY3" fmla="*/ 316801 h 317197"/>
                  <a:gd name="connsiteX4" fmla="*/ 9279 w 33247"/>
                  <a:gd name="connsiteY4" fmla="*/ 303371 h 317197"/>
                  <a:gd name="connsiteX5" fmla="*/ 40 w 33247"/>
                  <a:gd name="connsiteY5" fmla="*/ 97250 h 317197"/>
                  <a:gd name="connsiteX6" fmla="*/ 19375 w 33247"/>
                  <a:gd name="connsiteY6" fmla="*/ 23908 h 317197"/>
                  <a:gd name="connsiteX7" fmla="*/ 28519 w 33247"/>
                  <a:gd name="connsiteY7" fmla="*/ 0 h 317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247" h="317197">
                    <a:moveTo>
                      <a:pt x="28519" y="0"/>
                    </a:moveTo>
                    <a:cubicBezTo>
                      <a:pt x="26043" y="4286"/>
                      <a:pt x="21661" y="28384"/>
                      <a:pt x="17756" y="49149"/>
                    </a:cubicBezTo>
                    <a:cubicBezTo>
                      <a:pt x="16708" y="107728"/>
                      <a:pt x="24900" y="204121"/>
                      <a:pt x="28519" y="246698"/>
                    </a:cubicBezTo>
                    <a:cubicBezTo>
                      <a:pt x="34139" y="312134"/>
                      <a:pt x="33187" y="316801"/>
                      <a:pt x="33187" y="316801"/>
                    </a:cubicBezTo>
                    <a:cubicBezTo>
                      <a:pt x="33187" y="316801"/>
                      <a:pt x="16994" y="320802"/>
                      <a:pt x="9279" y="303371"/>
                    </a:cubicBezTo>
                    <a:cubicBezTo>
                      <a:pt x="1564" y="285941"/>
                      <a:pt x="992" y="132207"/>
                      <a:pt x="40" y="97250"/>
                    </a:cubicBezTo>
                    <a:cubicBezTo>
                      <a:pt x="-913" y="62198"/>
                      <a:pt x="15565" y="39338"/>
                      <a:pt x="19375" y="23908"/>
                    </a:cubicBezTo>
                    <a:cubicBezTo>
                      <a:pt x="23185" y="8477"/>
                      <a:pt x="28519" y="0"/>
                      <a:pt x="285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6B7D9EA1-0919-47CC-B89C-D8D6DF5D211D}"/>
                  </a:ext>
                </a:extLst>
              </p:cNvPr>
              <p:cNvSpPr/>
              <p:nvPr/>
            </p:nvSpPr>
            <p:spPr>
              <a:xfrm>
                <a:off x="2040132" y="2001346"/>
                <a:ext cx="170059" cy="166817"/>
              </a:xfrm>
              <a:custGeom>
                <a:avLst/>
                <a:gdLst>
                  <a:gd name="connsiteX0" fmla="*/ 169858 w 170059"/>
                  <a:gd name="connsiteY0" fmla="*/ 33670 h 166817"/>
                  <a:gd name="connsiteX1" fmla="*/ 141378 w 170059"/>
                  <a:gd name="connsiteY1" fmla="*/ 14334 h 166817"/>
                  <a:gd name="connsiteX2" fmla="*/ 131948 w 170059"/>
                  <a:gd name="connsiteY2" fmla="*/ 34717 h 166817"/>
                  <a:gd name="connsiteX3" fmla="*/ 146902 w 170059"/>
                  <a:gd name="connsiteY3" fmla="*/ 99487 h 166817"/>
                  <a:gd name="connsiteX4" fmla="*/ 141949 w 170059"/>
                  <a:gd name="connsiteY4" fmla="*/ 137111 h 166817"/>
                  <a:gd name="connsiteX5" fmla="*/ 128805 w 170059"/>
                  <a:gd name="connsiteY5" fmla="*/ 141016 h 166817"/>
                  <a:gd name="connsiteX6" fmla="*/ 136615 w 170059"/>
                  <a:gd name="connsiteY6" fmla="*/ 95868 h 166817"/>
                  <a:gd name="connsiteX7" fmla="*/ 113946 w 170059"/>
                  <a:gd name="connsiteY7" fmla="*/ 25097 h 166817"/>
                  <a:gd name="connsiteX8" fmla="*/ 95277 w 170059"/>
                  <a:gd name="connsiteY8" fmla="*/ 37194 h 166817"/>
                  <a:gd name="connsiteX9" fmla="*/ 104326 w 170059"/>
                  <a:gd name="connsiteY9" fmla="*/ 79866 h 166817"/>
                  <a:gd name="connsiteX10" fmla="*/ 104421 w 170059"/>
                  <a:gd name="connsiteY10" fmla="*/ 152446 h 166817"/>
                  <a:gd name="connsiteX11" fmla="*/ 92324 w 170059"/>
                  <a:gd name="connsiteY11" fmla="*/ 156352 h 166817"/>
                  <a:gd name="connsiteX12" fmla="*/ 90514 w 170059"/>
                  <a:gd name="connsiteY12" fmla="*/ 63388 h 166817"/>
                  <a:gd name="connsiteX13" fmla="*/ 63273 w 170059"/>
                  <a:gd name="connsiteY13" fmla="*/ 50148 h 166817"/>
                  <a:gd name="connsiteX14" fmla="*/ 64035 w 170059"/>
                  <a:gd name="connsiteY14" fmla="*/ 80247 h 166817"/>
                  <a:gd name="connsiteX15" fmla="*/ 73846 w 170059"/>
                  <a:gd name="connsiteY15" fmla="*/ 159495 h 166817"/>
                  <a:gd name="connsiteX16" fmla="*/ 57653 w 170059"/>
                  <a:gd name="connsiteY16" fmla="*/ 163115 h 166817"/>
                  <a:gd name="connsiteX17" fmla="*/ 59082 w 170059"/>
                  <a:gd name="connsiteY17" fmla="*/ 102916 h 166817"/>
                  <a:gd name="connsiteX18" fmla="*/ 21553 w 170059"/>
                  <a:gd name="connsiteY18" fmla="*/ 74627 h 166817"/>
                  <a:gd name="connsiteX19" fmla="*/ 1360 w 170059"/>
                  <a:gd name="connsiteY19" fmla="*/ 92153 h 166817"/>
                  <a:gd name="connsiteX20" fmla="*/ 4408 w 170059"/>
                  <a:gd name="connsiteY20" fmla="*/ 76723 h 166817"/>
                  <a:gd name="connsiteX21" fmla="*/ 26697 w 170059"/>
                  <a:gd name="connsiteY21" fmla="*/ 63388 h 166817"/>
                  <a:gd name="connsiteX22" fmla="*/ 48985 w 170059"/>
                  <a:gd name="connsiteY22" fmla="*/ 64721 h 166817"/>
                  <a:gd name="connsiteX23" fmla="*/ 51367 w 170059"/>
                  <a:gd name="connsiteY23" fmla="*/ 48433 h 166817"/>
                  <a:gd name="connsiteX24" fmla="*/ 70893 w 170059"/>
                  <a:gd name="connsiteY24" fmla="*/ 28812 h 166817"/>
                  <a:gd name="connsiteX25" fmla="*/ 89371 w 170059"/>
                  <a:gd name="connsiteY25" fmla="*/ 37480 h 166817"/>
                  <a:gd name="connsiteX26" fmla="*/ 95372 w 170059"/>
                  <a:gd name="connsiteY26" fmla="*/ 18430 h 166817"/>
                  <a:gd name="connsiteX27" fmla="*/ 120613 w 170059"/>
                  <a:gd name="connsiteY27" fmla="*/ 14905 h 166817"/>
                  <a:gd name="connsiteX28" fmla="*/ 123756 w 170059"/>
                  <a:gd name="connsiteY28" fmla="*/ 18811 h 166817"/>
                  <a:gd name="connsiteX29" fmla="*/ 133186 w 170059"/>
                  <a:gd name="connsiteY29" fmla="*/ 4523 h 166817"/>
                  <a:gd name="connsiteX30" fmla="*/ 160428 w 170059"/>
                  <a:gd name="connsiteY30" fmla="*/ 3857 h 166817"/>
                  <a:gd name="connsiteX31" fmla="*/ 169953 w 170059"/>
                  <a:gd name="connsiteY31" fmla="*/ 26526 h 166817"/>
                  <a:gd name="connsiteX32" fmla="*/ 169858 w 170059"/>
                  <a:gd name="connsiteY32" fmla="*/ 33670 h 166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0059" h="166817">
                    <a:moveTo>
                      <a:pt x="169858" y="33670"/>
                    </a:moveTo>
                    <a:cubicBezTo>
                      <a:pt x="165857" y="16525"/>
                      <a:pt x="149093" y="7190"/>
                      <a:pt x="141378" y="14334"/>
                    </a:cubicBezTo>
                    <a:cubicBezTo>
                      <a:pt x="133758" y="21573"/>
                      <a:pt x="131948" y="34717"/>
                      <a:pt x="131948" y="34717"/>
                    </a:cubicBezTo>
                    <a:cubicBezTo>
                      <a:pt x="131948" y="34717"/>
                      <a:pt x="145474" y="83486"/>
                      <a:pt x="146902" y="99487"/>
                    </a:cubicBezTo>
                    <a:cubicBezTo>
                      <a:pt x="148331" y="115394"/>
                      <a:pt x="148522" y="132825"/>
                      <a:pt x="141949" y="137111"/>
                    </a:cubicBezTo>
                    <a:cubicBezTo>
                      <a:pt x="135377" y="141398"/>
                      <a:pt x="125566" y="144731"/>
                      <a:pt x="128805" y="141016"/>
                    </a:cubicBezTo>
                    <a:cubicBezTo>
                      <a:pt x="132043" y="137302"/>
                      <a:pt x="143378" y="132253"/>
                      <a:pt x="136615" y="95868"/>
                    </a:cubicBezTo>
                    <a:cubicBezTo>
                      <a:pt x="129853" y="59482"/>
                      <a:pt x="121089" y="27764"/>
                      <a:pt x="113946" y="25097"/>
                    </a:cubicBezTo>
                    <a:cubicBezTo>
                      <a:pt x="106802" y="22430"/>
                      <a:pt x="96325" y="30336"/>
                      <a:pt x="95277" y="37194"/>
                    </a:cubicBezTo>
                    <a:cubicBezTo>
                      <a:pt x="94324" y="44052"/>
                      <a:pt x="99754" y="58340"/>
                      <a:pt x="104326" y="79866"/>
                    </a:cubicBezTo>
                    <a:cubicBezTo>
                      <a:pt x="108897" y="101392"/>
                      <a:pt x="115660" y="143493"/>
                      <a:pt x="104421" y="152446"/>
                    </a:cubicBezTo>
                    <a:cubicBezTo>
                      <a:pt x="93181" y="161400"/>
                      <a:pt x="83561" y="170068"/>
                      <a:pt x="92324" y="156352"/>
                    </a:cubicBezTo>
                    <a:cubicBezTo>
                      <a:pt x="101087" y="142636"/>
                      <a:pt x="97563" y="81771"/>
                      <a:pt x="90514" y="63388"/>
                    </a:cubicBezTo>
                    <a:cubicBezTo>
                      <a:pt x="83466" y="44909"/>
                      <a:pt x="71464" y="47100"/>
                      <a:pt x="63273" y="50148"/>
                    </a:cubicBezTo>
                    <a:cubicBezTo>
                      <a:pt x="55177" y="53196"/>
                      <a:pt x="55748" y="65198"/>
                      <a:pt x="64035" y="80247"/>
                    </a:cubicBezTo>
                    <a:cubicBezTo>
                      <a:pt x="72322" y="95392"/>
                      <a:pt x="85276" y="153018"/>
                      <a:pt x="73846" y="159495"/>
                    </a:cubicBezTo>
                    <a:cubicBezTo>
                      <a:pt x="62415" y="165972"/>
                      <a:pt x="51176" y="170258"/>
                      <a:pt x="57653" y="163115"/>
                    </a:cubicBezTo>
                    <a:cubicBezTo>
                      <a:pt x="64225" y="155971"/>
                      <a:pt x="68797" y="128444"/>
                      <a:pt x="59082" y="102916"/>
                    </a:cubicBezTo>
                    <a:cubicBezTo>
                      <a:pt x="49366" y="77294"/>
                      <a:pt x="38317" y="69007"/>
                      <a:pt x="21553" y="74627"/>
                    </a:cubicBezTo>
                    <a:cubicBezTo>
                      <a:pt x="4789" y="80247"/>
                      <a:pt x="1360" y="92153"/>
                      <a:pt x="1360" y="92153"/>
                    </a:cubicBezTo>
                    <a:cubicBezTo>
                      <a:pt x="1360" y="92153"/>
                      <a:pt x="-3212" y="84819"/>
                      <a:pt x="4408" y="76723"/>
                    </a:cubicBezTo>
                    <a:cubicBezTo>
                      <a:pt x="12028" y="68627"/>
                      <a:pt x="17553" y="63864"/>
                      <a:pt x="26697" y="63388"/>
                    </a:cubicBezTo>
                    <a:cubicBezTo>
                      <a:pt x="35841" y="63007"/>
                      <a:pt x="48985" y="64721"/>
                      <a:pt x="48985" y="64721"/>
                    </a:cubicBezTo>
                    <a:cubicBezTo>
                      <a:pt x="48985" y="64721"/>
                      <a:pt x="48604" y="58054"/>
                      <a:pt x="51367" y="48433"/>
                    </a:cubicBezTo>
                    <a:cubicBezTo>
                      <a:pt x="54129" y="38813"/>
                      <a:pt x="60511" y="31003"/>
                      <a:pt x="70893" y="28812"/>
                    </a:cubicBezTo>
                    <a:cubicBezTo>
                      <a:pt x="81370" y="26621"/>
                      <a:pt x="89371" y="37480"/>
                      <a:pt x="89371" y="37480"/>
                    </a:cubicBezTo>
                    <a:cubicBezTo>
                      <a:pt x="89371" y="37480"/>
                      <a:pt x="89276" y="24430"/>
                      <a:pt x="95372" y="18430"/>
                    </a:cubicBezTo>
                    <a:cubicBezTo>
                      <a:pt x="101468" y="12334"/>
                      <a:pt x="118518" y="12810"/>
                      <a:pt x="120613" y="14905"/>
                    </a:cubicBezTo>
                    <a:cubicBezTo>
                      <a:pt x="122709" y="17096"/>
                      <a:pt x="123756" y="18811"/>
                      <a:pt x="123756" y="18811"/>
                    </a:cubicBezTo>
                    <a:cubicBezTo>
                      <a:pt x="123756" y="18811"/>
                      <a:pt x="126709" y="9095"/>
                      <a:pt x="133186" y="4523"/>
                    </a:cubicBezTo>
                    <a:cubicBezTo>
                      <a:pt x="139663" y="-49"/>
                      <a:pt x="156427" y="-2525"/>
                      <a:pt x="160428" y="3857"/>
                    </a:cubicBezTo>
                    <a:cubicBezTo>
                      <a:pt x="164428" y="10238"/>
                      <a:pt x="169953" y="23097"/>
                      <a:pt x="169953" y="26526"/>
                    </a:cubicBezTo>
                    <a:cubicBezTo>
                      <a:pt x="170238" y="29860"/>
                      <a:pt x="169858" y="33670"/>
                      <a:pt x="169858" y="336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F1844594-6225-436D-8E04-D1D65BBF9321}"/>
                  </a:ext>
                </a:extLst>
              </p:cNvPr>
              <p:cNvSpPr/>
              <p:nvPr/>
            </p:nvSpPr>
            <p:spPr>
              <a:xfrm>
                <a:off x="2167946" y="2118802"/>
                <a:ext cx="55187" cy="123096"/>
              </a:xfrm>
              <a:custGeom>
                <a:avLst/>
                <a:gdLst>
                  <a:gd name="connsiteX0" fmla="*/ 46521 w 55187"/>
                  <a:gd name="connsiteY0" fmla="*/ 7082 h 123096"/>
                  <a:gd name="connsiteX1" fmla="*/ 420 w 55187"/>
                  <a:gd name="connsiteY1" fmla="*/ 62708 h 123096"/>
                  <a:gd name="connsiteX2" fmla="*/ 17184 w 55187"/>
                  <a:gd name="connsiteY2" fmla="*/ 123096 h 123096"/>
                  <a:gd name="connsiteX3" fmla="*/ 4896 w 55187"/>
                  <a:gd name="connsiteY3" fmla="*/ 73852 h 123096"/>
                  <a:gd name="connsiteX4" fmla="*/ 26995 w 55187"/>
                  <a:gd name="connsiteY4" fmla="*/ 35371 h 123096"/>
                  <a:gd name="connsiteX5" fmla="*/ 55093 w 55187"/>
                  <a:gd name="connsiteY5" fmla="*/ 795 h 123096"/>
                  <a:gd name="connsiteX6" fmla="*/ 46521 w 55187"/>
                  <a:gd name="connsiteY6" fmla="*/ 7082 h 12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87" h="123096">
                    <a:moveTo>
                      <a:pt x="46521" y="7082"/>
                    </a:moveTo>
                    <a:cubicBezTo>
                      <a:pt x="31566" y="19179"/>
                      <a:pt x="3087" y="38133"/>
                      <a:pt x="420" y="62708"/>
                    </a:cubicBezTo>
                    <a:cubicBezTo>
                      <a:pt x="-2247" y="87283"/>
                      <a:pt x="8325" y="114429"/>
                      <a:pt x="17184" y="123096"/>
                    </a:cubicBezTo>
                    <a:cubicBezTo>
                      <a:pt x="17184" y="123096"/>
                      <a:pt x="2039" y="99570"/>
                      <a:pt x="4896" y="73852"/>
                    </a:cubicBezTo>
                    <a:cubicBezTo>
                      <a:pt x="7659" y="48135"/>
                      <a:pt x="12612" y="45468"/>
                      <a:pt x="26995" y="35371"/>
                    </a:cubicBezTo>
                    <a:cubicBezTo>
                      <a:pt x="41377" y="25370"/>
                      <a:pt x="56522" y="4510"/>
                      <a:pt x="55093" y="795"/>
                    </a:cubicBezTo>
                    <a:cubicBezTo>
                      <a:pt x="53665" y="-2824"/>
                      <a:pt x="46521" y="7082"/>
                      <a:pt x="46521" y="70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A2C7798-AEE6-401D-A475-30CD3C855E7A}"/>
                  </a:ext>
                </a:extLst>
              </p:cNvPr>
              <p:cNvSpPr/>
              <p:nvPr/>
            </p:nvSpPr>
            <p:spPr>
              <a:xfrm>
                <a:off x="2145506" y="2026521"/>
                <a:ext cx="145045" cy="226616"/>
              </a:xfrm>
              <a:custGeom>
                <a:avLst/>
                <a:gdLst>
                  <a:gd name="connsiteX0" fmla="*/ 0 w 145045"/>
                  <a:gd name="connsiteY0" fmla="*/ 22972 h 226616"/>
                  <a:gd name="connsiteX1" fmla="*/ 44291 w 145045"/>
                  <a:gd name="connsiteY1" fmla="*/ 20019 h 226616"/>
                  <a:gd name="connsiteX2" fmla="*/ 102394 w 145045"/>
                  <a:gd name="connsiteY2" fmla="*/ 31830 h 226616"/>
                  <a:gd name="connsiteX3" fmla="*/ 116681 w 145045"/>
                  <a:gd name="connsiteY3" fmla="*/ 145464 h 226616"/>
                  <a:gd name="connsiteX4" fmla="*/ 102489 w 145045"/>
                  <a:gd name="connsiteY4" fmla="*/ 226617 h 226616"/>
                  <a:gd name="connsiteX5" fmla="*/ 128111 w 145045"/>
                  <a:gd name="connsiteY5" fmla="*/ 155751 h 226616"/>
                  <a:gd name="connsiteX6" fmla="*/ 141542 w 145045"/>
                  <a:gd name="connsiteY6" fmla="*/ 80217 h 226616"/>
                  <a:gd name="connsiteX7" fmla="*/ 104394 w 145045"/>
                  <a:gd name="connsiteY7" fmla="*/ 3160 h 226616"/>
                  <a:gd name="connsiteX8" fmla="*/ 73342 w 145045"/>
                  <a:gd name="connsiteY8" fmla="*/ 4208 h 226616"/>
                  <a:gd name="connsiteX9" fmla="*/ 44863 w 145045"/>
                  <a:gd name="connsiteY9" fmla="*/ 13923 h 226616"/>
                  <a:gd name="connsiteX10" fmla="*/ 11144 w 145045"/>
                  <a:gd name="connsiteY10" fmla="*/ 20305 h 226616"/>
                  <a:gd name="connsiteX11" fmla="*/ 0 w 145045"/>
                  <a:gd name="connsiteY11" fmla="*/ 22972 h 22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045" h="226616">
                    <a:moveTo>
                      <a:pt x="0" y="22972"/>
                    </a:moveTo>
                    <a:cubicBezTo>
                      <a:pt x="11239" y="26211"/>
                      <a:pt x="26479" y="29640"/>
                      <a:pt x="44291" y="20019"/>
                    </a:cubicBezTo>
                    <a:cubicBezTo>
                      <a:pt x="62103" y="10399"/>
                      <a:pt x="82391" y="-174"/>
                      <a:pt x="102394" y="31830"/>
                    </a:cubicBezTo>
                    <a:cubicBezTo>
                      <a:pt x="122492" y="63834"/>
                      <a:pt x="137160" y="92219"/>
                      <a:pt x="116681" y="145464"/>
                    </a:cubicBezTo>
                    <a:cubicBezTo>
                      <a:pt x="96203" y="198708"/>
                      <a:pt x="102489" y="226617"/>
                      <a:pt x="102489" y="226617"/>
                    </a:cubicBezTo>
                    <a:cubicBezTo>
                      <a:pt x="102489" y="226617"/>
                      <a:pt x="112014" y="199089"/>
                      <a:pt x="128111" y="155751"/>
                    </a:cubicBezTo>
                    <a:cubicBezTo>
                      <a:pt x="144209" y="112507"/>
                      <a:pt x="149162" y="105935"/>
                      <a:pt x="141542" y="80217"/>
                    </a:cubicBezTo>
                    <a:cubicBezTo>
                      <a:pt x="133921" y="54500"/>
                      <a:pt x="114205" y="9447"/>
                      <a:pt x="104394" y="3160"/>
                    </a:cubicBezTo>
                    <a:cubicBezTo>
                      <a:pt x="94488" y="-3126"/>
                      <a:pt x="85534" y="1446"/>
                      <a:pt x="73342" y="4208"/>
                    </a:cubicBezTo>
                    <a:cubicBezTo>
                      <a:pt x="61150" y="7065"/>
                      <a:pt x="56674" y="9161"/>
                      <a:pt x="44863" y="13923"/>
                    </a:cubicBezTo>
                    <a:cubicBezTo>
                      <a:pt x="33147" y="18781"/>
                      <a:pt x="17717" y="21448"/>
                      <a:pt x="11144" y="20305"/>
                    </a:cubicBezTo>
                    <a:cubicBezTo>
                      <a:pt x="4667" y="19353"/>
                      <a:pt x="0" y="22972"/>
                      <a:pt x="0" y="229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1" name="图形 4">
                <a:extLst>
                  <a:ext uri="{FF2B5EF4-FFF2-40B4-BE49-F238E27FC236}">
                    <a16:creationId xmlns:a16="http://schemas.microsoft.com/office/drawing/2014/main" id="{33E1E530-3424-44F1-9563-C5F0464DD005}"/>
                  </a:ext>
                </a:extLst>
              </p:cNvPr>
              <p:cNvGrpSpPr/>
              <p:nvPr/>
            </p:nvGrpSpPr>
            <p:grpSpPr>
              <a:xfrm>
                <a:off x="2039153" y="2003071"/>
                <a:ext cx="248203" cy="636400"/>
                <a:chOff x="2039153" y="2003071"/>
                <a:chExt cx="248203" cy="636400"/>
              </a:xfrm>
              <a:solidFill>
                <a:srgbClr val="470000"/>
              </a:solidFill>
            </p:grpSpPr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3B407B76-5FE3-4F9B-9E9F-51B9ACE90661}"/>
                    </a:ext>
                  </a:extLst>
                </p:cNvPr>
                <p:cNvSpPr/>
                <p:nvPr/>
              </p:nvSpPr>
              <p:spPr>
                <a:xfrm>
                  <a:off x="2039153" y="2003071"/>
                  <a:ext cx="248203" cy="636400"/>
                </a:xfrm>
                <a:custGeom>
                  <a:avLst/>
                  <a:gdLst>
                    <a:gd name="connsiteX0" fmla="*/ 1292 w 248203"/>
                    <a:gd name="connsiteY0" fmla="*/ 102619 h 636400"/>
                    <a:gd name="connsiteX1" fmla="*/ 2435 w 248203"/>
                    <a:gd name="connsiteY1" fmla="*/ 106144 h 636400"/>
                    <a:gd name="connsiteX2" fmla="*/ 4721 w 248203"/>
                    <a:gd name="connsiteY2" fmla="*/ 113192 h 636400"/>
                    <a:gd name="connsiteX3" fmla="*/ 13770 w 248203"/>
                    <a:gd name="connsiteY3" fmla="*/ 141195 h 636400"/>
                    <a:gd name="connsiteX4" fmla="*/ 35106 w 248203"/>
                    <a:gd name="connsiteY4" fmla="*/ 196155 h 636400"/>
                    <a:gd name="connsiteX5" fmla="*/ 49012 w 248203"/>
                    <a:gd name="connsiteY5" fmla="*/ 222158 h 636400"/>
                    <a:gd name="connsiteX6" fmla="*/ 67396 w 248203"/>
                    <a:gd name="connsiteY6" fmla="*/ 245018 h 636400"/>
                    <a:gd name="connsiteX7" fmla="*/ 49393 w 248203"/>
                    <a:gd name="connsiteY7" fmla="*/ 221872 h 636400"/>
                    <a:gd name="connsiteX8" fmla="*/ 35868 w 248203"/>
                    <a:gd name="connsiteY8" fmla="*/ 195774 h 636400"/>
                    <a:gd name="connsiteX9" fmla="*/ 15199 w 248203"/>
                    <a:gd name="connsiteY9" fmla="*/ 140719 h 636400"/>
                    <a:gd name="connsiteX10" fmla="*/ 6436 w 248203"/>
                    <a:gd name="connsiteY10" fmla="*/ 112620 h 636400"/>
                    <a:gd name="connsiteX11" fmla="*/ 4245 w 248203"/>
                    <a:gd name="connsiteY11" fmla="*/ 105572 h 636400"/>
                    <a:gd name="connsiteX12" fmla="*/ 3102 w 248203"/>
                    <a:gd name="connsiteY12" fmla="*/ 102048 h 636400"/>
                    <a:gd name="connsiteX13" fmla="*/ 2149 w 248203"/>
                    <a:gd name="connsiteY13" fmla="*/ 98619 h 636400"/>
                    <a:gd name="connsiteX14" fmla="*/ 4435 w 248203"/>
                    <a:gd name="connsiteY14" fmla="*/ 84998 h 636400"/>
                    <a:gd name="connsiteX15" fmla="*/ 25105 w 248203"/>
                    <a:gd name="connsiteY15" fmla="*/ 66519 h 636400"/>
                    <a:gd name="connsiteX16" fmla="*/ 53299 w 248203"/>
                    <a:gd name="connsiteY16" fmla="*/ 65662 h 636400"/>
                    <a:gd name="connsiteX17" fmla="*/ 57204 w 248203"/>
                    <a:gd name="connsiteY17" fmla="*/ 66615 h 636400"/>
                    <a:gd name="connsiteX18" fmla="*/ 54823 w 248203"/>
                    <a:gd name="connsiteY18" fmla="*/ 63376 h 636400"/>
                    <a:gd name="connsiteX19" fmla="*/ 51775 w 248203"/>
                    <a:gd name="connsiteY19" fmla="*/ 56614 h 636400"/>
                    <a:gd name="connsiteX20" fmla="*/ 52251 w 248203"/>
                    <a:gd name="connsiteY20" fmla="*/ 49374 h 636400"/>
                    <a:gd name="connsiteX21" fmla="*/ 61776 w 248203"/>
                    <a:gd name="connsiteY21" fmla="*/ 37849 h 636400"/>
                    <a:gd name="connsiteX22" fmla="*/ 76159 w 248203"/>
                    <a:gd name="connsiteY22" fmla="*/ 32706 h 636400"/>
                    <a:gd name="connsiteX23" fmla="*/ 83493 w 248203"/>
                    <a:gd name="connsiteY23" fmla="*/ 33563 h 636400"/>
                    <a:gd name="connsiteX24" fmla="*/ 89113 w 248203"/>
                    <a:gd name="connsiteY24" fmla="*/ 37754 h 636400"/>
                    <a:gd name="connsiteX25" fmla="*/ 93399 w 248203"/>
                    <a:gd name="connsiteY25" fmla="*/ 43755 h 636400"/>
                    <a:gd name="connsiteX26" fmla="*/ 92256 w 248203"/>
                    <a:gd name="connsiteY26" fmla="*/ 36420 h 636400"/>
                    <a:gd name="connsiteX27" fmla="*/ 95113 w 248203"/>
                    <a:gd name="connsiteY27" fmla="*/ 26229 h 636400"/>
                    <a:gd name="connsiteX28" fmla="*/ 104067 w 248203"/>
                    <a:gd name="connsiteY28" fmla="*/ 19276 h 636400"/>
                    <a:gd name="connsiteX29" fmla="*/ 115211 w 248203"/>
                    <a:gd name="connsiteY29" fmla="*/ 16323 h 636400"/>
                    <a:gd name="connsiteX30" fmla="*/ 120640 w 248203"/>
                    <a:gd name="connsiteY30" fmla="*/ 16894 h 636400"/>
                    <a:gd name="connsiteX31" fmla="*/ 124260 w 248203"/>
                    <a:gd name="connsiteY31" fmla="*/ 19561 h 636400"/>
                    <a:gd name="connsiteX32" fmla="*/ 126927 w 248203"/>
                    <a:gd name="connsiteY32" fmla="*/ 25181 h 636400"/>
                    <a:gd name="connsiteX33" fmla="*/ 127879 w 248203"/>
                    <a:gd name="connsiteY33" fmla="*/ 18990 h 636400"/>
                    <a:gd name="connsiteX34" fmla="*/ 138071 w 248203"/>
                    <a:gd name="connsiteY34" fmla="*/ 7560 h 636400"/>
                    <a:gd name="connsiteX35" fmla="*/ 154264 w 248203"/>
                    <a:gd name="connsiteY35" fmla="*/ 4512 h 636400"/>
                    <a:gd name="connsiteX36" fmla="*/ 161693 w 248203"/>
                    <a:gd name="connsiteY36" fmla="*/ 6988 h 636400"/>
                    <a:gd name="connsiteX37" fmla="*/ 164265 w 248203"/>
                    <a:gd name="connsiteY37" fmla="*/ 9560 h 636400"/>
                    <a:gd name="connsiteX38" fmla="*/ 165789 w 248203"/>
                    <a:gd name="connsiteY38" fmla="*/ 12989 h 636400"/>
                    <a:gd name="connsiteX39" fmla="*/ 170266 w 248203"/>
                    <a:gd name="connsiteY39" fmla="*/ 30134 h 636400"/>
                    <a:gd name="connsiteX40" fmla="*/ 170742 w 248203"/>
                    <a:gd name="connsiteY40" fmla="*/ 32134 h 636400"/>
                    <a:gd name="connsiteX41" fmla="*/ 172742 w 248203"/>
                    <a:gd name="connsiteY41" fmla="*/ 31753 h 636400"/>
                    <a:gd name="connsiteX42" fmla="*/ 187125 w 248203"/>
                    <a:gd name="connsiteY42" fmla="*/ 29277 h 636400"/>
                    <a:gd name="connsiteX43" fmla="*/ 200650 w 248203"/>
                    <a:gd name="connsiteY43" fmla="*/ 30324 h 636400"/>
                    <a:gd name="connsiteX44" fmla="*/ 210842 w 248203"/>
                    <a:gd name="connsiteY44" fmla="*/ 38516 h 636400"/>
                    <a:gd name="connsiteX45" fmla="*/ 217700 w 248203"/>
                    <a:gd name="connsiteY45" fmla="*/ 51089 h 636400"/>
                    <a:gd name="connsiteX46" fmla="*/ 238465 w 248203"/>
                    <a:gd name="connsiteY46" fmla="*/ 105953 h 636400"/>
                    <a:gd name="connsiteX47" fmla="*/ 240655 w 248203"/>
                    <a:gd name="connsiteY47" fmla="*/ 113002 h 636400"/>
                    <a:gd name="connsiteX48" fmla="*/ 241703 w 248203"/>
                    <a:gd name="connsiteY48" fmla="*/ 116526 h 636400"/>
                    <a:gd name="connsiteX49" fmla="*/ 242275 w 248203"/>
                    <a:gd name="connsiteY49" fmla="*/ 118336 h 636400"/>
                    <a:gd name="connsiteX50" fmla="*/ 242656 w 248203"/>
                    <a:gd name="connsiteY50" fmla="*/ 119860 h 636400"/>
                    <a:gd name="connsiteX51" fmla="*/ 242846 w 248203"/>
                    <a:gd name="connsiteY51" fmla="*/ 126527 h 636400"/>
                    <a:gd name="connsiteX52" fmla="*/ 241989 w 248203"/>
                    <a:gd name="connsiteY52" fmla="*/ 133576 h 636400"/>
                    <a:gd name="connsiteX53" fmla="*/ 234750 w 248203"/>
                    <a:gd name="connsiteY53" fmla="*/ 161770 h 636400"/>
                    <a:gd name="connsiteX54" fmla="*/ 214081 w 248203"/>
                    <a:gd name="connsiteY54" fmla="*/ 216633 h 636400"/>
                    <a:gd name="connsiteX55" fmla="*/ 211033 w 248203"/>
                    <a:gd name="connsiteY55" fmla="*/ 223301 h 636400"/>
                    <a:gd name="connsiteX56" fmla="*/ 209509 w 248203"/>
                    <a:gd name="connsiteY56" fmla="*/ 226540 h 636400"/>
                    <a:gd name="connsiteX57" fmla="*/ 207794 w 248203"/>
                    <a:gd name="connsiteY57" fmla="*/ 229969 h 636400"/>
                    <a:gd name="connsiteX58" fmla="*/ 204460 w 248203"/>
                    <a:gd name="connsiteY58" fmla="*/ 245113 h 636400"/>
                    <a:gd name="connsiteX59" fmla="*/ 203127 w 248203"/>
                    <a:gd name="connsiteY59" fmla="*/ 274831 h 636400"/>
                    <a:gd name="connsiteX60" fmla="*/ 204365 w 248203"/>
                    <a:gd name="connsiteY60" fmla="*/ 333886 h 636400"/>
                    <a:gd name="connsiteX61" fmla="*/ 210366 w 248203"/>
                    <a:gd name="connsiteY61" fmla="*/ 451711 h 636400"/>
                    <a:gd name="connsiteX62" fmla="*/ 217891 w 248203"/>
                    <a:gd name="connsiteY62" fmla="*/ 569440 h 636400"/>
                    <a:gd name="connsiteX63" fmla="*/ 221891 w 248203"/>
                    <a:gd name="connsiteY63" fmla="*/ 628304 h 636400"/>
                    <a:gd name="connsiteX64" fmla="*/ 222463 w 248203"/>
                    <a:gd name="connsiteY64" fmla="*/ 636400 h 636400"/>
                    <a:gd name="connsiteX65" fmla="*/ 228082 w 248203"/>
                    <a:gd name="connsiteY65" fmla="*/ 636400 h 636400"/>
                    <a:gd name="connsiteX66" fmla="*/ 227511 w 248203"/>
                    <a:gd name="connsiteY66" fmla="*/ 627923 h 636400"/>
                    <a:gd name="connsiteX67" fmla="*/ 223701 w 248203"/>
                    <a:gd name="connsiteY67" fmla="*/ 569058 h 636400"/>
                    <a:gd name="connsiteX68" fmla="*/ 221701 w 248203"/>
                    <a:gd name="connsiteY68" fmla="*/ 459331 h 636400"/>
                    <a:gd name="connsiteX69" fmla="*/ 209890 w 248203"/>
                    <a:gd name="connsiteY69" fmla="*/ 245590 h 636400"/>
                    <a:gd name="connsiteX70" fmla="*/ 212747 w 248203"/>
                    <a:gd name="connsiteY70" fmla="*/ 232064 h 636400"/>
                    <a:gd name="connsiteX71" fmla="*/ 214366 w 248203"/>
                    <a:gd name="connsiteY71" fmla="*/ 228826 h 636400"/>
                    <a:gd name="connsiteX72" fmla="*/ 215986 w 248203"/>
                    <a:gd name="connsiteY72" fmla="*/ 225397 h 636400"/>
                    <a:gd name="connsiteX73" fmla="*/ 219034 w 248203"/>
                    <a:gd name="connsiteY73" fmla="*/ 218634 h 636400"/>
                    <a:gd name="connsiteX74" fmla="*/ 239798 w 248203"/>
                    <a:gd name="connsiteY74" fmla="*/ 163103 h 636400"/>
                    <a:gd name="connsiteX75" fmla="*/ 247132 w 248203"/>
                    <a:gd name="connsiteY75" fmla="*/ 134147 h 636400"/>
                    <a:gd name="connsiteX76" fmla="*/ 248085 w 248203"/>
                    <a:gd name="connsiteY76" fmla="*/ 126622 h 636400"/>
                    <a:gd name="connsiteX77" fmla="*/ 247799 w 248203"/>
                    <a:gd name="connsiteY77" fmla="*/ 118526 h 636400"/>
                    <a:gd name="connsiteX78" fmla="*/ 247323 w 248203"/>
                    <a:gd name="connsiteY78" fmla="*/ 116526 h 636400"/>
                    <a:gd name="connsiteX79" fmla="*/ 246751 w 248203"/>
                    <a:gd name="connsiteY79" fmla="*/ 114716 h 636400"/>
                    <a:gd name="connsiteX80" fmla="*/ 245704 w 248203"/>
                    <a:gd name="connsiteY80" fmla="*/ 111192 h 636400"/>
                    <a:gd name="connsiteX81" fmla="*/ 243418 w 248203"/>
                    <a:gd name="connsiteY81" fmla="*/ 104143 h 636400"/>
                    <a:gd name="connsiteX82" fmla="*/ 233607 w 248203"/>
                    <a:gd name="connsiteY82" fmla="*/ 76235 h 636400"/>
                    <a:gd name="connsiteX83" fmla="*/ 222082 w 248203"/>
                    <a:gd name="connsiteY83" fmla="*/ 48803 h 636400"/>
                    <a:gd name="connsiteX84" fmla="*/ 214747 w 248203"/>
                    <a:gd name="connsiteY84" fmla="*/ 35563 h 636400"/>
                    <a:gd name="connsiteX85" fmla="*/ 202270 w 248203"/>
                    <a:gd name="connsiteY85" fmla="*/ 25753 h 636400"/>
                    <a:gd name="connsiteX86" fmla="*/ 186649 w 248203"/>
                    <a:gd name="connsiteY86" fmla="*/ 24514 h 636400"/>
                    <a:gd name="connsiteX87" fmla="*/ 173980 w 248203"/>
                    <a:gd name="connsiteY87" fmla="*/ 26705 h 636400"/>
                    <a:gd name="connsiteX88" fmla="*/ 169885 w 248203"/>
                    <a:gd name="connsiteY88" fmla="*/ 11370 h 636400"/>
                    <a:gd name="connsiteX89" fmla="*/ 167789 w 248203"/>
                    <a:gd name="connsiteY89" fmla="*/ 6798 h 636400"/>
                    <a:gd name="connsiteX90" fmla="*/ 164074 w 248203"/>
                    <a:gd name="connsiteY90" fmla="*/ 3178 h 636400"/>
                    <a:gd name="connsiteX91" fmla="*/ 154740 w 248203"/>
                    <a:gd name="connsiteY91" fmla="*/ 130 h 636400"/>
                    <a:gd name="connsiteX92" fmla="*/ 136357 w 248203"/>
                    <a:gd name="connsiteY92" fmla="*/ 3654 h 636400"/>
                    <a:gd name="connsiteX93" fmla="*/ 128641 w 248203"/>
                    <a:gd name="connsiteY93" fmla="*/ 9274 h 636400"/>
                    <a:gd name="connsiteX94" fmla="*/ 125212 w 248203"/>
                    <a:gd name="connsiteY94" fmla="*/ 14608 h 636400"/>
                    <a:gd name="connsiteX95" fmla="*/ 121879 w 248203"/>
                    <a:gd name="connsiteY95" fmla="*/ 12989 h 636400"/>
                    <a:gd name="connsiteX96" fmla="*/ 115116 w 248203"/>
                    <a:gd name="connsiteY96" fmla="*/ 12322 h 636400"/>
                    <a:gd name="connsiteX97" fmla="*/ 102638 w 248203"/>
                    <a:gd name="connsiteY97" fmla="*/ 15751 h 636400"/>
                    <a:gd name="connsiteX98" fmla="*/ 92446 w 248203"/>
                    <a:gd name="connsiteY98" fmla="*/ 23848 h 636400"/>
                    <a:gd name="connsiteX99" fmla="*/ 89017 w 248203"/>
                    <a:gd name="connsiteY99" fmla="*/ 32229 h 636400"/>
                    <a:gd name="connsiteX100" fmla="*/ 84922 w 248203"/>
                    <a:gd name="connsiteY100" fmla="*/ 30039 h 636400"/>
                    <a:gd name="connsiteX101" fmla="*/ 76159 w 248203"/>
                    <a:gd name="connsiteY101" fmla="*/ 29086 h 636400"/>
                    <a:gd name="connsiteX102" fmla="*/ 60252 w 248203"/>
                    <a:gd name="connsiteY102" fmla="*/ 34897 h 636400"/>
                    <a:gd name="connsiteX103" fmla="*/ 49584 w 248203"/>
                    <a:gd name="connsiteY103" fmla="*/ 48136 h 636400"/>
                    <a:gd name="connsiteX104" fmla="*/ 49108 w 248203"/>
                    <a:gd name="connsiteY104" fmla="*/ 56994 h 636400"/>
                    <a:gd name="connsiteX105" fmla="*/ 50917 w 248203"/>
                    <a:gd name="connsiteY105" fmla="*/ 61852 h 636400"/>
                    <a:gd name="connsiteX106" fmla="*/ 24533 w 248203"/>
                    <a:gd name="connsiteY106" fmla="*/ 63757 h 636400"/>
                    <a:gd name="connsiteX107" fmla="*/ 2626 w 248203"/>
                    <a:gd name="connsiteY107" fmla="*/ 83760 h 636400"/>
                    <a:gd name="connsiteX108" fmla="*/ 340 w 248203"/>
                    <a:gd name="connsiteY108" fmla="*/ 98809 h 636400"/>
                    <a:gd name="connsiteX109" fmla="*/ 1292 w 248203"/>
                    <a:gd name="connsiteY109" fmla="*/ 102619 h 636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</a:cxnLst>
                  <a:rect l="l" t="t" r="r" b="b"/>
                  <a:pathLst>
                    <a:path w="248203" h="636400">
                      <a:moveTo>
                        <a:pt x="1292" y="102619"/>
                      </a:moveTo>
                      <a:lnTo>
                        <a:pt x="2435" y="106144"/>
                      </a:lnTo>
                      <a:lnTo>
                        <a:pt x="4721" y="113192"/>
                      </a:lnTo>
                      <a:cubicBezTo>
                        <a:pt x="7674" y="122527"/>
                        <a:pt x="10627" y="131956"/>
                        <a:pt x="13770" y="141195"/>
                      </a:cubicBezTo>
                      <a:cubicBezTo>
                        <a:pt x="20056" y="159865"/>
                        <a:pt x="26819" y="178343"/>
                        <a:pt x="35106" y="196155"/>
                      </a:cubicBezTo>
                      <a:cubicBezTo>
                        <a:pt x="39297" y="205108"/>
                        <a:pt x="43869" y="213776"/>
                        <a:pt x="49012" y="222158"/>
                      </a:cubicBezTo>
                      <a:cubicBezTo>
                        <a:pt x="54251" y="230445"/>
                        <a:pt x="60157" y="238446"/>
                        <a:pt x="67396" y="245018"/>
                      </a:cubicBezTo>
                      <a:cubicBezTo>
                        <a:pt x="60252" y="238255"/>
                        <a:pt x="54442" y="230254"/>
                        <a:pt x="49393" y="221872"/>
                      </a:cubicBezTo>
                      <a:cubicBezTo>
                        <a:pt x="44345" y="213490"/>
                        <a:pt x="39964" y="204727"/>
                        <a:pt x="35868" y="195774"/>
                      </a:cubicBezTo>
                      <a:cubicBezTo>
                        <a:pt x="27867" y="177867"/>
                        <a:pt x="21199" y="159388"/>
                        <a:pt x="15199" y="140719"/>
                      </a:cubicBezTo>
                      <a:cubicBezTo>
                        <a:pt x="12151" y="131385"/>
                        <a:pt x="9293" y="122050"/>
                        <a:pt x="6436" y="112620"/>
                      </a:cubicBezTo>
                      <a:lnTo>
                        <a:pt x="4245" y="105572"/>
                      </a:lnTo>
                      <a:lnTo>
                        <a:pt x="3102" y="102048"/>
                      </a:lnTo>
                      <a:cubicBezTo>
                        <a:pt x="2721" y="100905"/>
                        <a:pt x="2340" y="99762"/>
                        <a:pt x="2149" y="98619"/>
                      </a:cubicBezTo>
                      <a:cubicBezTo>
                        <a:pt x="1387" y="94047"/>
                        <a:pt x="2435" y="89284"/>
                        <a:pt x="4435" y="84998"/>
                      </a:cubicBezTo>
                      <a:cubicBezTo>
                        <a:pt x="8436" y="76426"/>
                        <a:pt x="16246" y="69663"/>
                        <a:pt x="25105" y="66519"/>
                      </a:cubicBezTo>
                      <a:cubicBezTo>
                        <a:pt x="34058" y="63281"/>
                        <a:pt x="44059" y="63472"/>
                        <a:pt x="53299" y="65662"/>
                      </a:cubicBezTo>
                      <a:lnTo>
                        <a:pt x="57204" y="66615"/>
                      </a:lnTo>
                      <a:lnTo>
                        <a:pt x="54823" y="63376"/>
                      </a:lnTo>
                      <a:cubicBezTo>
                        <a:pt x="53394" y="61281"/>
                        <a:pt x="52251" y="58995"/>
                        <a:pt x="51775" y="56614"/>
                      </a:cubicBezTo>
                      <a:cubicBezTo>
                        <a:pt x="51298" y="54137"/>
                        <a:pt x="51489" y="51661"/>
                        <a:pt x="52251" y="49374"/>
                      </a:cubicBezTo>
                      <a:cubicBezTo>
                        <a:pt x="53775" y="44612"/>
                        <a:pt x="57490" y="40707"/>
                        <a:pt x="61776" y="37849"/>
                      </a:cubicBezTo>
                      <a:cubicBezTo>
                        <a:pt x="66062" y="34992"/>
                        <a:pt x="71110" y="33087"/>
                        <a:pt x="76159" y="32706"/>
                      </a:cubicBezTo>
                      <a:cubicBezTo>
                        <a:pt x="78635" y="32515"/>
                        <a:pt x="81207" y="32706"/>
                        <a:pt x="83493" y="33563"/>
                      </a:cubicBezTo>
                      <a:cubicBezTo>
                        <a:pt x="85779" y="34420"/>
                        <a:pt x="87684" y="35849"/>
                        <a:pt x="89113" y="37754"/>
                      </a:cubicBezTo>
                      <a:lnTo>
                        <a:pt x="93399" y="43755"/>
                      </a:lnTo>
                      <a:lnTo>
                        <a:pt x="92256" y="36420"/>
                      </a:lnTo>
                      <a:cubicBezTo>
                        <a:pt x="91684" y="32801"/>
                        <a:pt x="92827" y="29182"/>
                        <a:pt x="95113" y="26229"/>
                      </a:cubicBezTo>
                      <a:cubicBezTo>
                        <a:pt x="97399" y="23276"/>
                        <a:pt x="100543" y="20895"/>
                        <a:pt x="104067" y="19276"/>
                      </a:cubicBezTo>
                      <a:cubicBezTo>
                        <a:pt x="107591" y="17561"/>
                        <a:pt x="111401" y="16513"/>
                        <a:pt x="115211" y="16323"/>
                      </a:cubicBezTo>
                      <a:cubicBezTo>
                        <a:pt x="117116" y="16228"/>
                        <a:pt x="119021" y="16323"/>
                        <a:pt x="120640" y="16894"/>
                      </a:cubicBezTo>
                      <a:cubicBezTo>
                        <a:pt x="122260" y="17370"/>
                        <a:pt x="123688" y="18323"/>
                        <a:pt x="124260" y="19561"/>
                      </a:cubicBezTo>
                      <a:lnTo>
                        <a:pt x="126927" y="25181"/>
                      </a:lnTo>
                      <a:lnTo>
                        <a:pt x="127879" y="18990"/>
                      </a:lnTo>
                      <a:cubicBezTo>
                        <a:pt x="128641" y="13941"/>
                        <a:pt x="133118" y="9846"/>
                        <a:pt x="138071" y="7560"/>
                      </a:cubicBezTo>
                      <a:cubicBezTo>
                        <a:pt x="143119" y="5178"/>
                        <a:pt x="148834" y="3940"/>
                        <a:pt x="154264" y="4512"/>
                      </a:cubicBezTo>
                      <a:cubicBezTo>
                        <a:pt x="156931" y="4798"/>
                        <a:pt x="159598" y="5560"/>
                        <a:pt x="161693" y="6988"/>
                      </a:cubicBezTo>
                      <a:cubicBezTo>
                        <a:pt x="162741" y="7655"/>
                        <a:pt x="163598" y="8512"/>
                        <a:pt x="164265" y="9560"/>
                      </a:cubicBezTo>
                      <a:cubicBezTo>
                        <a:pt x="164932" y="10608"/>
                        <a:pt x="165408" y="11560"/>
                        <a:pt x="165789" y="12989"/>
                      </a:cubicBezTo>
                      <a:cubicBezTo>
                        <a:pt x="167408" y="18514"/>
                        <a:pt x="168837" y="24324"/>
                        <a:pt x="170266" y="30134"/>
                      </a:cubicBezTo>
                      <a:lnTo>
                        <a:pt x="170742" y="32134"/>
                      </a:lnTo>
                      <a:lnTo>
                        <a:pt x="172742" y="31753"/>
                      </a:lnTo>
                      <a:cubicBezTo>
                        <a:pt x="177600" y="30801"/>
                        <a:pt x="182362" y="29848"/>
                        <a:pt x="187125" y="29277"/>
                      </a:cubicBezTo>
                      <a:cubicBezTo>
                        <a:pt x="191887" y="28801"/>
                        <a:pt x="196555" y="28896"/>
                        <a:pt x="200650" y="30324"/>
                      </a:cubicBezTo>
                      <a:cubicBezTo>
                        <a:pt x="204841" y="31753"/>
                        <a:pt x="208270" y="34801"/>
                        <a:pt x="210842" y="38516"/>
                      </a:cubicBezTo>
                      <a:cubicBezTo>
                        <a:pt x="213414" y="42326"/>
                        <a:pt x="215605" y="46803"/>
                        <a:pt x="217700" y="51089"/>
                      </a:cubicBezTo>
                      <a:cubicBezTo>
                        <a:pt x="225796" y="68806"/>
                        <a:pt x="232369" y="87379"/>
                        <a:pt x="238465" y="105953"/>
                      </a:cubicBezTo>
                      <a:lnTo>
                        <a:pt x="240655" y="113002"/>
                      </a:lnTo>
                      <a:lnTo>
                        <a:pt x="241703" y="116526"/>
                      </a:lnTo>
                      <a:lnTo>
                        <a:pt x="242275" y="118336"/>
                      </a:lnTo>
                      <a:cubicBezTo>
                        <a:pt x="242370" y="118716"/>
                        <a:pt x="242656" y="119574"/>
                        <a:pt x="242656" y="119860"/>
                      </a:cubicBezTo>
                      <a:cubicBezTo>
                        <a:pt x="243037" y="121860"/>
                        <a:pt x="243037" y="124241"/>
                        <a:pt x="242846" y="126527"/>
                      </a:cubicBezTo>
                      <a:cubicBezTo>
                        <a:pt x="242656" y="128813"/>
                        <a:pt x="242370" y="131194"/>
                        <a:pt x="241989" y="133576"/>
                      </a:cubicBezTo>
                      <a:cubicBezTo>
                        <a:pt x="240370" y="143005"/>
                        <a:pt x="237703" y="152435"/>
                        <a:pt x="234750" y="161770"/>
                      </a:cubicBezTo>
                      <a:cubicBezTo>
                        <a:pt x="228844" y="180343"/>
                        <a:pt x="221796" y="198727"/>
                        <a:pt x="214081" y="216633"/>
                      </a:cubicBezTo>
                      <a:cubicBezTo>
                        <a:pt x="213128" y="218920"/>
                        <a:pt x="212080" y="221110"/>
                        <a:pt x="211033" y="223301"/>
                      </a:cubicBezTo>
                      <a:lnTo>
                        <a:pt x="209509" y="226540"/>
                      </a:lnTo>
                      <a:cubicBezTo>
                        <a:pt x="208937" y="227682"/>
                        <a:pt x="208461" y="228540"/>
                        <a:pt x="207794" y="229969"/>
                      </a:cubicBezTo>
                      <a:cubicBezTo>
                        <a:pt x="205699" y="235112"/>
                        <a:pt x="205032" y="240160"/>
                        <a:pt x="204460" y="245113"/>
                      </a:cubicBezTo>
                      <a:cubicBezTo>
                        <a:pt x="203413" y="255115"/>
                        <a:pt x="203222" y="265020"/>
                        <a:pt x="203127" y="274831"/>
                      </a:cubicBezTo>
                      <a:cubicBezTo>
                        <a:pt x="203032" y="294548"/>
                        <a:pt x="203603" y="314265"/>
                        <a:pt x="204365" y="333886"/>
                      </a:cubicBezTo>
                      <a:cubicBezTo>
                        <a:pt x="205889" y="373224"/>
                        <a:pt x="208080" y="412468"/>
                        <a:pt x="210366" y="451711"/>
                      </a:cubicBezTo>
                      <a:cubicBezTo>
                        <a:pt x="212652" y="490953"/>
                        <a:pt x="215319" y="530197"/>
                        <a:pt x="217891" y="569440"/>
                      </a:cubicBezTo>
                      <a:lnTo>
                        <a:pt x="221891" y="628304"/>
                      </a:lnTo>
                      <a:lnTo>
                        <a:pt x="222463" y="636400"/>
                      </a:lnTo>
                      <a:lnTo>
                        <a:pt x="228082" y="636400"/>
                      </a:lnTo>
                      <a:lnTo>
                        <a:pt x="227511" y="627923"/>
                      </a:lnTo>
                      <a:lnTo>
                        <a:pt x="223701" y="569058"/>
                      </a:lnTo>
                      <a:lnTo>
                        <a:pt x="221701" y="459331"/>
                      </a:lnTo>
                      <a:cubicBezTo>
                        <a:pt x="219319" y="420087"/>
                        <a:pt x="208937" y="255115"/>
                        <a:pt x="209890" y="245590"/>
                      </a:cubicBezTo>
                      <a:cubicBezTo>
                        <a:pt x="210461" y="240827"/>
                        <a:pt x="211128" y="235969"/>
                        <a:pt x="212747" y="232064"/>
                      </a:cubicBezTo>
                      <a:cubicBezTo>
                        <a:pt x="213128" y="231207"/>
                        <a:pt x="213795" y="229969"/>
                        <a:pt x="214366" y="228826"/>
                      </a:cubicBezTo>
                      <a:lnTo>
                        <a:pt x="215986" y="225397"/>
                      </a:lnTo>
                      <a:cubicBezTo>
                        <a:pt x="217033" y="223206"/>
                        <a:pt x="217986" y="220920"/>
                        <a:pt x="219034" y="218634"/>
                      </a:cubicBezTo>
                      <a:cubicBezTo>
                        <a:pt x="226844" y="200441"/>
                        <a:pt x="233893" y="182058"/>
                        <a:pt x="239798" y="163103"/>
                      </a:cubicBezTo>
                      <a:cubicBezTo>
                        <a:pt x="242751" y="153673"/>
                        <a:pt x="245418" y="144053"/>
                        <a:pt x="247132" y="134147"/>
                      </a:cubicBezTo>
                      <a:cubicBezTo>
                        <a:pt x="247513" y="131670"/>
                        <a:pt x="247894" y="129194"/>
                        <a:pt x="248085" y="126622"/>
                      </a:cubicBezTo>
                      <a:cubicBezTo>
                        <a:pt x="248275" y="124051"/>
                        <a:pt x="248275" y="121479"/>
                        <a:pt x="247799" y="118526"/>
                      </a:cubicBezTo>
                      <a:cubicBezTo>
                        <a:pt x="247609" y="117669"/>
                        <a:pt x="247513" y="117383"/>
                        <a:pt x="247323" y="116526"/>
                      </a:cubicBezTo>
                      <a:lnTo>
                        <a:pt x="246751" y="114716"/>
                      </a:lnTo>
                      <a:lnTo>
                        <a:pt x="245704" y="111192"/>
                      </a:lnTo>
                      <a:lnTo>
                        <a:pt x="243418" y="104143"/>
                      </a:lnTo>
                      <a:cubicBezTo>
                        <a:pt x="240370" y="94809"/>
                        <a:pt x="237131" y="85474"/>
                        <a:pt x="233607" y="76235"/>
                      </a:cubicBezTo>
                      <a:cubicBezTo>
                        <a:pt x="230083" y="66996"/>
                        <a:pt x="226368" y="57852"/>
                        <a:pt x="222082" y="48803"/>
                      </a:cubicBezTo>
                      <a:cubicBezTo>
                        <a:pt x="219891" y="44326"/>
                        <a:pt x="217700" y="39849"/>
                        <a:pt x="214747" y="35563"/>
                      </a:cubicBezTo>
                      <a:cubicBezTo>
                        <a:pt x="211795" y="31277"/>
                        <a:pt x="207413" y="27467"/>
                        <a:pt x="202270" y="25753"/>
                      </a:cubicBezTo>
                      <a:cubicBezTo>
                        <a:pt x="197126" y="23943"/>
                        <a:pt x="191697" y="23943"/>
                        <a:pt x="186649" y="24514"/>
                      </a:cubicBezTo>
                      <a:cubicBezTo>
                        <a:pt x="182267" y="24990"/>
                        <a:pt x="178076" y="25848"/>
                        <a:pt x="173980" y="26705"/>
                      </a:cubicBezTo>
                      <a:cubicBezTo>
                        <a:pt x="172647" y="21657"/>
                        <a:pt x="171409" y="16513"/>
                        <a:pt x="169885" y="11370"/>
                      </a:cubicBezTo>
                      <a:cubicBezTo>
                        <a:pt x="169504" y="9941"/>
                        <a:pt x="168742" y="8131"/>
                        <a:pt x="167789" y="6798"/>
                      </a:cubicBezTo>
                      <a:cubicBezTo>
                        <a:pt x="166741" y="5369"/>
                        <a:pt x="165503" y="4131"/>
                        <a:pt x="164074" y="3178"/>
                      </a:cubicBezTo>
                      <a:cubicBezTo>
                        <a:pt x="161217" y="1273"/>
                        <a:pt x="157978" y="416"/>
                        <a:pt x="154740" y="130"/>
                      </a:cubicBezTo>
                      <a:cubicBezTo>
                        <a:pt x="148358" y="-441"/>
                        <a:pt x="142072" y="892"/>
                        <a:pt x="136357" y="3654"/>
                      </a:cubicBezTo>
                      <a:cubicBezTo>
                        <a:pt x="133499" y="5083"/>
                        <a:pt x="130832" y="6893"/>
                        <a:pt x="128641" y="9274"/>
                      </a:cubicBezTo>
                      <a:cubicBezTo>
                        <a:pt x="127213" y="10798"/>
                        <a:pt x="126070" y="12608"/>
                        <a:pt x="125212" y="14608"/>
                      </a:cubicBezTo>
                      <a:cubicBezTo>
                        <a:pt x="124165" y="13846"/>
                        <a:pt x="122926" y="13370"/>
                        <a:pt x="121879" y="12989"/>
                      </a:cubicBezTo>
                      <a:cubicBezTo>
                        <a:pt x="119593" y="12322"/>
                        <a:pt x="117307" y="12227"/>
                        <a:pt x="115116" y="12322"/>
                      </a:cubicBezTo>
                      <a:cubicBezTo>
                        <a:pt x="110734" y="12608"/>
                        <a:pt x="106543" y="13846"/>
                        <a:pt x="102638" y="15751"/>
                      </a:cubicBezTo>
                      <a:cubicBezTo>
                        <a:pt x="98733" y="17656"/>
                        <a:pt x="95113" y="20323"/>
                        <a:pt x="92446" y="23848"/>
                      </a:cubicBezTo>
                      <a:cubicBezTo>
                        <a:pt x="90637" y="26229"/>
                        <a:pt x="89398" y="29182"/>
                        <a:pt x="89017" y="32229"/>
                      </a:cubicBezTo>
                      <a:cubicBezTo>
                        <a:pt x="87779" y="31277"/>
                        <a:pt x="86350" y="30610"/>
                        <a:pt x="84922" y="30039"/>
                      </a:cubicBezTo>
                      <a:cubicBezTo>
                        <a:pt x="82064" y="29086"/>
                        <a:pt x="79111" y="28801"/>
                        <a:pt x="76159" y="29086"/>
                      </a:cubicBezTo>
                      <a:cubicBezTo>
                        <a:pt x="70348" y="29562"/>
                        <a:pt x="64919" y="31753"/>
                        <a:pt x="60252" y="34897"/>
                      </a:cubicBezTo>
                      <a:cubicBezTo>
                        <a:pt x="55585" y="38040"/>
                        <a:pt x="51394" y="42421"/>
                        <a:pt x="49584" y="48136"/>
                      </a:cubicBezTo>
                      <a:cubicBezTo>
                        <a:pt x="48631" y="50994"/>
                        <a:pt x="48441" y="54042"/>
                        <a:pt x="49108" y="56994"/>
                      </a:cubicBezTo>
                      <a:cubicBezTo>
                        <a:pt x="49489" y="58709"/>
                        <a:pt x="50060" y="60328"/>
                        <a:pt x="50917" y="61852"/>
                      </a:cubicBezTo>
                      <a:cubicBezTo>
                        <a:pt x="42154" y="60328"/>
                        <a:pt x="32915" y="60614"/>
                        <a:pt x="24533" y="63757"/>
                      </a:cubicBezTo>
                      <a:cubicBezTo>
                        <a:pt x="15008" y="67282"/>
                        <a:pt x="6817" y="74425"/>
                        <a:pt x="2626" y="83760"/>
                      </a:cubicBezTo>
                      <a:cubicBezTo>
                        <a:pt x="530" y="88427"/>
                        <a:pt x="-613" y="93570"/>
                        <a:pt x="340" y="98809"/>
                      </a:cubicBezTo>
                      <a:cubicBezTo>
                        <a:pt x="435" y="100333"/>
                        <a:pt x="911" y="101476"/>
                        <a:pt x="1292" y="102619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D31E0116-ACF3-4D9B-9B76-F3456841A99A}"/>
                    </a:ext>
                  </a:extLst>
                </p:cNvPr>
                <p:cNvSpPr/>
                <p:nvPr/>
              </p:nvSpPr>
              <p:spPr>
                <a:xfrm>
                  <a:off x="2076259" y="2248090"/>
                  <a:ext cx="30384" cy="391382"/>
                </a:xfrm>
                <a:custGeom>
                  <a:avLst/>
                  <a:gdLst>
                    <a:gd name="connsiteX0" fmla="*/ 4572 w 30384"/>
                    <a:gd name="connsiteY0" fmla="*/ 391382 h 391382"/>
                    <a:gd name="connsiteX1" fmla="*/ 15240 w 30384"/>
                    <a:gd name="connsiteY1" fmla="*/ 230219 h 391382"/>
                    <a:gd name="connsiteX2" fmla="*/ 30385 w 30384"/>
                    <a:gd name="connsiteY2" fmla="*/ 0 h 391382"/>
                    <a:gd name="connsiteX3" fmla="*/ 12287 w 30384"/>
                    <a:gd name="connsiteY3" fmla="*/ 229934 h 391382"/>
                    <a:gd name="connsiteX4" fmla="*/ 0 w 30384"/>
                    <a:gd name="connsiteY4" fmla="*/ 391382 h 391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384" h="391382">
                      <a:moveTo>
                        <a:pt x="4572" y="391382"/>
                      </a:moveTo>
                      <a:lnTo>
                        <a:pt x="15240" y="230219"/>
                      </a:lnTo>
                      <a:lnTo>
                        <a:pt x="30385" y="0"/>
                      </a:lnTo>
                      <a:lnTo>
                        <a:pt x="12287" y="229934"/>
                      </a:lnTo>
                      <a:lnTo>
                        <a:pt x="0" y="391382"/>
                      </a:ln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A24B6345-3DAE-4F2F-BCA6-4EE7F4A89D53}"/>
                  </a:ext>
                </a:extLst>
              </p:cNvPr>
              <p:cNvSpPr/>
              <p:nvPr/>
            </p:nvSpPr>
            <p:spPr>
              <a:xfrm>
                <a:off x="2059019" y="2066733"/>
                <a:ext cx="59626" cy="99830"/>
              </a:xfrm>
              <a:custGeom>
                <a:avLst/>
                <a:gdLst>
                  <a:gd name="connsiteX0" fmla="*/ 0 w 59626"/>
                  <a:gd name="connsiteY0" fmla="*/ 30480 h 99830"/>
                  <a:gd name="connsiteX1" fmla="*/ 14288 w 59626"/>
                  <a:gd name="connsiteY1" fmla="*/ 49435 h 99830"/>
                  <a:gd name="connsiteX2" fmla="*/ 22003 w 59626"/>
                  <a:gd name="connsiteY2" fmla="*/ 72104 h 99830"/>
                  <a:gd name="connsiteX3" fmla="*/ 24479 w 59626"/>
                  <a:gd name="connsiteY3" fmla="*/ 83820 h 99830"/>
                  <a:gd name="connsiteX4" fmla="*/ 25146 w 59626"/>
                  <a:gd name="connsiteY4" fmla="*/ 87058 h 99830"/>
                  <a:gd name="connsiteX5" fmla="*/ 26384 w 59626"/>
                  <a:gd name="connsiteY5" fmla="*/ 90392 h 99830"/>
                  <a:gd name="connsiteX6" fmla="*/ 30956 w 59626"/>
                  <a:gd name="connsiteY6" fmla="*/ 96012 h 99830"/>
                  <a:gd name="connsiteX7" fmla="*/ 44482 w 59626"/>
                  <a:gd name="connsiteY7" fmla="*/ 99727 h 99830"/>
                  <a:gd name="connsiteX8" fmla="*/ 56959 w 59626"/>
                  <a:gd name="connsiteY8" fmla="*/ 92774 h 99830"/>
                  <a:gd name="connsiteX9" fmla="*/ 59531 w 59626"/>
                  <a:gd name="connsiteY9" fmla="*/ 85820 h 99830"/>
                  <a:gd name="connsiteX10" fmla="*/ 59626 w 59626"/>
                  <a:gd name="connsiteY10" fmla="*/ 84011 h 99830"/>
                  <a:gd name="connsiteX11" fmla="*/ 59626 w 59626"/>
                  <a:gd name="connsiteY11" fmla="*/ 82487 h 99830"/>
                  <a:gd name="connsiteX12" fmla="*/ 59626 w 59626"/>
                  <a:gd name="connsiteY12" fmla="*/ 79343 h 99830"/>
                  <a:gd name="connsiteX13" fmla="*/ 59246 w 59626"/>
                  <a:gd name="connsiteY13" fmla="*/ 67056 h 99830"/>
                  <a:gd name="connsiteX14" fmla="*/ 56102 w 59626"/>
                  <a:gd name="connsiteY14" fmla="*/ 42577 h 99830"/>
                  <a:gd name="connsiteX15" fmla="*/ 48768 w 59626"/>
                  <a:gd name="connsiteY15" fmla="*/ 18955 h 99830"/>
                  <a:gd name="connsiteX16" fmla="*/ 42386 w 59626"/>
                  <a:gd name="connsiteY16" fmla="*/ 8287 h 99830"/>
                  <a:gd name="connsiteX17" fmla="*/ 33242 w 59626"/>
                  <a:gd name="connsiteY17" fmla="*/ 0 h 99830"/>
                  <a:gd name="connsiteX18" fmla="*/ 45910 w 59626"/>
                  <a:gd name="connsiteY18" fmla="*/ 20003 h 99830"/>
                  <a:gd name="connsiteX19" fmla="*/ 51340 w 59626"/>
                  <a:gd name="connsiteY19" fmla="*/ 43339 h 99830"/>
                  <a:gd name="connsiteX20" fmla="*/ 53435 w 59626"/>
                  <a:gd name="connsiteY20" fmla="*/ 67342 h 99830"/>
                  <a:gd name="connsiteX21" fmla="*/ 53721 w 59626"/>
                  <a:gd name="connsiteY21" fmla="*/ 79343 h 99830"/>
                  <a:gd name="connsiteX22" fmla="*/ 53721 w 59626"/>
                  <a:gd name="connsiteY22" fmla="*/ 82296 h 99830"/>
                  <a:gd name="connsiteX23" fmla="*/ 53721 w 59626"/>
                  <a:gd name="connsiteY23" fmla="*/ 83820 h 99830"/>
                  <a:gd name="connsiteX24" fmla="*/ 53626 w 59626"/>
                  <a:gd name="connsiteY24" fmla="*/ 85058 h 99830"/>
                  <a:gd name="connsiteX25" fmla="*/ 52006 w 59626"/>
                  <a:gd name="connsiteY25" fmla="*/ 89345 h 99830"/>
                  <a:gd name="connsiteX26" fmla="*/ 43910 w 59626"/>
                  <a:gd name="connsiteY26" fmla="*/ 93917 h 99830"/>
                  <a:gd name="connsiteX27" fmla="*/ 34481 w 59626"/>
                  <a:gd name="connsiteY27" fmla="*/ 91535 h 99830"/>
                  <a:gd name="connsiteX28" fmla="*/ 31337 w 59626"/>
                  <a:gd name="connsiteY28" fmla="*/ 87916 h 99830"/>
                  <a:gd name="connsiteX29" fmla="*/ 30385 w 59626"/>
                  <a:gd name="connsiteY29" fmla="*/ 85630 h 99830"/>
                  <a:gd name="connsiteX30" fmla="*/ 29718 w 59626"/>
                  <a:gd name="connsiteY30" fmla="*/ 82867 h 99830"/>
                  <a:gd name="connsiteX31" fmla="*/ 26575 w 59626"/>
                  <a:gd name="connsiteY31" fmla="*/ 70866 h 99830"/>
                  <a:gd name="connsiteX32" fmla="*/ 16954 w 59626"/>
                  <a:gd name="connsiteY32" fmla="*/ 48101 h 99830"/>
                  <a:gd name="connsiteX33" fmla="*/ 9716 w 59626"/>
                  <a:gd name="connsiteY33" fmla="*/ 38100 h 99830"/>
                  <a:gd name="connsiteX34" fmla="*/ 0 w 59626"/>
                  <a:gd name="connsiteY34" fmla="*/ 30480 h 9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9626" h="99830">
                    <a:moveTo>
                      <a:pt x="0" y="30480"/>
                    </a:moveTo>
                    <a:cubicBezTo>
                      <a:pt x="6572" y="35338"/>
                      <a:pt x="10954" y="42291"/>
                      <a:pt x="14288" y="49435"/>
                    </a:cubicBezTo>
                    <a:cubicBezTo>
                      <a:pt x="17717" y="56674"/>
                      <a:pt x="20098" y="64294"/>
                      <a:pt x="22003" y="72104"/>
                    </a:cubicBezTo>
                    <a:cubicBezTo>
                      <a:pt x="22955" y="76010"/>
                      <a:pt x="23717" y="79915"/>
                      <a:pt x="24479" y="83820"/>
                    </a:cubicBezTo>
                    <a:cubicBezTo>
                      <a:pt x="24670" y="84868"/>
                      <a:pt x="24765" y="85725"/>
                      <a:pt x="25146" y="87058"/>
                    </a:cubicBezTo>
                    <a:cubicBezTo>
                      <a:pt x="25432" y="88202"/>
                      <a:pt x="25908" y="89345"/>
                      <a:pt x="26384" y="90392"/>
                    </a:cubicBezTo>
                    <a:cubicBezTo>
                      <a:pt x="27432" y="92488"/>
                      <a:pt x="29051" y="94488"/>
                      <a:pt x="30956" y="96012"/>
                    </a:cubicBezTo>
                    <a:cubicBezTo>
                      <a:pt x="34862" y="99060"/>
                      <a:pt x="39815" y="100203"/>
                      <a:pt x="44482" y="99727"/>
                    </a:cubicBezTo>
                    <a:cubicBezTo>
                      <a:pt x="49149" y="99250"/>
                      <a:pt x="54007" y="96965"/>
                      <a:pt x="56959" y="92774"/>
                    </a:cubicBezTo>
                    <a:cubicBezTo>
                      <a:pt x="58388" y="90678"/>
                      <a:pt x="59246" y="88202"/>
                      <a:pt x="59531" y="85820"/>
                    </a:cubicBezTo>
                    <a:cubicBezTo>
                      <a:pt x="59626" y="85249"/>
                      <a:pt x="59626" y="84582"/>
                      <a:pt x="59626" y="84011"/>
                    </a:cubicBezTo>
                    <a:lnTo>
                      <a:pt x="59626" y="82487"/>
                    </a:lnTo>
                    <a:lnTo>
                      <a:pt x="59626" y="79343"/>
                    </a:lnTo>
                    <a:cubicBezTo>
                      <a:pt x="59626" y="75248"/>
                      <a:pt x="59436" y="71152"/>
                      <a:pt x="59246" y="67056"/>
                    </a:cubicBezTo>
                    <a:cubicBezTo>
                      <a:pt x="58674" y="58865"/>
                      <a:pt x="57721" y="50673"/>
                      <a:pt x="56102" y="42577"/>
                    </a:cubicBezTo>
                    <a:cubicBezTo>
                      <a:pt x="54483" y="34481"/>
                      <a:pt x="52197" y="26479"/>
                      <a:pt x="48768" y="18955"/>
                    </a:cubicBezTo>
                    <a:cubicBezTo>
                      <a:pt x="47054" y="15240"/>
                      <a:pt x="44958" y="11525"/>
                      <a:pt x="42386" y="8287"/>
                    </a:cubicBezTo>
                    <a:cubicBezTo>
                      <a:pt x="39910" y="5048"/>
                      <a:pt x="36862" y="2096"/>
                      <a:pt x="33242" y="0"/>
                    </a:cubicBezTo>
                    <a:cubicBezTo>
                      <a:pt x="39529" y="5239"/>
                      <a:pt x="43339" y="12573"/>
                      <a:pt x="45910" y="20003"/>
                    </a:cubicBezTo>
                    <a:cubicBezTo>
                      <a:pt x="48577" y="27527"/>
                      <a:pt x="50197" y="35433"/>
                      <a:pt x="51340" y="43339"/>
                    </a:cubicBezTo>
                    <a:cubicBezTo>
                      <a:pt x="52388" y="51245"/>
                      <a:pt x="53150" y="59246"/>
                      <a:pt x="53435" y="67342"/>
                    </a:cubicBezTo>
                    <a:cubicBezTo>
                      <a:pt x="53531" y="71342"/>
                      <a:pt x="53721" y="75343"/>
                      <a:pt x="53721" y="79343"/>
                    </a:cubicBezTo>
                    <a:lnTo>
                      <a:pt x="53721" y="82296"/>
                    </a:lnTo>
                    <a:lnTo>
                      <a:pt x="53721" y="83820"/>
                    </a:lnTo>
                    <a:cubicBezTo>
                      <a:pt x="53721" y="84201"/>
                      <a:pt x="53721" y="84582"/>
                      <a:pt x="53626" y="85058"/>
                    </a:cubicBezTo>
                    <a:cubicBezTo>
                      <a:pt x="53435" y="86678"/>
                      <a:pt x="52864" y="88106"/>
                      <a:pt x="52006" y="89345"/>
                    </a:cubicBezTo>
                    <a:cubicBezTo>
                      <a:pt x="50292" y="91916"/>
                      <a:pt x="47244" y="93536"/>
                      <a:pt x="43910" y="93917"/>
                    </a:cubicBezTo>
                    <a:cubicBezTo>
                      <a:pt x="40577" y="94298"/>
                      <a:pt x="37052" y="93440"/>
                      <a:pt x="34481" y="91535"/>
                    </a:cubicBezTo>
                    <a:cubicBezTo>
                      <a:pt x="33147" y="90583"/>
                      <a:pt x="32099" y="89345"/>
                      <a:pt x="31337" y="87916"/>
                    </a:cubicBezTo>
                    <a:cubicBezTo>
                      <a:pt x="30956" y="87154"/>
                      <a:pt x="30575" y="86392"/>
                      <a:pt x="30385" y="85630"/>
                    </a:cubicBezTo>
                    <a:cubicBezTo>
                      <a:pt x="30194" y="84963"/>
                      <a:pt x="29908" y="83820"/>
                      <a:pt x="29718" y="82867"/>
                    </a:cubicBezTo>
                    <a:cubicBezTo>
                      <a:pt x="28861" y="78867"/>
                      <a:pt x="27813" y="74867"/>
                      <a:pt x="26575" y="70866"/>
                    </a:cubicBezTo>
                    <a:cubicBezTo>
                      <a:pt x="24194" y="62960"/>
                      <a:pt x="21050" y="55245"/>
                      <a:pt x="16954" y="48101"/>
                    </a:cubicBezTo>
                    <a:cubicBezTo>
                      <a:pt x="14859" y="44577"/>
                      <a:pt x="12478" y="41148"/>
                      <a:pt x="9716" y="38100"/>
                    </a:cubicBezTo>
                    <a:cubicBezTo>
                      <a:pt x="6953" y="35052"/>
                      <a:pt x="3715" y="32290"/>
                      <a:pt x="0" y="3048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1FFB212F-139D-4F0C-8C01-25130317F8E8}"/>
                  </a:ext>
                </a:extLst>
              </p:cNvPr>
              <p:cNvSpPr/>
              <p:nvPr/>
            </p:nvSpPr>
            <p:spPr>
              <a:xfrm>
                <a:off x="2115978" y="2039778"/>
                <a:ext cx="37222" cy="121388"/>
              </a:xfrm>
              <a:custGeom>
                <a:avLst/>
                <a:gdLst>
                  <a:gd name="connsiteX0" fmla="*/ 0 w 37222"/>
                  <a:gd name="connsiteY0" fmla="*/ 112586 h 121388"/>
                  <a:gd name="connsiteX1" fmla="*/ 2000 w 37222"/>
                  <a:gd name="connsiteY1" fmla="*/ 116967 h 121388"/>
                  <a:gd name="connsiteX2" fmla="*/ 6096 w 37222"/>
                  <a:gd name="connsiteY2" fmla="*/ 119729 h 121388"/>
                  <a:gd name="connsiteX3" fmla="*/ 15907 w 37222"/>
                  <a:gd name="connsiteY3" fmla="*/ 121349 h 121388"/>
                  <a:gd name="connsiteX4" fmla="*/ 25622 w 37222"/>
                  <a:gd name="connsiteY4" fmla="*/ 118205 h 121388"/>
                  <a:gd name="connsiteX5" fmla="*/ 32766 w 37222"/>
                  <a:gd name="connsiteY5" fmla="*/ 110776 h 121388"/>
                  <a:gd name="connsiteX6" fmla="*/ 37148 w 37222"/>
                  <a:gd name="connsiteY6" fmla="*/ 91345 h 121388"/>
                  <a:gd name="connsiteX7" fmla="*/ 36767 w 37222"/>
                  <a:gd name="connsiteY7" fmla="*/ 72200 h 121388"/>
                  <a:gd name="connsiteX8" fmla="*/ 34385 w 37222"/>
                  <a:gd name="connsiteY8" fmla="*/ 53150 h 121388"/>
                  <a:gd name="connsiteX9" fmla="*/ 29813 w 37222"/>
                  <a:gd name="connsiteY9" fmla="*/ 34576 h 121388"/>
                  <a:gd name="connsiteX10" fmla="*/ 14002 w 37222"/>
                  <a:gd name="connsiteY10" fmla="*/ 0 h 121388"/>
                  <a:gd name="connsiteX11" fmla="*/ 25337 w 37222"/>
                  <a:gd name="connsiteY11" fmla="*/ 35814 h 121388"/>
                  <a:gd name="connsiteX12" fmla="*/ 28861 w 37222"/>
                  <a:gd name="connsiteY12" fmla="*/ 54102 h 121388"/>
                  <a:gd name="connsiteX13" fmla="*/ 30861 w 37222"/>
                  <a:gd name="connsiteY13" fmla="*/ 72581 h 121388"/>
                  <a:gd name="connsiteX14" fmla="*/ 31528 w 37222"/>
                  <a:gd name="connsiteY14" fmla="*/ 91250 h 121388"/>
                  <a:gd name="connsiteX15" fmla="*/ 31147 w 37222"/>
                  <a:gd name="connsiteY15" fmla="*/ 100298 h 121388"/>
                  <a:gd name="connsiteX16" fmla="*/ 28670 w 37222"/>
                  <a:gd name="connsiteY16" fmla="*/ 108490 h 121388"/>
                  <a:gd name="connsiteX17" fmla="*/ 15526 w 37222"/>
                  <a:gd name="connsiteY17" fmla="*/ 118396 h 121388"/>
                  <a:gd name="connsiteX18" fmla="*/ 6668 w 37222"/>
                  <a:gd name="connsiteY18" fmla="*/ 118110 h 121388"/>
                  <a:gd name="connsiteX19" fmla="*/ 2572 w 37222"/>
                  <a:gd name="connsiteY19" fmla="*/ 116205 h 121388"/>
                  <a:gd name="connsiteX20" fmla="*/ 0 w 37222"/>
                  <a:gd name="connsiteY20" fmla="*/ 112586 h 12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22" h="121388">
                    <a:moveTo>
                      <a:pt x="0" y="112586"/>
                    </a:moveTo>
                    <a:cubicBezTo>
                      <a:pt x="0" y="114205"/>
                      <a:pt x="857" y="115729"/>
                      <a:pt x="2000" y="116967"/>
                    </a:cubicBezTo>
                    <a:cubicBezTo>
                      <a:pt x="3143" y="118110"/>
                      <a:pt x="4572" y="119063"/>
                      <a:pt x="6096" y="119729"/>
                    </a:cubicBezTo>
                    <a:cubicBezTo>
                      <a:pt x="9144" y="121063"/>
                      <a:pt x="12478" y="121539"/>
                      <a:pt x="15907" y="121349"/>
                    </a:cubicBezTo>
                    <a:cubicBezTo>
                      <a:pt x="19241" y="121063"/>
                      <a:pt x="22670" y="120015"/>
                      <a:pt x="25622" y="118205"/>
                    </a:cubicBezTo>
                    <a:cubicBezTo>
                      <a:pt x="28575" y="116396"/>
                      <a:pt x="31052" y="113729"/>
                      <a:pt x="32766" y="110776"/>
                    </a:cubicBezTo>
                    <a:cubicBezTo>
                      <a:pt x="36386" y="104870"/>
                      <a:pt x="37052" y="97631"/>
                      <a:pt x="37148" y="91345"/>
                    </a:cubicBezTo>
                    <a:cubicBezTo>
                      <a:pt x="37338" y="84963"/>
                      <a:pt x="37148" y="78581"/>
                      <a:pt x="36767" y="72200"/>
                    </a:cubicBezTo>
                    <a:cubicBezTo>
                      <a:pt x="36290" y="65818"/>
                      <a:pt x="35528" y="59436"/>
                      <a:pt x="34385" y="53150"/>
                    </a:cubicBezTo>
                    <a:cubicBezTo>
                      <a:pt x="33147" y="46863"/>
                      <a:pt x="31718" y="40672"/>
                      <a:pt x="29813" y="34576"/>
                    </a:cubicBezTo>
                    <a:cubicBezTo>
                      <a:pt x="26003" y="22384"/>
                      <a:pt x="20669" y="10763"/>
                      <a:pt x="14002" y="0"/>
                    </a:cubicBezTo>
                    <a:cubicBezTo>
                      <a:pt x="18383" y="11906"/>
                      <a:pt x="22384" y="23717"/>
                      <a:pt x="25337" y="35814"/>
                    </a:cubicBezTo>
                    <a:cubicBezTo>
                      <a:pt x="26670" y="41910"/>
                      <a:pt x="28004" y="47911"/>
                      <a:pt x="28861" y="54102"/>
                    </a:cubicBezTo>
                    <a:cubicBezTo>
                      <a:pt x="29813" y="60198"/>
                      <a:pt x="30480" y="66389"/>
                      <a:pt x="30861" y="72581"/>
                    </a:cubicBezTo>
                    <a:cubicBezTo>
                      <a:pt x="31337" y="78772"/>
                      <a:pt x="31528" y="85058"/>
                      <a:pt x="31528" y="91250"/>
                    </a:cubicBezTo>
                    <a:cubicBezTo>
                      <a:pt x="31528" y="94488"/>
                      <a:pt x="31623" y="97346"/>
                      <a:pt x="31147" y="100298"/>
                    </a:cubicBezTo>
                    <a:cubicBezTo>
                      <a:pt x="30766" y="103156"/>
                      <a:pt x="30004" y="106013"/>
                      <a:pt x="28670" y="108490"/>
                    </a:cubicBezTo>
                    <a:cubicBezTo>
                      <a:pt x="26194" y="113538"/>
                      <a:pt x="21336" y="117348"/>
                      <a:pt x="15526" y="118396"/>
                    </a:cubicBezTo>
                    <a:cubicBezTo>
                      <a:pt x="12668" y="118967"/>
                      <a:pt x="9620" y="118872"/>
                      <a:pt x="6668" y="118110"/>
                    </a:cubicBezTo>
                    <a:cubicBezTo>
                      <a:pt x="5239" y="117729"/>
                      <a:pt x="3810" y="117062"/>
                      <a:pt x="2572" y="116205"/>
                    </a:cubicBezTo>
                    <a:cubicBezTo>
                      <a:pt x="1333" y="115348"/>
                      <a:pt x="286" y="114110"/>
                      <a:pt x="0" y="11258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8BB8B731-5E94-4775-94E0-2740D9638046}"/>
                  </a:ext>
                </a:extLst>
              </p:cNvPr>
              <p:cNvSpPr/>
              <p:nvPr/>
            </p:nvSpPr>
            <p:spPr>
              <a:xfrm>
                <a:off x="2165294" y="2021680"/>
                <a:ext cx="9506" cy="24955"/>
              </a:xfrm>
              <a:custGeom>
                <a:avLst/>
                <a:gdLst>
                  <a:gd name="connsiteX0" fmla="*/ 9073 w 9506"/>
                  <a:gd name="connsiteY0" fmla="*/ 24955 h 24955"/>
                  <a:gd name="connsiteX1" fmla="*/ 9359 w 9506"/>
                  <a:gd name="connsiteY1" fmla="*/ 17907 h 24955"/>
                  <a:gd name="connsiteX2" fmla="*/ 7835 w 9506"/>
                  <a:gd name="connsiteY2" fmla="*/ 11335 h 24955"/>
                  <a:gd name="connsiteX3" fmla="*/ 4882 w 9506"/>
                  <a:gd name="connsiteY3" fmla="*/ 5239 h 24955"/>
                  <a:gd name="connsiteX4" fmla="*/ 24 w 9506"/>
                  <a:gd name="connsiteY4" fmla="*/ 0 h 24955"/>
                  <a:gd name="connsiteX5" fmla="*/ 501 w 9506"/>
                  <a:gd name="connsiteY5" fmla="*/ 6953 h 24955"/>
                  <a:gd name="connsiteX6" fmla="*/ 2215 w 9506"/>
                  <a:gd name="connsiteY6" fmla="*/ 13335 h 24955"/>
                  <a:gd name="connsiteX7" fmla="*/ 4977 w 9506"/>
                  <a:gd name="connsiteY7" fmla="*/ 19336 h 24955"/>
                  <a:gd name="connsiteX8" fmla="*/ 9073 w 9506"/>
                  <a:gd name="connsiteY8" fmla="*/ 24955 h 2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06" h="24955">
                    <a:moveTo>
                      <a:pt x="9073" y="24955"/>
                    </a:moveTo>
                    <a:cubicBezTo>
                      <a:pt x="9644" y="22479"/>
                      <a:pt x="9549" y="20098"/>
                      <a:pt x="9359" y="17907"/>
                    </a:cubicBezTo>
                    <a:cubicBezTo>
                      <a:pt x="9073" y="15621"/>
                      <a:pt x="8597" y="13430"/>
                      <a:pt x="7835" y="11335"/>
                    </a:cubicBezTo>
                    <a:cubicBezTo>
                      <a:pt x="7073" y="9239"/>
                      <a:pt x="6120" y="7144"/>
                      <a:pt x="4882" y="5239"/>
                    </a:cubicBezTo>
                    <a:cubicBezTo>
                      <a:pt x="3644" y="3334"/>
                      <a:pt x="2120" y="1429"/>
                      <a:pt x="24" y="0"/>
                    </a:cubicBezTo>
                    <a:cubicBezTo>
                      <a:pt x="-71" y="2572"/>
                      <a:pt x="119" y="4763"/>
                      <a:pt x="501" y="6953"/>
                    </a:cubicBezTo>
                    <a:cubicBezTo>
                      <a:pt x="881" y="9144"/>
                      <a:pt x="1453" y="11239"/>
                      <a:pt x="2215" y="13335"/>
                    </a:cubicBezTo>
                    <a:cubicBezTo>
                      <a:pt x="2977" y="15335"/>
                      <a:pt x="3834" y="17336"/>
                      <a:pt x="4977" y="19336"/>
                    </a:cubicBezTo>
                    <a:cubicBezTo>
                      <a:pt x="6025" y="21241"/>
                      <a:pt x="7263" y="23146"/>
                      <a:pt x="9073" y="24955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6121BD66-1C7C-4A5A-AF52-F40C0048C01E}"/>
                  </a:ext>
                </a:extLst>
              </p:cNvPr>
              <p:cNvSpPr/>
              <p:nvPr/>
            </p:nvSpPr>
            <p:spPr>
              <a:xfrm>
                <a:off x="2150363" y="2091022"/>
                <a:ext cx="40386" cy="54416"/>
              </a:xfrm>
              <a:custGeom>
                <a:avLst/>
                <a:gdLst>
                  <a:gd name="connsiteX0" fmla="*/ 0 w 40386"/>
                  <a:gd name="connsiteY0" fmla="*/ 41243 h 54416"/>
                  <a:gd name="connsiteX1" fmla="*/ 5620 w 40386"/>
                  <a:gd name="connsiteY1" fmla="*/ 50959 h 54416"/>
                  <a:gd name="connsiteX2" fmla="*/ 16859 w 40386"/>
                  <a:gd name="connsiteY2" fmla="*/ 54388 h 54416"/>
                  <a:gd name="connsiteX3" fmla="*/ 28480 w 40386"/>
                  <a:gd name="connsiteY3" fmla="*/ 52197 h 54416"/>
                  <a:gd name="connsiteX4" fmla="*/ 38005 w 40386"/>
                  <a:gd name="connsiteY4" fmla="*/ 44291 h 54416"/>
                  <a:gd name="connsiteX5" fmla="*/ 40291 w 40386"/>
                  <a:gd name="connsiteY5" fmla="*/ 38100 h 54416"/>
                  <a:gd name="connsiteX6" fmla="*/ 40386 w 40386"/>
                  <a:gd name="connsiteY6" fmla="*/ 36481 h 54416"/>
                  <a:gd name="connsiteX7" fmla="*/ 40386 w 40386"/>
                  <a:gd name="connsiteY7" fmla="*/ 35147 h 54416"/>
                  <a:gd name="connsiteX8" fmla="*/ 40386 w 40386"/>
                  <a:gd name="connsiteY8" fmla="*/ 32385 h 54416"/>
                  <a:gd name="connsiteX9" fmla="*/ 39529 w 40386"/>
                  <a:gd name="connsiteY9" fmla="*/ 21336 h 54416"/>
                  <a:gd name="connsiteX10" fmla="*/ 34481 w 40386"/>
                  <a:gd name="connsiteY10" fmla="*/ 0 h 54416"/>
                  <a:gd name="connsiteX11" fmla="*/ 34766 w 40386"/>
                  <a:gd name="connsiteY11" fmla="*/ 21717 h 54416"/>
                  <a:gd name="connsiteX12" fmla="*/ 34671 w 40386"/>
                  <a:gd name="connsiteY12" fmla="*/ 32385 h 54416"/>
                  <a:gd name="connsiteX13" fmla="*/ 34576 w 40386"/>
                  <a:gd name="connsiteY13" fmla="*/ 34957 h 54416"/>
                  <a:gd name="connsiteX14" fmla="*/ 34481 w 40386"/>
                  <a:gd name="connsiteY14" fmla="*/ 36290 h 54416"/>
                  <a:gd name="connsiteX15" fmla="*/ 34385 w 40386"/>
                  <a:gd name="connsiteY15" fmla="*/ 37338 h 54416"/>
                  <a:gd name="connsiteX16" fmla="*/ 32861 w 40386"/>
                  <a:gd name="connsiteY16" fmla="*/ 41243 h 54416"/>
                  <a:gd name="connsiteX17" fmla="*/ 26003 w 40386"/>
                  <a:gd name="connsiteY17" fmla="*/ 47149 h 54416"/>
                  <a:gd name="connsiteX18" fmla="*/ 16669 w 40386"/>
                  <a:gd name="connsiteY18" fmla="*/ 49816 h 54416"/>
                  <a:gd name="connsiteX19" fmla="*/ 7049 w 40386"/>
                  <a:gd name="connsiteY19" fmla="*/ 48482 h 54416"/>
                  <a:gd name="connsiteX20" fmla="*/ 0 w 40386"/>
                  <a:gd name="connsiteY20" fmla="*/ 41243 h 5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386" h="54416">
                    <a:moveTo>
                      <a:pt x="0" y="41243"/>
                    </a:moveTo>
                    <a:cubicBezTo>
                      <a:pt x="191" y="44958"/>
                      <a:pt x="2381" y="48673"/>
                      <a:pt x="5620" y="50959"/>
                    </a:cubicBezTo>
                    <a:cubicBezTo>
                      <a:pt x="8858" y="53245"/>
                      <a:pt x="12859" y="54292"/>
                      <a:pt x="16859" y="54388"/>
                    </a:cubicBezTo>
                    <a:cubicBezTo>
                      <a:pt x="20765" y="54578"/>
                      <a:pt x="24765" y="53816"/>
                      <a:pt x="28480" y="52197"/>
                    </a:cubicBezTo>
                    <a:cubicBezTo>
                      <a:pt x="32195" y="50578"/>
                      <a:pt x="35719" y="48006"/>
                      <a:pt x="38005" y="44291"/>
                    </a:cubicBezTo>
                    <a:cubicBezTo>
                      <a:pt x="39148" y="42482"/>
                      <a:pt x="39910" y="40291"/>
                      <a:pt x="40291" y="38100"/>
                    </a:cubicBezTo>
                    <a:cubicBezTo>
                      <a:pt x="40386" y="37529"/>
                      <a:pt x="40386" y="37052"/>
                      <a:pt x="40386" y="36481"/>
                    </a:cubicBezTo>
                    <a:lnTo>
                      <a:pt x="40386" y="35147"/>
                    </a:lnTo>
                    <a:cubicBezTo>
                      <a:pt x="40386" y="34290"/>
                      <a:pt x="40386" y="33242"/>
                      <a:pt x="40386" y="32385"/>
                    </a:cubicBezTo>
                    <a:cubicBezTo>
                      <a:pt x="40291" y="28670"/>
                      <a:pt x="40005" y="24955"/>
                      <a:pt x="39529" y="21336"/>
                    </a:cubicBezTo>
                    <a:cubicBezTo>
                      <a:pt x="38576" y="14097"/>
                      <a:pt x="36957" y="6953"/>
                      <a:pt x="34481" y="0"/>
                    </a:cubicBezTo>
                    <a:cubicBezTo>
                      <a:pt x="34481" y="7334"/>
                      <a:pt x="34766" y="14573"/>
                      <a:pt x="34766" y="21717"/>
                    </a:cubicBezTo>
                    <a:cubicBezTo>
                      <a:pt x="34766" y="25337"/>
                      <a:pt x="34766" y="28861"/>
                      <a:pt x="34671" y="32385"/>
                    </a:cubicBezTo>
                    <a:lnTo>
                      <a:pt x="34576" y="34957"/>
                    </a:lnTo>
                    <a:lnTo>
                      <a:pt x="34481" y="36290"/>
                    </a:lnTo>
                    <a:cubicBezTo>
                      <a:pt x="34481" y="36576"/>
                      <a:pt x="34385" y="36957"/>
                      <a:pt x="34385" y="37338"/>
                    </a:cubicBezTo>
                    <a:cubicBezTo>
                      <a:pt x="34195" y="38671"/>
                      <a:pt x="33623" y="40005"/>
                      <a:pt x="32861" y="41243"/>
                    </a:cubicBezTo>
                    <a:cubicBezTo>
                      <a:pt x="31337" y="43720"/>
                      <a:pt x="28861" y="45720"/>
                      <a:pt x="26003" y="47149"/>
                    </a:cubicBezTo>
                    <a:cubicBezTo>
                      <a:pt x="23146" y="48578"/>
                      <a:pt x="19907" y="49435"/>
                      <a:pt x="16669" y="49816"/>
                    </a:cubicBezTo>
                    <a:cubicBezTo>
                      <a:pt x="13430" y="50101"/>
                      <a:pt x="10001" y="49816"/>
                      <a:pt x="7049" y="48482"/>
                    </a:cubicBezTo>
                    <a:cubicBezTo>
                      <a:pt x="4096" y="47149"/>
                      <a:pt x="1524" y="44672"/>
                      <a:pt x="0" y="4124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862FE7AE-18B1-4122-8AF4-6115EFFF2884}"/>
                  </a:ext>
                </a:extLst>
              </p:cNvPr>
              <p:cNvSpPr/>
              <p:nvPr/>
            </p:nvSpPr>
            <p:spPr>
              <a:xfrm>
                <a:off x="2187491" y="2126646"/>
                <a:ext cx="28118" cy="9911"/>
              </a:xfrm>
              <a:custGeom>
                <a:avLst/>
                <a:gdLst>
                  <a:gd name="connsiteX0" fmla="*/ 401 w 28118"/>
                  <a:gd name="connsiteY0" fmla="*/ 762 h 9911"/>
                  <a:gd name="connsiteX1" fmla="*/ 1068 w 28118"/>
                  <a:gd name="connsiteY1" fmla="*/ 5429 h 9911"/>
                  <a:gd name="connsiteX2" fmla="*/ 4878 w 28118"/>
                  <a:gd name="connsiteY2" fmla="*/ 8477 h 9911"/>
                  <a:gd name="connsiteX3" fmla="*/ 14022 w 28118"/>
                  <a:gd name="connsiteY3" fmla="*/ 9811 h 9911"/>
                  <a:gd name="connsiteX4" fmla="*/ 22403 w 28118"/>
                  <a:gd name="connsiteY4" fmla="*/ 6667 h 9911"/>
                  <a:gd name="connsiteX5" fmla="*/ 28119 w 28118"/>
                  <a:gd name="connsiteY5" fmla="*/ 0 h 9911"/>
                  <a:gd name="connsiteX6" fmla="*/ 20403 w 28118"/>
                  <a:gd name="connsiteY6" fmla="*/ 2381 h 9911"/>
                  <a:gd name="connsiteX7" fmla="*/ 13260 w 28118"/>
                  <a:gd name="connsiteY7" fmla="*/ 3810 h 9911"/>
                  <a:gd name="connsiteX8" fmla="*/ 6306 w 28118"/>
                  <a:gd name="connsiteY8" fmla="*/ 4000 h 9911"/>
                  <a:gd name="connsiteX9" fmla="*/ 3068 w 28118"/>
                  <a:gd name="connsiteY9" fmla="*/ 3238 h 9911"/>
                  <a:gd name="connsiteX10" fmla="*/ 401 w 28118"/>
                  <a:gd name="connsiteY10" fmla="*/ 762 h 9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118" h="9911">
                    <a:moveTo>
                      <a:pt x="401" y="762"/>
                    </a:moveTo>
                    <a:cubicBezTo>
                      <a:pt x="-361" y="2096"/>
                      <a:pt x="20" y="4096"/>
                      <a:pt x="1068" y="5429"/>
                    </a:cubicBezTo>
                    <a:cubicBezTo>
                      <a:pt x="2020" y="6858"/>
                      <a:pt x="3449" y="7810"/>
                      <a:pt x="4878" y="8477"/>
                    </a:cubicBezTo>
                    <a:cubicBezTo>
                      <a:pt x="7830" y="9811"/>
                      <a:pt x="10974" y="10096"/>
                      <a:pt x="14022" y="9811"/>
                    </a:cubicBezTo>
                    <a:cubicBezTo>
                      <a:pt x="17070" y="9430"/>
                      <a:pt x="19927" y="8287"/>
                      <a:pt x="22403" y="6667"/>
                    </a:cubicBezTo>
                    <a:cubicBezTo>
                      <a:pt x="24880" y="5048"/>
                      <a:pt x="26976" y="2762"/>
                      <a:pt x="28119" y="0"/>
                    </a:cubicBezTo>
                    <a:cubicBezTo>
                      <a:pt x="25261" y="952"/>
                      <a:pt x="22785" y="1810"/>
                      <a:pt x="20403" y="2381"/>
                    </a:cubicBezTo>
                    <a:cubicBezTo>
                      <a:pt x="18022" y="3048"/>
                      <a:pt x="15641" y="3524"/>
                      <a:pt x="13260" y="3810"/>
                    </a:cubicBezTo>
                    <a:cubicBezTo>
                      <a:pt x="10878" y="4096"/>
                      <a:pt x="8497" y="4286"/>
                      <a:pt x="6306" y="4000"/>
                    </a:cubicBezTo>
                    <a:cubicBezTo>
                      <a:pt x="5163" y="3905"/>
                      <a:pt x="4020" y="3619"/>
                      <a:pt x="3068" y="3238"/>
                    </a:cubicBezTo>
                    <a:cubicBezTo>
                      <a:pt x="1925" y="2858"/>
                      <a:pt x="972" y="2191"/>
                      <a:pt x="401" y="76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DF11D90E-3041-4A52-B185-C69E485B9DC6}"/>
                  </a:ext>
                </a:extLst>
              </p:cNvPr>
              <p:cNvSpPr/>
              <p:nvPr/>
            </p:nvSpPr>
            <p:spPr>
              <a:xfrm>
                <a:off x="2139362" y="2032444"/>
                <a:ext cx="88249" cy="208121"/>
              </a:xfrm>
              <a:custGeom>
                <a:avLst/>
                <a:gdLst>
                  <a:gd name="connsiteX0" fmla="*/ 27003 w 88249"/>
                  <a:gd name="connsiteY0" fmla="*/ 174498 h 208121"/>
                  <a:gd name="connsiteX1" fmla="*/ 30528 w 88249"/>
                  <a:gd name="connsiteY1" fmla="*/ 136588 h 208121"/>
                  <a:gd name="connsiteX2" fmla="*/ 54150 w 88249"/>
                  <a:gd name="connsiteY2" fmla="*/ 106394 h 208121"/>
                  <a:gd name="connsiteX3" fmla="*/ 68437 w 88249"/>
                  <a:gd name="connsiteY3" fmla="*/ 94012 h 208121"/>
                  <a:gd name="connsiteX4" fmla="*/ 75390 w 88249"/>
                  <a:gd name="connsiteY4" fmla="*/ 87916 h 208121"/>
                  <a:gd name="connsiteX5" fmla="*/ 79010 w 88249"/>
                  <a:gd name="connsiteY5" fmla="*/ 84106 h 208121"/>
                  <a:gd name="connsiteX6" fmla="*/ 75295 w 88249"/>
                  <a:gd name="connsiteY6" fmla="*/ 80963 h 208121"/>
                  <a:gd name="connsiteX7" fmla="*/ 70914 w 88249"/>
                  <a:gd name="connsiteY7" fmla="*/ 74104 h 208121"/>
                  <a:gd name="connsiteX8" fmla="*/ 68056 w 88249"/>
                  <a:gd name="connsiteY8" fmla="*/ 61913 h 208121"/>
                  <a:gd name="connsiteX9" fmla="*/ 50244 w 88249"/>
                  <a:gd name="connsiteY9" fmla="*/ 62008 h 208121"/>
                  <a:gd name="connsiteX10" fmla="*/ 29194 w 88249"/>
                  <a:gd name="connsiteY10" fmla="*/ 58483 h 208121"/>
                  <a:gd name="connsiteX11" fmla="*/ 10144 w 88249"/>
                  <a:gd name="connsiteY11" fmla="*/ 48006 h 208121"/>
                  <a:gd name="connsiteX12" fmla="*/ 143 w 88249"/>
                  <a:gd name="connsiteY12" fmla="*/ 28480 h 208121"/>
                  <a:gd name="connsiteX13" fmla="*/ 143 w 88249"/>
                  <a:gd name="connsiteY13" fmla="*/ 22765 h 208121"/>
                  <a:gd name="connsiteX14" fmla="*/ 2048 w 88249"/>
                  <a:gd name="connsiteY14" fmla="*/ 16954 h 208121"/>
                  <a:gd name="connsiteX15" fmla="*/ 6906 w 88249"/>
                  <a:gd name="connsiteY15" fmla="*/ 12954 h 208121"/>
                  <a:gd name="connsiteX16" fmla="*/ 12525 w 88249"/>
                  <a:gd name="connsiteY16" fmla="*/ 11716 h 208121"/>
                  <a:gd name="connsiteX17" fmla="*/ 23098 w 88249"/>
                  <a:gd name="connsiteY17" fmla="*/ 11716 h 208121"/>
                  <a:gd name="connsiteX18" fmla="*/ 33385 w 88249"/>
                  <a:gd name="connsiteY18" fmla="*/ 11906 h 208121"/>
                  <a:gd name="connsiteX19" fmla="*/ 43386 w 88249"/>
                  <a:gd name="connsiteY19" fmla="*/ 10763 h 208121"/>
                  <a:gd name="connsiteX20" fmla="*/ 52911 w 88249"/>
                  <a:gd name="connsiteY20" fmla="*/ 7334 h 208121"/>
                  <a:gd name="connsiteX21" fmla="*/ 62341 w 88249"/>
                  <a:gd name="connsiteY21" fmla="*/ 2953 h 208121"/>
                  <a:gd name="connsiteX22" fmla="*/ 72342 w 88249"/>
                  <a:gd name="connsiteY22" fmla="*/ 0 h 208121"/>
                  <a:gd name="connsiteX23" fmla="*/ 53673 w 88249"/>
                  <a:gd name="connsiteY23" fmla="*/ 8763 h 208121"/>
                  <a:gd name="connsiteX24" fmla="*/ 43958 w 88249"/>
                  <a:gd name="connsiteY24" fmla="*/ 12859 h 208121"/>
                  <a:gd name="connsiteX25" fmla="*/ 33576 w 88249"/>
                  <a:gd name="connsiteY25" fmla="*/ 14764 h 208121"/>
                  <a:gd name="connsiteX26" fmla="*/ 13002 w 88249"/>
                  <a:gd name="connsiteY26" fmla="*/ 15526 h 208121"/>
                  <a:gd name="connsiteX27" fmla="*/ 5667 w 88249"/>
                  <a:gd name="connsiteY27" fmla="*/ 19240 h 208121"/>
                  <a:gd name="connsiteX28" fmla="*/ 4620 w 88249"/>
                  <a:gd name="connsiteY28" fmla="*/ 27908 h 208121"/>
                  <a:gd name="connsiteX29" fmla="*/ 13668 w 88249"/>
                  <a:gd name="connsiteY29" fmla="*/ 44196 h 208121"/>
                  <a:gd name="connsiteX30" fmla="*/ 30813 w 88249"/>
                  <a:gd name="connsiteY30" fmla="*/ 53150 h 208121"/>
                  <a:gd name="connsiteX31" fmla="*/ 70914 w 88249"/>
                  <a:gd name="connsiteY31" fmla="*/ 55721 h 208121"/>
                  <a:gd name="connsiteX32" fmla="*/ 74343 w 88249"/>
                  <a:gd name="connsiteY32" fmla="*/ 55435 h 208121"/>
                  <a:gd name="connsiteX33" fmla="*/ 74152 w 88249"/>
                  <a:gd name="connsiteY33" fmla="*/ 58960 h 208121"/>
                  <a:gd name="connsiteX34" fmla="*/ 76438 w 88249"/>
                  <a:gd name="connsiteY34" fmla="*/ 71628 h 208121"/>
                  <a:gd name="connsiteX35" fmla="*/ 79772 w 88249"/>
                  <a:gd name="connsiteY35" fmla="*/ 76962 h 208121"/>
                  <a:gd name="connsiteX36" fmla="*/ 84344 w 88249"/>
                  <a:gd name="connsiteY36" fmla="*/ 80010 h 208121"/>
                  <a:gd name="connsiteX37" fmla="*/ 88249 w 88249"/>
                  <a:gd name="connsiteY37" fmla="*/ 81058 h 208121"/>
                  <a:gd name="connsiteX38" fmla="*/ 86154 w 88249"/>
                  <a:gd name="connsiteY38" fmla="*/ 84392 h 208121"/>
                  <a:gd name="connsiteX39" fmla="*/ 79486 w 88249"/>
                  <a:gd name="connsiteY39" fmla="*/ 92011 h 208121"/>
                  <a:gd name="connsiteX40" fmla="*/ 72247 w 88249"/>
                  <a:gd name="connsiteY40" fmla="*/ 98298 h 208121"/>
                  <a:gd name="connsiteX41" fmla="*/ 57864 w 88249"/>
                  <a:gd name="connsiteY41" fmla="*/ 110300 h 208121"/>
                  <a:gd name="connsiteX42" fmla="*/ 34528 w 88249"/>
                  <a:gd name="connsiteY42" fmla="*/ 138303 h 208121"/>
                  <a:gd name="connsiteX43" fmla="*/ 29099 w 88249"/>
                  <a:gd name="connsiteY43" fmla="*/ 155543 h 208121"/>
                  <a:gd name="connsiteX44" fmla="*/ 29575 w 88249"/>
                  <a:gd name="connsiteY44" fmla="*/ 173736 h 208121"/>
                  <a:gd name="connsiteX45" fmla="*/ 43767 w 88249"/>
                  <a:gd name="connsiteY45" fmla="*/ 208121 h 208121"/>
                  <a:gd name="connsiteX46" fmla="*/ 27003 w 88249"/>
                  <a:gd name="connsiteY46" fmla="*/ 174498 h 20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88249" h="208121">
                    <a:moveTo>
                      <a:pt x="27003" y="174498"/>
                    </a:moveTo>
                    <a:cubicBezTo>
                      <a:pt x="23860" y="162115"/>
                      <a:pt x="25003" y="148400"/>
                      <a:pt x="30528" y="136588"/>
                    </a:cubicBezTo>
                    <a:cubicBezTo>
                      <a:pt x="35957" y="124682"/>
                      <a:pt x="44815" y="114871"/>
                      <a:pt x="54150" y="106394"/>
                    </a:cubicBezTo>
                    <a:cubicBezTo>
                      <a:pt x="58817" y="102108"/>
                      <a:pt x="63675" y="98012"/>
                      <a:pt x="68437" y="94012"/>
                    </a:cubicBezTo>
                    <a:cubicBezTo>
                      <a:pt x="70818" y="92011"/>
                      <a:pt x="73200" y="90011"/>
                      <a:pt x="75390" y="87916"/>
                    </a:cubicBezTo>
                    <a:cubicBezTo>
                      <a:pt x="76724" y="86677"/>
                      <a:pt x="77962" y="85439"/>
                      <a:pt x="79010" y="84106"/>
                    </a:cubicBezTo>
                    <a:cubicBezTo>
                      <a:pt x="77581" y="83248"/>
                      <a:pt x="76343" y="82105"/>
                      <a:pt x="75295" y="80963"/>
                    </a:cubicBezTo>
                    <a:cubicBezTo>
                      <a:pt x="73390" y="78867"/>
                      <a:pt x="71961" y="76581"/>
                      <a:pt x="70914" y="74104"/>
                    </a:cubicBezTo>
                    <a:cubicBezTo>
                      <a:pt x="69199" y="70294"/>
                      <a:pt x="68151" y="66104"/>
                      <a:pt x="68056" y="61913"/>
                    </a:cubicBezTo>
                    <a:cubicBezTo>
                      <a:pt x="62151" y="62293"/>
                      <a:pt x="56150" y="62389"/>
                      <a:pt x="50244" y="62008"/>
                    </a:cubicBezTo>
                    <a:cubicBezTo>
                      <a:pt x="43196" y="61627"/>
                      <a:pt x="36052" y="60579"/>
                      <a:pt x="29194" y="58483"/>
                    </a:cubicBezTo>
                    <a:cubicBezTo>
                      <a:pt x="22336" y="56388"/>
                      <a:pt x="15573" y="53150"/>
                      <a:pt x="10144" y="48006"/>
                    </a:cubicBezTo>
                    <a:cubicBezTo>
                      <a:pt x="4620" y="42958"/>
                      <a:pt x="905" y="35909"/>
                      <a:pt x="143" y="28480"/>
                    </a:cubicBezTo>
                    <a:cubicBezTo>
                      <a:pt x="-48" y="26575"/>
                      <a:pt x="-48" y="24765"/>
                      <a:pt x="143" y="22765"/>
                    </a:cubicBezTo>
                    <a:cubicBezTo>
                      <a:pt x="333" y="20860"/>
                      <a:pt x="905" y="18764"/>
                      <a:pt x="2048" y="16954"/>
                    </a:cubicBezTo>
                    <a:cubicBezTo>
                      <a:pt x="3191" y="15145"/>
                      <a:pt x="5096" y="13716"/>
                      <a:pt x="6906" y="12954"/>
                    </a:cubicBezTo>
                    <a:cubicBezTo>
                      <a:pt x="8811" y="12192"/>
                      <a:pt x="10716" y="11811"/>
                      <a:pt x="12525" y="11716"/>
                    </a:cubicBezTo>
                    <a:cubicBezTo>
                      <a:pt x="16145" y="11335"/>
                      <a:pt x="19669" y="11621"/>
                      <a:pt x="23098" y="11716"/>
                    </a:cubicBezTo>
                    <a:cubicBezTo>
                      <a:pt x="26527" y="11906"/>
                      <a:pt x="29956" y="12001"/>
                      <a:pt x="33385" y="11906"/>
                    </a:cubicBezTo>
                    <a:cubicBezTo>
                      <a:pt x="36814" y="11811"/>
                      <a:pt x="40148" y="11525"/>
                      <a:pt x="43386" y="10763"/>
                    </a:cubicBezTo>
                    <a:cubicBezTo>
                      <a:pt x="46625" y="10001"/>
                      <a:pt x="49863" y="8858"/>
                      <a:pt x="52911" y="7334"/>
                    </a:cubicBezTo>
                    <a:cubicBezTo>
                      <a:pt x="56055" y="5905"/>
                      <a:pt x="59103" y="4286"/>
                      <a:pt x="62341" y="2953"/>
                    </a:cubicBezTo>
                    <a:cubicBezTo>
                      <a:pt x="65580" y="1619"/>
                      <a:pt x="68913" y="667"/>
                      <a:pt x="72342" y="0"/>
                    </a:cubicBezTo>
                    <a:cubicBezTo>
                      <a:pt x="65580" y="1619"/>
                      <a:pt x="59674" y="5334"/>
                      <a:pt x="53673" y="8763"/>
                    </a:cubicBezTo>
                    <a:cubicBezTo>
                      <a:pt x="50625" y="10477"/>
                      <a:pt x="47387" y="11906"/>
                      <a:pt x="43958" y="12859"/>
                    </a:cubicBezTo>
                    <a:cubicBezTo>
                      <a:pt x="40529" y="13906"/>
                      <a:pt x="37005" y="14478"/>
                      <a:pt x="33576" y="14764"/>
                    </a:cubicBezTo>
                    <a:cubicBezTo>
                      <a:pt x="26527" y="15430"/>
                      <a:pt x="19479" y="14668"/>
                      <a:pt x="13002" y="15526"/>
                    </a:cubicBezTo>
                    <a:cubicBezTo>
                      <a:pt x="9763" y="15907"/>
                      <a:pt x="6906" y="17050"/>
                      <a:pt x="5667" y="19240"/>
                    </a:cubicBezTo>
                    <a:cubicBezTo>
                      <a:pt x="4334" y="21431"/>
                      <a:pt x="4239" y="24860"/>
                      <a:pt x="4620" y="27908"/>
                    </a:cubicBezTo>
                    <a:cubicBezTo>
                      <a:pt x="5477" y="34195"/>
                      <a:pt x="8906" y="39910"/>
                      <a:pt x="13668" y="44196"/>
                    </a:cubicBezTo>
                    <a:cubicBezTo>
                      <a:pt x="18431" y="48482"/>
                      <a:pt x="24527" y="51340"/>
                      <a:pt x="30813" y="53150"/>
                    </a:cubicBezTo>
                    <a:cubicBezTo>
                      <a:pt x="43577" y="56674"/>
                      <a:pt x="57388" y="56864"/>
                      <a:pt x="70914" y="55721"/>
                    </a:cubicBezTo>
                    <a:lnTo>
                      <a:pt x="74343" y="55435"/>
                    </a:lnTo>
                    <a:lnTo>
                      <a:pt x="74152" y="58960"/>
                    </a:lnTo>
                    <a:cubicBezTo>
                      <a:pt x="73866" y="63246"/>
                      <a:pt x="74724" y="67723"/>
                      <a:pt x="76438" y="71628"/>
                    </a:cubicBezTo>
                    <a:cubicBezTo>
                      <a:pt x="77295" y="73628"/>
                      <a:pt x="78438" y="75438"/>
                      <a:pt x="79772" y="76962"/>
                    </a:cubicBezTo>
                    <a:cubicBezTo>
                      <a:pt x="81105" y="78486"/>
                      <a:pt x="82725" y="79629"/>
                      <a:pt x="84344" y="80010"/>
                    </a:cubicBezTo>
                    <a:lnTo>
                      <a:pt x="88249" y="81058"/>
                    </a:lnTo>
                    <a:lnTo>
                      <a:pt x="86154" y="84392"/>
                    </a:lnTo>
                    <a:cubicBezTo>
                      <a:pt x="84153" y="87439"/>
                      <a:pt x="81867" y="89821"/>
                      <a:pt x="79486" y="92011"/>
                    </a:cubicBezTo>
                    <a:cubicBezTo>
                      <a:pt x="77105" y="94202"/>
                      <a:pt x="74724" y="96298"/>
                      <a:pt x="72247" y="98298"/>
                    </a:cubicBezTo>
                    <a:cubicBezTo>
                      <a:pt x="67389" y="102298"/>
                      <a:pt x="62532" y="106204"/>
                      <a:pt x="57864" y="110300"/>
                    </a:cubicBezTo>
                    <a:cubicBezTo>
                      <a:pt x="48625" y="118491"/>
                      <a:pt x="39957" y="127444"/>
                      <a:pt x="34528" y="138303"/>
                    </a:cubicBezTo>
                    <a:cubicBezTo>
                      <a:pt x="31861" y="143732"/>
                      <a:pt x="29956" y="149542"/>
                      <a:pt x="29099" y="155543"/>
                    </a:cubicBezTo>
                    <a:cubicBezTo>
                      <a:pt x="28242" y="161544"/>
                      <a:pt x="28527" y="167735"/>
                      <a:pt x="29575" y="173736"/>
                    </a:cubicBezTo>
                    <a:cubicBezTo>
                      <a:pt x="31766" y="185928"/>
                      <a:pt x="37290" y="197358"/>
                      <a:pt x="43767" y="208121"/>
                    </a:cubicBezTo>
                    <a:cubicBezTo>
                      <a:pt x="36243" y="198310"/>
                      <a:pt x="30051" y="186976"/>
                      <a:pt x="27003" y="174498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2B5568B6-7BB2-47F6-ADAA-627305A30197}"/>
                  </a:ext>
                </a:extLst>
              </p:cNvPr>
              <p:cNvSpPr/>
              <p:nvPr/>
            </p:nvSpPr>
            <p:spPr>
              <a:xfrm>
                <a:off x="2112549" y="2161397"/>
                <a:ext cx="50693" cy="44115"/>
              </a:xfrm>
              <a:custGeom>
                <a:avLst/>
                <a:gdLst>
                  <a:gd name="connsiteX0" fmla="*/ 0 w 50693"/>
                  <a:gd name="connsiteY0" fmla="*/ 4682 h 44115"/>
                  <a:gd name="connsiteX1" fmla="*/ 18574 w 50693"/>
                  <a:gd name="connsiteY1" fmla="*/ 4682 h 44115"/>
                  <a:gd name="connsiteX2" fmla="*/ 34099 w 50693"/>
                  <a:gd name="connsiteY2" fmla="*/ 12017 h 44115"/>
                  <a:gd name="connsiteX3" fmla="*/ 44196 w 50693"/>
                  <a:gd name="connsiteY3" fmla="*/ 26399 h 44115"/>
                  <a:gd name="connsiteX4" fmla="*/ 50482 w 50693"/>
                  <a:gd name="connsiteY4" fmla="*/ 44116 h 44115"/>
                  <a:gd name="connsiteX5" fmla="*/ 48577 w 50693"/>
                  <a:gd name="connsiteY5" fmla="*/ 24685 h 44115"/>
                  <a:gd name="connsiteX6" fmla="*/ 38005 w 50693"/>
                  <a:gd name="connsiteY6" fmla="*/ 7445 h 44115"/>
                  <a:gd name="connsiteX7" fmla="*/ 18955 w 50693"/>
                  <a:gd name="connsiteY7" fmla="*/ 15 h 44115"/>
                  <a:gd name="connsiteX8" fmla="*/ 0 w 50693"/>
                  <a:gd name="connsiteY8" fmla="*/ 4682 h 44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93" h="44115">
                    <a:moveTo>
                      <a:pt x="0" y="4682"/>
                    </a:moveTo>
                    <a:cubicBezTo>
                      <a:pt x="6382" y="3825"/>
                      <a:pt x="12668" y="3635"/>
                      <a:pt x="18574" y="4682"/>
                    </a:cubicBezTo>
                    <a:cubicBezTo>
                      <a:pt x="24479" y="5730"/>
                      <a:pt x="29813" y="8207"/>
                      <a:pt x="34099" y="12017"/>
                    </a:cubicBezTo>
                    <a:cubicBezTo>
                      <a:pt x="38386" y="15731"/>
                      <a:pt x="41624" y="20875"/>
                      <a:pt x="44196" y="26399"/>
                    </a:cubicBezTo>
                    <a:cubicBezTo>
                      <a:pt x="46768" y="31924"/>
                      <a:pt x="48577" y="37925"/>
                      <a:pt x="50482" y="44116"/>
                    </a:cubicBezTo>
                    <a:cubicBezTo>
                      <a:pt x="51054" y="37639"/>
                      <a:pt x="50482" y="31067"/>
                      <a:pt x="48577" y="24685"/>
                    </a:cubicBezTo>
                    <a:cubicBezTo>
                      <a:pt x="46673" y="18303"/>
                      <a:pt x="43339" y="12112"/>
                      <a:pt x="38005" y="7445"/>
                    </a:cubicBezTo>
                    <a:cubicBezTo>
                      <a:pt x="32766" y="2777"/>
                      <a:pt x="25813" y="206"/>
                      <a:pt x="18955" y="15"/>
                    </a:cubicBezTo>
                    <a:cubicBezTo>
                      <a:pt x="12287" y="-175"/>
                      <a:pt x="5620" y="1444"/>
                      <a:pt x="0" y="468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17D8AE1A-0753-4EE9-B3A4-982942E449B7}"/>
                  </a:ext>
                </a:extLst>
              </p:cNvPr>
              <p:cNvSpPr/>
              <p:nvPr/>
            </p:nvSpPr>
            <p:spPr>
              <a:xfrm>
                <a:off x="2144172" y="2045874"/>
                <a:ext cx="44005" cy="25431"/>
              </a:xfrm>
              <a:custGeom>
                <a:avLst/>
                <a:gdLst>
                  <a:gd name="connsiteX0" fmla="*/ 0 w 44005"/>
                  <a:gd name="connsiteY0" fmla="*/ 3143 h 25431"/>
                  <a:gd name="connsiteX1" fmla="*/ 4191 w 44005"/>
                  <a:gd name="connsiteY1" fmla="*/ 15526 h 25431"/>
                  <a:gd name="connsiteX2" fmla="*/ 15335 w 44005"/>
                  <a:gd name="connsiteY2" fmla="*/ 23336 h 25431"/>
                  <a:gd name="connsiteX3" fmla="*/ 28575 w 44005"/>
                  <a:gd name="connsiteY3" fmla="*/ 25432 h 25431"/>
                  <a:gd name="connsiteX4" fmla="*/ 41624 w 44005"/>
                  <a:gd name="connsiteY4" fmla="*/ 23813 h 25431"/>
                  <a:gd name="connsiteX5" fmla="*/ 43148 w 44005"/>
                  <a:gd name="connsiteY5" fmla="*/ 23432 h 25431"/>
                  <a:gd name="connsiteX6" fmla="*/ 43529 w 44005"/>
                  <a:gd name="connsiteY6" fmla="*/ 22193 h 25431"/>
                  <a:gd name="connsiteX7" fmla="*/ 44005 w 44005"/>
                  <a:gd name="connsiteY7" fmla="*/ 18669 h 25431"/>
                  <a:gd name="connsiteX8" fmla="*/ 43625 w 44005"/>
                  <a:gd name="connsiteY8" fmla="*/ 15621 h 25431"/>
                  <a:gd name="connsiteX9" fmla="*/ 42196 w 44005"/>
                  <a:gd name="connsiteY9" fmla="*/ 10097 h 25431"/>
                  <a:gd name="connsiteX10" fmla="*/ 37624 w 44005"/>
                  <a:gd name="connsiteY10" fmla="*/ 0 h 25431"/>
                  <a:gd name="connsiteX11" fmla="*/ 38195 w 44005"/>
                  <a:gd name="connsiteY11" fmla="*/ 5525 h 25431"/>
                  <a:gd name="connsiteX12" fmla="*/ 38862 w 44005"/>
                  <a:gd name="connsiteY12" fmla="*/ 10858 h 25431"/>
                  <a:gd name="connsiteX13" fmla="*/ 39243 w 44005"/>
                  <a:gd name="connsiteY13" fmla="*/ 16002 h 25431"/>
                  <a:gd name="connsiteX14" fmla="*/ 38671 w 44005"/>
                  <a:gd name="connsiteY14" fmla="*/ 20288 h 25431"/>
                  <a:gd name="connsiteX15" fmla="*/ 40576 w 44005"/>
                  <a:gd name="connsiteY15" fmla="*/ 18669 h 25431"/>
                  <a:gd name="connsiteX16" fmla="*/ 28670 w 44005"/>
                  <a:gd name="connsiteY16" fmla="*/ 19431 h 25431"/>
                  <a:gd name="connsiteX17" fmla="*/ 17050 w 44005"/>
                  <a:gd name="connsiteY17" fmla="*/ 18002 h 25431"/>
                  <a:gd name="connsiteX18" fmla="*/ 6953 w 44005"/>
                  <a:gd name="connsiteY18" fmla="*/ 12954 h 25431"/>
                  <a:gd name="connsiteX19" fmla="*/ 0 w 44005"/>
                  <a:gd name="connsiteY19" fmla="*/ 3143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005" h="25431">
                    <a:moveTo>
                      <a:pt x="0" y="3143"/>
                    </a:moveTo>
                    <a:cubicBezTo>
                      <a:pt x="0" y="7430"/>
                      <a:pt x="1333" y="11906"/>
                      <a:pt x="4191" y="15526"/>
                    </a:cubicBezTo>
                    <a:cubicBezTo>
                      <a:pt x="6953" y="19241"/>
                      <a:pt x="11144" y="21812"/>
                      <a:pt x="15335" y="23336"/>
                    </a:cubicBezTo>
                    <a:cubicBezTo>
                      <a:pt x="19621" y="24860"/>
                      <a:pt x="24098" y="25432"/>
                      <a:pt x="28575" y="25432"/>
                    </a:cubicBezTo>
                    <a:cubicBezTo>
                      <a:pt x="32957" y="25432"/>
                      <a:pt x="37338" y="24860"/>
                      <a:pt x="41624" y="23813"/>
                    </a:cubicBezTo>
                    <a:lnTo>
                      <a:pt x="43148" y="23432"/>
                    </a:lnTo>
                    <a:lnTo>
                      <a:pt x="43529" y="22193"/>
                    </a:lnTo>
                    <a:cubicBezTo>
                      <a:pt x="44005" y="20860"/>
                      <a:pt x="44005" y="19717"/>
                      <a:pt x="44005" y="18669"/>
                    </a:cubicBezTo>
                    <a:cubicBezTo>
                      <a:pt x="44005" y="17621"/>
                      <a:pt x="43815" y="16574"/>
                      <a:pt x="43625" y="15621"/>
                    </a:cubicBezTo>
                    <a:cubicBezTo>
                      <a:pt x="43339" y="13716"/>
                      <a:pt x="42767" y="11906"/>
                      <a:pt x="42196" y="10097"/>
                    </a:cubicBezTo>
                    <a:cubicBezTo>
                      <a:pt x="40958" y="6572"/>
                      <a:pt x="39433" y="3239"/>
                      <a:pt x="37624" y="0"/>
                    </a:cubicBezTo>
                    <a:cubicBezTo>
                      <a:pt x="37719" y="1905"/>
                      <a:pt x="38005" y="3715"/>
                      <a:pt x="38195" y="5525"/>
                    </a:cubicBezTo>
                    <a:cubicBezTo>
                      <a:pt x="38481" y="7334"/>
                      <a:pt x="38671" y="9144"/>
                      <a:pt x="38862" y="10858"/>
                    </a:cubicBezTo>
                    <a:cubicBezTo>
                      <a:pt x="39053" y="12668"/>
                      <a:pt x="39148" y="14383"/>
                      <a:pt x="39243" y="16002"/>
                    </a:cubicBezTo>
                    <a:cubicBezTo>
                      <a:pt x="39243" y="17621"/>
                      <a:pt x="39053" y="19431"/>
                      <a:pt x="38671" y="20288"/>
                    </a:cubicBezTo>
                    <a:lnTo>
                      <a:pt x="40576" y="18669"/>
                    </a:lnTo>
                    <a:cubicBezTo>
                      <a:pt x="36576" y="19241"/>
                      <a:pt x="32575" y="19431"/>
                      <a:pt x="28670" y="19431"/>
                    </a:cubicBezTo>
                    <a:cubicBezTo>
                      <a:pt x="24670" y="19336"/>
                      <a:pt x="20764" y="18955"/>
                      <a:pt x="17050" y="18002"/>
                    </a:cubicBezTo>
                    <a:cubicBezTo>
                      <a:pt x="13335" y="17050"/>
                      <a:pt x="9811" y="15431"/>
                      <a:pt x="6953" y="12954"/>
                    </a:cubicBezTo>
                    <a:cubicBezTo>
                      <a:pt x="4000" y="10478"/>
                      <a:pt x="1714" y="7049"/>
                      <a:pt x="0" y="314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E1D2948-430F-46D5-92AA-669EAD3F3141}"/>
                  </a:ext>
                </a:extLst>
              </p:cNvPr>
              <p:cNvSpPr/>
              <p:nvPr/>
            </p:nvSpPr>
            <p:spPr>
              <a:xfrm>
                <a:off x="2210466" y="2074830"/>
                <a:ext cx="21491" cy="17204"/>
              </a:xfrm>
              <a:custGeom>
                <a:avLst/>
                <a:gdLst>
                  <a:gd name="connsiteX0" fmla="*/ 0 w 21491"/>
                  <a:gd name="connsiteY0" fmla="*/ 16383 h 17204"/>
                  <a:gd name="connsiteX1" fmla="*/ 7715 w 21491"/>
                  <a:gd name="connsiteY1" fmla="*/ 16669 h 17204"/>
                  <a:gd name="connsiteX2" fmla="*/ 14573 w 21491"/>
                  <a:gd name="connsiteY2" fmla="*/ 13335 h 17204"/>
                  <a:gd name="connsiteX3" fmla="*/ 19717 w 21491"/>
                  <a:gd name="connsiteY3" fmla="*/ 7525 h 17204"/>
                  <a:gd name="connsiteX4" fmla="*/ 21431 w 21491"/>
                  <a:gd name="connsiteY4" fmla="*/ 0 h 17204"/>
                  <a:gd name="connsiteX5" fmla="*/ 16097 w 21491"/>
                  <a:gd name="connsiteY5" fmla="*/ 4572 h 17204"/>
                  <a:gd name="connsiteX6" fmla="*/ 11049 w 21491"/>
                  <a:gd name="connsiteY6" fmla="*/ 8572 h 17204"/>
                  <a:gd name="connsiteX7" fmla="*/ 5810 w 21491"/>
                  <a:gd name="connsiteY7" fmla="*/ 12383 h 17204"/>
                  <a:gd name="connsiteX8" fmla="*/ 0 w 21491"/>
                  <a:gd name="connsiteY8" fmla="*/ 16383 h 1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491" h="17204">
                    <a:moveTo>
                      <a:pt x="0" y="16383"/>
                    </a:moveTo>
                    <a:cubicBezTo>
                      <a:pt x="2476" y="17526"/>
                      <a:pt x="5239" y="17335"/>
                      <a:pt x="7715" y="16669"/>
                    </a:cubicBezTo>
                    <a:cubicBezTo>
                      <a:pt x="10192" y="16002"/>
                      <a:pt x="12573" y="14859"/>
                      <a:pt x="14573" y="13335"/>
                    </a:cubicBezTo>
                    <a:cubicBezTo>
                      <a:pt x="16669" y="11811"/>
                      <a:pt x="18383" y="9811"/>
                      <a:pt x="19717" y="7525"/>
                    </a:cubicBezTo>
                    <a:cubicBezTo>
                      <a:pt x="20955" y="5239"/>
                      <a:pt x="21717" y="2667"/>
                      <a:pt x="21431" y="0"/>
                    </a:cubicBezTo>
                    <a:cubicBezTo>
                      <a:pt x="19431" y="1714"/>
                      <a:pt x="17716" y="3238"/>
                      <a:pt x="16097" y="4572"/>
                    </a:cubicBezTo>
                    <a:cubicBezTo>
                      <a:pt x="14383" y="5905"/>
                      <a:pt x="12763" y="7239"/>
                      <a:pt x="11049" y="8572"/>
                    </a:cubicBezTo>
                    <a:lnTo>
                      <a:pt x="5810" y="12383"/>
                    </a:lnTo>
                    <a:cubicBezTo>
                      <a:pt x="3905" y="13716"/>
                      <a:pt x="2191" y="15050"/>
                      <a:pt x="0" y="1638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EFF15A1A-C2DB-4234-A6BE-014FA12ACAA8}"/>
                  </a:ext>
                </a:extLst>
              </p:cNvPr>
              <p:cNvSpPr/>
              <p:nvPr/>
            </p:nvSpPr>
            <p:spPr>
              <a:xfrm>
                <a:off x="2196941" y="2234088"/>
                <a:ext cx="46672" cy="18002"/>
              </a:xfrm>
              <a:custGeom>
                <a:avLst/>
                <a:gdLst>
                  <a:gd name="connsiteX0" fmla="*/ 0 w 46672"/>
                  <a:gd name="connsiteY0" fmla="*/ 14954 h 18002"/>
                  <a:gd name="connsiteX1" fmla="*/ 12859 w 46672"/>
                  <a:gd name="connsiteY1" fmla="*/ 18002 h 18002"/>
                  <a:gd name="connsiteX2" fmla="*/ 26003 w 46672"/>
                  <a:gd name="connsiteY2" fmla="*/ 15716 h 18002"/>
                  <a:gd name="connsiteX3" fmla="*/ 37624 w 46672"/>
                  <a:gd name="connsiteY3" fmla="*/ 9430 h 18002"/>
                  <a:gd name="connsiteX4" fmla="*/ 46673 w 46672"/>
                  <a:gd name="connsiteY4" fmla="*/ 0 h 18002"/>
                  <a:gd name="connsiteX5" fmla="*/ 35147 w 46672"/>
                  <a:gd name="connsiteY5" fmla="*/ 5334 h 18002"/>
                  <a:gd name="connsiteX6" fmla="*/ 23908 w 46672"/>
                  <a:gd name="connsiteY6" fmla="*/ 10001 h 18002"/>
                  <a:gd name="connsiteX7" fmla="*/ 12383 w 46672"/>
                  <a:gd name="connsiteY7" fmla="*/ 13240 h 18002"/>
                  <a:gd name="connsiteX8" fmla="*/ 0 w 46672"/>
                  <a:gd name="connsiteY8" fmla="*/ 14954 h 1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672" h="18002">
                    <a:moveTo>
                      <a:pt x="0" y="14954"/>
                    </a:moveTo>
                    <a:cubicBezTo>
                      <a:pt x="3905" y="16954"/>
                      <a:pt x="8382" y="17907"/>
                      <a:pt x="12859" y="18002"/>
                    </a:cubicBezTo>
                    <a:cubicBezTo>
                      <a:pt x="17336" y="18002"/>
                      <a:pt x="21812" y="17240"/>
                      <a:pt x="26003" y="15716"/>
                    </a:cubicBezTo>
                    <a:cubicBezTo>
                      <a:pt x="30194" y="14192"/>
                      <a:pt x="34100" y="12097"/>
                      <a:pt x="37624" y="9430"/>
                    </a:cubicBezTo>
                    <a:cubicBezTo>
                      <a:pt x="41148" y="6763"/>
                      <a:pt x="44291" y="3715"/>
                      <a:pt x="46673" y="0"/>
                    </a:cubicBezTo>
                    <a:cubicBezTo>
                      <a:pt x="42577" y="1714"/>
                      <a:pt x="38862" y="3619"/>
                      <a:pt x="35147" y="5334"/>
                    </a:cubicBezTo>
                    <a:cubicBezTo>
                      <a:pt x="31433" y="7048"/>
                      <a:pt x="27718" y="8668"/>
                      <a:pt x="23908" y="10001"/>
                    </a:cubicBezTo>
                    <a:cubicBezTo>
                      <a:pt x="20098" y="11335"/>
                      <a:pt x="16288" y="12383"/>
                      <a:pt x="12383" y="13240"/>
                    </a:cubicBezTo>
                    <a:cubicBezTo>
                      <a:pt x="8477" y="14002"/>
                      <a:pt x="4382" y="14478"/>
                      <a:pt x="0" y="1495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E304DE2C-814A-4D70-9578-F3AF1415AF24}"/>
                  </a:ext>
                </a:extLst>
              </p:cNvPr>
              <p:cNvSpPr/>
              <p:nvPr/>
            </p:nvSpPr>
            <p:spPr>
              <a:xfrm>
                <a:off x="2122360" y="2240433"/>
                <a:ext cx="43719" cy="7134"/>
              </a:xfrm>
              <a:custGeom>
                <a:avLst/>
                <a:gdLst>
                  <a:gd name="connsiteX0" fmla="*/ 0 w 43719"/>
                  <a:gd name="connsiteY0" fmla="*/ 3656 h 7134"/>
                  <a:gd name="connsiteX1" fmla="*/ 11239 w 43719"/>
                  <a:gd name="connsiteY1" fmla="*/ 7085 h 7134"/>
                  <a:gd name="connsiteX2" fmla="*/ 22479 w 43719"/>
                  <a:gd name="connsiteY2" fmla="*/ 6418 h 7134"/>
                  <a:gd name="connsiteX3" fmla="*/ 33052 w 43719"/>
                  <a:gd name="connsiteY3" fmla="*/ 5275 h 7134"/>
                  <a:gd name="connsiteX4" fmla="*/ 43720 w 43719"/>
                  <a:gd name="connsiteY4" fmla="*/ 6418 h 7134"/>
                  <a:gd name="connsiteX5" fmla="*/ 33433 w 43719"/>
                  <a:gd name="connsiteY5" fmla="*/ 513 h 7134"/>
                  <a:gd name="connsiteX6" fmla="*/ 21812 w 43719"/>
                  <a:gd name="connsiteY6" fmla="*/ 417 h 7134"/>
                  <a:gd name="connsiteX7" fmla="*/ 10858 w 43719"/>
                  <a:gd name="connsiteY7" fmla="*/ 2322 h 7134"/>
                  <a:gd name="connsiteX8" fmla="*/ 0 w 43719"/>
                  <a:gd name="connsiteY8" fmla="*/ 3656 h 7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19" h="7134">
                    <a:moveTo>
                      <a:pt x="0" y="3656"/>
                    </a:moveTo>
                    <a:cubicBezTo>
                      <a:pt x="3143" y="6228"/>
                      <a:pt x="7429" y="6894"/>
                      <a:pt x="11239" y="7085"/>
                    </a:cubicBezTo>
                    <a:cubicBezTo>
                      <a:pt x="15145" y="7275"/>
                      <a:pt x="18859" y="6894"/>
                      <a:pt x="22479" y="6418"/>
                    </a:cubicBezTo>
                    <a:cubicBezTo>
                      <a:pt x="26098" y="6037"/>
                      <a:pt x="29623" y="5466"/>
                      <a:pt x="33052" y="5275"/>
                    </a:cubicBezTo>
                    <a:cubicBezTo>
                      <a:pt x="36576" y="5085"/>
                      <a:pt x="39910" y="5275"/>
                      <a:pt x="43720" y="6418"/>
                    </a:cubicBezTo>
                    <a:cubicBezTo>
                      <a:pt x="41434" y="3180"/>
                      <a:pt x="37338" y="1275"/>
                      <a:pt x="33433" y="513"/>
                    </a:cubicBezTo>
                    <a:cubicBezTo>
                      <a:pt x="29432" y="-249"/>
                      <a:pt x="25527" y="-59"/>
                      <a:pt x="21812" y="417"/>
                    </a:cubicBezTo>
                    <a:cubicBezTo>
                      <a:pt x="18002" y="798"/>
                      <a:pt x="14478" y="1656"/>
                      <a:pt x="10858" y="2322"/>
                    </a:cubicBezTo>
                    <a:cubicBezTo>
                      <a:pt x="7239" y="3084"/>
                      <a:pt x="3905" y="3846"/>
                      <a:pt x="0" y="365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4">
              <a:extLst>
                <a:ext uri="{FF2B5EF4-FFF2-40B4-BE49-F238E27FC236}">
                  <a16:creationId xmlns:a16="http://schemas.microsoft.com/office/drawing/2014/main" id="{783203CE-813A-4BC8-A768-C874DFA69C9C}"/>
                </a:ext>
              </a:extLst>
            </p:cNvPr>
            <p:cNvGrpSpPr/>
            <p:nvPr/>
          </p:nvGrpSpPr>
          <p:grpSpPr>
            <a:xfrm>
              <a:off x="1105795" y="1243012"/>
              <a:ext cx="750517" cy="1292733"/>
              <a:chOff x="1105795" y="1243012"/>
              <a:chExt cx="750517" cy="1292733"/>
            </a:xfrm>
          </p:grpSpPr>
          <p:grpSp>
            <p:nvGrpSpPr>
              <p:cNvPr id="205" name="图形 4">
                <a:extLst>
                  <a:ext uri="{FF2B5EF4-FFF2-40B4-BE49-F238E27FC236}">
                    <a16:creationId xmlns:a16="http://schemas.microsoft.com/office/drawing/2014/main" id="{94E47B11-5B53-4EC5-9DCC-5A81D04C04C4}"/>
                  </a:ext>
                </a:extLst>
              </p:cNvPr>
              <p:cNvGrpSpPr/>
              <p:nvPr/>
            </p:nvGrpSpPr>
            <p:grpSpPr>
              <a:xfrm>
                <a:off x="1120997" y="1566862"/>
                <a:ext cx="124314" cy="86870"/>
                <a:chOff x="1120997" y="1566862"/>
                <a:chExt cx="124314" cy="86870"/>
              </a:xfrm>
            </p:grpSpPr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46E65649-6A6A-44F6-A863-E47890C1ED8B}"/>
                    </a:ext>
                  </a:extLst>
                </p:cNvPr>
                <p:cNvSpPr/>
                <p:nvPr/>
              </p:nvSpPr>
              <p:spPr>
                <a:xfrm>
                  <a:off x="1120997" y="1566862"/>
                  <a:ext cx="123907" cy="86870"/>
                </a:xfrm>
                <a:custGeom>
                  <a:avLst/>
                  <a:gdLst>
                    <a:gd name="connsiteX0" fmla="*/ 119443 w 123907"/>
                    <a:gd name="connsiteY0" fmla="*/ 0 h 86870"/>
                    <a:gd name="connsiteX1" fmla="*/ 87059 w 123907"/>
                    <a:gd name="connsiteY1" fmla="*/ 78105 h 86870"/>
                    <a:gd name="connsiteX2" fmla="*/ 0 w 123907"/>
                    <a:gd name="connsiteY2" fmla="*/ 55245 h 86870"/>
                    <a:gd name="connsiteX3" fmla="*/ 78295 w 123907"/>
                    <a:gd name="connsiteY3" fmla="*/ 51435 h 86870"/>
                    <a:gd name="connsiteX4" fmla="*/ 119443 w 123907"/>
                    <a:gd name="connsiteY4" fmla="*/ 0 h 86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907" h="86870">
                      <a:moveTo>
                        <a:pt x="119443" y="0"/>
                      </a:moveTo>
                      <a:cubicBezTo>
                        <a:pt x="131350" y="24384"/>
                        <a:pt x="119062" y="62579"/>
                        <a:pt x="87059" y="78105"/>
                      </a:cubicBezTo>
                      <a:cubicBezTo>
                        <a:pt x="55054" y="93631"/>
                        <a:pt x="10001" y="90011"/>
                        <a:pt x="0" y="55245"/>
                      </a:cubicBezTo>
                      <a:cubicBezTo>
                        <a:pt x="0" y="55245"/>
                        <a:pt x="35623" y="72104"/>
                        <a:pt x="78295" y="51435"/>
                      </a:cubicBezTo>
                      <a:cubicBezTo>
                        <a:pt x="110776" y="35719"/>
                        <a:pt x="119443" y="0"/>
                        <a:pt x="119443" y="0"/>
                      </a:cubicBez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8523BAAB-2AB9-457C-866B-52C0A5C42C78}"/>
                    </a:ext>
                  </a:extLst>
                </p:cNvPr>
                <p:cNvSpPr/>
                <p:nvPr/>
              </p:nvSpPr>
              <p:spPr>
                <a:xfrm>
                  <a:off x="1121026" y="1566862"/>
                  <a:ext cx="124285" cy="84411"/>
                </a:xfrm>
                <a:custGeom>
                  <a:avLst/>
                  <a:gdLst>
                    <a:gd name="connsiteX0" fmla="*/ 119414 w 124285"/>
                    <a:gd name="connsiteY0" fmla="*/ 0 h 84411"/>
                    <a:gd name="connsiteX1" fmla="*/ 123415 w 124285"/>
                    <a:gd name="connsiteY1" fmla="*/ 10573 h 84411"/>
                    <a:gd name="connsiteX2" fmla="*/ 124177 w 124285"/>
                    <a:gd name="connsiteY2" fmla="*/ 22003 h 84411"/>
                    <a:gd name="connsiteX3" fmla="*/ 117605 w 124285"/>
                    <a:gd name="connsiteY3" fmla="*/ 43910 h 84411"/>
                    <a:gd name="connsiteX4" fmla="*/ 103412 w 124285"/>
                    <a:gd name="connsiteY4" fmla="*/ 62103 h 84411"/>
                    <a:gd name="connsiteX5" fmla="*/ 84458 w 124285"/>
                    <a:gd name="connsiteY5" fmla="*/ 75343 h 84411"/>
                    <a:gd name="connsiteX6" fmla="*/ 62550 w 124285"/>
                    <a:gd name="connsiteY6" fmla="*/ 82963 h 84411"/>
                    <a:gd name="connsiteX7" fmla="*/ 39119 w 124285"/>
                    <a:gd name="connsiteY7" fmla="*/ 83820 h 84411"/>
                    <a:gd name="connsiteX8" fmla="*/ 16640 w 124285"/>
                    <a:gd name="connsiteY8" fmla="*/ 76105 h 84411"/>
                    <a:gd name="connsiteX9" fmla="*/ 352 w 124285"/>
                    <a:gd name="connsiteY9" fmla="*/ 58198 h 84411"/>
                    <a:gd name="connsiteX10" fmla="*/ 2066 w 124285"/>
                    <a:gd name="connsiteY10" fmla="*/ 53245 h 84411"/>
                    <a:gd name="connsiteX11" fmla="*/ 5305 w 124285"/>
                    <a:gd name="connsiteY11" fmla="*/ 53245 h 84411"/>
                    <a:gd name="connsiteX12" fmla="*/ 5400 w 124285"/>
                    <a:gd name="connsiteY12" fmla="*/ 53245 h 84411"/>
                    <a:gd name="connsiteX13" fmla="*/ 9115 w 124285"/>
                    <a:gd name="connsiteY13" fmla="*/ 54769 h 84411"/>
                    <a:gd name="connsiteX14" fmla="*/ 13211 w 124285"/>
                    <a:gd name="connsiteY14" fmla="*/ 56007 h 84411"/>
                    <a:gd name="connsiteX15" fmla="*/ 21688 w 124285"/>
                    <a:gd name="connsiteY15" fmla="*/ 57817 h 84411"/>
                    <a:gd name="connsiteX16" fmla="*/ 39023 w 124285"/>
                    <a:gd name="connsiteY16" fmla="*/ 58769 h 84411"/>
                    <a:gd name="connsiteX17" fmla="*/ 73123 w 124285"/>
                    <a:gd name="connsiteY17" fmla="*/ 51054 h 84411"/>
                    <a:gd name="connsiteX18" fmla="*/ 88553 w 124285"/>
                    <a:gd name="connsiteY18" fmla="*/ 42767 h 84411"/>
                    <a:gd name="connsiteX19" fmla="*/ 101603 w 124285"/>
                    <a:gd name="connsiteY19" fmla="*/ 30956 h 84411"/>
                    <a:gd name="connsiteX20" fmla="*/ 119414 w 124285"/>
                    <a:gd name="connsiteY20" fmla="*/ 0 h 84411"/>
                    <a:gd name="connsiteX21" fmla="*/ 119414 w 124285"/>
                    <a:gd name="connsiteY21" fmla="*/ 0 h 84411"/>
                    <a:gd name="connsiteX22" fmla="*/ 113509 w 124285"/>
                    <a:gd name="connsiteY22" fmla="*/ 17240 h 84411"/>
                    <a:gd name="connsiteX23" fmla="*/ 104079 w 124285"/>
                    <a:gd name="connsiteY23" fmla="*/ 32956 h 84411"/>
                    <a:gd name="connsiteX24" fmla="*/ 75218 w 124285"/>
                    <a:gd name="connsiteY24" fmla="*/ 55912 h 84411"/>
                    <a:gd name="connsiteX25" fmla="*/ 57788 w 124285"/>
                    <a:gd name="connsiteY25" fmla="*/ 62294 h 84411"/>
                    <a:gd name="connsiteX26" fmla="*/ 39309 w 124285"/>
                    <a:gd name="connsiteY26" fmla="*/ 65342 h 84411"/>
                    <a:gd name="connsiteX27" fmla="*/ 20545 w 124285"/>
                    <a:gd name="connsiteY27" fmla="*/ 64770 h 84411"/>
                    <a:gd name="connsiteX28" fmla="*/ 11306 w 124285"/>
                    <a:gd name="connsiteY28" fmla="*/ 62865 h 84411"/>
                    <a:gd name="connsiteX29" fmla="*/ 6734 w 124285"/>
                    <a:gd name="connsiteY29" fmla="*/ 61531 h 84411"/>
                    <a:gd name="connsiteX30" fmla="*/ 2066 w 124285"/>
                    <a:gd name="connsiteY30" fmla="*/ 59722 h 84411"/>
                    <a:gd name="connsiteX31" fmla="*/ 7115 w 124285"/>
                    <a:gd name="connsiteY31" fmla="*/ 54769 h 84411"/>
                    <a:gd name="connsiteX32" fmla="*/ 20640 w 124285"/>
                    <a:gd name="connsiteY32" fmla="*/ 69533 h 84411"/>
                    <a:gd name="connsiteX33" fmla="*/ 40166 w 124285"/>
                    <a:gd name="connsiteY33" fmla="*/ 76390 h 84411"/>
                    <a:gd name="connsiteX34" fmla="*/ 61312 w 124285"/>
                    <a:gd name="connsiteY34" fmla="*/ 76010 h 84411"/>
                    <a:gd name="connsiteX35" fmla="*/ 81791 w 124285"/>
                    <a:gd name="connsiteY35" fmla="*/ 69628 h 84411"/>
                    <a:gd name="connsiteX36" fmla="*/ 99983 w 124285"/>
                    <a:gd name="connsiteY36" fmla="*/ 58102 h 84411"/>
                    <a:gd name="connsiteX37" fmla="*/ 114271 w 124285"/>
                    <a:gd name="connsiteY37" fmla="*/ 41910 h 84411"/>
                    <a:gd name="connsiteX38" fmla="*/ 121986 w 124285"/>
                    <a:gd name="connsiteY38" fmla="*/ 21717 h 84411"/>
                    <a:gd name="connsiteX39" fmla="*/ 119414 w 124285"/>
                    <a:gd name="connsiteY39" fmla="*/ 0 h 84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24285" h="84411">
                      <a:moveTo>
                        <a:pt x="119414" y="0"/>
                      </a:moveTo>
                      <a:cubicBezTo>
                        <a:pt x="121224" y="3238"/>
                        <a:pt x="122558" y="6858"/>
                        <a:pt x="123415" y="10573"/>
                      </a:cubicBezTo>
                      <a:cubicBezTo>
                        <a:pt x="124177" y="14288"/>
                        <a:pt x="124463" y="18098"/>
                        <a:pt x="124177" y="22003"/>
                      </a:cubicBezTo>
                      <a:cubicBezTo>
                        <a:pt x="123701" y="29623"/>
                        <a:pt x="121224" y="37148"/>
                        <a:pt x="117605" y="43910"/>
                      </a:cubicBezTo>
                      <a:cubicBezTo>
                        <a:pt x="113890" y="50673"/>
                        <a:pt x="109032" y="56769"/>
                        <a:pt x="103412" y="62103"/>
                      </a:cubicBezTo>
                      <a:cubicBezTo>
                        <a:pt x="97697" y="67342"/>
                        <a:pt x="91316" y="71819"/>
                        <a:pt x="84458" y="75343"/>
                      </a:cubicBezTo>
                      <a:cubicBezTo>
                        <a:pt x="77600" y="78867"/>
                        <a:pt x="70170" y="81439"/>
                        <a:pt x="62550" y="82963"/>
                      </a:cubicBezTo>
                      <a:cubicBezTo>
                        <a:pt x="54930" y="84487"/>
                        <a:pt x="46929" y="84868"/>
                        <a:pt x="39119" y="83820"/>
                      </a:cubicBezTo>
                      <a:cubicBezTo>
                        <a:pt x="31308" y="82772"/>
                        <a:pt x="23498" y="80296"/>
                        <a:pt x="16640" y="76105"/>
                      </a:cubicBezTo>
                      <a:cubicBezTo>
                        <a:pt x="9686" y="71914"/>
                        <a:pt x="3876" y="65627"/>
                        <a:pt x="352" y="58198"/>
                      </a:cubicBezTo>
                      <a:cubicBezTo>
                        <a:pt x="-505" y="56293"/>
                        <a:pt x="257" y="54102"/>
                        <a:pt x="2066" y="53245"/>
                      </a:cubicBezTo>
                      <a:cubicBezTo>
                        <a:pt x="3114" y="52769"/>
                        <a:pt x="4257" y="52769"/>
                        <a:pt x="5305" y="53245"/>
                      </a:cubicBezTo>
                      <a:lnTo>
                        <a:pt x="5400" y="53245"/>
                      </a:lnTo>
                      <a:cubicBezTo>
                        <a:pt x="6448" y="53721"/>
                        <a:pt x="7877" y="54292"/>
                        <a:pt x="9115" y="54769"/>
                      </a:cubicBezTo>
                      <a:cubicBezTo>
                        <a:pt x="10448" y="55245"/>
                        <a:pt x="11782" y="55626"/>
                        <a:pt x="13211" y="56007"/>
                      </a:cubicBezTo>
                      <a:cubicBezTo>
                        <a:pt x="15973" y="56769"/>
                        <a:pt x="18830" y="57340"/>
                        <a:pt x="21688" y="57817"/>
                      </a:cubicBezTo>
                      <a:cubicBezTo>
                        <a:pt x="27403" y="58674"/>
                        <a:pt x="33213" y="59055"/>
                        <a:pt x="39023" y="58769"/>
                      </a:cubicBezTo>
                      <a:cubicBezTo>
                        <a:pt x="50644" y="58198"/>
                        <a:pt x="62169" y="55531"/>
                        <a:pt x="73123" y="51054"/>
                      </a:cubicBezTo>
                      <a:cubicBezTo>
                        <a:pt x="78647" y="48768"/>
                        <a:pt x="83696" y="46196"/>
                        <a:pt x="88553" y="42767"/>
                      </a:cubicBezTo>
                      <a:cubicBezTo>
                        <a:pt x="93316" y="39433"/>
                        <a:pt x="97697" y="35338"/>
                        <a:pt x="101603" y="30956"/>
                      </a:cubicBezTo>
                      <a:cubicBezTo>
                        <a:pt x="109223" y="21908"/>
                        <a:pt x="115414" y="11430"/>
                        <a:pt x="119414" y="0"/>
                      </a:cubicBezTo>
                      <a:close/>
                      <a:moveTo>
                        <a:pt x="119414" y="0"/>
                      </a:moveTo>
                      <a:cubicBezTo>
                        <a:pt x="118176" y="5906"/>
                        <a:pt x="116081" y="11716"/>
                        <a:pt x="113509" y="17240"/>
                      </a:cubicBezTo>
                      <a:cubicBezTo>
                        <a:pt x="110937" y="22765"/>
                        <a:pt x="107794" y="28004"/>
                        <a:pt x="104079" y="32956"/>
                      </a:cubicBezTo>
                      <a:cubicBezTo>
                        <a:pt x="96745" y="42767"/>
                        <a:pt x="86648" y="50959"/>
                        <a:pt x="75218" y="55912"/>
                      </a:cubicBezTo>
                      <a:cubicBezTo>
                        <a:pt x="69599" y="58483"/>
                        <a:pt x="63788" y="60674"/>
                        <a:pt x="57788" y="62294"/>
                      </a:cubicBezTo>
                      <a:cubicBezTo>
                        <a:pt x="51787" y="63913"/>
                        <a:pt x="45596" y="64960"/>
                        <a:pt x="39309" y="65342"/>
                      </a:cubicBezTo>
                      <a:cubicBezTo>
                        <a:pt x="33023" y="65818"/>
                        <a:pt x="26736" y="65627"/>
                        <a:pt x="20545" y="64770"/>
                      </a:cubicBezTo>
                      <a:cubicBezTo>
                        <a:pt x="17402" y="64294"/>
                        <a:pt x="14354" y="63722"/>
                        <a:pt x="11306" y="62865"/>
                      </a:cubicBezTo>
                      <a:cubicBezTo>
                        <a:pt x="9782" y="62484"/>
                        <a:pt x="8258" y="62008"/>
                        <a:pt x="6734" y="61531"/>
                      </a:cubicBezTo>
                      <a:cubicBezTo>
                        <a:pt x="5210" y="60960"/>
                        <a:pt x="3781" y="60484"/>
                        <a:pt x="2066" y="59722"/>
                      </a:cubicBezTo>
                      <a:lnTo>
                        <a:pt x="7115" y="54769"/>
                      </a:lnTo>
                      <a:cubicBezTo>
                        <a:pt x="10067" y="60865"/>
                        <a:pt x="14925" y="65818"/>
                        <a:pt x="20640" y="69533"/>
                      </a:cubicBezTo>
                      <a:cubicBezTo>
                        <a:pt x="26450" y="73152"/>
                        <a:pt x="33213" y="75438"/>
                        <a:pt x="40166" y="76390"/>
                      </a:cubicBezTo>
                      <a:cubicBezTo>
                        <a:pt x="47120" y="77343"/>
                        <a:pt x="54263" y="77152"/>
                        <a:pt x="61312" y="76010"/>
                      </a:cubicBezTo>
                      <a:cubicBezTo>
                        <a:pt x="68360" y="74867"/>
                        <a:pt x="75218" y="72581"/>
                        <a:pt x="81791" y="69628"/>
                      </a:cubicBezTo>
                      <a:cubicBezTo>
                        <a:pt x="88363" y="66580"/>
                        <a:pt x="94459" y="62770"/>
                        <a:pt x="99983" y="58102"/>
                      </a:cubicBezTo>
                      <a:cubicBezTo>
                        <a:pt x="105508" y="53435"/>
                        <a:pt x="110461" y="48006"/>
                        <a:pt x="114271" y="41910"/>
                      </a:cubicBezTo>
                      <a:cubicBezTo>
                        <a:pt x="118081" y="35814"/>
                        <a:pt x="120938" y="28956"/>
                        <a:pt x="121986" y="21717"/>
                      </a:cubicBezTo>
                      <a:cubicBezTo>
                        <a:pt x="123129" y="14478"/>
                        <a:pt x="122367" y="6953"/>
                        <a:pt x="119414" y="0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6" name="图形 4">
                <a:extLst>
                  <a:ext uri="{FF2B5EF4-FFF2-40B4-BE49-F238E27FC236}">
                    <a16:creationId xmlns:a16="http://schemas.microsoft.com/office/drawing/2014/main" id="{6CD0C7CE-F126-4901-B7F3-784C6C895C95}"/>
                  </a:ext>
                </a:extLst>
              </p:cNvPr>
              <p:cNvGrpSpPr/>
              <p:nvPr/>
            </p:nvGrpSpPr>
            <p:grpSpPr>
              <a:xfrm>
                <a:off x="1105795" y="1524716"/>
                <a:ext cx="136028" cy="113631"/>
                <a:chOff x="1105795" y="1524716"/>
                <a:chExt cx="136028" cy="113631"/>
              </a:xfrm>
            </p:grpSpPr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F6074D37-4293-46D8-BDC2-04E2FF208632}"/>
                    </a:ext>
                  </a:extLst>
                </p:cNvPr>
                <p:cNvSpPr/>
                <p:nvPr/>
              </p:nvSpPr>
              <p:spPr>
                <a:xfrm>
                  <a:off x="1105795" y="1524716"/>
                  <a:ext cx="134386" cy="110293"/>
                </a:xfrm>
                <a:custGeom>
                  <a:avLst/>
                  <a:gdLst>
                    <a:gd name="connsiteX0" fmla="*/ 130359 w 134386"/>
                    <a:gd name="connsiteY0" fmla="*/ 27381 h 110293"/>
                    <a:gd name="connsiteX1" fmla="*/ 37109 w 134386"/>
                    <a:gd name="connsiteY1" fmla="*/ 7570 h 110293"/>
                    <a:gd name="connsiteX2" fmla="*/ 4724 w 134386"/>
                    <a:gd name="connsiteY2" fmla="*/ 85103 h 110293"/>
                    <a:gd name="connsiteX3" fmla="*/ 92830 w 134386"/>
                    <a:gd name="connsiteY3" fmla="*/ 101867 h 110293"/>
                    <a:gd name="connsiteX4" fmla="*/ 130359 w 134386"/>
                    <a:gd name="connsiteY4" fmla="*/ 27381 h 110293"/>
                    <a:gd name="connsiteX5" fmla="*/ 83782 w 134386"/>
                    <a:gd name="connsiteY5" fmla="*/ 83198 h 110293"/>
                    <a:gd name="connsiteX6" fmla="*/ 35680 w 134386"/>
                    <a:gd name="connsiteY6" fmla="*/ 73482 h 110293"/>
                    <a:gd name="connsiteX7" fmla="*/ 57683 w 134386"/>
                    <a:gd name="connsiteY7" fmla="*/ 29572 h 110293"/>
                    <a:gd name="connsiteX8" fmla="*/ 105784 w 134386"/>
                    <a:gd name="connsiteY8" fmla="*/ 39288 h 110293"/>
                    <a:gd name="connsiteX9" fmla="*/ 83782 w 134386"/>
                    <a:gd name="connsiteY9" fmla="*/ 83198 h 110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386" h="110293">
                      <a:moveTo>
                        <a:pt x="130359" y="27381"/>
                      </a:moveTo>
                      <a:cubicBezTo>
                        <a:pt x="118072" y="2235"/>
                        <a:pt x="70066" y="-8432"/>
                        <a:pt x="37109" y="7570"/>
                      </a:cubicBezTo>
                      <a:cubicBezTo>
                        <a:pt x="4153" y="23572"/>
                        <a:pt x="-7468" y="59957"/>
                        <a:pt x="4724" y="85103"/>
                      </a:cubicBezTo>
                      <a:cubicBezTo>
                        <a:pt x="17011" y="110249"/>
                        <a:pt x="59969" y="117964"/>
                        <a:pt x="92830" y="101867"/>
                      </a:cubicBezTo>
                      <a:cubicBezTo>
                        <a:pt x="125882" y="85865"/>
                        <a:pt x="142646" y="52432"/>
                        <a:pt x="130359" y="27381"/>
                      </a:cubicBezTo>
                      <a:close/>
                      <a:moveTo>
                        <a:pt x="83782" y="83198"/>
                      </a:moveTo>
                      <a:cubicBezTo>
                        <a:pt x="64446" y="92628"/>
                        <a:pt x="42919" y="88341"/>
                        <a:pt x="35680" y="73482"/>
                      </a:cubicBezTo>
                      <a:cubicBezTo>
                        <a:pt x="28441" y="58719"/>
                        <a:pt x="38347" y="39002"/>
                        <a:pt x="57683" y="29572"/>
                      </a:cubicBezTo>
                      <a:cubicBezTo>
                        <a:pt x="77019" y="20143"/>
                        <a:pt x="98641" y="24429"/>
                        <a:pt x="105784" y="39288"/>
                      </a:cubicBezTo>
                      <a:cubicBezTo>
                        <a:pt x="113023" y="54051"/>
                        <a:pt x="103213" y="73768"/>
                        <a:pt x="83782" y="83198"/>
                      </a:cubicBez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C53AFA95-09E4-4001-AAFD-B4778AAFF5D4}"/>
                    </a:ext>
                  </a:extLst>
                </p:cNvPr>
                <p:cNvSpPr/>
                <p:nvPr/>
              </p:nvSpPr>
              <p:spPr>
                <a:xfrm>
                  <a:off x="1112826" y="1527061"/>
                  <a:ext cx="127305" cy="107894"/>
                </a:xfrm>
                <a:custGeom>
                  <a:avLst/>
                  <a:gdLst>
                    <a:gd name="connsiteX0" fmla="*/ 123613 w 127305"/>
                    <a:gd name="connsiteY0" fmla="*/ 25704 h 107894"/>
                    <a:gd name="connsiteX1" fmla="*/ 123613 w 127305"/>
                    <a:gd name="connsiteY1" fmla="*/ 26085 h 107894"/>
                    <a:gd name="connsiteX2" fmla="*/ 66654 w 127305"/>
                    <a:gd name="connsiteY2" fmla="*/ 100094 h 107894"/>
                    <a:gd name="connsiteX3" fmla="*/ 16076 w 127305"/>
                    <a:gd name="connsiteY3" fmla="*/ 33038 h 107894"/>
                    <a:gd name="connsiteX4" fmla="*/ 118470 w 127305"/>
                    <a:gd name="connsiteY4" fmla="*/ 19703 h 107894"/>
                    <a:gd name="connsiteX5" fmla="*/ 116565 w 127305"/>
                    <a:gd name="connsiteY5" fmla="*/ 15321 h 107894"/>
                    <a:gd name="connsiteX6" fmla="*/ 41413 w 127305"/>
                    <a:gd name="connsiteY6" fmla="*/ 8463 h 107894"/>
                    <a:gd name="connsiteX7" fmla="*/ 3979 w 127305"/>
                    <a:gd name="connsiteY7" fmla="*/ 82949 h 107894"/>
                    <a:gd name="connsiteX8" fmla="*/ 85704 w 127305"/>
                    <a:gd name="connsiteY8" fmla="*/ 99427 h 107894"/>
                    <a:gd name="connsiteX9" fmla="*/ 123613 w 127305"/>
                    <a:gd name="connsiteY9" fmla="*/ 25704 h 107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7305" h="107894">
                      <a:moveTo>
                        <a:pt x="123613" y="25704"/>
                      </a:moveTo>
                      <a:cubicBezTo>
                        <a:pt x="123613" y="25799"/>
                        <a:pt x="123613" y="25989"/>
                        <a:pt x="123613" y="26085"/>
                      </a:cubicBezTo>
                      <a:cubicBezTo>
                        <a:pt x="125233" y="36848"/>
                        <a:pt x="111421" y="92855"/>
                        <a:pt x="66654" y="100094"/>
                      </a:cubicBezTo>
                      <a:cubicBezTo>
                        <a:pt x="21982" y="107428"/>
                        <a:pt x="-16309" y="72948"/>
                        <a:pt x="16076" y="33038"/>
                      </a:cubicBezTo>
                      <a:cubicBezTo>
                        <a:pt x="48461" y="-6967"/>
                        <a:pt x="105230" y="8940"/>
                        <a:pt x="118470" y="19703"/>
                      </a:cubicBezTo>
                      <a:cubicBezTo>
                        <a:pt x="118470" y="19703"/>
                        <a:pt x="117994" y="17988"/>
                        <a:pt x="116565" y="15321"/>
                      </a:cubicBezTo>
                      <a:cubicBezTo>
                        <a:pt x="100563" y="-1824"/>
                        <a:pt x="69702" y="-5253"/>
                        <a:pt x="41413" y="8463"/>
                      </a:cubicBezTo>
                      <a:cubicBezTo>
                        <a:pt x="8551" y="24465"/>
                        <a:pt x="-8213" y="57898"/>
                        <a:pt x="3979" y="82949"/>
                      </a:cubicBezTo>
                      <a:cubicBezTo>
                        <a:pt x="16267" y="108095"/>
                        <a:pt x="52843" y="115429"/>
                        <a:pt x="85704" y="99427"/>
                      </a:cubicBezTo>
                      <a:cubicBezTo>
                        <a:pt x="118565" y="83616"/>
                        <a:pt x="135234" y="50754"/>
                        <a:pt x="123613" y="2570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9" name="图形 4">
                  <a:extLst>
                    <a:ext uri="{FF2B5EF4-FFF2-40B4-BE49-F238E27FC236}">
                      <a16:creationId xmlns:a16="http://schemas.microsoft.com/office/drawing/2014/main" id="{A6FF6A36-531F-42F0-907E-92BE93036BC8}"/>
                    </a:ext>
                  </a:extLst>
                </p:cNvPr>
                <p:cNvGrpSpPr/>
                <p:nvPr/>
              </p:nvGrpSpPr>
              <p:grpSpPr>
                <a:xfrm>
                  <a:off x="1109164" y="1526337"/>
                  <a:ext cx="132659" cy="112011"/>
                  <a:chOff x="1109164" y="1526337"/>
                  <a:chExt cx="132659" cy="112011"/>
                </a:xfrm>
                <a:solidFill>
                  <a:srgbClr val="470000"/>
                </a:solidFill>
              </p:grpSpPr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BE9BF0D8-C316-4AA2-82C2-26A6940A8DCB}"/>
                      </a:ext>
                    </a:extLst>
                  </p:cNvPr>
                  <p:cNvSpPr/>
                  <p:nvPr/>
                </p:nvSpPr>
                <p:spPr>
                  <a:xfrm>
                    <a:off x="1109164" y="1526337"/>
                    <a:ext cx="131111" cy="111925"/>
                  </a:xfrm>
                  <a:custGeom>
                    <a:avLst/>
                    <a:gdLst>
                      <a:gd name="connsiteX0" fmla="*/ 126990 w 131111"/>
                      <a:gd name="connsiteY0" fmla="*/ 25761 h 111925"/>
                      <a:gd name="connsiteX1" fmla="*/ 111560 w 131111"/>
                      <a:gd name="connsiteY1" fmla="*/ 9092 h 111925"/>
                      <a:gd name="connsiteX2" fmla="*/ 89938 w 131111"/>
                      <a:gd name="connsiteY2" fmla="*/ 1948 h 111925"/>
                      <a:gd name="connsiteX3" fmla="*/ 46123 w 131111"/>
                      <a:gd name="connsiteY3" fmla="*/ 10997 h 111925"/>
                      <a:gd name="connsiteX4" fmla="*/ 14309 w 131111"/>
                      <a:gd name="connsiteY4" fmla="*/ 41382 h 111925"/>
                      <a:gd name="connsiteX5" fmla="*/ 7737 w 131111"/>
                      <a:gd name="connsiteY5" fmla="*/ 61765 h 111925"/>
                      <a:gd name="connsiteX6" fmla="*/ 11261 w 131111"/>
                      <a:gd name="connsiteY6" fmla="*/ 82054 h 111925"/>
                      <a:gd name="connsiteX7" fmla="*/ 25168 w 131111"/>
                      <a:gd name="connsiteY7" fmla="*/ 97484 h 111925"/>
                      <a:gd name="connsiteX8" fmla="*/ 45266 w 131111"/>
                      <a:gd name="connsiteY8" fmla="*/ 104914 h 111925"/>
                      <a:gd name="connsiteX9" fmla="*/ 88795 w 131111"/>
                      <a:gd name="connsiteY9" fmla="*/ 98532 h 111925"/>
                      <a:gd name="connsiteX10" fmla="*/ 122990 w 131111"/>
                      <a:gd name="connsiteY10" fmla="*/ 69576 h 111925"/>
                      <a:gd name="connsiteX11" fmla="*/ 130705 w 131111"/>
                      <a:gd name="connsiteY11" fmla="*/ 48145 h 111925"/>
                      <a:gd name="connsiteX12" fmla="*/ 126990 w 131111"/>
                      <a:gd name="connsiteY12" fmla="*/ 25761 h 111925"/>
                      <a:gd name="connsiteX13" fmla="*/ 126990 w 131111"/>
                      <a:gd name="connsiteY13" fmla="*/ 25761 h 111925"/>
                      <a:gd name="connsiteX14" fmla="*/ 130895 w 131111"/>
                      <a:gd name="connsiteY14" fmla="*/ 48240 h 111925"/>
                      <a:gd name="connsiteX15" fmla="*/ 123847 w 131111"/>
                      <a:gd name="connsiteY15" fmla="*/ 70147 h 111925"/>
                      <a:gd name="connsiteX16" fmla="*/ 90414 w 131111"/>
                      <a:gd name="connsiteY16" fmla="*/ 102056 h 111925"/>
                      <a:gd name="connsiteX17" fmla="*/ 44313 w 131111"/>
                      <a:gd name="connsiteY17" fmla="*/ 111486 h 111925"/>
                      <a:gd name="connsiteX18" fmla="*/ 21167 w 131111"/>
                      <a:gd name="connsiteY18" fmla="*/ 103771 h 111925"/>
                      <a:gd name="connsiteX19" fmla="*/ 11452 w 131111"/>
                      <a:gd name="connsiteY19" fmla="*/ 95865 h 111925"/>
                      <a:gd name="connsiteX20" fmla="*/ 4308 w 131111"/>
                      <a:gd name="connsiteY20" fmla="*/ 85578 h 111925"/>
                      <a:gd name="connsiteX21" fmla="*/ 308 w 131111"/>
                      <a:gd name="connsiteY21" fmla="*/ 61003 h 111925"/>
                      <a:gd name="connsiteX22" fmla="*/ 8499 w 131111"/>
                      <a:gd name="connsiteY22" fmla="*/ 38048 h 111925"/>
                      <a:gd name="connsiteX23" fmla="*/ 44218 w 131111"/>
                      <a:gd name="connsiteY23" fmla="*/ 7568 h 111925"/>
                      <a:gd name="connsiteX24" fmla="*/ 89938 w 131111"/>
                      <a:gd name="connsiteY24" fmla="*/ 901 h 111925"/>
                      <a:gd name="connsiteX25" fmla="*/ 111560 w 131111"/>
                      <a:gd name="connsiteY25" fmla="*/ 8806 h 111925"/>
                      <a:gd name="connsiteX26" fmla="*/ 126990 w 131111"/>
                      <a:gd name="connsiteY26" fmla="*/ 25761 h 11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31111" h="111925">
                        <a:moveTo>
                          <a:pt x="126990" y="25761"/>
                        </a:moveTo>
                        <a:cubicBezTo>
                          <a:pt x="123561" y="18808"/>
                          <a:pt x="118132" y="13093"/>
                          <a:pt x="111560" y="9092"/>
                        </a:cubicBezTo>
                        <a:cubicBezTo>
                          <a:pt x="104987" y="5092"/>
                          <a:pt x="97463" y="2901"/>
                          <a:pt x="89938" y="1948"/>
                        </a:cubicBezTo>
                        <a:cubicBezTo>
                          <a:pt x="74698" y="234"/>
                          <a:pt x="59267" y="3949"/>
                          <a:pt x="46123" y="10997"/>
                        </a:cubicBezTo>
                        <a:cubicBezTo>
                          <a:pt x="32788" y="18046"/>
                          <a:pt x="21358" y="28523"/>
                          <a:pt x="14309" y="41382"/>
                        </a:cubicBezTo>
                        <a:cubicBezTo>
                          <a:pt x="10785" y="47764"/>
                          <a:pt x="8404" y="54717"/>
                          <a:pt x="7737" y="61765"/>
                        </a:cubicBezTo>
                        <a:cubicBezTo>
                          <a:pt x="6975" y="68814"/>
                          <a:pt x="8213" y="75958"/>
                          <a:pt x="11261" y="82054"/>
                        </a:cubicBezTo>
                        <a:cubicBezTo>
                          <a:pt x="14309" y="88435"/>
                          <a:pt x="19167" y="93674"/>
                          <a:pt x="25168" y="97484"/>
                        </a:cubicBezTo>
                        <a:cubicBezTo>
                          <a:pt x="31169" y="101294"/>
                          <a:pt x="38122" y="103771"/>
                          <a:pt x="45266" y="104914"/>
                        </a:cubicBezTo>
                        <a:cubicBezTo>
                          <a:pt x="59744" y="107200"/>
                          <a:pt x="75079" y="104723"/>
                          <a:pt x="88795" y="98532"/>
                        </a:cubicBezTo>
                        <a:cubicBezTo>
                          <a:pt x="102511" y="92436"/>
                          <a:pt x="114893" y="82625"/>
                          <a:pt x="122990" y="69576"/>
                        </a:cubicBezTo>
                        <a:cubicBezTo>
                          <a:pt x="126895" y="63099"/>
                          <a:pt x="129848" y="55765"/>
                          <a:pt x="130705" y="48145"/>
                        </a:cubicBezTo>
                        <a:cubicBezTo>
                          <a:pt x="131467" y="40525"/>
                          <a:pt x="130324" y="32714"/>
                          <a:pt x="126990" y="25761"/>
                        </a:cubicBezTo>
                        <a:close/>
                        <a:moveTo>
                          <a:pt x="126990" y="25761"/>
                        </a:moveTo>
                        <a:cubicBezTo>
                          <a:pt x="130419" y="32619"/>
                          <a:pt x="131657" y="40525"/>
                          <a:pt x="130895" y="48240"/>
                        </a:cubicBezTo>
                        <a:cubicBezTo>
                          <a:pt x="130133" y="55955"/>
                          <a:pt x="127657" y="63385"/>
                          <a:pt x="123847" y="70147"/>
                        </a:cubicBezTo>
                        <a:cubicBezTo>
                          <a:pt x="116322" y="83768"/>
                          <a:pt x="104321" y="94627"/>
                          <a:pt x="90414" y="102056"/>
                        </a:cubicBezTo>
                        <a:cubicBezTo>
                          <a:pt x="76603" y="109390"/>
                          <a:pt x="60506" y="113296"/>
                          <a:pt x="44313" y="111486"/>
                        </a:cubicBezTo>
                        <a:cubicBezTo>
                          <a:pt x="36312" y="110533"/>
                          <a:pt x="28311" y="108152"/>
                          <a:pt x="21167" y="103771"/>
                        </a:cubicBezTo>
                        <a:cubicBezTo>
                          <a:pt x="17643" y="101580"/>
                          <a:pt x="14309" y="99008"/>
                          <a:pt x="11452" y="95865"/>
                        </a:cubicBezTo>
                        <a:cubicBezTo>
                          <a:pt x="8594" y="92817"/>
                          <a:pt x="6118" y="89197"/>
                          <a:pt x="4308" y="85578"/>
                        </a:cubicBezTo>
                        <a:cubicBezTo>
                          <a:pt x="593" y="77863"/>
                          <a:pt x="-645" y="69290"/>
                          <a:pt x="308" y="61003"/>
                        </a:cubicBezTo>
                        <a:cubicBezTo>
                          <a:pt x="1260" y="52717"/>
                          <a:pt x="4308" y="45001"/>
                          <a:pt x="8499" y="38048"/>
                        </a:cubicBezTo>
                        <a:cubicBezTo>
                          <a:pt x="16976" y="24237"/>
                          <a:pt x="30026" y="13950"/>
                          <a:pt x="44218" y="7568"/>
                        </a:cubicBezTo>
                        <a:cubicBezTo>
                          <a:pt x="58601" y="1186"/>
                          <a:pt x="74507" y="-1576"/>
                          <a:pt x="89938" y="901"/>
                        </a:cubicBezTo>
                        <a:cubicBezTo>
                          <a:pt x="97558" y="2044"/>
                          <a:pt x="105083" y="4711"/>
                          <a:pt x="111560" y="8806"/>
                        </a:cubicBezTo>
                        <a:cubicBezTo>
                          <a:pt x="118227" y="12902"/>
                          <a:pt x="123656" y="18808"/>
                          <a:pt x="126990" y="25761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ACD4FA53-CDD6-493C-A083-CB7244D53C2F}"/>
                      </a:ext>
                    </a:extLst>
                  </p:cNvPr>
                  <p:cNvSpPr/>
                  <p:nvPr/>
                </p:nvSpPr>
                <p:spPr>
                  <a:xfrm>
                    <a:off x="1116996" y="1552003"/>
                    <a:ext cx="124827" cy="86345"/>
                  </a:xfrm>
                  <a:custGeom>
                    <a:avLst/>
                    <a:gdLst>
                      <a:gd name="connsiteX0" fmla="*/ 0 w 124827"/>
                      <a:gd name="connsiteY0" fmla="*/ 58102 h 86345"/>
                      <a:gd name="connsiteX1" fmla="*/ 16383 w 124827"/>
                      <a:gd name="connsiteY1" fmla="*/ 73342 h 86345"/>
                      <a:gd name="connsiteX2" fmla="*/ 37433 w 124827"/>
                      <a:gd name="connsiteY2" fmla="*/ 79534 h 86345"/>
                      <a:gd name="connsiteX3" fmla="*/ 59341 w 124827"/>
                      <a:gd name="connsiteY3" fmla="*/ 78296 h 86345"/>
                      <a:gd name="connsiteX4" fmla="*/ 80105 w 124827"/>
                      <a:gd name="connsiteY4" fmla="*/ 71152 h 86345"/>
                      <a:gd name="connsiteX5" fmla="*/ 98489 w 124827"/>
                      <a:gd name="connsiteY5" fmla="*/ 59150 h 86345"/>
                      <a:gd name="connsiteX6" fmla="*/ 112967 w 124827"/>
                      <a:gd name="connsiteY6" fmla="*/ 42672 h 86345"/>
                      <a:gd name="connsiteX7" fmla="*/ 121063 w 124827"/>
                      <a:gd name="connsiteY7" fmla="*/ 22288 h 86345"/>
                      <a:gd name="connsiteX8" fmla="*/ 119158 w 124827"/>
                      <a:gd name="connsiteY8" fmla="*/ 0 h 86345"/>
                      <a:gd name="connsiteX9" fmla="*/ 124777 w 124827"/>
                      <a:gd name="connsiteY9" fmla="*/ 22669 h 86345"/>
                      <a:gd name="connsiteX10" fmla="*/ 118110 w 124827"/>
                      <a:gd name="connsiteY10" fmla="*/ 45625 h 86345"/>
                      <a:gd name="connsiteX11" fmla="*/ 103251 w 124827"/>
                      <a:gd name="connsiteY11" fmla="*/ 64484 h 86345"/>
                      <a:gd name="connsiteX12" fmla="*/ 83344 w 124827"/>
                      <a:gd name="connsiteY12" fmla="*/ 78010 h 86345"/>
                      <a:gd name="connsiteX13" fmla="*/ 60484 w 124827"/>
                      <a:gd name="connsiteY13" fmla="*/ 85344 h 86345"/>
                      <a:gd name="connsiteX14" fmla="*/ 36481 w 124827"/>
                      <a:gd name="connsiteY14" fmla="*/ 85344 h 86345"/>
                      <a:gd name="connsiteX15" fmla="*/ 14288 w 124827"/>
                      <a:gd name="connsiteY15" fmla="*/ 76486 h 86345"/>
                      <a:gd name="connsiteX16" fmla="*/ 0 w 124827"/>
                      <a:gd name="connsiteY16" fmla="*/ 58102 h 86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4827" h="86345">
                        <a:moveTo>
                          <a:pt x="0" y="58102"/>
                        </a:moveTo>
                        <a:cubicBezTo>
                          <a:pt x="4096" y="64675"/>
                          <a:pt x="9811" y="69818"/>
                          <a:pt x="16383" y="73342"/>
                        </a:cubicBezTo>
                        <a:cubicBezTo>
                          <a:pt x="22860" y="76867"/>
                          <a:pt x="30099" y="78772"/>
                          <a:pt x="37433" y="79534"/>
                        </a:cubicBezTo>
                        <a:cubicBezTo>
                          <a:pt x="44767" y="80200"/>
                          <a:pt x="52102" y="79819"/>
                          <a:pt x="59341" y="78296"/>
                        </a:cubicBezTo>
                        <a:cubicBezTo>
                          <a:pt x="66580" y="76867"/>
                          <a:pt x="73533" y="74486"/>
                          <a:pt x="80105" y="71152"/>
                        </a:cubicBezTo>
                        <a:cubicBezTo>
                          <a:pt x="86773" y="68008"/>
                          <a:pt x="92964" y="63913"/>
                          <a:pt x="98489" y="59150"/>
                        </a:cubicBezTo>
                        <a:cubicBezTo>
                          <a:pt x="104108" y="54388"/>
                          <a:pt x="108966" y="48863"/>
                          <a:pt x="112967" y="42672"/>
                        </a:cubicBezTo>
                        <a:cubicBezTo>
                          <a:pt x="116872" y="36481"/>
                          <a:pt x="119824" y="29623"/>
                          <a:pt x="121063" y="22288"/>
                        </a:cubicBezTo>
                        <a:cubicBezTo>
                          <a:pt x="122396" y="14954"/>
                          <a:pt x="121825" y="7334"/>
                          <a:pt x="119158" y="0"/>
                        </a:cubicBezTo>
                        <a:cubicBezTo>
                          <a:pt x="123349" y="6572"/>
                          <a:pt x="125158" y="14669"/>
                          <a:pt x="124777" y="22669"/>
                        </a:cubicBezTo>
                        <a:cubicBezTo>
                          <a:pt x="124397" y="30671"/>
                          <a:pt x="121920" y="38576"/>
                          <a:pt x="118110" y="45625"/>
                        </a:cubicBezTo>
                        <a:cubicBezTo>
                          <a:pt x="114395" y="52769"/>
                          <a:pt x="109156" y="59055"/>
                          <a:pt x="103251" y="64484"/>
                        </a:cubicBezTo>
                        <a:cubicBezTo>
                          <a:pt x="97346" y="69913"/>
                          <a:pt x="90583" y="74390"/>
                          <a:pt x="83344" y="78010"/>
                        </a:cubicBezTo>
                        <a:cubicBezTo>
                          <a:pt x="76105" y="81439"/>
                          <a:pt x="68390" y="84011"/>
                          <a:pt x="60484" y="85344"/>
                        </a:cubicBezTo>
                        <a:cubicBezTo>
                          <a:pt x="52578" y="86582"/>
                          <a:pt x="44387" y="86773"/>
                          <a:pt x="36481" y="85344"/>
                        </a:cubicBezTo>
                        <a:cubicBezTo>
                          <a:pt x="28575" y="84011"/>
                          <a:pt x="20860" y="81058"/>
                          <a:pt x="14288" y="76486"/>
                        </a:cubicBezTo>
                        <a:cubicBezTo>
                          <a:pt x="7810" y="71819"/>
                          <a:pt x="2572" y="65437"/>
                          <a:pt x="0" y="58102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3C887BF9-078E-47CB-A492-DDD01DD7A97E}"/>
                      </a:ext>
                    </a:extLst>
                  </p:cNvPr>
                  <p:cNvSpPr/>
                  <p:nvPr/>
                </p:nvSpPr>
                <p:spPr>
                  <a:xfrm>
                    <a:off x="1136572" y="1545796"/>
                    <a:ext cx="78783" cy="67483"/>
                  </a:xfrm>
                  <a:custGeom>
                    <a:avLst/>
                    <a:gdLst>
                      <a:gd name="connsiteX0" fmla="*/ 53005 w 78783"/>
                      <a:gd name="connsiteY0" fmla="*/ 62118 h 67483"/>
                      <a:gd name="connsiteX1" fmla="*/ 26621 w 78783"/>
                      <a:gd name="connsiteY1" fmla="*/ 67262 h 67483"/>
                      <a:gd name="connsiteX2" fmla="*/ 13381 w 78783"/>
                      <a:gd name="connsiteY2" fmla="*/ 63261 h 67483"/>
                      <a:gd name="connsiteX3" fmla="*/ 3189 w 78783"/>
                      <a:gd name="connsiteY3" fmla="*/ 53165 h 67483"/>
                      <a:gd name="connsiteX4" fmla="*/ 46 w 78783"/>
                      <a:gd name="connsiteY4" fmla="*/ 38877 h 67483"/>
                      <a:gd name="connsiteX5" fmla="*/ 4237 w 78783"/>
                      <a:gd name="connsiteY5" fmla="*/ 24780 h 67483"/>
                      <a:gd name="connsiteX6" fmla="*/ 25287 w 78783"/>
                      <a:gd name="connsiteY6" fmla="*/ 5063 h 67483"/>
                      <a:gd name="connsiteX7" fmla="*/ 53767 w 78783"/>
                      <a:gd name="connsiteY7" fmla="*/ 587 h 67483"/>
                      <a:gd name="connsiteX8" fmla="*/ 67483 w 78783"/>
                      <a:gd name="connsiteY8" fmla="*/ 6016 h 67483"/>
                      <a:gd name="connsiteX9" fmla="*/ 76817 w 78783"/>
                      <a:gd name="connsiteY9" fmla="*/ 17351 h 67483"/>
                      <a:gd name="connsiteX10" fmla="*/ 78437 w 78783"/>
                      <a:gd name="connsiteY10" fmla="*/ 31543 h 67483"/>
                      <a:gd name="connsiteX11" fmla="*/ 73388 w 78783"/>
                      <a:gd name="connsiteY11" fmla="*/ 44402 h 67483"/>
                      <a:gd name="connsiteX12" fmla="*/ 53005 w 78783"/>
                      <a:gd name="connsiteY12" fmla="*/ 62118 h 67483"/>
                      <a:gd name="connsiteX13" fmla="*/ 53005 w 78783"/>
                      <a:gd name="connsiteY13" fmla="*/ 62118 h 67483"/>
                      <a:gd name="connsiteX14" fmla="*/ 72436 w 78783"/>
                      <a:gd name="connsiteY14" fmla="*/ 43925 h 67483"/>
                      <a:gd name="connsiteX15" fmla="*/ 76055 w 78783"/>
                      <a:gd name="connsiteY15" fmla="*/ 31352 h 67483"/>
                      <a:gd name="connsiteX16" fmla="*/ 73293 w 78783"/>
                      <a:gd name="connsiteY16" fmla="*/ 19065 h 67483"/>
                      <a:gd name="connsiteX17" fmla="*/ 64530 w 78783"/>
                      <a:gd name="connsiteY17" fmla="*/ 10588 h 67483"/>
                      <a:gd name="connsiteX18" fmla="*/ 52814 w 78783"/>
                      <a:gd name="connsiteY18" fmla="*/ 7159 h 67483"/>
                      <a:gd name="connsiteX19" fmla="*/ 28526 w 78783"/>
                      <a:gd name="connsiteY19" fmla="*/ 11921 h 67483"/>
                      <a:gd name="connsiteX20" fmla="*/ 9761 w 78783"/>
                      <a:gd name="connsiteY20" fmla="*/ 28019 h 67483"/>
                      <a:gd name="connsiteX21" fmla="*/ 6523 w 78783"/>
                      <a:gd name="connsiteY21" fmla="*/ 51545 h 67483"/>
                      <a:gd name="connsiteX22" fmla="*/ 14429 w 78783"/>
                      <a:gd name="connsiteY22" fmla="*/ 61261 h 67483"/>
                      <a:gd name="connsiteX23" fmla="*/ 26621 w 78783"/>
                      <a:gd name="connsiteY23" fmla="*/ 66119 h 67483"/>
                      <a:gd name="connsiteX24" fmla="*/ 53005 w 78783"/>
                      <a:gd name="connsiteY24" fmla="*/ 62118 h 674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8783" h="67483">
                        <a:moveTo>
                          <a:pt x="53005" y="62118"/>
                        </a:moveTo>
                        <a:cubicBezTo>
                          <a:pt x="44909" y="66023"/>
                          <a:pt x="35765" y="68214"/>
                          <a:pt x="26621" y="67262"/>
                        </a:cubicBezTo>
                        <a:cubicBezTo>
                          <a:pt x="22049" y="66785"/>
                          <a:pt x="17477" y="65547"/>
                          <a:pt x="13381" y="63261"/>
                        </a:cubicBezTo>
                        <a:cubicBezTo>
                          <a:pt x="9285" y="60975"/>
                          <a:pt x="5666" y="57546"/>
                          <a:pt x="3189" y="53165"/>
                        </a:cubicBezTo>
                        <a:cubicBezTo>
                          <a:pt x="808" y="48974"/>
                          <a:pt x="-240" y="43830"/>
                          <a:pt x="46" y="38877"/>
                        </a:cubicBezTo>
                        <a:cubicBezTo>
                          <a:pt x="332" y="33924"/>
                          <a:pt x="1856" y="29066"/>
                          <a:pt x="4237" y="24780"/>
                        </a:cubicBezTo>
                        <a:cubicBezTo>
                          <a:pt x="8904" y="16112"/>
                          <a:pt x="16524" y="9350"/>
                          <a:pt x="25287" y="5063"/>
                        </a:cubicBezTo>
                        <a:cubicBezTo>
                          <a:pt x="33955" y="777"/>
                          <a:pt x="44051" y="-1033"/>
                          <a:pt x="53767" y="587"/>
                        </a:cubicBezTo>
                        <a:cubicBezTo>
                          <a:pt x="58625" y="1349"/>
                          <a:pt x="63387" y="3254"/>
                          <a:pt x="67483" y="6016"/>
                        </a:cubicBezTo>
                        <a:cubicBezTo>
                          <a:pt x="71579" y="8873"/>
                          <a:pt x="74912" y="12779"/>
                          <a:pt x="76817" y="17351"/>
                        </a:cubicBezTo>
                        <a:cubicBezTo>
                          <a:pt x="78722" y="21827"/>
                          <a:pt x="79199" y="26876"/>
                          <a:pt x="78437" y="31543"/>
                        </a:cubicBezTo>
                        <a:cubicBezTo>
                          <a:pt x="77770" y="36210"/>
                          <a:pt x="75865" y="40592"/>
                          <a:pt x="73388" y="44402"/>
                        </a:cubicBezTo>
                        <a:cubicBezTo>
                          <a:pt x="68435" y="52212"/>
                          <a:pt x="61101" y="58118"/>
                          <a:pt x="53005" y="62118"/>
                        </a:cubicBezTo>
                        <a:close/>
                        <a:moveTo>
                          <a:pt x="53005" y="62118"/>
                        </a:moveTo>
                        <a:cubicBezTo>
                          <a:pt x="61101" y="58213"/>
                          <a:pt x="68150" y="51831"/>
                          <a:pt x="72436" y="43925"/>
                        </a:cubicBezTo>
                        <a:cubicBezTo>
                          <a:pt x="74531" y="40020"/>
                          <a:pt x="75865" y="35639"/>
                          <a:pt x="76055" y="31352"/>
                        </a:cubicBezTo>
                        <a:cubicBezTo>
                          <a:pt x="76341" y="26971"/>
                          <a:pt x="75293" y="22685"/>
                          <a:pt x="73293" y="19065"/>
                        </a:cubicBezTo>
                        <a:cubicBezTo>
                          <a:pt x="71293" y="15446"/>
                          <a:pt x="68150" y="12588"/>
                          <a:pt x="64530" y="10588"/>
                        </a:cubicBezTo>
                        <a:cubicBezTo>
                          <a:pt x="60911" y="8588"/>
                          <a:pt x="56910" y="7540"/>
                          <a:pt x="52814" y="7159"/>
                        </a:cubicBezTo>
                        <a:cubicBezTo>
                          <a:pt x="44528" y="6397"/>
                          <a:pt x="36050" y="8302"/>
                          <a:pt x="28526" y="11921"/>
                        </a:cubicBezTo>
                        <a:cubicBezTo>
                          <a:pt x="21001" y="15636"/>
                          <a:pt x="14238" y="21065"/>
                          <a:pt x="9761" y="28019"/>
                        </a:cubicBezTo>
                        <a:cubicBezTo>
                          <a:pt x="5285" y="34877"/>
                          <a:pt x="3189" y="43640"/>
                          <a:pt x="6523" y="51545"/>
                        </a:cubicBezTo>
                        <a:cubicBezTo>
                          <a:pt x="8047" y="55355"/>
                          <a:pt x="10904" y="58784"/>
                          <a:pt x="14429" y="61261"/>
                        </a:cubicBezTo>
                        <a:cubicBezTo>
                          <a:pt x="18048" y="63737"/>
                          <a:pt x="22239" y="65357"/>
                          <a:pt x="26621" y="66119"/>
                        </a:cubicBezTo>
                        <a:cubicBezTo>
                          <a:pt x="35574" y="67738"/>
                          <a:pt x="44909" y="66023"/>
                          <a:pt x="53005" y="62118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7" name="图形 4">
                <a:extLst>
                  <a:ext uri="{FF2B5EF4-FFF2-40B4-BE49-F238E27FC236}">
                    <a16:creationId xmlns:a16="http://schemas.microsoft.com/office/drawing/2014/main" id="{9F9F7969-08DE-4D6A-BEC2-BDD54BEEFC18}"/>
                  </a:ext>
                </a:extLst>
              </p:cNvPr>
              <p:cNvGrpSpPr/>
              <p:nvPr/>
            </p:nvGrpSpPr>
            <p:grpSpPr>
              <a:xfrm>
                <a:off x="1137336" y="1546662"/>
                <a:ext cx="77934" cy="60490"/>
                <a:chOff x="1137336" y="1546662"/>
                <a:chExt cx="77934" cy="60490"/>
              </a:xfrm>
              <a:solidFill>
                <a:srgbClr val="470000"/>
              </a:solidFill>
            </p:grpSpPr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3B16ED4B-2539-49E8-A814-0B78BCF69230}"/>
                    </a:ext>
                  </a:extLst>
                </p:cNvPr>
                <p:cNvSpPr/>
                <p:nvPr/>
              </p:nvSpPr>
              <p:spPr>
                <a:xfrm>
                  <a:off x="1139105" y="1549314"/>
                  <a:ext cx="74819" cy="55933"/>
                </a:xfrm>
                <a:custGeom>
                  <a:avLst/>
                  <a:gdLst>
                    <a:gd name="connsiteX0" fmla="*/ 31993 w 74819"/>
                    <a:gd name="connsiteY0" fmla="*/ 24025 h 55933"/>
                    <a:gd name="connsiteX1" fmla="*/ 74761 w 74819"/>
                    <a:gd name="connsiteY1" fmla="*/ 26692 h 55933"/>
                    <a:gd name="connsiteX2" fmla="*/ 72475 w 74819"/>
                    <a:gd name="connsiteY2" fmla="*/ 14690 h 55933"/>
                    <a:gd name="connsiteX3" fmla="*/ 24373 w 74819"/>
                    <a:gd name="connsiteY3" fmla="*/ 4975 h 55933"/>
                    <a:gd name="connsiteX4" fmla="*/ 2371 w 74819"/>
                    <a:gd name="connsiteY4" fmla="*/ 48885 h 55933"/>
                    <a:gd name="connsiteX5" fmla="*/ 7705 w 74819"/>
                    <a:gd name="connsiteY5" fmla="*/ 55933 h 55933"/>
                    <a:gd name="connsiteX6" fmla="*/ 31993 w 74819"/>
                    <a:gd name="connsiteY6" fmla="*/ 24025 h 55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819" h="55933">
                      <a:moveTo>
                        <a:pt x="31993" y="24025"/>
                      </a:moveTo>
                      <a:cubicBezTo>
                        <a:pt x="47805" y="16309"/>
                        <a:pt x="65045" y="17833"/>
                        <a:pt x="74761" y="26692"/>
                      </a:cubicBezTo>
                      <a:cubicBezTo>
                        <a:pt x="75046" y="22501"/>
                        <a:pt x="74284" y="18405"/>
                        <a:pt x="72475" y="14690"/>
                      </a:cubicBezTo>
                      <a:cubicBezTo>
                        <a:pt x="65236" y="-74"/>
                        <a:pt x="43709" y="-4455"/>
                        <a:pt x="24373" y="4975"/>
                      </a:cubicBezTo>
                      <a:cubicBezTo>
                        <a:pt x="5038" y="14404"/>
                        <a:pt x="-4868" y="34026"/>
                        <a:pt x="2371" y="48885"/>
                      </a:cubicBezTo>
                      <a:cubicBezTo>
                        <a:pt x="3704" y="51647"/>
                        <a:pt x="5514" y="53933"/>
                        <a:pt x="7705" y="55933"/>
                      </a:cubicBezTo>
                      <a:cubicBezTo>
                        <a:pt x="8467" y="43837"/>
                        <a:pt x="17611" y="31073"/>
                        <a:pt x="31993" y="24025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FEC72B8D-128C-4730-8A2B-A66335CB262E}"/>
                    </a:ext>
                  </a:extLst>
                </p:cNvPr>
                <p:cNvSpPr/>
                <p:nvPr/>
              </p:nvSpPr>
              <p:spPr>
                <a:xfrm>
                  <a:off x="1137336" y="1546662"/>
                  <a:ext cx="77934" cy="60490"/>
                </a:xfrm>
                <a:custGeom>
                  <a:avLst/>
                  <a:gdLst>
                    <a:gd name="connsiteX0" fmla="*/ 33762 w 77934"/>
                    <a:gd name="connsiteY0" fmla="*/ 26676 h 60490"/>
                    <a:gd name="connsiteX1" fmla="*/ 55669 w 77934"/>
                    <a:gd name="connsiteY1" fmla="*/ 21438 h 60490"/>
                    <a:gd name="connsiteX2" fmla="*/ 67004 w 77934"/>
                    <a:gd name="connsiteY2" fmla="*/ 23057 h 60490"/>
                    <a:gd name="connsiteX3" fmla="*/ 77291 w 77934"/>
                    <a:gd name="connsiteY3" fmla="*/ 28581 h 60490"/>
                    <a:gd name="connsiteX4" fmla="*/ 75577 w 77934"/>
                    <a:gd name="connsiteY4" fmla="*/ 29248 h 60490"/>
                    <a:gd name="connsiteX5" fmla="*/ 70909 w 77934"/>
                    <a:gd name="connsiteY5" fmla="*/ 14961 h 60490"/>
                    <a:gd name="connsiteX6" fmla="*/ 58622 w 77934"/>
                    <a:gd name="connsiteY6" fmla="*/ 6769 h 60490"/>
                    <a:gd name="connsiteX7" fmla="*/ 43668 w 77934"/>
                    <a:gd name="connsiteY7" fmla="*/ 5436 h 60490"/>
                    <a:gd name="connsiteX8" fmla="*/ 28999 w 77934"/>
                    <a:gd name="connsiteY8" fmla="*/ 9436 h 60490"/>
                    <a:gd name="connsiteX9" fmla="*/ 16141 w 77934"/>
                    <a:gd name="connsiteY9" fmla="*/ 17628 h 60490"/>
                    <a:gd name="connsiteX10" fmla="*/ 6806 w 77934"/>
                    <a:gd name="connsiteY10" fmla="*/ 29534 h 60490"/>
                    <a:gd name="connsiteX11" fmla="*/ 3758 w 77934"/>
                    <a:gd name="connsiteY11" fmla="*/ 44202 h 60490"/>
                    <a:gd name="connsiteX12" fmla="*/ 10235 w 77934"/>
                    <a:gd name="connsiteY12" fmla="*/ 57823 h 60490"/>
                    <a:gd name="connsiteX13" fmla="*/ 8711 w 77934"/>
                    <a:gd name="connsiteY13" fmla="*/ 58490 h 60490"/>
                    <a:gd name="connsiteX14" fmla="*/ 11664 w 77934"/>
                    <a:gd name="connsiteY14" fmla="*/ 48203 h 60490"/>
                    <a:gd name="connsiteX15" fmla="*/ 17379 w 77934"/>
                    <a:gd name="connsiteY15" fmla="*/ 39345 h 60490"/>
                    <a:gd name="connsiteX16" fmla="*/ 33762 w 77934"/>
                    <a:gd name="connsiteY16" fmla="*/ 26676 h 60490"/>
                    <a:gd name="connsiteX17" fmla="*/ 33762 w 77934"/>
                    <a:gd name="connsiteY17" fmla="*/ 26676 h 60490"/>
                    <a:gd name="connsiteX18" fmla="*/ 24904 w 77934"/>
                    <a:gd name="connsiteY18" fmla="*/ 32296 h 60490"/>
                    <a:gd name="connsiteX19" fmla="*/ 17569 w 77934"/>
                    <a:gd name="connsiteY19" fmla="*/ 39726 h 60490"/>
                    <a:gd name="connsiteX20" fmla="*/ 12426 w 77934"/>
                    <a:gd name="connsiteY20" fmla="*/ 48679 h 60490"/>
                    <a:gd name="connsiteX21" fmla="*/ 10330 w 77934"/>
                    <a:gd name="connsiteY21" fmla="*/ 58680 h 60490"/>
                    <a:gd name="connsiteX22" fmla="*/ 10235 w 77934"/>
                    <a:gd name="connsiteY22" fmla="*/ 60490 h 60490"/>
                    <a:gd name="connsiteX23" fmla="*/ 8806 w 77934"/>
                    <a:gd name="connsiteY23" fmla="*/ 59252 h 60490"/>
                    <a:gd name="connsiteX24" fmla="*/ 424 w 77934"/>
                    <a:gd name="connsiteY24" fmla="*/ 44774 h 60490"/>
                    <a:gd name="connsiteX25" fmla="*/ 2615 w 77934"/>
                    <a:gd name="connsiteY25" fmla="*/ 27820 h 60490"/>
                    <a:gd name="connsiteX26" fmla="*/ 26618 w 77934"/>
                    <a:gd name="connsiteY26" fmla="*/ 4293 h 60490"/>
                    <a:gd name="connsiteX27" fmla="*/ 43192 w 77934"/>
                    <a:gd name="connsiteY27" fmla="*/ 102 h 60490"/>
                    <a:gd name="connsiteX28" fmla="*/ 60241 w 77934"/>
                    <a:gd name="connsiteY28" fmla="*/ 2483 h 60490"/>
                    <a:gd name="connsiteX29" fmla="*/ 73862 w 77934"/>
                    <a:gd name="connsiteY29" fmla="*/ 13056 h 60490"/>
                    <a:gd name="connsiteX30" fmla="*/ 77767 w 77934"/>
                    <a:gd name="connsiteY30" fmla="*/ 29439 h 60490"/>
                    <a:gd name="connsiteX31" fmla="*/ 77482 w 77934"/>
                    <a:gd name="connsiteY31" fmla="*/ 31629 h 60490"/>
                    <a:gd name="connsiteX32" fmla="*/ 75958 w 77934"/>
                    <a:gd name="connsiteY32" fmla="*/ 30105 h 60490"/>
                    <a:gd name="connsiteX33" fmla="*/ 66718 w 77934"/>
                    <a:gd name="connsiteY33" fmla="*/ 24295 h 60490"/>
                    <a:gd name="connsiteX34" fmla="*/ 55765 w 77934"/>
                    <a:gd name="connsiteY34" fmla="*/ 22009 h 60490"/>
                    <a:gd name="connsiteX35" fmla="*/ 44525 w 77934"/>
                    <a:gd name="connsiteY35" fmla="*/ 22962 h 60490"/>
                    <a:gd name="connsiteX36" fmla="*/ 33762 w 77934"/>
                    <a:gd name="connsiteY36" fmla="*/ 26676 h 60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77934" h="60490">
                      <a:moveTo>
                        <a:pt x="33762" y="26676"/>
                      </a:moveTo>
                      <a:cubicBezTo>
                        <a:pt x="40525" y="23343"/>
                        <a:pt x="48049" y="21438"/>
                        <a:pt x="55669" y="21438"/>
                      </a:cubicBezTo>
                      <a:cubicBezTo>
                        <a:pt x="59479" y="21438"/>
                        <a:pt x="63289" y="22009"/>
                        <a:pt x="67004" y="23057"/>
                      </a:cubicBezTo>
                      <a:cubicBezTo>
                        <a:pt x="70719" y="24200"/>
                        <a:pt x="74243" y="26010"/>
                        <a:pt x="77291" y="28581"/>
                      </a:cubicBezTo>
                      <a:lnTo>
                        <a:pt x="75577" y="29248"/>
                      </a:lnTo>
                      <a:cubicBezTo>
                        <a:pt x="75672" y="24010"/>
                        <a:pt x="74053" y="18961"/>
                        <a:pt x="70909" y="14961"/>
                      </a:cubicBezTo>
                      <a:cubicBezTo>
                        <a:pt x="67766" y="11055"/>
                        <a:pt x="63385" y="8293"/>
                        <a:pt x="58622" y="6769"/>
                      </a:cubicBezTo>
                      <a:cubicBezTo>
                        <a:pt x="53860" y="5245"/>
                        <a:pt x="48716" y="4864"/>
                        <a:pt x="43668" y="5436"/>
                      </a:cubicBezTo>
                      <a:cubicBezTo>
                        <a:pt x="38620" y="5912"/>
                        <a:pt x="33667" y="7341"/>
                        <a:pt x="28999" y="9436"/>
                      </a:cubicBezTo>
                      <a:cubicBezTo>
                        <a:pt x="24332" y="11437"/>
                        <a:pt x="19951" y="14294"/>
                        <a:pt x="16141" y="17628"/>
                      </a:cubicBezTo>
                      <a:cubicBezTo>
                        <a:pt x="12331" y="20962"/>
                        <a:pt x="9092" y="25057"/>
                        <a:pt x="6806" y="29534"/>
                      </a:cubicBezTo>
                      <a:cubicBezTo>
                        <a:pt x="4520" y="34011"/>
                        <a:pt x="3282" y="39154"/>
                        <a:pt x="3758" y="44202"/>
                      </a:cubicBezTo>
                      <a:cubicBezTo>
                        <a:pt x="4234" y="49251"/>
                        <a:pt x="6520" y="54108"/>
                        <a:pt x="10235" y="57823"/>
                      </a:cubicBezTo>
                      <a:lnTo>
                        <a:pt x="8711" y="58490"/>
                      </a:lnTo>
                      <a:cubicBezTo>
                        <a:pt x="9092" y="54870"/>
                        <a:pt x="10140" y="51441"/>
                        <a:pt x="11664" y="48203"/>
                      </a:cubicBezTo>
                      <a:cubicBezTo>
                        <a:pt x="13188" y="45060"/>
                        <a:pt x="15093" y="42012"/>
                        <a:pt x="17379" y="39345"/>
                      </a:cubicBezTo>
                      <a:cubicBezTo>
                        <a:pt x="21856" y="34011"/>
                        <a:pt x="27475" y="29724"/>
                        <a:pt x="33762" y="26676"/>
                      </a:cubicBezTo>
                      <a:close/>
                      <a:moveTo>
                        <a:pt x="33762" y="26676"/>
                      </a:moveTo>
                      <a:cubicBezTo>
                        <a:pt x="30619" y="28200"/>
                        <a:pt x="27666" y="30105"/>
                        <a:pt x="24904" y="32296"/>
                      </a:cubicBezTo>
                      <a:cubicBezTo>
                        <a:pt x="22141" y="34487"/>
                        <a:pt x="19665" y="36964"/>
                        <a:pt x="17569" y="39726"/>
                      </a:cubicBezTo>
                      <a:cubicBezTo>
                        <a:pt x="15474" y="42488"/>
                        <a:pt x="13664" y="45441"/>
                        <a:pt x="12426" y="48679"/>
                      </a:cubicBezTo>
                      <a:cubicBezTo>
                        <a:pt x="11188" y="51918"/>
                        <a:pt x="10426" y="55251"/>
                        <a:pt x="10330" y="58680"/>
                      </a:cubicBezTo>
                      <a:lnTo>
                        <a:pt x="10235" y="60490"/>
                      </a:lnTo>
                      <a:lnTo>
                        <a:pt x="8806" y="59252"/>
                      </a:lnTo>
                      <a:cubicBezTo>
                        <a:pt x="4520" y="55632"/>
                        <a:pt x="1377" y="50489"/>
                        <a:pt x="424" y="44774"/>
                      </a:cubicBezTo>
                      <a:cubicBezTo>
                        <a:pt x="-623" y="39059"/>
                        <a:pt x="329" y="33153"/>
                        <a:pt x="2615" y="27820"/>
                      </a:cubicBezTo>
                      <a:cubicBezTo>
                        <a:pt x="7092" y="17151"/>
                        <a:pt x="16236" y="9055"/>
                        <a:pt x="26618" y="4293"/>
                      </a:cubicBezTo>
                      <a:cubicBezTo>
                        <a:pt x="31857" y="2007"/>
                        <a:pt x="37477" y="483"/>
                        <a:pt x="43192" y="102"/>
                      </a:cubicBezTo>
                      <a:cubicBezTo>
                        <a:pt x="48907" y="-279"/>
                        <a:pt x="54717" y="387"/>
                        <a:pt x="60241" y="2483"/>
                      </a:cubicBezTo>
                      <a:cubicBezTo>
                        <a:pt x="65671" y="4578"/>
                        <a:pt x="70624" y="8103"/>
                        <a:pt x="73862" y="13056"/>
                      </a:cubicBezTo>
                      <a:cubicBezTo>
                        <a:pt x="77101" y="17914"/>
                        <a:pt x="78434" y="23819"/>
                        <a:pt x="77767" y="29439"/>
                      </a:cubicBezTo>
                      <a:lnTo>
                        <a:pt x="77482" y="31629"/>
                      </a:lnTo>
                      <a:lnTo>
                        <a:pt x="75958" y="30105"/>
                      </a:lnTo>
                      <a:cubicBezTo>
                        <a:pt x="73386" y="27534"/>
                        <a:pt x="70147" y="25629"/>
                        <a:pt x="66718" y="24295"/>
                      </a:cubicBezTo>
                      <a:cubicBezTo>
                        <a:pt x="63289" y="22962"/>
                        <a:pt x="59575" y="22200"/>
                        <a:pt x="55765" y="22009"/>
                      </a:cubicBezTo>
                      <a:cubicBezTo>
                        <a:pt x="52050" y="21819"/>
                        <a:pt x="48240" y="22104"/>
                        <a:pt x="44525" y="22962"/>
                      </a:cubicBezTo>
                      <a:cubicBezTo>
                        <a:pt x="40810" y="23819"/>
                        <a:pt x="37191" y="25057"/>
                        <a:pt x="33762" y="26676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A1B8B5E7-2D3B-49F7-B2A7-E6FC54AB0FCE}"/>
                  </a:ext>
                </a:extLst>
              </p:cNvPr>
              <p:cNvSpPr/>
              <p:nvPr/>
            </p:nvSpPr>
            <p:spPr>
              <a:xfrm>
                <a:off x="1243584" y="1509235"/>
                <a:ext cx="148208" cy="84391"/>
              </a:xfrm>
              <a:custGeom>
                <a:avLst/>
                <a:gdLst>
                  <a:gd name="connsiteX0" fmla="*/ 0 w 148208"/>
                  <a:gd name="connsiteY0" fmla="*/ 61532 h 84391"/>
                  <a:gd name="connsiteX1" fmla="*/ 952 w 148208"/>
                  <a:gd name="connsiteY1" fmla="*/ 84392 h 84391"/>
                  <a:gd name="connsiteX2" fmla="*/ 148209 w 148208"/>
                  <a:gd name="connsiteY2" fmla="*/ 22574 h 84391"/>
                  <a:gd name="connsiteX3" fmla="*/ 129445 w 148208"/>
                  <a:gd name="connsiteY3" fmla="*/ 0 h 84391"/>
                  <a:gd name="connsiteX4" fmla="*/ 0 w 148208"/>
                  <a:gd name="connsiteY4" fmla="*/ 61532 h 8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208" h="84391">
                    <a:moveTo>
                      <a:pt x="0" y="61532"/>
                    </a:moveTo>
                    <a:lnTo>
                      <a:pt x="952" y="84392"/>
                    </a:lnTo>
                    <a:cubicBezTo>
                      <a:pt x="3715" y="82963"/>
                      <a:pt x="70866" y="59531"/>
                      <a:pt x="148209" y="22574"/>
                    </a:cubicBezTo>
                    <a:cubicBezTo>
                      <a:pt x="143351" y="17717"/>
                      <a:pt x="133731" y="4572"/>
                      <a:pt x="129445" y="0"/>
                    </a:cubicBezTo>
                    <a:lnTo>
                      <a:pt x="0" y="61532"/>
                    </a:lnTo>
                    <a:close/>
                  </a:path>
                </a:pathLst>
              </a:custGeom>
              <a:solidFill>
                <a:srgbClr val="FF4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E2BEFF3-85A9-4587-B147-73678137F785}"/>
                  </a:ext>
                </a:extLst>
              </p:cNvPr>
              <p:cNvSpPr/>
              <p:nvPr/>
            </p:nvSpPr>
            <p:spPr>
              <a:xfrm>
                <a:off x="1243584" y="1505475"/>
                <a:ext cx="147030" cy="87080"/>
              </a:xfrm>
              <a:custGeom>
                <a:avLst/>
                <a:gdLst>
                  <a:gd name="connsiteX0" fmla="*/ 0 w 147030"/>
                  <a:gd name="connsiteY0" fmla="*/ 65292 h 87080"/>
                  <a:gd name="connsiteX1" fmla="*/ 2191 w 147030"/>
                  <a:gd name="connsiteY1" fmla="*/ 85962 h 87080"/>
                  <a:gd name="connsiteX2" fmla="*/ 667 w 147030"/>
                  <a:gd name="connsiteY2" fmla="*/ 85104 h 87080"/>
                  <a:gd name="connsiteX3" fmla="*/ 35623 w 147030"/>
                  <a:gd name="connsiteY3" fmla="*/ 66816 h 87080"/>
                  <a:gd name="connsiteX4" fmla="*/ 70771 w 147030"/>
                  <a:gd name="connsiteY4" fmla="*/ 49004 h 87080"/>
                  <a:gd name="connsiteX5" fmla="*/ 106108 w 147030"/>
                  <a:gd name="connsiteY5" fmla="*/ 31574 h 87080"/>
                  <a:gd name="connsiteX6" fmla="*/ 141541 w 147030"/>
                  <a:gd name="connsiteY6" fmla="*/ 14429 h 87080"/>
                  <a:gd name="connsiteX7" fmla="*/ 140494 w 147030"/>
                  <a:gd name="connsiteY7" fmla="*/ 20525 h 87080"/>
                  <a:gd name="connsiteX8" fmla="*/ 126682 w 147030"/>
                  <a:gd name="connsiteY8" fmla="*/ 6142 h 87080"/>
                  <a:gd name="connsiteX9" fmla="*/ 130969 w 147030"/>
                  <a:gd name="connsiteY9" fmla="*/ 6904 h 87080"/>
                  <a:gd name="connsiteX10" fmla="*/ 98489 w 147030"/>
                  <a:gd name="connsiteY10" fmla="*/ 21953 h 87080"/>
                  <a:gd name="connsiteX11" fmla="*/ 65818 w 147030"/>
                  <a:gd name="connsiteY11" fmla="*/ 36717 h 87080"/>
                  <a:gd name="connsiteX12" fmla="*/ 33052 w 147030"/>
                  <a:gd name="connsiteY12" fmla="*/ 51100 h 87080"/>
                  <a:gd name="connsiteX13" fmla="*/ 0 w 147030"/>
                  <a:gd name="connsiteY13" fmla="*/ 65292 h 87080"/>
                  <a:gd name="connsiteX14" fmla="*/ 0 w 147030"/>
                  <a:gd name="connsiteY14" fmla="*/ 65292 h 87080"/>
                  <a:gd name="connsiteX15" fmla="*/ 31623 w 147030"/>
                  <a:gd name="connsiteY15" fmla="*/ 48433 h 87080"/>
                  <a:gd name="connsiteX16" fmla="*/ 63532 w 147030"/>
                  <a:gd name="connsiteY16" fmla="*/ 32050 h 87080"/>
                  <a:gd name="connsiteX17" fmla="*/ 95631 w 147030"/>
                  <a:gd name="connsiteY17" fmla="*/ 16048 h 87080"/>
                  <a:gd name="connsiteX18" fmla="*/ 127825 w 147030"/>
                  <a:gd name="connsiteY18" fmla="*/ 332 h 87080"/>
                  <a:gd name="connsiteX19" fmla="*/ 132112 w 147030"/>
                  <a:gd name="connsiteY19" fmla="*/ 1094 h 87080"/>
                  <a:gd name="connsiteX20" fmla="*/ 132112 w 147030"/>
                  <a:gd name="connsiteY20" fmla="*/ 1094 h 87080"/>
                  <a:gd name="connsiteX21" fmla="*/ 145923 w 147030"/>
                  <a:gd name="connsiteY21" fmla="*/ 15191 h 87080"/>
                  <a:gd name="connsiteX22" fmla="*/ 145923 w 147030"/>
                  <a:gd name="connsiteY22" fmla="*/ 20525 h 87080"/>
                  <a:gd name="connsiteX23" fmla="*/ 144875 w 147030"/>
                  <a:gd name="connsiteY23" fmla="*/ 21287 h 87080"/>
                  <a:gd name="connsiteX24" fmla="*/ 144875 w 147030"/>
                  <a:gd name="connsiteY24" fmla="*/ 21287 h 87080"/>
                  <a:gd name="connsiteX25" fmla="*/ 109347 w 147030"/>
                  <a:gd name="connsiteY25" fmla="*/ 38241 h 87080"/>
                  <a:gd name="connsiteX26" fmla="*/ 73628 w 147030"/>
                  <a:gd name="connsiteY26" fmla="*/ 54910 h 87080"/>
                  <a:gd name="connsiteX27" fmla="*/ 37719 w 147030"/>
                  <a:gd name="connsiteY27" fmla="*/ 71198 h 87080"/>
                  <a:gd name="connsiteX28" fmla="*/ 1619 w 147030"/>
                  <a:gd name="connsiteY28" fmla="*/ 87009 h 87080"/>
                  <a:gd name="connsiteX29" fmla="*/ 1524 w 147030"/>
                  <a:gd name="connsiteY29" fmla="*/ 87009 h 87080"/>
                  <a:gd name="connsiteX30" fmla="*/ 191 w 147030"/>
                  <a:gd name="connsiteY30" fmla="*/ 86438 h 87080"/>
                  <a:gd name="connsiteX31" fmla="*/ 95 w 147030"/>
                  <a:gd name="connsiteY31" fmla="*/ 86057 h 87080"/>
                  <a:gd name="connsiteX32" fmla="*/ 0 w 147030"/>
                  <a:gd name="connsiteY32" fmla="*/ 65292 h 8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7030" h="87080">
                    <a:moveTo>
                      <a:pt x="0" y="65292"/>
                    </a:moveTo>
                    <a:cubicBezTo>
                      <a:pt x="762" y="72150"/>
                      <a:pt x="1524" y="79103"/>
                      <a:pt x="2191" y="85962"/>
                    </a:cubicBezTo>
                    <a:lnTo>
                      <a:pt x="667" y="85104"/>
                    </a:lnTo>
                    <a:cubicBezTo>
                      <a:pt x="12287" y="78913"/>
                      <a:pt x="23908" y="72817"/>
                      <a:pt x="35623" y="66816"/>
                    </a:cubicBezTo>
                    <a:cubicBezTo>
                      <a:pt x="47339" y="60816"/>
                      <a:pt x="59055" y="54910"/>
                      <a:pt x="70771" y="49004"/>
                    </a:cubicBezTo>
                    <a:cubicBezTo>
                      <a:pt x="82582" y="43194"/>
                      <a:pt x="94297" y="37289"/>
                      <a:pt x="106108" y="31574"/>
                    </a:cubicBezTo>
                    <a:cubicBezTo>
                      <a:pt x="117919" y="25859"/>
                      <a:pt x="129730" y="20049"/>
                      <a:pt x="141541" y="14429"/>
                    </a:cubicBezTo>
                    <a:lnTo>
                      <a:pt x="140494" y="20525"/>
                    </a:lnTo>
                    <a:cubicBezTo>
                      <a:pt x="135826" y="15762"/>
                      <a:pt x="131254" y="11000"/>
                      <a:pt x="126682" y="6142"/>
                    </a:cubicBezTo>
                    <a:lnTo>
                      <a:pt x="130969" y="6904"/>
                    </a:lnTo>
                    <a:cubicBezTo>
                      <a:pt x="120205" y="12047"/>
                      <a:pt x="109347" y="17000"/>
                      <a:pt x="98489" y="21953"/>
                    </a:cubicBezTo>
                    <a:cubicBezTo>
                      <a:pt x="87630" y="27002"/>
                      <a:pt x="76771" y="31859"/>
                      <a:pt x="65818" y="36717"/>
                    </a:cubicBezTo>
                    <a:cubicBezTo>
                      <a:pt x="54864" y="41575"/>
                      <a:pt x="44005" y="46433"/>
                      <a:pt x="33052" y="51100"/>
                    </a:cubicBezTo>
                    <a:cubicBezTo>
                      <a:pt x="22098" y="56148"/>
                      <a:pt x="11049" y="60816"/>
                      <a:pt x="0" y="65292"/>
                    </a:cubicBezTo>
                    <a:close/>
                    <a:moveTo>
                      <a:pt x="0" y="65292"/>
                    </a:moveTo>
                    <a:cubicBezTo>
                      <a:pt x="10477" y="59577"/>
                      <a:pt x="21050" y="53957"/>
                      <a:pt x="31623" y="48433"/>
                    </a:cubicBezTo>
                    <a:cubicBezTo>
                      <a:pt x="42196" y="42908"/>
                      <a:pt x="52864" y="37479"/>
                      <a:pt x="63532" y="32050"/>
                    </a:cubicBezTo>
                    <a:cubicBezTo>
                      <a:pt x="74200" y="26716"/>
                      <a:pt x="84868" y="21287"/>
                      <a:pt x="95631" y="16048"/>
                    </a:cubicBezTo>
                    <a:cubicBezTo>
                      <a:pt x="106394" y="10809"/>
                      <a:pt x="117062" y="5475"/>
                      <a:pt x="127825" y="332"/>
                    </a:cubicBezTo>
                    <a:cubicBezTo>
                      <a:pt x="129349" y="-335"/>
                      <a:pt x="130969" y="46"/>
                      <a:pt x="132112" y="1094"/>
                    </a:cubicBezTo>
                    <a:lnTo>
                      <a:pt x="132112" y="1094"/>
                    </a:lnTo>
                    <a:cubicBezTo>
                      <a:pt x="136684" y="5856"/>
                      <a:pt x="141256" y="10524"/>
                      <a:pt x="145923" y="15191"/>
                    </a:cubicBezTo>
                    <a:cubicBezTo>
                      <a:pt x="147352" y="16620"/>
                      <a:pt x="147447" y="19001"/>
                      <a:pt x="145923" y="20525"/>
                    </a:cubicBezTo>
                    <a:cubicBezTo>
                      <a:pt x="145637" y="20810"/>
                      <a:pt x="145256" y="21096"/>
                      <a:pt x="144875" y="21287"/>
                    </a:cubicBezTo>
                    <a:lnTo>
                      <a:pt x="144875" y="21287"/>
                    </a:lnTo>
                    <a:cubicBezTo>
                      <a:pt x="133064" y="27002"/>
                      <a:pt x="121158" y="32526"/>
                      <a:pt x="109347" y="38241"/>
                    </a:cubicBezTo>
                    <a:cubicBezTo>
                      <a:pt x="97441" y="43861"/>
                      <a:pt x="85534" y="49290"/>
                      <a:pt x="73628" y="54910"/>
                    </a:cubicBezTo>
                    <a:cubicBezTo>
                      <a:pt x="61722" y="60339"/>
                      <a:pt x="49720" y="65864"/>
                      <a:pt x="37719" y="71198"/>
                    </a:cubicBezTo>
                    <a:cubicBezTo>
                      <a:pt x="25717" y="76532"/>
                      <a:pt x="13716" y="81866"/>
                      <a:pt x="1619" y="87009"/>
                    </a:cubicBezTo>
                    <a:lnTo>
                      <a:pt x="1524" y="87009"/>
                    </a:lnTo>
                    <a:cubicBezTo>
                      <a:pt x="1048" y="87200"/>
                      <a:pt x="476" y="87009"/>
                      <a:pt x="191" y="86438"/>
                    </a:cubicBezTo>
                    <a:cubicBezTo>
                      <a:pt x="95" y="86343"/>
                      <a:pt x="95" y="86152"/>
                      <a:pt x="95" y="86057"/>
                    </a:cubicBezTo>
                    <a:cubicBezTo>
                      <a:pt x="0" y="79199"/>
                      <a:pt x="0" y="72245"/>
                      <a:pt x="0" y="6529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D00CE2D9-E33D-41B4-AC9A-AEA29C9A1EB4}"/>
                  </a:ext>
                </a:extLst>
              </p:cNvPr>
              <p:cNvSpPr/>
              <p:nvPr/>
            </p:nvSpPr>
            <p:spPr>
              <a:xfrm>
                <a:off x="1221581" y="1479993"/>
                <a:ext cx="151447" cy="90868"/>
              </a:xfrm>
              <a:custGeom>
                <a:avLst/>
                <a:gdLst>
                  <a:gd name="connsiteX0" fmla="*/ 0 w 151447"/>
                  <a:gd name="connsiteY0" fmla="*/ 55626 h 90868"/>
                  <a:gd name="connsiteX1" fmla="*/ 22003 w 151447"/>
                  <a:gd name="connsiteY1" fmla="*/ 90869 h 90868"/>
                  <a:gd name="connsiteX2" fmla="*/ 151448 w 151447"/>
                  <a:gd name="connsiteY2" fmla="*/ 29337 h 90868"/>
                  <a:gd name="connsiteX3" fmla="*/ 117062 w 151447"/>
                  <a:gd name="connsiteY3" fmla="*/ 0 h 90868"/>
                  <a:gd name="connsiteX4" fmla="*/ 0 w 151447"/>
                  <a:gd name="connsiteY4" fmla="*/ 55626 h 9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47" h="90868">
                    <a:moveTo>
                      <a:pt x="0" y="55626"/>
                    </a:moveTo>
                    <a:lnTo>
                      <a:pt x="22003" y="90869"/>
                    </a:lnTo>
                    <a:lnTo>
                      <a:pt x="151448" y="29337"/>
                    </a:lnTo>
                    <a:cubicBezTo>
                      <a:pt x="137922" y="15050"/>
                      <a:pt x="119253" y="6572"/>
                      <a:pt x="117062" y="0"/>
                    </a:cubicBezTo>
                    <a:lnTo>
                      <a:pt x="0" y="55626"/>
                    </a:lnTo>
                    <a:close/>
                  </a:path>
                </a:pathLst>
              </a:custGeom>
              <a:solidFill>
                <a:srgbClr val="FF4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B80F35D-9E55-4DE9-B097-8F2EE87C79AA}"/>
                  </a:ext>
                </a:extLst>
              </p:cNvPr>
              <p:cNvSpPr/>
              <p:nvPr/>
            </p:nvSpPr>
            <p:spPr>
              <a:xfrm>
                <a:off x="1221581" y="1471040"/>
                <a:ext cx="137826" cy="92963"/>
              </a:xfrm>
              <a:custGeom>
                <a:avLst/>
                <a:gdLst>
                  <a:gd name="connsiteX0" fmla="*/ 115443 w 137826"/>
                  <a:gd name="connsiteY0" fmla="*/ 0 h 92963"/>
                  <a:gd name="connsiteX1" fmla="*/ 0 w 137826"/>
                  <a:gd name="connsiteY1" fmla="*/ 64579 h 92963"/>
                  <a:gd name="connsiteX2" fmla="*/ 11144 w 137826"/>
                  <a:gd name="connsiteY2" fmla="*/ 82391 h 92963"/>
                  <a:gd name="connsiteX3" fmla="*/ 19145 w 137826"/>
                  <a:gd name="connsiteY3" fmla="*/ 92964 h 92963"/>
                  <a:gd name="connsiteX4" fmla="*/ 27432 w 137826"/>
                  <a:gd name="connsiteY4" fmla="*/ 92964 h 92963"/>
                  <a:gd name="connsiteX5" fmla="*/ 20098 w 137826"/>
                  <a:gd name="connsiteY5" fmla="*/ 71438 h 92963"/>
                  <a:gd name="connsiteX6" fmla="*/ 72390 w 137826"/>
                  <a:gd name="connsiteY6" fmla="*/ 45720 h 92963"/>
                  <a:gd name="connsiteX7" fmla="*/ 47339 w 137826"/>
                  <a:gd name="connsiteY7" fmla="*/ 63151 h 92963"/>
                  <a:gd name="connsiteX8" fmla="*/ 92393 w 137826"/>
                  <a:gd name="connsiteY8" fmla="*/ 46006 h 92963"/>
                  <a:gd name="connsiteX9" fmla="*/ 137827 w 137826"/>
                  <a:gd name="connsiteY9" fmla="*/ 22955 h 92963"/>
                  <a:gd name="connsiteX10" fmla="*/ 115443 w 137826"/>
                  <a:gd name="connsiteY10" fmla="*/ 0 h 9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826" h="92963">
                    <a:moveTo>
                      <a:pt x="115443" y="0"/>
                    </a:moveTo>
                    <a:lnTo>
                      <a:pt x="0" y="64579"/>
                    </a:lnTo>
                    <a:lnTo>
                      <a:pt x="11144" y="82391"/>
                    </a:lnTo>
                    <a:lnTo>
                      <a:pt x="19145" y="92964"/>
                    </a:lnTo>
                    <a:lnTo>
                      <a:pt x="27432" y="92964"/>
                    </a:lnTo>
                    <a:lnTo>
                      <a:pt x="20098" y="71438"/>
                    </a:lnTo>
                    <a:cubicBezTo>
                      <a:pt x="20098" y="71438"/>
                      <a:pt x="63913" y="48292"/>
                      <a:pt x="72390" y="45720"/>
                    </a:cubicBezTo>
                    <a:cubicBezTo>
                      <a:pt x="80963" y="43148"/>
                      <a:pt x="47339" y="63151"/>
                      <a:pt x="47339" y="63151"/>
                    </a:cubicBezTo>
                    <a:cubicBezTo>
                      <a:pt x="47339" y="63151"/>
                      <a:pt x="90488" y="46958"/>
                      <a:pt x="92393" y="46006"/>
                    </a:cubicBezTo>
                    <a:cubicBezTo>
                      <a:pt x="92869" y="45815"/>
                      <a:pt x="110871" y="36671"/>
                      <a:pt x="137827" y="22955"/>
                    </a:cubicBezTo>
                    <a:cubicBezTo>
                      <a:pt x="131350" y="15335"/>
                      <a:pt x="116872" y="4096"/>
                      <a:pt x="1154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6C2CF17-5BED-4D27-9427-6BFB51F13252}"/>
                  </a:ext>
                </a:extLst>
              </p:cNvPr>
              <p:cNvSpPr/>
              <p:nvPr/>
            </p:nvSpPr>
            <p:spPr>
              <a:xfrm>
                <a:off x="1221581" y="1473237"/>
                <a:ext cx="154317" cy="98881"/>
              </a:xfrm>
              <a:custGeom>
                <a:avLst/>
                <a:gdLst>
                  <a:gd name="connsiteX0" fmla="*/ 0 w 154317"/>
                  <a:gd name="connsiteY0" fmla="*/ 62382 h 98881"/>
                  <a:gd name="connsiteX1" fmla="*/ 11621 w 154317"/>
                  <a:gd name="connsiteY1" fmla="*/ 79623 h 98881"/>
                  <a:gd name="connsiteX2" fmla="*/ 23146 w 154317"/>
                  <a:gd name="connsiteY2" fmla="*/ 96958 h 98881"/>
                  <a:gd name="connsiteX3" fmla="*/ 21526 w 154317"/>
                  <a:gd name="connsiteY3" fmla="*/ 96482 h 98881"/>
                  <a:gd name="connsiteX4" fmla="*/ 53530 w 154317"/>
                  <a:gd name="connsiteY4" fmla="*/ 80385 h 98881"/>
                  <a:gd name="connsiteX5" fmla="*/ 85725 w 154317"/>
                  <a:gd name="connsiteY5" fmla="*/ 64573 h 98881"/>
                  <a:gd name="connsiteX6" fmla="*/ 117920 w 154317"/>
                  <a:gd name="connsiteY6" fmla="*/ 48952 h 98881"/>
                  <a:gd name="connsiteX7" fmla="*/ 150209 w 154317"/>
                  <a:gd name="connsiteY7" fmla="*/ 33522 h 98881"/>
                  <a:gd name="connsiteX8" fmla="*/ 149352 w 154317"/>
                  <a:gd name="connsiteY8" fmla="*/ 38094 h 98881"/>
                  <a:gd name="connsiteX9" fmla="*/ 135160 w 154317"/>
                  <a:gd name="connsiteY9" fmla="*/ 22092 h 98881"/>
                  <a:gd name="connsiteX10" fmla="*/ 128492 w 154317"/>
                  <a:gd name="connsiteY10" fmla="*/ 13519 h 98881"/>
                  <a:gd name="connsiteX11" fmla="*/ 125444 w 154317"/>
                  <a:gd name="connsiteY11" fmla="*/ 8947 h 98881"/>
                  <a:gd name="connsiteX12" fmla="*/ 122873 w 154317"/>
                  <a:gd name="connsiteY12" fmla="*/ 3613 h 98881"/>
                  <a:gd name="connsiteX13" fmla="*/ 126587 w 154317"/>
                  <a:gd name="connsiteY13" fmla="*/ 5232 h 98881"/>
                  <a:gd name="connsiteX14" fmla="*/ 95059 w 154317"/>
                  <a:gd name="connsiteY14" fmla="*/ 19901 h 98881"/>
                  <a:gd name="connsiteX15" fmla="*/ 63437 w 154317"/>
                  <a:gd name="connsiteY15" fmla="*/ 34379 h 98881"/>
                  <a:gd name="connsiteX16" fmla="*/ 31718 w 154317"/>
                  <a:gd name="connsiteY16" fmla="*/ 48571 h 98881"/>
                  <a:gd name="connsiteX17" fmla="*/ 0 w 154317"/>
                  <a:gd name="connsiteY17" fmla="*/ 62382 h 98881"/>
                  <a:gd name="connsiteX18" fmla="*/ 0 w 154317"/>
                  <a:gd name="connsiteY18" fmla="*/ 62382 h 98881"/>
                  <a:gd name="connsiteX19" fmla="*/ 30861 w 154317"/>
                  <a:gd name="connsiteY19" fmla="*/ 46476 h 98881"/>
                  <a:gd name="connsiteX20" fmla="*/ 61913 w 154317"/>
                  <a:gd name="connsiteY20" fmla="*/ 30855 h 98881"/>
                  <a:gd name="connsiteX21" fmla="*/ 93059 w 154317"/>
                  <a:gd name="connsiteY21" fmla="*/ 15424 h 98881"/>
                  <a:gd name="connsiteX22" fmla="*/ 124301 w 154317"/>
                  <a:gd name="connsiteY22" fmla="*/ 279 h 98881"/>
                  <a:gd name="connsiteX23" fmla="*/ 127921 w 154317"/>
                  <a:gd name="connsiteY23" fmla="*/ 1518 h 98881"/>
                  <a:gd name="connsiteX24" fmla="*/ 128016 w 154317"/>
                  <a:gd name="connsiteY24" fmla="*/ 1803 h 98881"/>
                  <a:gd name="connsiteX25" fmla="*/ 128016 w 154317"/>
                  <a:gd name="connsiteY25" fmla="*/ 1899 h 98881"/>
                  <a:gd name="connsiteX26" fmla="*/ 132969 w 154317"/>
                  <a:gd name="connsiteY26" fmla="*/ 10281 h 98881"/>
                  <a:gd name="connsiteX27" fmla="*/ 139446 w 154317"/>
                  <a:gd name="connsiteY27" fmla="*/ 18472 h 98881"/>
                  <a:gd name="connsiteX28" fmla="*/ 153543 w 154317"/>
                  <a:gd name="connsiteY28" fmla="*/ 34093 h 98881"/>
                  <a:gd name="connsiteX29" fmla="*/ 153448 w 154317"/>
                  <a:gd name="connsiteY29" fmla="*/ 38094 h 98881"/>
                  <a:gd name="connsiteX30" fmla="*/ 152686 w 154317"/>
                  <a:gd name="connsiteY30" fmla="*/ 38570 h 98881"/>
                  <a:gd name="connsiteX31" fmla="*/ 120301 w 154317"/>
                  <a:gd name="connsiteY31" fmla="*/ 53905 h 98881"/>
                  <a:gd name="connsiteX32" fmla="*/ 87821 w 154317"/>
                  <a:gd name="connsiteY32" fmla="*/ 69050 h 98881"/>
                  <a:gd name="connsiteX33" fmla="*/ 55245 w 154317"/>
                  <a:gd name="connsiteY33" fmla="*/ 84004 h 98881"/>
                  <a:gd name="connsiteX34" fmla="*/ 22574 w 154317"/>
                  <a:gd name="connsiteY34" fmla="*/ 98768 h 98881"/>
                  <a:gd name="connsiteX35" fmla="*/ 22479 w 154317"/>
                  <a:gd name="connsiteY35" fmla="*/ 98768 h 98881"/>
                  <a:gd name="connsiteX36" fmla="*/ 20955 w 154317"/>
                  <a:gd name="connsiteY36" fmla="*/ 98292 h 98881"/>
                  <a:gd name="connsiteX37" fmla="*/ 10477 w 154317"/>
                  <a:gd name="connsiteY37" fmla="*/ 80385 h 98881"/>
                  <a:gd name="connsiteX38" fmla="*/ 0 w 154317"/>
                  <a:gd name="connsiteY38" fmla="*/ 62382 h 98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4317" h="98881">
                    <a:moveTo>
                      <a:pt x="0" y="62382"/>
                    </a:moveTo>
                    <a:cubicBezTo>
                      <a:pt x="3905" y="68097"/>
                      <a:pt x="7810" y="73812"/>
                      <a:pt x="11621" y="79623"/>
                    </a:cubicBezTo>
                    <a:lnTo>
                      <a:pt x="23146" y="96958"/>
                    </a:lnTo>
                    <a:lnTo>
                      <a:pt x="21526" y="96482"/>
                    </a:lnTo>
                    <a:cubicBezTo>
                      <a:pt x="32195" y="91053"/>
                      <a:pt x="42863" y="85719"/>
                      <a:pt x="53530" y="80385"/>
                    </a:cubicBezTo>
                    <a:cubicBezTo>
                      <a:pt x="64199" y="75146"/>
                      <a:pt x="74962" y="69812"/>
                      <a:pt x="85725" y="64573"/>
                    </a:cubicBezTo>
                    <a:lnTo>
                      <a:pt x="117920" y="48952"/>
                    </a:lnTo>
                    <a:lnTo>
                      <a:pt x="150209" y="33522"/>
                    </a:lnTo>
                    <a:lnTo>
                      <a:pt x="149352" y="38094"/>
                    </a:lnTo>
                    <a:cubicBezTo>
                      <a:pt x="144494" y="32950"/>
                      <a:pt x="139732" y="27616"/>
                      <a:pt x="135160" y="22092"/>
                    </a:cubicBezTo>
                    <a:cubicBezTo>
                      <a:pt x="132874" y="19329"/>
                      <a:pt x="130683" y="16567"/>
                      <a:pt x="128492" y="13519"/>
                    </a:cubicBezTo>
                    <a:cubicBezTo>
                      <a:pt x="127445" y="12090"/>
                      <a:pt x="126397" y="10566"/>
                      <a:pt x="125444" y="8947"/>
                    </a:cubicBezTo>
                    <a:cubicBezTo>
                      <a:pt x="124492" y="7328"/>
                      <a:pt x="123539" y="5709"/>
                      <a:pt x="122873" y="3613"/>
                    </a:cubicBezTo>
                    <a:lnTo>
                      <a:pt x="126587" y="5232"/>
                    </a:lnTo>
                    <a:lnTo>
                      <a:pt x="95059" y="19901"/>
                    </a:lnTo>
                    <a:lnTo>
                      <a:pt x="63437" y="34379"/>
                    </a:lnTo>
                    <a:cubicBezTo>
                      <a:pt x="52864" y="39141"/>
                      <a:pt x="42291" y="43904"/>
                      <a:pt x="31718" y="48571"/>
                    </a:cubicBezTo>
                    <a:cubicBezTo>
                      <a:pt x="21241" y="53048"/>
                      <a:pt x="10668" y="57810"/>
                      <a:pt x="0" y="62382"/>
                    </a:cubicBezTo>
                    <a:close/>
                    <a:moveTo>
                      <a:pt x="0" y="62382"/>
                    </a:moveTo>
                    <a:cubicBezTo>
                      <a:pt x="10287" y="56953"/>
                      <a:pt x="20574" y="51714"/>
                      <a:pt x="30861" y="46476"/>
                    </a:cubicBezTo>
                    <a:cubicBezTo>
                      <a:pt x="41148" y="41142"/>
                      <a:pt x="51530" y="35998"/>
                      <a:pt x="61913" y="30855"/>
                    </a:cubicBezTo>
                    <a:lnTo>
                      <a:pt x="93059" y="15424"/>
                    </a:lnTo>
                    <a:lnTo>
                      <a:pt x="124301" y="279"/>
                    </a:lnTo>
                    <a:cubicBezTo>
                      <a:pt x="125635" y="-387"/>
                      <a:pt x="127254" y="184"/>
                      <a:pt x="127921" y="1518"/>
                    </a:cubicBezTo>
                    <a:cubicBezTo>
                      <a:pt x="127921" y="1613"/>
                      <a:pt x="128016" y="1708"/>
                      <a:pt x="128016" y="1803"/>
                    </a:cubicBezTo>
                    <a:lnTo>
                      <a:pt x="128016" y="1899"/>
                    </a:lnTo>
                    <a:cubicBezTo>
                      <a:pt x="128969" y="4566"/>
                      <a:pt x="130969" y="7518"/>
                      <a:pt x="132969" y="10281"/>
                    </a:cubicBezTo>
                    <a:cubicBezTo>
                      <a:pt x="134969" y="13043"/>
                      <a:pt x="137160" y="15805"/>
                      <a:pt x="139446" y="18472"/>
                    </a:cubicBezTo>
                    <a:cubicBezTo>
                      <a:pt x="143923" y="23806"/>
                      <a:pt x="148685" y="28950"/>
                      <a:pt x="153543" y="34093"/>
                    </a:cubicBezTo>
                    <a:cubicBezTo>
                      <a:pt x="154591" y="35236"/>
                      <a:pt x="154591" y="37046"/>
                      <a:pt x="153448" y="38094"/>
                    </a:cubicBezTo>
                    <a:cubicBezTo>
                      <a:pt x="153257" y="38284"/>
                      <a:pt x="152972" y="38475"/>
                      <a:pt x="152686" y="38570"/>
                    </a:cubicBezTo>
                    <a:lnTo>
                      <a:pt x="120301" y="53905"/>
                    </a:lnTo>
                    <a:lnTo>
                      <a:pt x="87821" y="69050"/>
                    </a:lnTo>
                    <a:cubicBezTo>
                      <a:pt x="76962" y="74098"/>
                      <a:pt x="66103" y="79051"/>
                      <a:pt x="55245" y="84004"/>
                    </a:cubicBezTo>
                    <a:cubicBezTo>
                      <a:pt x="44387" y="88957"/>
                      <a:pt x="33528" y="93910"/>
                      <a:pt x="22574" y="98768"/>
                    </a:cubicBezTo>
                    <a:lnTo>
                      <a:pt x="22479" y="98768"/>
                    </a:lnTo>
                    <a:cubicBezTo>
                      <a:pt x="21907" y="99054"/>
                      <a:pt x="21241" y="98768"/>
                      <a:pt x="20955" y="98292"/>
                    </a:cubicBezTo>
                    <a:lnTo>
                      <a:pt x="10477" y="80385"/>
                    </a:lnTo>
                    <a:cubicBezTo>
                      <a:pt x="6858" y="74384"/>
                      <a:pt x="3429" y="68383"/>
                      <a:pt x="0" y="6238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3" name="图形 4">
                <a:extLst>
                  <a:ext uri="{FF2B5EF4-FFF2-40B4-BE49-F238E27FC236}">
                    <a16:creationId xmlns:a16="http://schemas.microsoft.com/office/drawing/2014/main" id="{826F2656-01BF-4CCE-913E-77BB83BD836F}"/>
                  </a:ext>
                </a:extLst>
              </p:cNvPr>
              <p:cNvGrpSpPr/>
              <p:nvPr/>
            </p:nvGrpSpPr>
            <p:grpSpPr>
              <a:xfrm>
                <a:off x="1289824" y="1243012"/>
                <a:ext cx="566488" cy="1292733"/>
                <a:chOff x="1289824" y="1243012"/>
                <a:chExt cx="566488" cy="1292733"/>
              </a:xfrm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DB097D08-02C3-4973-BF3C-228CCB0BACFF}"/>
                    </a:ext>
                  </a:extLst>
                </p:cNvPr>
                <p:cNvSpPr/>
                <p:nvPr/>
              </p:nvSpPr>
              <p:spPr>
                <a:xfrm>
                  <a:off x="1289824" y="1320702"/>
                  <a:ext cx="452107" cy="1207708"/>
                </a:xfrm>
                <a:custGeom>
                  <a:avLst/>
                  <a:gdLst>
                    <a:gd name="connsiteX0" fmla="*/ 54534 w 452107"/>
                    <a:gd name="connsiteY0" fmla="*/ 101189 h 1207708"/>
                    <a:gd name="connsiteX1" fmla="*/ 99111 w 452107"/>
                    <a:gd name="connsiteY1" fmla="*/ 34609 h 1207708"/>
                    <a:gd name="connsiteX2" fmla="*/ 153784 w 452107"/>
                    <a:gd name="connsiteY2" fmla="*/ 24418 h 1207708"/>
                    <a:gd name="connsiteX3" fmla="*/ 207982 w 452107"/>
                    <a:gd name="connsiteY3" fmla="*/ 26608 h 1207708"/>
                    <a:gd name="connsiteX4" fmla="*/ 258464 w 452107"/>
                    <a:gd name="connsiteY4" fmla="*/ 7463 h 1207708"/>
                    <a:gd name="connsiteX5" fmla="*/ 292945 w 452107"/>
                    <a:gd name="connsiteY5" fmla="*/ 38610 h 1207708"/>
                    <a:gd name="connsiteX6" fmla="*/ 292087 w 452107"/>
                    <a:gd name="connsiteY6" fmla="*/ 107476 h 1207708"/>
                    <a:gd name="connsiteX7" fmla="*/ 292087 w 452107"/>
                    <a:gd name="connsiteY7" fmla="*/ 173103 h 1207708"/>
                    <a:gd name="connsiteX8" fmla="*/ 280943 w 452107"/>
                    <a:gd name="connsiteY8" fmla="*/ 288546 h 1207708"/>
                    <a:gd name="connsiteX9" fmla="*/ 452107 w 452107"/>
                    <a:gd name="connsiteY9" fmla="*/ 1160560 h 1207708"/>
                    <a:gd name="connsiteX10" fmla="*/ 173215 w 452107"/>
                    <a:gd name="connsiteY10" fmla="*/ 1207708 h 1207708"/>
                    <a:gd name="connsiteX11" fmla="*/ 146069 w 452107"/>
                    <a:gd name="connsiteY11" fmla="*/ 805849 h 1207708"/>
                    <a:gd name="connsiteX12" fmla="*/ 117304 w 452107"/>
                    <a:gd name="connsiteY12" fmla="*/ 312644 h 1207708"/>
                    <a:gd name="connsiteX13" fmla="*/ 21482 w 452107"/>
                    <a:gd name="connsiteY13" fmla="*/ 219109 h 1207708"/>
                    <a:gd name="connsiteX14" fmla="*/ 813 w 452107"/>
                    <a:gd name="connsiteY14" fmla="*/ 133669 h 1207708"/>
                    <a:gd name="connsiteX15" fmla="*/ 54534 w 452107"/>
                    <a:gd name="connsiteY15" fmla="*/ 101189 h 1207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2107" h="1207708">
                      <a:moveTo>
                        <a:pt x="54534" y="101189"/>
                      </a:moveTo>
                      <a:cubicBezTo>
                        <a:pt x="53486" y="67471"/>
                        <a:pt x="47200" y="30037"/>
                        <a:pt x="99111" y="34609"/>
                      </a:cubicBezTo>
                      <a:cubicBezTo>
                        <a:pt x="99301" y="13369"/>
                        <a:pt x="143402" y="5082"/>
                        <a:pt x="153784" y="24418"/>
                      </a:cubicBezTo>
                      <a:cubicBezTo>
                        <a:pt x="156451" y="-13016"/>
                        <a:pt x="207696" y="-3491"/>
                        <a:pt x="207982" y="26608"/>
                      </a:cubicBezTo>
                      <a:cubicBezTo>
                        <a:pt x="208934" y="12892"/>
                        <a:pt x="230937" y="-1586"/>
                        <a:pt x="258464" y="7463"/>
                      </a:cubicBezTo>
                      <a:cubicBezTo>
                        <a:pt x="280848" y="14797"/>
                        <a:pt x="292468" y="31466"/>
                        <a:pt x="292945" y="38610"/>
                      </a:cubicBezTo>
                      <a:cubicBezTo>
                        <a:pt x="293421" y="45754"/>
                        <a:pt x="287611" y="85949"/>
                        <a:pt x="292087" y="107476"/>
                      </a:cubicBezTo>
                      <a:cubicBezTo>
                        <a:pt x="296564" y="129002"/>
                        <a:pt x="300184" y="156053"/>
                        <a:pt x="292087" y="173103"/>
                      </a:cubicBezTo>
                      <a:cubicBezTo>
                        <a:pt x="282562" y="193105"/>
                        <a:pt x="266084" y="212917"/>
                        <a:pt x="280943" y="288546"/>
                      </a:cubicBezTo>
                      <a:cubicBezTo>
                        <a:pt x="289420" y="331218"/>
                        <a:pt x="452107" y="1160560"/>
                        <a:pt x="452107" y="1160560"/>
                      </a:cubicBezTo>
                      <a:lnTo>
                        <a:pt x="173215" y="1207708"/>
                      </a:lnTo>
                      <a:cubicBezTo>
                        <a:pt x="173215" y="1207708"/>
                        <a:pt x="154832" y="940532"/>
                        <a:pt x="146069" y="805849"/>
                      </a:cubicBezTo>
                      <a:cubicBezTo>
                        <a:pt x="133496" y="612777"/>
                        <a:pt x="118066" y="329122"/>
                        <a:pt x="117304" y="312644"/>
                      </a:cubicBezTo>
                      <a:cubicBezTo>
                        <a:pt x="116065" y="284736"/>
                        <a:pt x="31007" y="241397"/>
                        <a:pt x="21482" y="219109"/>
                      </a:cubicBezTo>
                      <a:cubicBezTo>
                        <a:pt x="17482" y="209679"/>
                        <a:pt x="1765" y="145099"/>
                        <a:pt x="813" y="133669"/>
                      </a:cubicBezTo>
                      <a:cubicBezTo>
                        <a:pt x="-6140" y="110619"/>
                        <a:pt x="33198" y="76043"/>
                        <a:pt x="54534" y="101189"/>
                      </a:cubicBezTo>
                      <a:close/>
                    </a:path>
                  </a:pathLst>
                </a:custGeom>
                <a:solidFill>
                  <a:srgbClr val="FF8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EC3886D-49C2-4B3E-899F-02BD94E285B5}"/>
                    </a:ext>
                  </a:extLst>
                </p:cNvPr>
                <p:cNvSpPr/>
                <p:nvPr/>
              </p:nvSpPr>
              <p:spPr>
                <a:xfrm>
                  <a:off x="1505521" y="2054923"/>
                  <a:ext cx="34553" cy="154495"/>
                </a:xfrm>
                <a:custGeom>
                  <a:avLst/>
                  <a:gdLst>
                    <a:gd name="connsiteX0" fmla="*/ 30480 w 34553"/>
                    <a:gd name="connsiteY0" fmla="*/ 0 h 154495"/>
                    <a:gd name="connsiteX1" fmla="*/ 34004 w 34553"/>
                    <a:gd name="connsiteY1" fmla="*/ 19812 h 154495"/>
                    <a:gd name="connsiteX2" fmla="*/ 34481 w 34553"/>
                    <a:gd name="connsiteY2" fmla="*/ 40005 h 154495"/>
                    <a:gd name="connsiteX3" fmla="*/ 29718 w 34553"/>
                    <a:gd name="connsiteY3" fmla="*/ 80105 h 154495"/>
                    <a:gd name="connsiteX4" fmla="*/ 24860 w 34553"/>
                    <a:gd name="connsiteY4" fmla="*/ 99727 h 154495"/>
                    <a:gd name="connsiteX5" fmla="*/ 18288 w 34553"/>
                    <a:gd name="connsiteY5" fmla="*/ 118777 h 154495"/>
                    <a:gd name="connsiteX6" fmla="*/ 0 w 34553"/>
                    <a:gd name="connsiteY6" fmla="*/ 154496 h 154495"/>
                    <a:gd name="connsiteX7" fmla="*/ 14097 w 34553"/>
                    <a:gd name="connsiteY7" fmla="*/ 117253 h 154495"/>
                    <a:gd name="connsiteX8" fmla="*/ 19622 w 34553"/>
                    <a:gd name="connsiteY8" fmla="*/ 98203 h 154495"/>
                    <a:gd name="connsiteX9" fmla="*/ 24098 w 34553"/>
                    <a:gd name="connsiteY9" fmla="*/ 78867 h 154495"/>
                    <a:gd name="connsiteX10" fmla="*/ 27623 w 34553"/>
                    <a:gd name="connsiteY10" fmla="*/ 59341 h 154495"/>
                    <a:gd name="connsiteX11" fmla="*/ 30004 w 34553"/>
                    <a:gd name="connsiteY11" fmla="*/ 39719 h 154495"/>
                    <a:gd name="connsiteX12" fmla="*/ 31147 w 34553"/>
                    <a:gd name="connsiteY12" fmla="*/ 19907 h 154495"/>
                    <a:gd name="connsiteX13" fmla="*/ 30480 w 34553"/>
                    <a:gd name="connsiteY13" fmla="*/ 0 h 15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553" h="154495">
                      <a:moveTo>
                        <a:pt x="30480" y="0"/>
                      </a:moveTo>
                      <a:cubicBezTo>
                        <a:pt x="32671" y="6382"/>
                        <a:pt x="33433" y="13144"/>
                        <a:pt x="34004" y="19812"/>
                      </a:cubicBezTo>
                      <a:cubicBezTo>
                        <a:pt x="34481" y="26479"/>
                        <a:pt x="34671" y="33242"/>
                        <a:pt x="34481" y="40005"/>
                      </a:cubicBezTo>
                      <a:cubicBezTo>
                        <a:pt x="34100" y="53435"/>
                        <a:pt x="32385" y="66865"/>
                        <a:pt x="29718" y="80105"/>
                      </a:cubicBezTo>
                      <a:cubicBezTo>
                        <a:pt x="28289" y="86677"/>
                        <a:pt x="26670" y="93250"/>
                        <a:pt x="24860" y="99727"/>
                      </a:cubicBezTo>
                      <a:cubicBezTo>
                        <a:pt x="22860" y="106204"/>
                        <a:pt x="20765" y="112585"/>
                        <a:pt x="18288" y="118777"/>
                      </a:cubicBezTo>
                      <a:cubicBezTo>
                        <a:pt x="13335" y="131254"/>
                        <a:pt x="7334" y="143351"/>
                        <a:pt x="0" y="154496"/>
                      </a:cubicBezTo>
                      <a:cubicBezTo>
                        <a:pt x="5239" y="142208"/>
                        <a:pt x="10097" y="129826"/>
                        <a:pt x="14097" y="117253"/>
                      </a:cubicBezTo>
                      <a:cubicBezTo>
                        <a:pt x="16097" y="110966"/>
                        <a:pt x="18002" y="104584"/>
                        <a:pt x="19622" y="98203"/>
                      </a:cubicBezTo>
                      <a:cubicBezTo>
                        <a:pt x="21336" y="91821"/>
                        <a:pt x="22860" y="85439"/>
                        <a:pt x="24098" y="78867"/>
                      </a:cubicBezTo>
                      <a:cubicBezTo>
                        <a:pt x="25527" y="72390"/>
                        <a:pt x="26575" y="65913"/>
                        <a:pt x="27623" y="59341"/>
                      </a:cubicBezTo>
                      <a:cubicBezTo>
                        <a:pt x="28670" y="52864"/>
                        <a:pt x="29337" y="46292"/>
                        <a:pt x="30004" y="39719"/>
                      </a:cubicBezTo>
                      <a:cubicBezTo>
                        <a:pt x="30575" y="33147"/>
                        <a:pt x="31052" y="26479"/>
                        <a:pt x="31147" y="19907"/>
                      </a:cubicBezTo>
                      <a:cubicBezTo>
                        <a:pt x="31433" y="13335"/>
                        <a:pt x="31433" y="6667"/>
                        <a:pt x="30480" y="0"/>
                      </a:cubicBezTo>
                      <a:close/>
                    </a:path>
                  </a:pathLst>
                </a:custGeom>
                <a:solidFill>
                  <a:srgbClr val="5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9A498198-044F-484D-BEEE-0EB4F8D39B79}"/>
                    </a:ext>
                  </a:extLst>
                </p:cNvPr>
                <p:cNvSpPr/>
                <p:nvPr/>
              </p:nvSpPr>
              <p:spPr>
                <a:xfrm>
                  <a:off x="1415129" y="1670779"/>
                  <a:ext cx="295084" cy="101726"/>
                </a:xfrm>
                <a:custGeom>
                  <a:avLst/>
                  <a:gdLst>
                    <a:gd name="connsiteX0" fmla="*/ 0 w 295084"/>
                    <a:gd name="connsiteY0" fmla="*/ 101727 h 101726"/>
                    <a:gd name="connsiteX1" fmla="*/ 36767 w 295084"/>
                    <a:gd name="connsiteY1" fmla="*/ 88773 h 101726"/>
                    <a:gd name="connsiteX2" fmla="*/ 73438 w 295084"/>
                    <a:gd name="connsiteY2" fmla="*/ 75533 h 101726"/>
                    <a:gd name="connsiteX3" fmla="*/ 110204 w 295084"/>
                    <a:gd name="connsiteY3" fmla="*/ 62389 h 101726"/>
                    <a:gd name="connsiteX4" fmla="*/ 146971 w 295084"/>
                    <a:gd name="connsiteY4" fmla="*/ 49435 h 101726"/>
                    <a:gd name="connsiteX5" fmla="*/ 183833 w 295084"/>
                    <a:gd name="connsiteY5" fmla="*/ 36671 h 101726"/>
                    <a:gd name="connsiteX6" fmla="*/ 220790 w 295084"/>
                    <a:gd name="connsiteY6" fmla="*/ 24098 h 101726"/>
                    <a:gd name="connsiteX7" fmla="*/ 257842 w 295084"/>
                    <a:gd name="connsiteY7" fmla="*/ 11811 h 101726"/>
                    <a:gd name="connsiteX8" fmla="*/ 295085 w 295084"/>
                    <a:gd name="connsiteY8" fmla="*/ 0 h 101726"/>
                    <a:gd name="connsiteX9" fmla="*/ 222314 w 295084"/>
                    <a:gd name="connsiteY9" fmla="*/ 28289 h 101726"/>
                    <a:gd name="connsiteX10" fmla="*/ 185642 w 295084"/>
                    <a:gd name="connsiteY10" fmla="*/ 41719 h 101726"/>
                    <a:gd name="connsiteX11" fmla="*/ 148876 w 295084"/>
                    <a:gd name="connsiteY11" fmla="*/ 54769 h 101726"/>
                    <a:gd name="connsiteX12" fmla="*/ 112014 w 295084"/>
                    <a:gd name="connsiteY12" fmla="*/ 67437 h 101726"/>
                    <a:gd name="connsiteX13" fmla="*/ 74962 w 295084"/>
                    <a:gd name="connsiteY13" fmla="*/ 79724 h 101726"/>
                    <a:gd name="connsiteX14" fmla="*/ 0 w 295084"/>
                    <a:gd name="connsiteY14" fmla="*/ 101727 h 10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5084" h="101726">
                      <a:moveTo>
                        <a:pt x="0" y="101727"/>
                      </a:moveTo>
                      <a:cubicBezTo>
                        <a:pt x="12382" y="97631"/>
                        <a:pt x="24575" y="93250"/>
                        <a:pt x="36767" y="88773"/>
                      </a:cubicBezTo>
                      <a:lnTo>
                        <a:pt x="73438" y="75533"/>
                      </a:lnTo>
                      <a:lnTo>
                        <a:pt x="110204" y="62389"/>
                      </a:lnTo>
                      <a:lnTo>
                        <a:pt x="146971" y="49435"/>
                      </a:lnTo>
                      <a:lnTo>
                        <a:pt x="183833" y="36671"/>
                      </a:lnTo>
                      <a:cubicBezTo>
                        <a:pt x="196120" y="32480"/>
                        <a:pt x="208407" y="28194"/>
                        <a:pt x="220790" y="24098"/>
                      </a:cubicBezTo>
                      <a:cubicBezTo>
                        <a:pt x="233077" y="19907"/>
                        <a:pt x="245459" y="15907"/>
                        <a:pt x="257842" y="11811"/>
                      </a:cubicBezTo>
                      <a:cubicBezTo>
                        <a:pt x="270224" y="7906"/>
                        <a:pt x="282607" y="3810"/>
                        <a:pt x="295085" y="0"/>
                      </a:cubicBezTo>
                      <a:cubicBezTo>
                        <a:pt x="270986" y="9811"/>
                        <a:pt x="246698" y="19240"/>
                        <a:pt x="222314" y="28289"/>
                      </a:cubicBezTo>
                      <a:cubicBezTo>
                        <a:pt x="210121" y="32861"/>
                        <a:pt x="197929" y="37243"/>
                        <a:pt x="185642" y="41719"/>
                      </a:cubicBezTo>
                      <a:lnTo>
                        <a:pt x="148876" y="54769"/>
                      </a:lnTo>
                      <a:lnTo>
                        <a:pt x="112014" y="67437"/>
                      </a:lnTo>
                      <a:cubicBezTo>
                        <a:pt x="99631" y="71533"/>
                        <a:pt x="87344" y="75724"/>
                        <a:pt x="74962" y="79724"/>
                      </a:cubicBezTo>
                      <a:cubicBezTo>
                        <a:pt x="50102" y="87630"/>
                        <a:pt x="25336" y="95631"/>
                        <a:pt x="0" y="101727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19CE4326-074B-4EBE-B160-AB765DCCB5B5}"/>
                    </a:ext>
                  </a:extLst>
                </p:cNvPr>
                <p:cNvSpPr/>
                <p:nvPr/>
              </p:nvSpPr>
              <p:spPr>
                <a:xfrm>
                  <a:off x="1372509" y="1477276"/>
                  <a:ext cx="87045" cy="123309"/>
                </a:xfrm>
                <a:custGeom>
                  <a:avLst/>
                  <a:gdLst>
                    <a:gd name="connsiteX0" fmla="*/ 21188 w 87045"/>
                    <a:gd name="connsiteY0" fmla="*/ 8337 h 123309"/>
                    <a:gd name="connsiteX1" fmla="*/ 14044 w 87045"/>
                    <a:gd name="connsiteY1" fmla="*/ 17386 h 123309"/>
                    <a:gd name="connsiteX2" fmla="*/ 76433 w 87045"/>
                    <a:gd name="connsiteY2" fmla="*/ 119398 h 123309"/>
                    <a:gd name="connsiteX3" fmla="*/ 83101 w 87045"/>
                    <a:gd name="connsiteY3" fmla="*/ 84918 h 123309"/>
                    <a:gd name="connsiteX4" fmla="*/ 21188 w 87045"/>
                    <a:gd name="connsiteY4" fmla="*/ 8337 h 12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045" h="123309">
                      <a:moveTo>
                        <a:pt x="21188" y="8337"/>
                      </a:moveTo>
                      <a:cubicBezTo>
                        <a:pt x="8806" y="-236"/>
                        <a:pt x="-15483" y="-8332"/>
                        <a:pt x="14044" y="17386"/>
                      </a:cubicBezTo>
                      <a:cubicBezTo>
                        <a:pt x="43572" y="43103"/>
                        <a:pt x="76433" y="111112"/>
                        <a:pt x="76433" y="119398"/>
                      </a:cubicBezTo>
                      <a:cubicBezTo>
                        <a:pt x="76433" y="127780"/>
                        <a:pt x="94912" y="125399"/>
                        <a:pt x="83101" y="84918"/>
                      </a:cubicBezTo>
                      <a:cubicBezTo>
                        <a:pt x="71099" y="44532"/>
                        <a:pt x="21188" y="8337"/>
                        <a:pt x="21188" y="83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C4C77D2A-936E-446C-A67A-E61AB1624177}"/>
                    </a:ext>
                  </a:extLst>
                </p:cNvPr>
                <p:cNvSpPr/>
                <p:nvPr/>
              </p:nvSpPr>
              <p:spPr>
                <a:xfrm>
                  <a:off x="1479259" y="1454657"/>
                  <a:ext cx="48264" cy="92392"/>
                </a:xfrm>
                <a:custGeom>
                  <a:avLst/>
                  <a:gdLst>
                    <a:gd name="connsiteX0" fmla="*/ 48264 w 48264"/>
                    <a:gd name="connsiteY0" fmla="*/ 0 h 92392"/>
                    <a:gd name="connsiteX1" fmla="*/ 25119 w 48264"/>
                    <a:gd name="connsiteY1" fmla="*/ 15145 h 92392"/>
                    <a:gd name="connsiteX2" fmla="*/ 7974 w 48264"/>
                    <a:gd name="connsiteY2" fmla="*/ 37624 h 92392"/>
                    <a:gd name="connsiteX3" fmla="*/ 354 w 48264"/>
                    <a:gd name="connsiteY3" fmla="*/ 64770 h 92392"/>
                    <a:gd name="connsiteX4" fmla="*/ 2735 w 48264"/>
                    <a:gd name="connsiteY4" fmla="*/ 92392 h 92392"/>
                    <a:gd name="connsiteX5" fmla="*/ 8259 w 48264"/>
                    <a:gd name="connsiteY5" fmla="*/ 66199 h 92392"/>
                    <a:gd name="connsiteX6" fmla="*/ 17118 w 48264"/>
                    <a:gd name="connsiteY6" fmla="*/ 42100 h 92392"/>
                    <a:gd name="connsiteX7" fmla="*/ 30929 w 48264"/>
                    <a:gd name="connsiteY7" fmla="*/ 20574 h 92392"/>
                    <a:gd name="connsiteX8" fmla="*/ 48264 w 48264"/>
                    <a:gd name="connsiteY8" fmla="*/ 0 h 9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264" h="92392">
                      <a:moveTo>
                        <a:pt x="48264" y="0"/>
                      </a:moveTo>
                      <a:cubicBezTo>
                        <a:pt x="39978" y="3905"/>
                        <a:pt x="32072" y="8763"/>
                        <a:pt x="25119" y="15145"/>
                      </a:cubicBezTo>
                      <a:cubicBezTo>
                        <a:pt x="18165" y="21431"/>
                        <a:pt x="12260" y="29051"/>
                        <a:pt x="7974" y="37624"/>
                      </a:cubicBezTo>
                      <a:cubicBezTo>
                        <a:pt x="3687" y="46196"/>
                        <a:pt x="1211" y="55531"/>
                        <a:pt x="354" y="64770"/>
                      </a:cubicBezTo>
                      <a:cubicBezTo>
                        <a:pt x="-504" y="74104"/>
                        <a:pt x="163" y="83439"/>
                        <a:pt x="2735" y="92392"/>
                      </a:cubicBezTo>
                      <a:cubicBezTo>
                        <a:pt x="4449" y="83344"/>
                        <a:pt x="5973" y="74581"/>
                        <a:pt x="8259" y="66199"/>
                      </a:cubicBezTo>
                      <a:cubicBezTo>
                        <a:pt x="10450" y="57817"/>
                        <a:pt x="13403" y="49721"/>
                        <a:pt x="17118" y="42100"/>
                      </a:cubicBezTo>
                      <a:cubicBezTo>
                        <a:pt x="20928" y="34480"/>
                        <a:pt x="25500" y="27337"/>
                        <a:pt x="30929" y="20574"/>
                      </a:cubicBezTo>
                      <a:cubicBezTo>
                        <a:pt x="36263" y="13621"/>
                        <a:pt x="42454" y="7239"/>
                        <a:pt x="48264" y="0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DBA2D351-A3EF-43A2-8407-5BFB1D3B601E}"/>
                    </a:ext>
                  </a:extLst>
                </p:cNvPr>
                <p:cNvSpPr/>
                <p:nvPr/>
              </p:nvSpPr>
              <p:spPr>
                <a:xfrm>
                  <a:off x="1336922" y="1325807"/>
                  <a:ext cx="230892" cy="105876"/>
                </a:xfrm>
                <a:custGeom>
                  <a:avLst/>
                  <a:gdLst>
                    <a:gd name="connsiteX0" fmla="*/ 211271 w 230892"/>
                    <a:gd name="connsiteY0" fmla="*/ 3500 h 105876"/>
                    <a:gd name="connsiteX1" fmla="*/ 160979 w 230892"/>
                    <a:gd name="connsiteY1" fmla="*/ 21598 h 105876"/>
                    <a:gd name="connsiteX2" fmla="*/ 106781 w 230892"/>
                    <a:gd name="connsiteY2" fmla="*/ 19407 h 105876"/>
                    <a:gd name="connsiteX3" fmla="*/ 52108 w 230892"/>
                    <a:gd name="connsiteY3" fmla="*/ 29599 h 105876"/>
                    <a:gd name="connsiteX4" fmla="*/ 7531 w 230892"/>
                    <a:gd name="connsiteY4" fmla="*/ 96179 h 105876"/>
                    <a:gd name="connsiteX5" fmla="*/ 7340 w 230892"/>
                    <a:gd name="connsiteY5" fmla="*/ 96179 h 105876"/>
                    <a:gd name="connsiteX6" fmla="*/ 7436 w 230892"/>
                    <a:gd name="connsiteY6" fmla="*/ 96274 h 105876"/>
                    <a:gd name="connsiteX7" fmla="*/ 26581 w 230892"/>
                    <a:gd name="connsiteY7" fmla="*/ 96846 h 105876"/>
                    <a:gd name="connsiteX8" fmla="*/ 26581 w 230892"/>
                    <a:gd name="connsiteY8" fmla="*/ 55317 h 105876"/>
                    <a:gd name="connsiteX9" fmla="*/ 52870 w 230892"/>
                    <a:gd name="connsiteY9" fmla="*/ 44839 h 105876"/>
                    <a:gd name="connsiteX10" fmla="*/ 54680 w 230892"/>
                    <a:gd name="connsiteY10" fmla="*/ 88940 h 105876"/>
                    <a:gd name="connsiteX11" fmla="*/ 63252 w 230892"/>
                    <a:gd name="connsiteY11" fmla="*/ 87702 h 105876"/>
                    <a:gd name="connsiteX12" fmla="*/ 70110 w 230892"/>
                    <a:gd name="connsiteY12" fmla="*/ 88559 h 105876"/>
                    <a:gd name="connsiteX13" fmla="*/ 69634 w 230892"/>
                    <a:gd name="connsiteY13" fmla="*/ 22360 h 105876"/>
                    <a:gd name="connsiteX14" fmla="*/ 105162 w 230892"/>
                    <a:gd name="connsiteY14" fmla="*/ 32171 h 105876"/>
                    <a:gd name="connsiteX15" fmla="*/ 107734 w 230892"/>
                    <a:gd name="connsiteY15" fmla="*/ 103894 h 105876"/>
                    <a:gd name="connsiteX16" fmla="*/ 123260 w 230892"/>
                    <a:gd name="connsiteY16" fmla="*/ 76271 h 105876"/>
                    <a:gd name="connsiteX17" fmla="*/ 132118 w 230892"/>
                    <a:gd name="connsiteY17" fmla="*/ 17598 h 105876"/>
                    <a:gd name="connsiteX18" fmla="*/ 158121 w 230892"/>
                    <a:gd name="connsiteY18" fmla="*/ 32552 h 105876"/>
                    <a:gd name="connsiteX19" fmla="*/ 186029 w 230892"/>
                    <a:gd name="connsiteY19" fmla="*/ 11978 h 105876"/>
                    <a:gd name="connsiteX20" fmla="*/ 230416 w 230892"/>
                    <a:gd name="connsiteY20" fmla="*/ 17026 h 105876"/>
                    <a:gd name="connsiteX21" fmla="*/ 230892 w 230892"/>
                    <a:gd name="connsiteY21" fmla="*/ 16645 h 105876"/>
                    <a:gd name="connsiteX22" fmla="*/ 211271 w 230892"/>
                    <a:gd name="connsiteY22" fmla="*/ 3500 h 105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30892" h="105876">
                      <a:moveTo>
                        <a:pt x="211271" y="3500"/>
                      </a:moveTo>
                      <a:cubicBezTo>
                        <a:pt x="183839" y="-5453"/>
                        <a:pt x="162884" y="4644"/>
                        <a:pt x="160979" y="21598"/>
                      </a:cubicBezTo>
                      <a:cubicBezTo>
                        <a:pt x="160979" y="-8025"/>
                        <a:pt x="106305" y="-5644"/>
                        <a:pt x="106781" y="19407"/>
                      </a:cubicBezTo>
                      <a:cubicBezTo>
                        <a:pt x="103257" y="-9930"/>
                        <a:pt x="44964" y="7215"/>
                        <a:pt x="52108" y="29599"/>
                      </a:cubicBezTo>
                      <a:cubicBezTo>
                        <a:pt x="6" y="7501"/>
                        <a:pt x="-9043" y="64842"/>
                        <a:pt x="7531" y="96179"/>
                      </a:cubicBezTo>
                      <a:cubicBezTo>
                        <a:pt x="7436" y="96179"/>
                        <a:pt x="7436" y="96179"/>
                        <a:pt x="7340" y="96179"/>
                      </a:cubicBezTo>
                      <a:cubicBezTo>
                        <a:pt x="7340" y="96179"/>
                        <a:pt x="7436" y="96274"/>
                        <a:pt x="7436" y="96274"/>
                      </a:cubicBezTo>
                      <a:lnTo>
                        <a:pt x="26581" y="96846"/>
                      </a:lnTo>
                      <a:cubicBezTo>
                        <a:pt x="26581" y="96846"/>
                        <a:pt x="17056" y="77510"/>
                        <a:pt x="26581" y="55317"/>
                      </a:cubicBezTo>
                      <a:cubicBezTo>
                        <a:pt x="36106" y="33123"/>
                        <a:pt x="52870" y="44839"/>
                        <a:pt x="52870" y="44839"/>
                      </a:cubicBezTo>
                      <a:lnTo>
                        <a:pt x="54680" y="88940"/>
                      </a:lnTo>
                      <a:cubicBezTo>
                        <a:pt x="57442" y="88083"/>
                        <a:pt x="60299" y="87702"/>
                        <a:pt x="63252" y="87702"/>
                      </a:cubicBezTo>
                      <a:cubicBezTo>
                        <a:pt x="65633" y="87702"/>
                        <a:pt x="67919" y="87987"/>
                        <a:pt x="70110" y="88559"/>
                      </a:cubicBezTo>
                      <a:cubicBezTo>
                        <a:pt x="68015" y="76367"/>
                        <a:pt x="61633" y="30933"/>
                        <a:pt x="69634" y="22360"/>
                      </a:cubicBezTo>
                      <a:cubicBezTo>
                        <a:pt x="77921" y="13502"/>
                        <a:pt x="103924" y="17598"/>
                        <a:pt x="105162" y="32171"/>
                      </a:cubicBezTo>
                      <a:cubicBezTo>
                        <a:pt x="106400" y="46744"/>
                        <a:pt x="103924" y="101608"/>
                        <a:pt x="107734" y="103894"/>
                      </a:cubicBezTo>
                      <a:cubicBezTo>
                        <a:pt x="111544" y="106085"/>
                        <a:pt x="123260" y="113038"/>
                        <a:pt x="123260" y="76271"/>
                      </a:cubicBezTo>
                      <a:cubicBezTo>
                        <a:pt x="123260" y="39505"/>
                        <a:pt x="122974" y="22646"/>
                        <a:pt x="132118" y="17598"/>
                      </a:cubicBezTo>
                      <a:cubicBezTo>
                        <a:pt x="141357" y="12549"/>
                        <a:pt x="158121" y="22074"/>
                        <a:pt x="158121" y="32552"/>
                      </a:cubicBezTo>
                      <a:cubicBezTo>
                        <a:pt x="158121" y="43029"/>
                        <a:pt x="166408" y="17312"/>
                        <a:pt x="186029" y="11978"/>
                      </a:cubicBezTo>
                      <a:cubicBezTo>
                        <a:pt x="205651" y="6548"/>
                        <a:pt x="230416" y="17026"/>
                        <a:pt x="230416" y="17026"/>
                      </a:cubicBezTo>
                      <a:cubicBezTo>
                        <a:pt x="230416" y="17026"/>
                        <a:pt x="230606" y="16931"/>
                        <a:pt x="230892" y="16645"/>
                      </a:cubicBezTo>
                      <a:cubicBezTo>
                        <a:pt x="225653" y="12359"/>
                        <a:pt x="220034" y="6358"/>
                        <a:pt x="211271" y="35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F3326A80-A65D-4220-9754-3CB5FA6AB4B5}"/>
                    </a:ext>
                  </a:extLst>
                </p:cNvPr>
                <p:cNvSpPr/>
                <p:nvPr/>
              </p:nvSpPr>
              <p:spPr>
                <a:xfrm>
                  <a:off x="1297838" y="1421333"/>
                  <a:ext cx="161010" cy="672356"/>
                </a:xfrm>
                <a:custGeom>
                  <a:avLst/>
                  <a:gdLst>
                    <a:gd name="connsiteX0" fmla="*/ 96621 w 161010"/>
                    <a:gd name="connsiteY0" fmla="*/ 205726 h 672356"/>
                    <a:gd name="connsiteX1" fmla="*/ 138626 w 161010"/>
                    <a:gd name="connsiteY1" fmla="*/ 672356 h 672356"/>
                    <a:gd name="connsiteX2" fmla="*/ 161010 w 161010"/>
                    <a:gd name="connsiteY2" fmla="*/ 672356 h 672356"/>
                    <a:gd name="connsiteX3" fmla="*/ 161010 w 161010"/>
                    <a:gd name="connsiteY3" fmla="*/ 597204 h 672356"/>
                    <a:gd name="connsiteX4" fmla="*/ 159105 w 161010"/>
                    <a:gd name="connsiteY4" fmla="*/ 598156 h 672356"/>
                    <a:gd name="connsiteX5" fmla="*/ 120719 w 161010"/>
                    <a:gd name="connsiteY5" fmla="*/ 171532 h 672356"/>
                    <a:gd name="connsiteX6" fmla="*/ 23660 w 161010"/>
                    <a:gd name="connsiteY6" fmla="*/ 95998 h 672356"/>
                    <a:gd name="connsiteX7" fmla="*/ 19850 w 161010"/>
                    <a:gd name="connsiteY7" fmla="*/ 16750 h 672356"/>
                    <a:gd name="connsiteX8" fmla="*/ 44043 w 161010"/>
                    <a:gd name="connsiteY8" fmla="*/ 2844 h 672356"/>
                    <a:gd name="connsiteX9" fmla="*/ 42519 w 161010"/>
                    <a:gd name="connsiteY9" fmla="*/ 177 h 672356"/>
                    <a:gd name="connsiteX10" fmla="*/ 133 w 161010"/>
                    <a:gd name="connsiteY10" fmla="*/ 33514 h 672356"/>
                    <a:gd name="connsiteX11" fmla="*/ 11563 w 161010"/>
                    <a:gd name="connsiteY11" fmla="*/ 123240 h 672356"/>
                    <a:gd name="connsiteX12" fmla="*/ 96621 w 161010"/>
                    <a:gd name="connsiteY12" fmla="*/ 205726 h 672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010" h="672356">
                      <a:moveTo>
                        <a:pt x="96621" y="205726"/>
                      </a:moveTo>
                      <a:cubicBezTo>
                        <a:pt x="97383" y="222490"/>
                        <a:pt x="123958" y="476141"/>
                        <a:pt x="138626" y="672356"/>
                      </a:cubicBezTo>
                      <a:lnTo>
                        <a:pt x="161010" y="672356"/>
                      </a:lnTo>
                      <a:lnTo>
                        <a:pt x="161010" y="597204"/>
                      </a:lnTo>
                      <a:cubicBezTo>
                        <a:pt x="159772" y="597680"/>
                        <a:pt x="159105" y="598156"/>
                        <a:pt x="159105" y="598156"/>
                      </a:cubicBezTo>
                      <a:cubicBezTo>
                        <a:pt x="159105" y="598156"/>
                        <a:pt x="144818" y="203250"/>
                        <a:pt x="120719" y="171532"/>
                      </a:cubicBezTo>
                      <a:cubicBezTo>
                        <a:pt x="96621" y="139813"/>
                        <a:pt x="30041" y="110000"/>
                        <a:pt x="23660" y="95998"/>
                      </a:cubicBezTo>
                      <a:cubicBezTo>
                        <a:pt x="17278" y="82092"/>
                        <a:pt x="16706" y="41420"/>
                        <a:pt x="19850" y="16750"/>
                      </a:cubicBezTo>
                      <a:cubicBezTo>
                        <a:pt x="21564" y="3320"/>
                        <a:pt x="30232" y="2082"/>
                        <a:pt x="44043" y="2844"/>
                      </a:cubicBezTo>
                      <a:cubicBezTo>
                        <a:pt x="43472" y="1987"/>
                        <a:pt x="42995" y="1129"/>
                        <a:pt x="42519" y="177"/>
                      </a:cubicBezTo>
                      <a:cubicBezTo>
                        <a:pt x="10039" y="-1919"/>
                        <a:pt x="-1391" y="14941"/>
                        <a:pt x="133" y="33514"/>
                      </a:cubicBezTo>
                      <a:cubicBezTo>
                        <a:pt x="1085" y="44944"/>
                        <a:pt x="11277" y="113048"/>
                        <a:pt x="11563" y="123240"/>
                      </a:cubicBezTo>
                      <a:cubicBezTo>
                        <a:pt x="12230" y="144195"/>
                        <a:pt x="79476" y="173722"/>
                        <a:pt x="96621" y="2057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382CA7E4-73E2-4FD6-A28A-F615166470BD}"/>
                    </a:ext>
                  </a:extLst>
                </p:cNvPr>
                <p:cNvSpPr/>
                <p:nvPr/>
              </p:nvSpPr>
              <p:spPr>
                <a:xfrm>
                  <a:off x="1470588" y="1841562"/>
                  <a:ext cx="91511" cy="179546"/>
                </a:xfrm>
                <a:custGeom>
                  <a:avLst/>
                  <a:gdLst>
                    <a:gd name="connsiteX0" fmla="*/ 6358 w 91511"/>
                    <a:gd name="connsiteY0" fmla="*/ 0 h 179546"/>
                    <a:gd name="connsiteX1" fmla="*/ 4643 w 91511"/>
                    <a:gd name="connsiteY1" fmla="*/ 53816 h 179546"/>
                    <a:gd name="connsiteX2" fmla="*/ 5786 w 91511"/>
                    <a:gd name="connsiteY2" fmla="*/ 80296 h 179546"/>
                    <a:gd name="connsiteX3" fmla="*/ 8930 w 91511"/>
                    <a:gd name="connsiteY3" fmla="*/ 92678 h 179546"/>
                    <a:gd name="connsiteX4" fmla="*/ 11787 w 91511"/>
                    <a:gd name="connsiteY4" fmla="*/ 98012 h 179546"/>
                    <a:gd name="connsiteX5" fmla="*/ 13692 w 91511"/>
                    <a:gd name="connsiteY5" fmla="*/ 100298 h 179546"/>
                    <a:gd name="connsiteX6" fmla="*/ 16073 w 91511"/>
                    <a:gd name="connsiteY6" fmla="*/ 102584 h 179546"/>
                    <a:gd name="connsiteX7" fmla="*/ 54459 w 91511"/>
                    <a:gd name="connsiteY7" fmla="*/ 140399 h 179546"/>
                    <a:gd name="connsiteX8" fmla="*/ 91511 w 91511"/>
                    <a:gd name="connsiteY8" fmla="*/ 179546 h 179546"/>
                    <a:gd name="connsiteX9" fmla="*/ 51221 w 91511"/>
                    <a:gd name="connsiteY9" fmla="*/ 143732 h 179546"/>
                    <a:gd name="connsiteX10" fmla="*/ 12168 w 91511"/>
                    <a:gd name="connsiteY10" fmla="*/ 106680 h 179546"/>
                    <a:gd name="connsiteX11" fmla="*/ 9692 w 91511"/>
                    <a:gd name="connsiteY11" fmla="*/ 104204 h 179546"/>
                    <a:gd name="connsiteX12" fmla="*/ 7310 w 91511"/>
                    <a:gd name="connsiteY12" fmla="*/ 101251 h 179546"/>
                    <a:gd name="connsiteX13" fmla="*/ 3881 w 91511"/>
                    <a:gd name="connsiteY13" fmla="*/ 94774 h 179546"/>
                    <a:gd name="connsiteX14" fmla="*/ 738 w 91511"/>
                    <a:gd name="connsiteY14" fmla="*/ 81058 h 179546"/>
                    <a:gd name="connsiteX15" fmla="*/ 548 w 91511"/>
                    <a:gd name="connsiteY15" fmla="*/ 53721 h 179546"/>
                    <a:gd name="connsiteX16" fmla="*/ 6358 w 91511"/>
                    <a:gd name="connsiteY16" fmla="*/ 0 h 179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511" h="179546">
                      <a:moveTo>
                        <a:pt x="6358" y="0"/>
                      </a:moveTo>
                      <a:cubicBezTo>
                        <a:pt x="6739" y="18002"/>
                        <a:pt x="5024" y="36004"/>
                        <a:pt x="4643" y="53816"/>
                      </a:cubicBezTo>
                      <a:cubicBezTo>
                        <a:pt x="4453" y="62675"/>
                        <a:pt x="4548" y="71628"/>
                        <a:pt x="5786" y="80296"/>
                      </a:cubicBezTo>
                      <a:cubicBezTo>
                        <a:pt x="6453" y="84582"/>
                        <a:pt x="7406" y="88868"/>
                        <a:pt x="8930" y="92678"/>
                      </a:cubicBezTo>
                      <a:cubicBezTo>
                        <a:pt x="9692" y="94583"/>
                        <a:pt x="10644" y="96393"/>
                        <a:pt x="11787" y="98012"/>
                      </a:cubicBezTo>
                      <a:cubicBezTo>
                        <a:pt x="12359" y="98870"/>
                        <a:pt x="12930" y="99536"/>
                        <a:pt x="13692" y="100298"/>
                      </a:cubicBezTo>
                      <a:cubicBezTo>
                        <a:pt x="14359" y="100965"/>
                        <a:pt x="15311" y="101822"/>
                        <a:pt x="16073" y="102584"/>
                      </a:cubicBezTo>
                      <a:cubicBezTo>
                        <a:pt x="29027" y="114967"/>
                        <a:pt x="41791" y="127635"/>
                        <a:pt x="54459" y="140399"/>
                      </a:cubicBezTo>
                      <a:cubicBezTo>
                        <a:pt x="67032" y="153162"/>
                        <a:pt x="79510" y="166116"/>
                        <a:pt x="91511" y="179546"/>
                      </a:cubicBezTo>
                      <a:cubicBezTo>
                        <a:pt x="77795" y="167926"/>
                        <a:pt x="64365" y="155924"/>
                        <a:pt x="51221" y="143732"/>
                      </a:cubicBezTo>
                      <a:cubicBezTo>
                        <a:pt x="38076" y="131540"/>
                        <a:pt x="25027" y="119158"/>
                        <a:pt x="12168" y="106680"/>
                      </a:cubicBezTo>
                      <a:cubicBezTo>
                        <a:pt x="11311" y="105823"/>
                        <a:pt x="10644" y="105251"/>
                        <a:pt x="9692" y="104204"/>
                      </a:cubicBezTo>
                      <a:cubicBezTo>
                        <a:pt x="8834" y="103251"/>
                        <a:pt x="7977" y="102299"/>
                        <a:pt x="7310" y="101251"/>
                      </a:cubicBezTo>
                      <a:cubicBezTo>
                        <a:pt x="5882" y="99155"/>
                        <a:pt x="4834" y="96965"/>
                        <a:pt x="3881" y="94774"/>
                      </a:cubicBezTo>
                      <a:cubicBezTo>
                        <a:pt x="2072" y="90297"/>
                        <a:pt x="1214" y="85630"/>
                        <a:pt x="738" y="81058"/>
                      </a:cubicBezTo>
                      <a:cubicBezTo>
                        <a:pt x="-310" y="71819"/>
                        <a:pt x="-119" y="62770"/>
                        <a:pt x="548" y="53721"/>
                      </a:cubicBezTo>
                      <a:cubicBezTo>
                        <a:pt x="1595" y="35528"/>
                        <a:pt x="4548" y="17812"/>
                        <a:pt x="6358" y="0"/>
                      </a:cubicBezTo>
                      <a:close/>
                    </a:path>
                  </a:pathLst>
                </a:custGeom>
                <a:solidFill>
                  <a:srgbClr val="5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A19C037C-935F-4D1A-8661-13766AD29AFC}"/>
                    </a:ext>
                  </a:extLst>
                </p:cNvPr>
                <p:cNvSpPr/>
                <p:nvPr/>
              </p:nvSpPr>
              <p:spPr>
                <a:xfrm>
                  <a:off x="1409414" y="1601782"/>
                  <a:ext cx="446899" cy="156634"/>
                </a:xfrm>
                <a:custGeom>
                  <a:avLst/>
                  <a:gdLst>
                    <a:gd name="connsiteX0" fmla="*/ 0 w 446899"/>
                    <a:gd name="connsiteY0" fmla="*/ 75569 h 156634"/>
                    <a:gd name="connsiteX1" fmla="*/ 22384 w 446899"/>
                    <a:gd name="connsiteY1" fmla="*/ 156437 h 156634"/>
                    <a:gd name="connsiteX2" fmla="*/ 400621 w 446899"/>
                    <a:gd name="connsiteY2" fmla="*/ 21753 h 156634"/>
                    <a:gd name="connsiteX3" fmla="*/ 426815 w 446899"/>
                    <a:gd name="connsiteY3" fmla="*/ 8418 h 156634"/>
                    <a:gd name="connsiteX4" fmla="*/ 446818 w 446899"/>
                    <a:gd name="connsiteY4" fmla="*/ 5561 h 156634"/>
                    <a:gd name="connsiteX5" fmla="*/ 414909 w 446899"/>
                    <a:gd name="connsiteY5" fmla="*/ 1751 h 156634"/>
                    <a:gd name="connsiteX6" fmla="*/ 115157 w 446899"/>
                    <a:gd name="connsiteY6" fmla="*/ 90714 h 156634"/>
                    <a:gd name="connsiteX7" fmla="*/ 0 w 446899"/>
                    <a:gd name="connsiteY7" fmla="*/ 75569 h 15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6899" h="156634">
                      <a:moveTo>
                        <a:pt x="0" y="75569"/>
                      </a:moveTo>
                      <a:cubicBezTo>
                        <a:pt x="0" y="75569"/>
                        <a:pt x="20479" y="150246"/>
                        <a:pt x="22384" y="156437"/>
                      </a:cubicBezTo>
                      <a:cubicBezTo>
                        <a:pt x="24289" y="162628"/>
                        <a:pt x="400621" y="21753"/>
                        <a:pt x="400621" y="21753"/>
                      </a:cubicBezTo>
                      <a:cubicBezTo>
                        <a:pt x="400621" y="21753"/>
                        <a:pt x="423958" y="9371"/>
                        <a:pt x="426815" y="8418"/>
                      </a:cubicBezTo>
                      <a:cubicBezTo>
                        <a:pt x="429673" y="7466"/>
                        <a:pt x="445389" y="6513"/>
                        <a:pt x="446818" y="5561"/>
                      </a:cubicBezTo>
                      <a:cubicBezTo>
                        <a:pt x="448246" y="4608"/>
                        <a:pt x="430625" y="-3488"/>
                        <a:pt x="414909" y="1751"/>
                      </a:cubicBezTo>
                      <a:cubicBezTo>
                        <a:pt x="399193" y="6989"/>
                        <a:pt x="115157" y="90714"/>
                        <a:pt x="115157" y="90714"/>
                      </a:cubicBezTo>
                      <a:lnTo>
                        <a:pt x="0" y="75569"/>
                      </a:ln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3" name="图形 4">
                  <a:extLst>
                    <a:ext uri="{FF2B5EF4-FFF2-40B4-BE49-F238E27FC236}">
                      <a16:creationId xmlns:a16="http://schemas.microsoft.com/office/drawing/2014/main" id="{B5EC6FC8-F813-4F5E-B5C8-B0BDA102AB99}"/>
                    </a:ext>
                  </a:extLst>
                </p:cNvPr>
                <p:cNvGrpSpPr/>
                <p:nvPr/>
              </p:nvGrpSpPr>
              <p:grpSpPr>
                <a:xfrm>
                  <a:off x="1403158" y="1243012"/>
                  <a:ext cx="440405" cy="267664"/>
                  <a:chOff x="1403158" y="1243012"/>
                  <a:chExt cx="440405" cy="267664"/>
                </a:xfrm>
              </p:grpSpPr>
              <p:grpSp>
                <p:nvGrpSpPr>
                  <p:cNvPr id="237" name="图形 4">
                    <a:extLst>
                      <a:ext uri="{FF2B5EF4-FFF2-40B4-BE49-F238E27FC236}">
                        <a16:creationId xmlns:a16="http://schemas.microsoft.com/office/drawing/2014/main" id="{29232A2F-19FF-41FB-98DB-D380D3970AEB}"/>
                      </a:ext>
                    </a:extLst>
                  </p:cNvPr>
                  <p:cNvGrpSpPr/>
                  <p:nvPr/>
                </p:nvGrpSpPr>
                <p:grpSpPr>
                  <a:xfrm>
                    <a:off x="1667732" y="1243012"/>
                    <a:ext cx="174307" cy="139699"/>
                    <a:chOff x="1667732" y="1243012"/>
                    <a:chExt cx="174307" cy="139699"/>
                  </a:xfrm>
                </p:grpSpPr>
                <p:sp>
                  <p:nvSpPr>
                    <p:cNvPr id="252" name="任意多边形: 形状 251">
                      <a:extLst>
                        <a:ext uri="{FF2B5EF4-FFF2-40B4-BE49-F238E27FC236}">
                          <a16:creationId xmlns:a16="http://schemas.microsoft.com/office/drawing/2014/main" id="{D92291BF-B940-46E2-B4BB-9565372D37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67732" y="1243012"/>
                      <a:ext cx="173926" cy="137922"/>
                    </a:xfrm>
                    <a:custGeom>
                      <a:avLst/>
                      <a:gdLst>
                        <a:gd name="connsiteX0" fmla="*/ 155353 w 173926"/>
                        <a:gd name="connsiteY0" fmla="*/ 62103 h 137922"/>
                        <a:gd name="connsiteX1" fmla="*/ 128302 w 173926"/>
                        <a:gd name="connsiteY1" fmla="*/ 97346 h 137922"/>
                        <a:gd name="connsiteX2" fmla="*/ 91821 w 173926"/>
                        <a:gd name="connsiteY2" fmla="*/ 107823 h 137922"/>
                        <a:gd name="connsiteX3" fmla="*/ 61055 w 173926"/>
                        <a:gd name="connsiteY3" fmla="*/ 96679 h 137922"/>
                        <a:gd name="connsiteX4" fmla="*/ 36195 w 173926"/>
                        <a:gd name="connsiteY4" fmla="*/ 62675 h 137922"/>
                        <a:gd name="connsiteX5" fmla="*/ 50102 w 173926"/>
                        <a:gd name="connsiteY5" fmla="*/ 34004 h 137922"/>
                        <a:gd name="connsiteX6" fmla="*/ 88011 w 173926"/>
                        <a:gd name="connsiteY6" fmla="*/ 18764 h 137922"/>
                        <a:gd name="connsiteX7" fmla="*/ 135922 w 173926"/>
                        <a:gd name="connsiteY7" fmla="*/ 22098 h 137922"/>
                        <a:gd name="connsiteX8" fmla="*/ 146209 w 173926"/>
                        <a:gd name="connsiteY8" fmla="*/ 9049 h 137922"/>
                        <a:gd name="connsiteX9" fmla="*/ 77057 w 173926"/>
                        <a:gd name="connsiteY9" fmla="*/ 0 h 137922"/>
                        <a:gd name="connsiteX10" fmla="*/ 20479 w 173926"/>
                        <a:gd name="connsiteY10" fmla="*/ 16764 h 137922"/>
                        <a:gd name="connsiteX11" fmla="*/ 0 w 173926"/>
                        <a:gd name="connsiteY11" fmla="*/ 64198 h 137922"/>
                        <a:gd name="connsiteX12" fmla="*/ 38672 w 173926"/>
                        <a:gd name="connsiteY12" fmla="*/ 119253 h 137922"/>
                        <a:gd name="connsiteX13" fmla="*/ 83249 w 173926"/>
                        <a:gd name="connsiteY13" fmla="*/ 137922 h 137922"/>
                        <a:gd name="connsiteX14" fmla="*/ 139732 w 173926"/>
                        <a:gd name="connsiteY14" fmla="*/ 120777 h 137922"/>
                        <a:gd name="connsiteX15" fmla="*/ 173927 w 173926"/>
                        <a:gd name="connsiteY15" fmla="*/ 66294 h 1379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73926" h="137922">
                          <a:moveTo>
                            <a:pt x="155353" y="62103"/>
                          </a:moveTo>
                          <a:lnTo>
                            <a:pt x="128302" y="97346"/>
                          </a:lnTo>
                          <a:lnTo>
                            <a:pt x="91821" y="107823"/>
                          </a:lnTo>
                          <a:lnTo>
                            <a:pt x="61055" y="96679"/>
                          </a:lnTo>
                          <a:lnTo>
                            <a:pt x="36195" y="62675"/>
                          </a:lnTo>
                          <a:lnTo>
                            <a:pt x="50102" y="34004"/>
                          </a:lnTo>
                          <a:lnTo>
                            <a:pt x="88011" y="18764"/>
                          </a:lnTo>
                          <a:lnTo>
                            <a:pt x="135922" y="22098"/>
                          </a:lnTo>
                          <a:lnTo>
                            <a:pt x="146209" y="9049"/>
                          </a:lnTo>
                          <a:lnTo>
                            <a:pt x="77057" y="0"/>
                          </a:lnTo>
                          <a:lnTo>
                            <a:pt x="20479" y="16764"/>
                          </a:lnTo>
                          <a:lnTo>
                            <a:pt x="0" y="64198"/>
                          </a:lnTo>
                          <a:lnTo>
                            <a:pt x="38672" y="119253"/>
                          </a:lnTo>
                          <a:lnTo>
                            <a:pt x="83249" y="137922"/>
                          </a:lnTo>
                          <a:lnTo>
                            <a:pt x="139732" y="120777"/>
                          </a:lnTo>
                          <a:lnTo>
                            <a:pt x="173927" y="66294"/>
                          </a:lnTo>
                          <a:close/>
                        </a:path>
                      </a:pathLst>
                    </a:custGeom>
                    <a:solidFill>
                      <a:srgbClr val="FF454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3" name="任意多边形: 形状 252">
                      <a:extLst>
                        <a:ext uri="{FF2B5EF4-FFF2-40B4-BE49-F238E27FC236}">
                          <a16:creationId xmlns:a16="http://schemas.microsoft.com/office/drawing/2014/main" id="{9DA08756-A95F-431C-BCA6-68A97ED98F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71066" y="1247298"/>
                      <a:ext cx="140493" cy="132778"/>
                    </a:xfrm>
                    <a:custGeom>
                      <a:avLst/>
                      <a:gdLst>
                        <a:gd name="connsiteX0" fmla="*/ 17717 w 140493"/>
                        <a:gd name="connsiteY0" fmla="*/ 68961 h 132778"/>
                        <a:gd name="connsiteX1" fmla="*/ 19621 w 140493"/>
                        <a:gd name="connsiteY1" fmla="*/ 37243 h 132778"/>
                        <a:gd name="connsiteX2" fmla="*/ 52578 w 140493"/>
                        <a:gd name="connsiteY2" fmla="*/ 16288 h 132778"/>
                        <a:gd name="connsiteX3" fmla="*/ 138208 w 140493"/>
                        <a:gd name="connsiteY3" fmla="*/ 10573 h 132778"/>
                        <a:gd name="connsiteX4" fmla="*/ 138208 w 140493"/>
                        <a:gd name="connsiteY4" fmla="*/ 10573 h 132778"/>
                        <a:gd name="connsiteX5" fmla="*/ 140494 w 140493"/>
                        <a:gd name="connsiteY5" fmla="*/ 4572 h 132778"/>
                        <a:gd name="connsiteX6" fmla="*/ 74200 w 140493"/>
                        <a:gd name="connsiteY6" fmla="*/ 0 h 132778"/>
                        <a:gd name="connsiteX7" fmla="*/ 20002 w 140493"/>
                        <a:gd name="connsiteY7" fmla="*/ 21908 h 132778"/>
                        <a:gd name="connsiteX8" fmla="*/ 0 w 140493"/>
                        <a:gd name="connsiteY8" fmla="*/ 62865 h 132778"/>
                        <a:gd name="connsiteX9" fmla="*/ 35242 w 140493"/>
                        <a:gd name="connsiteY9" fmla="*/ 115062 h 132778"/>
                        <a:gd name="connsiteX10" fmla="*/ 77438 w 140493"/>
                        <a:gd name="connsiteY10" fmla="*/ 132779 h 132778"/>
                        <a:gd name="connsiteX11" fmla="*/ 79153 w 140493"/>
                        <a:gd name="connsiteY11" fmla="*/ 128016 h 132778"/>
                        <a:gd name="connsiteX12" fmla="*/ 47434 w 140493"/>
                        <a:gd name="connsiteY12" fmla="*/ 112205 h 132778"/>
                        <a:gd name="connsiteX13" fmla="*/ 17717 w 140493"/>
                        <a:gd name="connsiteY13" fmla="*/ 68961 h 1327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493" h="132778">
                          <a:moveTo>
                            <a:pt x="17717" y="68961"/>
                          </a:moveTo>
                          <a:lnTo>
                            <a:pt x="19621" y="37243"/>
                          </a:lnTo>
                          <a:cubicBezTo>
                            <a:pt x="19621" y="37243"/>
                            <a:pt x="29813" y="23908"/>
                            <a:pt x="52578" y="16288"/>
                          </a:cubicBezTo>
                          <a:cubicBezTo>
                            <a:pt x="75438" y="8668"/>
                            <a:pt x="96298" y="1048"/>
                            <a:pt x="138208" y="10573"/>
                          </a:cubicBezTo>
                          <a:lnTo>
                            <a:pt x="138208" y="10573"/>
                          </a:lnTo>
                          <a:cubicBezTo>
                            <a:pt x="138303" y="10287"/>
                            <a:pt x="139255" y="7906"/>
                            <a:pt x="140494" y="4572"/>
                          </a:cubicBezTo>
                          <a:lnTo>
                            <a:pt x="74200" y="0"/>
                          </a:lnTo>
                          <a:lnTo>
                            <a:pt x="20002" y="21908"/>
                          </a:lnTo>
                          <a:lnTo>
                            <a:pt x="0" y="62865"/>
                          </a:lnTo>
                          <a:lnTo>
                            <a:pt x="35242" y="115062"/>
                          </a:lnTo>
                          <a:lnTo>
                            <a:pt x="77438" y="132779"/>
                          </a:lnTo>
                          <a:lnTo>
                            <a:pt x="79153" y="128016"/>
                          </a:lnTo>
                          <a:lnTo>
                            <a:pt x="47434" y="112205"/>
                          </a:lnTo>
                          <a:lnTo>
                            <a:pt x="17717" y="68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30242B7B-2C10-4499-A388-525F0BB323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68704" y="1244536"/>
                      <a:ext cx="173334" cy="138175"/>
                    </a:xfrm>
                    <a:custGeom>
                      <a:avLst/>
                      <a:gdLst>
                        <a:gd name="connsiteX0" fmla="*/ 154380 w 173334"/>
                        <a:gd name="connsiteY0" fmla="*/ 60579 h 138175"/>
                        <a:gd name="connsiteX1" fmla="*/ 131044 w 173334"/>
                        <a:gd name="connsiteY1" fmla="*/ 99155 h 138175"/>
                        <a:gd name="connsiteX2" fmla="*/ 130663 w 173334"/>
                        <a:gd name="connsiteY2" fmla="*/ 99441 h 138175"/>
                        <a:gd name="connsiteX3" fmla="*/ 130663 w 173334"/>
                        <a:gd name="connsiteY3" fmla="*/ 99441 h 138175"/>
                        <a:gd name="connsiteX4" fmla="*/ 91325 w 173334"/>
                        <a:gd name="connsiteY4" fmla="*/ 112014 h 138175"/>
                        <a:gd name="connsiteX5" fmla="*/ 90467 w 173334"/>
                        <a:gd name="connsiteY5" fmla="*/ 112014 h 138175"/>
                        <a:gd name="connsiteX6" fmla="*/ 90467 w 173334"/>
                        <a:gd name="connsiteY6" fmla="*/ 112014 h 138175"/>
                        <a:gd name="connsiteX7" fmla="*/ 59225 w 173334"/>
                        <a:gd name="connsiteY7" fmla="*/ 99250 h 138175"/>
                        <a:gd name="connsiteX8" fmla="*/ 58463 w 173334"/>
                        <a:gd name="connsiteY8" fmla="*/ 98679 h 138175"/>
                        <a:gd name="connsiteX9" fmla="*/ 58463 w 173334"/>
                        <a:gd name="connsiteY9" fmla="*/ 98679 h 138175"/>
                        <a:gd name="connsiteX10" fmla="*/ 33508 w 173334"/>
                        <a:gd name="connsiteY10" fmla="*/ 62389 h 138175"/>
                        <a:gd name="connsiteX11" fmla="*/ 33317 w 173334"/>
                        <a:gd name="connsiteY11" fmla="*/ 60388 h 138175"/>
                        <a:gd name="connsiteX12" fmla="*/ 33317 w 173334"/>
                        <a:gd name="connsiteY12" fmla="*/ 60388 h 138175"/>
                        <a:gd name="connsiteX13" fmla="*/ 47033 w 173334"/>
                        <a:gd name="connsiteY13" fmla="*/ 31623 h 138175"/>
                        <a:gd name="connsiteX14" fmla="*/ 48176 w 173334"/>
                        <a:gd name="connsiteY14" fmla="*/ 30480 h 138175"/>
                        <a:gd name="connsiteX15" fmla="*/ 48272 w 173334"/>
                        <a:gd name="connsiteY15" fmla="*/ 30480 h 138175"/>
                        <a:gd name="connsiteX16" fmla="*/ 86086 w 173334"/>
                        <a:gd name="connsiteY16" fmla="*/ 15049 h 138175"/>
                        <a:gd name="connsiteX17" fmla="*/ 87134 w 173334"/>
                        <a:gd name="connsiteY17" fmla="*/ 14859 h 138175"/>
                        <a:gd name="connsiteX18" fmla="*/ 87134 w 173334"/>
                        <a:gd name="connsiteY18" fmla="*/ 14859 h 138175"/>
                        <a:gd name="connsiteX19" fmla="*/ 135044 w 173334"/>
                        <a:gd name="connsiteY19" fmla="*/ 18002 h 138175"/>
                        <a:gd name="connsiteX20" fmla="*/ 132758 w 173334"/>
                        <a:gd name="connsiteY20" fmla="*/ 19050 h 138175"/>
                        <a:gd name="connsiteX21" fmla="*/ 142950 w 173334"/>
                        <a:gd name="connsiteY21" fmla="*/ 6001 h 138175"/>
                        <a:gd name="connsiteX22" fmla="*/ 144855 w 173334"/>
                        <a:gd name="connsiteY22" fmla="*/ 10287 h 138175"/>
                        <a:gd name="connsiteX23" fmla="*/ 76370 w 173334"/>
                        <a:gd name="connsiteY23" fmla="*/ 5715 h 138175"/>
                        <a:gd name="connsiteX24" fmla="*/ 77609 w 173334"/>
                        <a:gd name="connsiteY24" fmla="*/ 5524 h 138175"/>
                        <a:gd name="connsiteX25" fmla="*/ 23316 w 173334"/>
                        <a:gd name="connsiteY25" fmla="*/ 27241 h 138175"/>
                        <a:gd name="connsiteX26" fmla="*/ 24745 w 173334"/>
                        <a:gd name="connsiteY26" fmla="*/ 25908 h 138175"/>
                        <a:gd name="connsiteX27" fmla="*/ 4647 w 173334"/>
                        <a:gd name="connsiteY27" fmla="*/ 66770 h 138175"/>
                        <a:gd name="connsiteX28" fmla="*/ 4457 w 173334"/>
                        <a:gd name="connsiteY28" fmla="*/ 64198 h 138175"/>
                        <a:gd name="connsiteX29" fmla="*/ 39413 w 173334"/>
                        <a:gd name="connsiteY29" fmla="*/ 116586 h 138175"/>
                        <a:gd name="connsiteX30" fmla="*/ 38366 w 173334"/>
                        <a:gd name="connsiteY30" fmla="*/ 115729 h 138175"/>
                        <a:gd name="connsiteX31" fmla="*/ 82752 w 173334"/>
                        <a:gd name="connsiteY31" fmla="*/ 134779 h 138175"/>
                        <a:gd name="connsiteX32" fmla="*/ 81514 w 173334"/>
                        <a:gd name="connsiteY32" fmla="*/ 134684 h 138175"/>
                        <a:gd name="connsiteX33" fmla="*/ 109803 w 173334"/>
                        <a:gd name="connsiteY33" fmla="*/ 126397 h 138175"/>
                        <a:gd name="connsiteX34" fmla="*/ 138092 w 173334"/>
                        <a:gd name="connsiteY34" fmla="*/ 118110 h 138175"/>
                        <a:gd name="connsiteX35" fmla="*/ 137330 w 173334"/>
                        <a:gd name="connsiteY35" fmla="*/ 118681 h 138175"/>
                        <a:gd name="connsiteX36" fmla="*/ 172382 w 173334"/>
                        <a:gd name="connsiteY36" fmla="*/ 64579 h 138175"/>
                        <a:gd name="connsiteX37" fmla="*/ 172573 w 173334"/>
                        <a:gd name="connsiteY37" fmla="*/ 65151 h 138175"/>
                        <a:gd name="connsiteX38" fmla="*/ 154380 w 173334"/>
                        <a:gd name="connsiteY38" fmla="*/ 60579 h 138175"/>
                        <a:gd name="connsiteX39" fmla="*/ 154380 w 173334"/>
                        <a:gd name="connsiteY39" fmla="*/ 60579 h 138175"/>
                        <a:gd name="connsiteX40" fmla="*/ 173049 w 173334"/>
                        <a:gd name="connsiteY40" fmla="*/ 64389 h 138175"/>
                        <a:gd name="connsiteX41" fmla="*/ 173335 w 173334"/>
                        <a:gd name="connsiteY41" fmla="*/ 64770 h 138175"/>
                        <a:gd name="connsiteX42" fmla="*/ 173335 w 173334"/>
                        <a:gd name="connsiteY42" fmla="*/ 64865 h 138175"/>
                        <a:gd name="connsiteX43" fmla="*/ 173335 w 173334"/>
                        <a:gd name="connsiteY43" fmla="*/ 64865 h 138175"/>
                        <a:gd name="connsiteX44" fmla="*/ 139902 w 173334"/>
                        <a:gd name="connsiteY44" fmla="*/ 119920 h 138175"/>
                        <a:gd name="connsiteX45" fmla="*/ 139235 w 173334"/>
                        <a:gd name="connsiteY45" fmla="*/ 120491 h 138175"/>
                        <a:gd name="connsiteX46" fmla="*/ 139235 w 173334"/>
                        <a:gd name="connsiteY46" fmla="*/ 120491 h 138175"/>
                        <a:gd name="connsiteX47" fmla="*/ 111041 w 173334"/>
                        <a:gd name="connsiteY47" fmla="*/ 129349 h 138175"/>
                        <a:gd name="connsiteX48" fmla="*/ 82847 w 173334"/>
                        <a:gd name="connsiteY48" fmla="*/ 138113 h 138175"/>
                        <a:gd name="connsiteX49" fmla="*/ 81609 w 173334"/>
                        <a:gd name="connsiteY49" fmla="*/ 138017 h 138175"/>
                        <a:gd name="connsiteX50" fmla="*/ 81609 w 173334"/>
                        <a:gd name="connsiteY50" fmla="*/ 138017 h 138175"/>
                        <a:gd name="connsiteX51" fmla="*/ 36842 w 173334"/>
                        <a:gd name="connsiteY51" fmla="*/ 119729 h 138175"/>
                        <a:gd name="connsiteX52" fmla="*/ 35889 w 173334"/>
                        <a:gd name="connsiteY52" fmla="*/ 118967 h 138175"/>
                        <a:gd name="connsiteX53" fmla="*/ 35889 w 173334"/>
                        <a:gd name="connsiteY53" fmla="*/ 118967 h 138175"/>
                        <a:gd name="connsiteX54" fmla="*/ 456 w 173334"/>
                        <a:gd name="connsiteY54" fmla="*/ 66961 h 138175"/>
                        <a:gd name="connsiteX55" fmla="*/ 266 w 173334"/>
                        <a:gd name="connsiteY55" fmla="*/ 64484 h 138175"/>
                        <a:gd name="connsiteX56" fmla="*/ 266 w 173334"/>
                        <a:gd name="connsiteY56" fmla="*/ 64484 h 138175"/>
                        <a:gd name="connsiteX57" fmla="*/ 20173 w 173334"/>
                        <a:gd name="connsiteY57" fmla="*/ 23527 h 138175"/>
                        <a:gd name="connsiteX58" fmla="*/ 21602 w 173334"/>
                        <a:gd name="connsiteY58" fmla="*/ 22193 h 138175"/>
                        <a:gd name="connsiteX59" fmla="*/ 21602 w 173334"/>
                        <a:gd name="connsiteY59" fmla="*/ 22193 h 138175"/>
                        <a:gd name="connsiteX60" fmla="*/ 75799 w 173334"/>
                        <a:gd name="connsiteY60" fmla="*/ 190 h 138175"/>
                        <a:gd name="connsiteX61" fmla="*/ 77037 w 173334"/>
                        <a:gd name="connsiteY61" fmla="*/ 0 h 138175"/>
                        <a:gd name="connsiteX62" fmla="*/ 145522 w 173334"/>
                        <a:gd name="connsiteY62" fmla="*/ 4953 h 138175"/>
                        <a:gd name="connsiteX63" fmla="*/ 145522 w 173334"/>
                        <a:gd name="connsiteY63" fmla="*/ 4953 h 138175"/>
                        <a:gd name="connsiteX64" fmla="*/ 147998 w 173334"/>
                        <a:gd name="connsiteY64" fmla="*/ 7810 h 138175"/>
                        <a:gd name="connsiteX65" fmla="*/ 147427 w 173334"/>
                        <a:gd name="connsiteY65" fmla="*/ 9239 h 138175"/>
                        <a:gd name="connsiteX66" fmla="*/ 137140 w 173334"/>
                        <a:gd name="connsiteY66" fmla="*/ 22288 h 138175"/>
                        <a:gd name="connsiteX67" fmla="*/ 137140 w 173334"/>
                        <a:gd name="connsiteY67" fmla="*/ 22288 h 138175"/>
                        <a:gd name="connsiteX68" fmla="*/ 134949 w 173334"/>
                        <a:gd name="connsiteY68" fmla="*/ 23241 h 138175"/>
                        <a:gd name="connsiteX69" fmla="*/ 87038 w 173334"/>
                        <a:gd name="connsiteY69" fmla="*/ 19812 h 138175"/>
                        <a:gd name="connsiteX70" fmla="*/ 88181 w 173334"/>
                        <a:gd name="connsiteY70" fmla="*/ 19621 h 138175"/>
                        <a:gd name="connsiteX71" fmla="*/ 50177 w 173334"/>
                        <a:gd name="connsiteY71" fmla="*/ 34766 h 138175"/>
                        <a:gd name="connsiteX72" fmla="*/ 51415 w 173334"/>
                        <a:gd name="connsiteY72" fmla="*/ 33623 h 138175"/>
                        <a:gd name="connsiteX73" fmla="*/ 37223 w 173334"/>
                        <a:gd name="connsiteY73" fmla="*/ 62103 h 138175"/>
                        <a:gd name="connsiteX74" fmla="*/ 37127 w 173334"/>
                        <a:gd name="connsiteY74" fmla="*/ 60103 h 138175"/>
                        <a:gd name="connsiteX75" fmla="*/ 61416 w 173334"/>
                        <a:gd name="connsiteY75" fmla="*/ 96774 h 138175"/>
                        <a:gd name="connsiteX76" fmla="*/ 60654 w 173334"/>
                        <a:gd name="connsiteY76" fmla="*/ 96202 h 138175"/>
                        <a:gd name="connsiteX77" fmla="*/ 91706 w 173334"/>
                        <a:gd name="connsiteY77" fmla="*/ 109538 h 138175"/>
                        <a:gd name="connsiteX78" fmla="*/ 90848 w 173334"/>
                        <a:gd name="connsiteY78" fmla="*/ 109538 h 138175"/>
                        <a:gd name="connsiteX79" fmla="*/ 130472 w 173334"/>
                        <a:gd name="connsiteY79" fmla="*/ 98107 h 138175"/>
                        <a:gd name="connsiteX80" fmla="*/ 130091 w 173334"/>
                        <a:gd name="connsiteY80" fmla="*/ 98393 h 138175"/>
                        <a:gd name="connsiteX81" fmla="*/ 154380 w 173334"/>
                        <a:gd name="connsiteY81" fmla="*/ 60579 h 1381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</a:cxnLst>
                      <a:rect l="l" t="t" r="r" b="b"/>
                      <a:pathLst>
                        <a:path w="173334" h="138175">
                          <a:moveTo>
                            <a:pt x="154380" y="60579"/>
                          </a:moveTo>
                          <a:cubicBezTo>
                            <a:pt x="146665" y="73438"/>
                            <a:pt x="138854" y="86296"/>
                            <a:pt x="131044" y="99155"/>
                          </a:cubicBezTo>
                          <a:cubicBezTo>
                            <a:pt x="130949" y="99346"/>
                            <a:pt x="130758" y="99441"/>
                            <a:pt x="130663" y="99441"/>
                          </a:cubicBezTo>
                          <a:lnTo>
                            <a:pt x="130663" y="99441"/>
                          </a:lnTo>
                          <a:lnTo>
                            <a:pt x="91325" y="112014"/>
                          </a:lnTo>
                          <a:cubicBezTo>
                            <a:pt x="91039" y="112109"/>
                            <a:pt x="90753" y="112109"/>
                            <a:pt x="90467" y="112014"/>
                          </a:cubicBezTo>
                          <a:lnTo>
                            <a:pt x="90467" y="112014"/>
                          </a:lnTo>
                          <a:lnTo>
                            <a:pt x="59225" y="99250"/>
                          </a:lnTo>
                          <a:cubicBezTo>
                            <a:pt x="58940" y="99155"/>
                            <a:pt x="58654" y="98869"/>
                            <a:pt x="58463" y="98679"/>
                          </a:cubicBezTo>
                          <a:lnTo>
                            <a:pt x="58463" y="98679"/>
                          </a:lnTo>
                          <a:lnTo>
                            <a:pt x="33508" y="62389"/>
                          </a:lnTo>
                          <a:cubicBezTo>
                            <a:pt x="33127" y="61817"/>
                            <a:pt x="33032" y="61055"/>
                            <a:pt x="33317" y="60388"/>
                          </a:cubicBezTo>
                          <a:lnTo>
                            <a:pt x="33317" y="60388"/>
                          </a:lnTo>
                          <a:lnTo>
                            <a:pt x="47033" y="31623"/>
                          </a:lnTo>
                          <a:cubicBezTo>
                            <a:pt x="47319" y="31051"/>
                            <a:pt x="47700" y="30766"/>
                            <a:pt x="48176" y="30480"/>
                          </a:cubicBezTo>
                          <a:lnTo>
                            <a:pt x="48272" y="30480"/>
                          </a:lnTo>
                          <a:cubicBezTo>
                            <a:pt x="60845" y="25241"/>
                            <a:pt x="73513" y="20193"/>
                            <a:pt x="86086" y="15049"/>
                          </a:cubicBezTo>
                          <a:cubicBezTo>
                            <a:pt x="86467" y="14954"/>
                            <a:pt x="86848" y="14859"/>
                            <a:pt x="87134" y="14859"/>
                          </a:cubicBezTo>
                          <a:lnTo>
                            <a:pt x="87134" y="14859"/>
                          </a:lnTo>
                          <a:lnTo>
                            <a:pt x="135044" y="18002"/>
                          </a:lnTo>
                          <a:lnTo>
                            <a:pt x="132758" y="19050"/>
                          </a:lnTo>
                          <a:lnTo>
                            <a:pt x="142950" y="6001"/>
                          </a:lnTo>
                          <a:lnTo>
                            <a:pt x="144855" y="10287"/>
                          </a:lnTo>
                          <a:lnTo>
                            <a:pt x="76370" y="5715"/>
                          </a:lnTo>
                          <a:lnTo>
                            <a:pt x="77609" y="5524"/>
                          </a:lnTo>
                          <a:lnTo>
                            <a:pt x="23316" y="27241"/>
                          </a:lnTo>
                          <a:lnTo>
                            <a:pt x="24745" y="25908"/>
                          </a:lnTo>
                          <a:lnTo>
                            <a:pt x="4647" y="66770"/>
                          </a:lnTo>
                          <a:lnTo>
                            <a:pt x="4457" y="64198"/>
                          </a:lnTo>
                          <a:cubicBezTo>
                            <a:pt x="16077" y="81629"/>
                            <a:pt x="27888" y="99060"/>
                            <a:pt x="39413" y="116586"/>
                          </a:cubicBezTo>
                          <a:lnTo>
                            <a:pt x="38366" y="115729"/>
                          </a:lnTo>
                          <a:lnTo>
                            <a:pt x="82752" y="134779"/>
                          </a:lnTo>
                          <a:lnTo>
                            <a:pt x="81514" y="134684"/>
                          </a:lnTo>
                          <a:lnTo>
                            <a:pt x="109803" y="126397"/>
                          </a:lnTo>
                          <a:lnTo>
                            <a:pt x="138092" y="118110"/>
                          </a:lnTo>
                          <a:lnTo>
                            <a:pt x="137330" y="118681"/>
                          </a:lnTo>
                          <a:lnTo>
                            <a:pt x="172382" y="64579"/>
                          </a:lnTo>
                          <a:lnTo>
                            <a:pt x="172573" y="65151"/>
                          </a:lnTo>
                          <a:lnTo>
                            <a:pt x="154380" y="60579"/>
                          </a:lnTo>
                          <a:close/>
                          <a:moveTo>
                            <a:pt x="154380" y="60579"/>
                          </a:moveTo>
                          <a:lnTo>
                            <a:pt x="173049" y="64389"/>
                          </a:lnTo>
                          <a:cubicBezTo>
                            <a:pt x="173240" y="64389"/>
                            <a:pt x="173335" y="64579"/>
                            <a:pt x="173335" y="64770"/>
                          </a:cubicBezTo>
                          <a:cubicBezTo>
                            <a:pt x="173335" y="64770"/>
                            <a:pt x="173335" y="64865"/>
                            <a:pt x="173335" y="64865"/>
                          </a:cubicBezTo>
                          <a:lnTo>
                            <a:pt x="173335" y="64865"/>
                          </a:lnTo>
                          <a:lnTo>
                            <a:pt x="139902" y="119920"/>
                          </a:lnTo>
                          <a:cubicBezTo>
                            <a:pt x="139712" y="120205"/>
                            <a:pt x="139521" y="120396"/>
                            <a:pt x="139235" y="120491"/>
                          </a:cubicBezTo>
                          <a:lnTo>
                            <a:pt x="139235" y="120491"/>
                          </a:lnTo>
                          <a:lnTo>
                            <a:pt x="111041" y="129349"/>
                          </a:lnTo>
                          <a:lnTo>
                            <a:pt x="82847" y="138113"/>
                          </a:lnTo>
                          <a:cubicBezTo>
                            <a:pt x="82466" y="138208"/>
                            <a:pt x="81990" y="138208"/>
                            <a:pt x="81609" y="138017"/>
                          </a:cubicBezTo>
                          <a:lnTo>
                            <a:pt x="81609" y="138017"/>
                          </a:lnTo>
                          <a:lnTo>
                            <a:pt x="36842" y="119729"/>
                          </a:lnTo>
                          <a:cubicBezTo>
                            <a:pt x="36461" y="119539"/>
                            <a:pt x="36080" y="119253"/>
                            <a:pt x="35889" y="118967"/>
                          </a:cubicBezTo>
                          <a:lnTo>
                            <a:pt x="35889" y="118967"/>
                          </a:lnTo>
                          <a:cubicBezTo>
                            <a:pt x="23983" y="101727"/>
                            <a:pt x="12267" y="84296"/>
                            <a:pt x="456" y="66961"/>
                          </a:cubicBezTo>
                          <a:cubicBezTo>
                            <a:pt x="-115" y="66199"/>
                            <a:pt x="-115" y="65246"/>
                            <a:pt x="266" y="64484"/>
                          </a:cubicBezTo>
                          <a:lnTo>
                            <a:pt x="266" y="64484"/>
                          </a:lnTo>
                          <a:lnTo>
                            <a:pt x="20173" y="23527"/>
                          </a:lnTo>
                          <a:cubicBezTo>
                            <a:pt x="20458" y="22955"/>
                            <a:pt x="20935" y="22479"/>
                            <a:pt x="21602" y="22193"/>
                          </a:cubicBezTo>
                          <a:lnTo>
                            <a:pt x="21602" y="22193"/>
                          </a:lnTo>
                          <a:lnTo>
                            <a:pt x="75799" y="190"/>
                          </a:lnTo>
                          <a:cubicBezTo>
                            <a:pt x="76180" y="0"/>
                            <a:pt x="76656" y="0"/>
                            <a:pt x="77037" y="0"/>
                          </a:cubicBezTo>
                          <a:lnTo>
                            <a:pt x="145522" y="4953"/>
                          </a:lnTo>
                          <a:lnTo>
                            <a:pt x="145522" y="4953"/>
                          </a:lnTo>
                          <a:cubicBezTo>
                            <a:pt x="146951" y="5048"/>
                            <a:pt x="148094" y="6382"/>
                            <a:pt x="147998" y="7810"/>
                          </a:cubicBezTo>
                          <a:cubicBezTo>
                            <a:pt x="147998" y="8382"/>
                            <a:pt x="147713" y="8858"/>
                            <a:pt x="147427" y="9239"/>
                          </a:cubicBezTo>
                          <a:lnTo>
                            <a:pt x="137140" y="22288"/>
                          </a:lnTo>
                          <a:lnTo>
                            <a:pt x="137140" y="22288"/>
                          </a:lnTo>
                          <a:cubicBezTo>
                            <a:pt x="136568" y="22955"/>
                            <a:pt x="135711" y="23336"/>
                            <a:pt x="134949" y="23241"/>
                          </a:cubicBezTo>
                          <a:lnTo>
                            <a:pt x="87038" y="19812"/>
                          </a:lnTo>
                          <a:lnTo>
                            <a:pt x="88181" y="19621"/>
                          </a:lnTo>
                          <a:cubicBezTo>
                            <a:pt x="75513" y="24670"/>
                            <a:pt x="62940" y="29813"/>
                            <a:pt x="50177" y="34766"/>
                          </a:cubicBezTo>
                          <a:lnTo>
                            <a:pt x="51415" y="33623"/>
                          </a:lnTo>
                          <a:lnTo>
                            <a:pt x="37223" y="62103"/>
                          </a:lnTo>
                          <a:lnTo>
                            <a:pt x="37127" y="60103"/>
                          </a:lnTo>
                          <a:lnTo>
                            <a:pt x="61416" y="96774"/>
                          </a:lnTo>
                          <a:lnTo>
                            <a:pt x="60654" y="96202"/>
                          </a:lnTo>
                          <a:lnTo>
                            <a:pt x="91706" y="109538"/>
                          </a:lnTo>
                          <a:lnTo>
                            <a:pt x="90848" y="109538"/>
                          </a:lnTo>
                          <a:lnTo>
                            <a:pt x="130472" y="98107"/>
                          </a:lnTo>
                          <a:lnTo>
                            <a:pt x="130091" y="98393"/>
                          </a:lnTo>
                          <a:cubicBezTo>
                            <a:pt x="137902" y="85725"/>
                            <a:pt x="146189" y="73152"/>
                            <a:pt x="154380" y="60579"/>
                          </a:cubicBezTo>
                          <a:close/>
                        </a:path>
                      </a:pathLst>
                    </a:custGeom>
                    <a:solidFill>
                      <a:srgbClr val="47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8" name="图形 4">
                    <a:extLst>
                      <a:ext uri="{FF2B5EF4-FFF2-40B4-BE49-F238E27FC236}">
                        <a16:creationId xmlns:a16="http://schemas.microsoft.com/office/drawing/2014/main" id="{1BA42818-2C1C-420B-A445-7D954138D134}"/>
                      </a:ext>
                    </a:extLst>
                  </p:cNvPr>
                  <p:cNvGrpSpPr/>
                  <p:nvPr/>
                </p:nvGrpSpPr>
                <p:grpSpPr>
                  <a:xfrm>
                    <a:off x="1668399" y="1307401"/>
                    <a:ext cx="39338" cy="75247"/>
                    <a:chOff x="1668399" y="1307401"/>
                    <a:chExt cx="39338" cy="75247"/>
                  </a:xfrm>
                </p:grpSpPr>
                <p:sp>
                  <p:nvSpPr>
                    <p:cNvPr id="250" name="任意多边形: 形状 249">
                      <a:extLst>
                        <a:ext uri="{FF2B5EF4-FFF2-40B4-BE49-F238E27FC236}">
                          <a16:creationId xmlns:a16="http://schemas.microsoft.com/office/drawing/2014/main" id="{185D938D-870A-4850-AE3C-72F66B66BA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71256" y="1310068"/>
                      <a:ext cx="35147" cy="71246"/>
                    </a:xfrm>
                    <a:custGeom>
                      <a:avLst/>
                      <a:gdLst>
                        <a:gd name="connsiteX0" fmla="*/ 35147 w 35147"/>
                        <a:gd name="connsiteY0" fmla="*/ 52197 h 71246"/>
                        <a:gd name="connsiteX1" fmla="*/ 35147 w 35147"/>
                        <a:gd name="connsiteY1" fmla="*/ 71247 h 71246"/>
                        <a:gd name="connsiteX2" fmla="*/ 0 w 35147"/>
                        <a:gd name="connsiteY2" fmla="*/ 19050 h 71246"/>
                        <a:gd name="connsiteX3" fmla="*/ 0 w 35147"/>
                        <a:gd name="connsiteY3" fmla="*/ 0 h 71246"/>
                        <a:gd name="connsiteX4" fmla="*/ 35147 w 35147"/>
                        <a:gd name="connsiteY4" fmla="*/ 52197 h 712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147" h="71246">
                          <a:moveTo>
                            <a:pt x="35147" y="52197"/>
                          </a:moveTo>
                          <a:lnTo>
                            <a:pt x="35147" y="71247"/>
                          </a:lnTo>
                          <a:lnTo>
                            <a:pt x="0" y="19050"/>
                          </a:lnTo>
                          <a:lnTo>
                            <a:pt x="0" y="0"/>
                          </a:lnTo>
                          <a:lnTo>
                            <a:pt x="35147" y="52197"/>
                          </a:lnTo>
                          <a:close/>
                        </a:path>
                      </a:pathLst>
                    </a:custGeom>
                    <a:solidFill>
                      <a:srgbClr val="FF454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1" name="任意多边形: 形状 250">
                      <a:extLst>
                        <a:ext uri="{FF2B5EF4-FFF2-40B4-BE49-F238E27FC236}">
                          <a16:creationId xmlns:a16="http://schemas.microsoft.com/office/drawing/2014/main" id="{882624AF-D3AB-4AAD-AC8C-A46D1360FA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68399" y="1307401"/>
                      <a:ext cx="39338" cy="75247"/>
                    </a:xfrm>
                    <a:custGeom>
                      <a:avLst/>
                      <a:gdLst>
                        <a:gd name="connsiteX0" fmla="*/ 38005 w 39338"/>
                        <a:gd name="connsiteY0" fmla="*/ 54864 h 75247"/>
                        <a:gd name="connsiteX1" fmla="*/ 38767 w 39338"/>
                        <a:gd name="connsiteY1" fmla="*/ 64389 h 75247"/>
                        <a:gd name="connsiteX2" fmla="*/ 39338 w 39338"/>
                        <a:gd name="connsiteY2" fmla="*/ 73914 h 75247"/>
                        <a:gd name="connsiteX3" fmla="*/ 38100 w 39338"/>
                        <a:gd name="connsiteY3" fmla="*/ 75248 h 75247"/>
                        <a:gd name="connsiteX4" fmla="*/ 37052 w 39338"/>
                        <a:gd name="connsiteY4" fmla="*/ 74771 h 75247"/>
                        <a:gd name="connsiteX5" fmla="*/ 36957 w 39338"/>
                        <a:gd name="connsiteY5" fmla="*/ 74676 h 75247"/>
                        <a:gd name="connsiteX6" fmla="*/ 27527 w 39338"/>
                        <a:gd name="connsiteY6" fmla="*/ 62008 h 75247"/>
                        <a:gd name="connsiteX7" fmla="*/ 18383 w 39338"/>
                        <a:gd name="connsiteY7" fmla="*/ 49244 h 75247"/>
                        <a:gd name="connsiteX8" fmla="*/ 9334 w 39338"/>
                        <a:gd name="connsiteY8" fmla="*/ 36385 h 75247"/>
                        <a:gd name="connsiteX9" fmla="*/ 476 w 39338"/>
                        <a:gd name="connsiteY9" fmla="*/ 23431 h 75247"/>
                        <a:gd name="connsiteX10" fmla="*/ 0 w 39338"/>
                        <a:gd name="connsiteY10" fmla="*/ 21812 h 75247"/>
                        <a:gd name="connsiteX11" fmla="*/ 95 w 39338"/>
                        <a:gd name="connsiteY11" fmla="*/ 2762 h 75247"/>
                        <a:gd name="connsiteX12" fmla="*/ 95 w 39338"/>
                        <a:gd name="connsiteY12" fmla="*/ 2667 h 75247"/>
                        <a:gd name="connsiteX13" fmla="*/ 2857 w 39338"/>
                        <a:gd name="connsiteY13" fmla="*/ 0 h 75247"/>
                        <a:gd name="connsiteX14" fmla="*/ 5143 w 39338"/>
                        <a:gd name="connsiteY14" fmla="*/ 1238 h 75247"/>
                        <a:gd name="connsiteX15" fmla="*/ 13716 w 39338"/>
                        <a:gd name="connsiteY15" fmla="*/ 14478 h 75247"/>
                        <a:gd name="connsiteX16" fmla="*/ 22098 w 39338"/>
                        <a:gd name="connsiteY16" fmla="*/ 27813 h 75247"/>
                        <a:gd name="connsiteX17" fmla="*/ 30289 w 39338"/>
                        <a:gd name="connsiteY17" fmla="*/ 41338 h 75247"/>
                        <a:gd name="connsiteX18" fmla="*/ 38005 w 39338"/>
                        <a:gd name="connsiteY18" fmla="*/ 54864 h 75247"/>
                        <a:gd name="connsiteX19" fmla="*/ 28289 w 39338"/>
                        <a:gd name="connsiteY19" fmla="*/ 42481 h 75247"/>
                        <a:gd name="connsiteX20" fmla="*/ 18859 w 39338"/>
                        <a:gd name="connsiteY20" fmla="*/ 29908 h 75247"/>
                        <a:gd name="connsiteX21" fmla="*/ 9620 w 39338"/>
                        <a:gd name="connsiteY21" fmla="*/ 17145 h 75247"/>
                        <a:gd name="connsiteX22" fmla="*/ 571 w 39338"/>
                        <a:gd name="connsiteY22" fmla="*/ 4286 h 75247"/>
                        <a:gd name="connsiteX23" fmla="*/ 5524 w 39338"/>
                        <a:gd name="connsiteY23" fmla="*/ 2762 h 75247"/>
                        <a:gd name="connsiteX24" fmla="*/ 5620 w 39338"/>
                        <a:gd name="connsiteY24" fmla="*/ 21812 h 75247"/>
                        <a:gd name="connsiteX25" fmla="*/ 5143 w 39338"/>
                        <a:gd name="connsiteY25" fmla="*/ 20193 h 75247"/>
                        <a:gd name="connsiteX26" fmla="*/ 13906 w 39338"/>
                        <a:gd name="connsiteY26" fmla="*/ 33338 h 75247"/>
                        <a:gd name="connsiteX27" fmla="*/ 22479 w 39338"/>
                        <a:gd name="connsiteY27" fmla="*/ 46577 h 75247"/>
                        <a:gd name="connsiteX28" fmla="*/ 30861 w 39338"/>
                        <a:gd name="connsiteY28" fmla="*/ 59912 h 75247"/>
                        <a:gd name="connsiteX29" fmla="*/ 39052 w 39338"/>
                        <a:gd name="connsiteY29" fmla="*/ 73342 h 75247"/>
                        <a:gd name="connsiteX30" fmla="*/ 36671 w 39338"/>
                        <a:gd name="connsiteY30" fmla="*/ 74104 h 75247"/>
                        <a:gd name="connsiteX31" fmla="*/ 37243 w 39338"/>
                        <a:gd name="connsiteY31" fmla="*/ 64579 h 75247"/>
                        <a:gd name="connsiteX32" fmla="*/ 38005 w 39338"/>
                        <a:gd name="connsiteY32" fmla="*/ 54864 h 75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39338" h="75247">
                          <a:moveTo>
                            <a:pt x="38005" y="54864"/>
                          </a:moveTo>
                          <a:cubicBezTo>
                            <a:pt x="38290" y="58007"/>
                            <a:pt x="38576" y="61246"/>
                            <a:pt x="38767" y="64389"/>
                          </a:cubicBezTo>
                          <a:cubicBezTo>
                            <a:pt x="38957" y="67532"/>
                            <a:pt x="39148" y="70771"/>
                            <a:pt x="39338" y="73914"/>
                          </a:cubicBezTo>
                          <a:cubicBezTo>
                            <a:pt x="39338" y="74581"/>
                            <a:pt x="38862" y="75248"/>
                            <a:pt x="38100" y="75248"/>
                          </a:cubicBezTo>
                          <a:cubicBezTo>
                            <a:pt x="37624" y="75248"/>
                            <a:pt x="37243" y="75057"/>
                            <a:pt x="37052" y="74771"/>
                          </a:cubicBezTo>
                          <a:lnTo>
                            <a:pt x="36957" y="74676"/>
                          </a:lnTo>
                          <a:cubicBezTo>
                            <a:pt x="33814" y="70485"/>
                            <a:pt x="30670" y="66294"/>
                            <a:pt x="27527" y="62008"/>
                          </a:cubicBezTo>
                          <a:cubicBezTo>
                            <a:pt x="24479" y="57721"/>
                            <a:pt x="21336" y="53530"/>
                            <a:pt x="18383" y="49244"/>
                          </a:cubicBezTo>
                          <a:cubicBezTo>
                            <a:pt x="15335" y="44958"/>
                            <a:pt x="12287" y="40672"/>
                            <a:pt x="9334" y="36385"/>
                          </a:cubicBezTo>
                          <a:lnTo>
                            <a:pt x="476" y="23431"/>
                          </a:lnTo>
                          <a:cubicBezTo>
                            <a:pt x="95" y="22955"/>
                            <a:pt x="0" y="22384"/>
                            <a:pt x="0" y="21812"/>
                          </a:cubicBezTo>
                          <a:lnTo>
                            <a:pt x="95" y="2762"/>
                          </a:lnTo>
                          <a:lnTo>
                            <a:pt x="95" y="2667"/>
                          </a:lnTo>
                          <a:cubicBezTo>
                            <a:pt x="95" y="1143"/>
                            <a:pt x="1333" y="0"/>
                            <a:pt x="2857" y="0"/>
                          </a:cubicBezTo>
                          <a:cubicBezTo>
                            <a:pt x="3810" y="0"/>
                            <a:pt x="4667" y="476"/>
                            <a:pt x="5143" y="1238"/>
                          </a:cubicBezTo>
                          <a:lnTo>
                            <a:pt x="13716" y="14478"/>
                          </a:lnTo>
                          <a:lnTo>
                            <a:pt x="22098" y="27813"/>
                          </a:lnTo>
                          <a:cubicBezTo>
                            <a:pt x="24860" y="32290"/>
                            <a:pt x="27622" y="36767"/>
                            <a:pt x="30289" y="41338"/>
                          </a:cubicBezTo>
                          <a:cubicBezTo>
                            <a:pt x="32861" y="45720"/>
                            <a:pt x="35433" y="50292"/>
                            <a:pt x="38005" y="54864"/>
                          </a:cubicBezTo>
                          <a:cubicBezTo>
                            <a:pt x="34671" y="50768"/>
                            <a:pt x="31432" y="46673"/>
                            <a:pt x="28289" y="42481"/>
                          </a:cubicBezTo>
                          <a:cubicBezTo>
                            <a:pt x="25051" y="38290"/>
                            <a:pt x="22003" y="34099"/>
                            <a:pt x="18859" y="29908"/>
                          </a:cubicBezTo>
                          <a:lnTo>
                            <a:pt x="9620" y="17145"/>
                          </a:lnTo>
                          <a:lnTo>
                            <a:pt x="571" y="4286"/>
                          </a:lnTo>
                          <a:lnTo>
                            <a:pt x="5524" y="2762"/>
                          </a:lnTo>
                          <a:lnTo>
                            <a:pt x="5620" y="21812"/>
                          </a:lnTo>
                          <a:lnTo>
                            <a:pt x="5143" y="20193"/>
                          </a:lnTo>
                          <a:lnTo>
                            <a:pt x="13906" y="33338"/>
                          </a:lnTo>
                          <a:cubicBezTo>
                            <a:pt x="16859" y="37719"/>
                            <a:pt x="19621" y="42100"/>
                            <a:pt x="22479" y="46577"/>
                          </a:cubicBezTo>
                          <a:cubicBezTo>
                            <a:pt x="25336" y="50959"/>
                            <a:pt x="28099" y="55435"/>
                            <a:pt x="30861" y="59912"/>
                          </a:cubicBezTo>
                          <a:cubicBezTo>
                            <a:pt x="33623" y="64389"/>
                            <a:pt x="36385" y="68866"/>
                            <a:pt x="39052" y="73342"/>
                          </a:cubicBezTo>
                          <a:lnTo>
                            <a:pt x="36671" y="74104"/>
                          </a:lnTo>
                          <a:cubicBezTo>
                            <a:pt x="36862" y="70961"/>
                            <a:pt x="36957" y="67723"/>
                            <a:pt x="37243" y="64579"/>
                          </a:cubicBezTo>
                          <a:cubicBezTo>
                            <a:pt x="37528" y="61246"/>
                            <a:pt x="37719" y="58007"/>
                            <a:pt x="38005" y="54864"/>
                          </a:cubicBezTo>
                          <a:close/>
                        </a:path>
                      </a:pathLst>
                    </a:custGeom>
                    <a:solidFill>
                      <a:srgbClr val="47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9" name="图形 4">
                    <a:extLst>
                      <a:ext uri="{FF2B5EF4-FFF2-40B4-BE49-F238E27FC236}">
                        <a16:creationId xmlns:a16="http://schemas.microsoft.com/office/drawing/2014/main" id="{59124F41-9E3C-4C65-B5CD-B61C08A6AFFA}"/>
                      </a:ext>
                    </a:extLst>
                  </p:cNvPr>
                  <p:cNvGrpSpPr/>
                  <p:nvPr/>
                </p:nvGrpSpPr>
                <p:grpSpPr>
                  <a:xfrm>
                    <a:off x="1690592" y="1308730"/>
                    <a:ext cx="152971" cy="98397"/>
                    <a:chOff x="1690592" y="1308730"/>
                    <a:chExt cx="152971" cy="98397"/>
                  </a:xfrm>
                </p:grpSpPr>
                <p:sp>
                  <p:nvSpPr>
                    <p:cNvPr id="248" name="任意多边形: 形状 247">
                      <a:extLst>
                        <a:ext uri="{FF2B5EF4-FFF2-40B4-BE49-F238E27FC236}">
                          <a16:creationId xmlns:a16="http://schemas.microsoft.com/office/drawing/2014/main" id="{9AEAE034-DA02-42DE-A6DF-7F2919D4EE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0592" y="1309305"/>
                      <a:ext cx="152971" cy="97821"/>
                    </a:xfrm>
                    <a:custGeom>
                      <a:avLst/>
                      <a:gdLst>
                        <a:gd name="connsiteX0" fmla="*/ 152972 w 152971"/>
                        <a:gd name="connsiteY0" fmla="*/ 18955 h 97821"/>
                        <a:gd name="connsiteX1" fmla="*/ 124397 w 152971"/>
                        <a:gd name="connsiteY1" fmla="*/ 77819 h 97821"/>
                        <a:gd name="connsiteX2" fmla="*/ 62770 w 152971"/>
                        <a:gd name="connsiteY2" fmla="*/ 97822 h 97821"/>
                        <a:gd name="connsiteX3" fmla="*/ 0 w 152971"/>
                        <a:gd name="connsiteY3" fmla="*/ 71628 h 97821"/>
                        <a:gd name="connsiteX4" fmla="*/ 15812 w 152971"/>
                        <a:gd name="connsiteY4" fmla="*/ 52959 h 97821"/>
                        <a:gd name="connsiteX5" fmla="*/ 60389 w 152971"/>
                        <a:gd name="connsiteY5" fmla="*/ 71628 h 97821"/>
                        <a:gd name="connsiteX6" fmla="*/ 116872 w 152971"/>
                        <a:gd name="connsiteY6" fmla="*/ 54483 h 97821"/>
                        <a:gd name="connsiteX7" fmla="*/ 151067 w 152971"/>
                        <a:gd name="connsiteY7" fmla="*/ 0 h 978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52971" h="97821">
                          <a:moveTo>
                            <a:pt x="152972" y="18955"/>
                          </a:moveTo>
                          <a:lnTo>
                            <a:pt x="124397" y="77819"/>
                          </a:lnTo>
                          <a:lnTo>
                            <a:pt x="62770" y="97822"/>
                          </a:lnTo>
                          <a:lnTo>
                            <a:pt x="0" y="71628"/>
                          </a:lnTo>
                          <a:lnTo>
                            <a:pt x="15812" y="52959"/>
                          </a:lnTo>
                          <a:lnTo>
                            <a:pt x="60389" y="71628"/>
                          </a:lnTo>
                          <a:lnTo>
                            <a:pt x="116872" y="54483"/>
                          </a:lnTo>
                          <a:lnTo>
                            <a:pt x="151067" y="0"/>
                          </a:lnTo>
                          <a:close/>
                        </a:path>
                      </a:pathLst>
                    </a:custGeom>
                    <a:solidFill>
                      <a:srgbClr val="FF454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9" name="任意多边形: 形状 248">
                      <a:extLst>
                        <a:ext uri="{FF2B5EF4-FFF2-40B4-BE49-F238E27FC236}">
                          <a16:creationId xmlns:a16="http://schemas.microsoft.com/office/drawing/2014/main" id="{0734FDFB-5104-4B70-B6FC-B01317DEC3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03641" y="1308730"/>
                      <a:ext cx="139922" cy="93777"/>
                    </a:xfrm>
                    <a:custGeom>
                      <a:avLst/>
                      <a:gdLst>
                        <a:gd name="connsiteX0" fmla="*/ 139922 w 139922"/>
                        <a:gd name="connsiteY0" fmla="*/ 19530 h 93777"/>
                        <a:gd name="connsiteX1" fmla="*/ 131826 w 139922"/>
                        <a:gd name="connsiteY1" fmla="*/ 33437 h 93777"/>
                        <a:gd name="connsiteX2" fmla="*/ 123634 w 139922"/>
                        <a:gd name="connsiteY2" fmla="*/ 47343 h 93777"/>
                        <a:gd name="connsiteX3" fmla="*/ 107156 w 139922"/>
                        <a:gd name="connsiteY3" fmla="*/ 74966 h 93777"/>
                        <a:gd name="connsiteX4" fmla="*/ 106299 w 139922"/>
                        <a:gd name="connsiteY4" fmla="*/ 75728 h 93777"/>
                        <a:gd name="connsiteX5" fmla="*/ 106204 w 139922"/>
                        <a:gd name="connsiteY5" fmla="*/ 75728 h 93777"/>
                        <a:gd name="connsiteX6" fmla="*/ 78105 w 139922"/>
                        <a:gd name="connsiteY6" fmla="*/ 84776 h 93777"/>
                        <a:gd name="connsiteX7" fmla="*/ 50006 w 139922"/>
                        <a:gd name="connsiteY7" fmla="*/ 93635 h 93777"/>
                        <a:gd name="connsiteX8" fmla="*/ 48387 w 139922"/>
                        <a:gd name="connsiteY8" fmla="*/ 93635 h 93777"/>
                        <a:gd name="connsiteX9" fmla="*/ 48387 w 139922"/>
                        <a:gd name="connsiteY9" fmla="*/ 93635 h 93777"/>
                        <a:gd name="connsiteX10" fmla="*/ 25051 w 139922"/>
                        <a:gd name="connsiteY10" fmla="*/ 84491 h 93777"/>
                        <a:gd name="connsiteX11" fmla="*/ 1810 w 139922"/>
                        <a:gd name="connsiteY11" fmla="*/ 75251 h 93777"/>
                        <a:gd name="connsiteX12" fmla="*/ 95 w 139922"/>
                        <a:gd name="connsiteY12" fmla="*/ 72680 h 93777"/>
                        <a:gd name="connsiteX13" fmla="*/ 95 w 139922"/>
                        <a:gd name="connsiteY13" fmla="*/ 72680 h 93777"/>
                        <a:gd name="connsiteX14" fmla="*/ 0 w 139922"/>
                        <a:gd name="connsiteY14" fmla="*/ 53630 h 93777"/>
                        <a:gd name="connsiteX15" fmla="*/ 2858 w 139922"/>
                        <a:gd name="connsiteY15" fmla="*/ 50772 h 93777"/>
                        <a:gd name="connsiteX16" fmla="*/ 4000 w 139922"/>
                        <a:gd name="connsiteY16" fmla="*/ 50963 h 93777"/>
                        <a:gd name="connsiteX17" fmla="*/ 48482 w 139922"/>
                        <a:gd name="connsiteY17" fmla="*/ 69822 h 93777"/>
                        <a:gd name="connsiteX18" fmla="*/ 46673 w 139922"/>
                        <a:gd name="connsiteY18" fmla="*/ 69727 h 93777"/>
                        <a:gd name="connsiteX19" fmla="*/ 74962 w 139922"/>
                        <a:gd name="connsiteY19" fmla="*/ 61440 h 93777"/>
                        <a:gd name="connsiteX20" fmla="*/ 103251 w 139922"/>
                        <a:gd name="connsiteY20" fmla="*/ 53249 h 93777"/>
                        <a:gd name="connsiteX21" fmla="*/ 102108 w 139922"/>
                        <a:gd name="connsiteY21" fmla="*/ 54106 h 93777"/>
                        <a:gd name="connsiteX22" fmla="*/ 119729 w 139922"/>
                        <a:gd name="connsiteY22" fmla="*/ 27150 h 93777"/>
                        <a:gd name="connsiteX23" fmla="*/ 137541 w 139922"/>
                        <a:gd name="connsiteY23" fmla="*/ 290 h 93777"/>
                        <a:gd name="connsiteX24" fmla="*/ 137541 w 139922"/>
                        <a:gd name="connsiteY24" fmla="*/ 290 h 93777"/>
                        <a:gd name="connsiteX25" fmla="*/ 138398 w 139922"/>
                        <a:gd name="connsiteY25" fmla="*/ 99 h 93777"/>
                        <a:gd name="connsiteX26" fmla="*/ 138684 w 139922"/>
                        <a:gd name="connsiteY26" fmla="*/ 575 h 93777"/>
                        <a:gd name="connsiteX27" fmla="*/ 139922 w 139922"/>
                        <a:gd name="connsiteY27" fmla="*/ 19530 h 93777"/>
                        <a:gd name="connsiteX28" fmla="*/ 139922 w 139922"/>
                        <a:gd name="connsiteY28" fmla="*/ 19530 h 93777"/>
                        <a:gd name="connsiteX29" fmla="*/ 137446 w 139922"/>
                        <a:gd name="connsiteY29" fmla="*/ 575 h 93777"/>
                        <a:gd name="connsiteX30" fmla="*/ 138589 w 139922"/>
                        <a:gd name="connsiteY30" fmla="*/ 861 h 93777"/>
                        <a:gd name="connsiteX31" fmla="*/ 122206 w 139922"/>
                        <a:gd name="connsiteY31" fmla="*/ 28579 h 93777"/>
                        <a:gd name="connsiteX32" fmla="*/ 105537 w 139922"/>
                        <a:gd name="connsiteY32" fmla="*/ 56201 h 93777"/>
                        <a:gd name="connsiteX33" fmla="*/ 104489 w 139922"/>
                        <a:gd name="connsiteY33" fmla="*/ 57059 h 93777"/>
                        <a:gd name="connsiteX34" fmla="*/ 104394 w 139922"/>
                        <a:gd name="connsiteY34" fmla="*/ 57059 h 93777"/>
                        <a:gd name="connsiteX35" fmla="*/ 76295 w 139922"/>
                        <a:gd name="connsiteY35" fmla="*/ 66012 h 93777"/>
                        <a:gd name="connsiteX36" fmla="*/ 48101 w 139922"/>
                        <a:gd name="connsiteY36" fmla="*/ 74775 h 93777"/>
                        <a:gd name="connsiteX37" fmla="*/ 46292 w 139922"/>
                        <a:gd name="connsiteY37" fmla="*/ 74680 h 93777"/>
                        <a:gd name="connsiteX38" fmla="*/ 46292 w 139922"/>
                        <a:gd name="connsiteY38" fmla="*/ 74680 h 93777"/>
                        <a:gd name="connsiteX39" fmla="*/ 1715 w 139922"/>
                        <a:gd name="connsiteY39" fmla="*/ 56106 h 93777"/>
                        <a:gd name="connsiteX40" fmla="*/ 5715 w 139922"/>
                        <a:gd name="connsiteY40" fmla="*/ 53439 h 93777"/>
                        <a:gd name="connsiteX41" fmla="*/ 5620 w 139922"/>
                        <a:gd name="connsiteY41" fmla="*/ 72489 h 93777"/>
                        <a:gd name="connsiteX42" fmla="*/ 3905 w 139922"/>
                        <a:gd name="connsiteY42" fmla="*/ 69917 h 93777"/>
                        <a:gd name="connsiteX43" fmla="*/ 27146 w 139922"/>
                        <a:gd name="connsiteY43" fmla="*/ 79347 h 93777"/>
                        <a:gd name="connsiteX44" fmla="*/ 50292 w 139922"/>
                        <a:gd name="connsiteY44" fmla="*/ 88872 h 93777"/>
                        <a:gd name="connsiteX45" fmla="*/ 48577 w 139922"/>
                        <a:gd name="connsiteY45" fmla="*/ 88777 h 93777"/>
                        <a:gd name="connsiteX46" fmla="*/ 76867 w 139922"/>
                        <a:gd name="connsiteY46" fmla="*/ 80490 h 93777"/>
                        <a:gd name="connsiteX47" fmla="*/ 105251 w 139922"/>
                        <a:gd name="connsiteY47" fmla="*/ 72394 h 93777"/>
                        <a:gd name="connsiteX48" fmla="*/ 104299 w 139922"/>
                        <a:gd name="connsiteY48" fmla="*/ 73156 h 93777"/>
                        <a:gd name="connsiteX49" fmla="*/ 122111 w 139922"/>
                        <a:gd name="connsiteY49" fmla="*/ 46295 h 93777"/>
                        <a:gd name="connsiteX50" fmla="*/ 131064 w 139922"/>
                        <a:gd name="connsiteY50" fmla="*/ 32865 h 93777"/>
                        <a:gd name="connsiteX51" fmla="*/ 139922 w 139922"/>
                        <a:gd name="connsiteY51" fmla="*/ 19530 h 93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139922" h="93777">
                          <a:moveTo>
                            <a:pt x="139922" y="19530"/>
                          </a:moveTo>
                          <a:cubicBezTo>
                            <a:pt x="137255" y="24197"/>
                            <a:pt x="134588" y="28865"/>
                            <a:pt x="131826" y="33437"/>
                          </a:cubicBezTo>
                          <a:lnTo>
                            <a:pt x="123634" y="47343"/>
                          </a:lnTo>
                          <a:cubicBezTo>
                            <a:pt x="118205" y="56582"/>
                            <a:pt x="112681" y="65822"/>
                            <a:pt x="107156" y="74966"/>
                          </a:cubicBezTo>
                          <a:cubicBezTo>
                            <a:pt x="106966" y="75347"/>
                            <a:pt x="106585" y="75537"/>
                            <a:pt x="106299" y="75728"/>
                          </a:cubicBezTo>
                          <a:lnTo>
                            <a:pt x="106204" y="75728"/>
                          </a:lnTo>
                          <a:lnTo>
                            <a:pt x="78105" y="84776"/>
                          </a:lnTo>
                          <a:cubicBezTo>
                            <a:pt x="68771" y="87824"/>
                            <a:pt x="59341" y="90777"/>
                            <a:pt x="50006" y="93635"/>
                          </a:cubicBezTo>
                          <a:cubicBezTo>
                            <a:pt x="49435" y="93825"/>
                            <a:pt x="48863" y="93825"/>
                            <a:pt x="48387" y="93635"/>
                          </a:cubicBezTo>
                          <a:lnTo>
                            <a:pt x="48387" y="93635"/>
                          </a:lnTo>
                          <a:lnTo>
                            <a:pt x="25051" y="84491"/>
                          </a:lnTo>
                          <a:lnTo>
                            <a:pt x="1810" y="75251"/>
                          </a:lnTo>
                          <a:cubicBezTo>
                            <a:pt x="762" y="74775"/>
                            <a:pt x="95" y="73823"/>
                            <a:pt x="95" y="72680"/>
                          </a:cubicBezTo>
                          <a:lnTo>
                            <a:pt x="95" y="72680"/>
                          </a:lnTo>
                          <a:lnTo>
                            <a:pt x="0" y="53630"/>
                          </a:lnTo>
                          <a:cubicBezTo>
                            <a:pt x="0" y="52106"/>
                            <a:pt x="1238" y="50772"/>
                            <a:pt x="2858" y="50772"/>
                          </a:cubicBezTo>
                          <a:cubicBezTo>
                            <a:pt x="3238" y="50772"/>
                            <a:pt x="3619" y="50867"/>
                            <a:pt x="4000" y="50963"/>
                          </a:cubicBezTo>
                          <a:lnTo>
                            <a:pt x="48482" y="69822"/>
                          </a:lnTo>
                          <a:lnTo>
                            <a:pt x="46673" y="69727"/>
                          </a:lnTo>
                          <a:lnTo>
                            <a:pt x="74962" y="61440"/>
                          </a:lnTo>
                          <a:lnTo>
                            <a:pt x="103251" y="53249"/>
                          </a:lnTo>
                          <a:lnTo>
                            <a:pt x="102108" y="54106"/>
                          </a:lnTo>
                          <a:lnTo>
                            <a:pt x="119729" y="27150"/>
                          </a:lnTo>
                          <a:lnTo>
                            <a:pt x="137541" y="290"/>
                          </a:lnTo>
                          <a:lnTo>
                            <a:pt x="137541" y="290"/>
                          </a:lnTo>
                          <a:cubicBezTo>
                            <a:pt x="137731" y="4"/>
                            <a:pt x="138113" y="-91"/>
                            <a:pt x="138398" y="99"/>
                          </a:cubicBezTo>
                          <a:cubicBezTo>
                            <a:pt x="138589" y="194"/>
                            <a:pt x="138684" y="385"/>
                            <a:pt x="138684" y="575"/>
                          </a:cubicBezTo>
                          <a:cubicBezTo>
                            <a:pt x="139160" y="6862"/>
                            <a:pt x="139541" y="13244"/>
                            <a:pt x="139922" y="19530"/>
                          </a:cubicBezTo>
                          <a:close/>
                          <a:moveTo>
                            <a:pt x="139922" y="19530"/>
                          </a:moveTo>
                          <a:cubicBezTo>
                            <a:pt x="139065" y="13244"/>
                            <a:pt x="138208" y="6862"/>
                            <a:pt x="137446" y="575"/>
                          </a:cubicBezTo>
                          <a:lnTo>
                            <a:pt x="138589" y="861"/>
                          </a:lnTo>
                          <a:lnTo>
                            <a:pt x="122206" y="28579"/>
                          </a:lnTo>
                          <a:lnTo>
                            <a:pt x="105537" y="56201"/>
                          </a:lnTo>
                          <a:cubicBezTo>
                            <a:pt x="105251" y="56582"/>
                            <a:pt x="104870" y="56963"/>
                            <a:pt x="104489" y="57059"/>
                          </a:cubicBezTo>
                          <a:lnTo>
                            <a:pt x="104394" y="57059"/>
                          </a:lnTo>
                          <a:lnTo>
                            <a:pt x="76295" y="66012"/>
                          </a:lnTo>
                          <a:lnTo>
                            <a:pt x="48101" y="74775"/>
                          </a:lnTo>
                          <a:cubicBezTo>
                            <a:pt x="47530" y="74966"/>
                            <a:pt x="46863" y="74966"/>
                            <a:pt x="46292" y="74680"/>
                          </a:cubicBezTo>
                          <a:lnTo>
                            <a:pt x="46292" y="74680"/>
                          </a:lnTo>
                          <a:lnTo>
                            <a:pt x="1715" y="56106"/>
                          </a:lnTo>
                          <a:lnTo>
                            <a:pt x="5715" y="53439"/>
                          </a:lnTo>
                          <a:lnTo>
                            <a:pt x="5620" y="72489"/>
                          </a:lnTo>
                          <a:lnTo>
                            <a:pt x="3905" y="69917"/>
                          </a:lnTo>
                          <a:lnTo>
                            <a:pt x="27146" y="79347"/>
                          </a:lnTo>
                          <a:lnTo>
                            <a:pt x="50292" y="88872"/>
                          </a:lnTo>
                          <a:lnTo>
                            <a:pt x="48577" y="88777"/>
                          </a:lnTo>
                          <a:cubicBezTo>
                            <a:pt x="58007" y="86015"/>
                            <a:pt x="67437" y="83252"/>
                            <a:pt x="76867" y="80490"/>
                          </a:cubicBezTo>
                          <a:lnTo>
                            <a:pt x="105251" y="72394"/>
                          </a:lnTo>
                          <a:lnTo>
                            <a:pt x="104299" y="73156"/>
                          </a:lnTo>
                          <a:cubicBezTo>
                            <a:pt x="110204" y="64202"/>
                            <a:pt x="116110" y="55249"/>
                            <a:pt x="122111" y="46295"/>
                          </a:cubicBezTo>
                          <a:lnTo>
                            <a:pt x="131064" y="32865"/>
                          </a:lnTo>
                          <a:cubicBezTo>
                            <a:pt x="133921" y="28484"/>
                            <a:pt x="136969" y="24007"/>
                            <a:pt x="139922" y="19530"/>
                          </a:cubicBezTo>
                          <a:close/>
                        </a:path>
                      </a:pathLst>
                    </a:custGeom>
                    <a:solidFill>
                      <a:srgbClr val="47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40" name="图形 4">
                    <a:extLst>
                      <a:ext uri="{FF2B5EF4-FFF2-40B4-BE49-F238E27FC236}">
                        <a16:creationId xmlns:a16="http://schemas.microsoft.com/office/drawing/2014/main" id="{1908283F-1BE1-4211-85C8-2D40118B817E}"/>
                      </a:ext>
                    </a:extLst>
                  </p:cNvPr>
                  <p:cNvGrpSpPr/>
                  <p:nvPr/>
                </p:nvGrpSpPr>
                <p:grpSpPr>
                  <a:xfrm>
                    <a:off x="1403158" y="1350325"/>
                    <a:ext cx="300578" cy="160350"/>
                    <a:chOff x="1403158" y="1350325"/>
                    <a:chExt cx="300578" cy="160350"/>
                  </a:xfrm>
                </p:grpSpPr>
                <p:sp>
                  <p:nvSpPr>
                    <p:cNvPr id="246" name="任意多边形: 形状 245">
                      <a:extLst>
                        <a:ext uri="{FF2B5EF4-FFF2-40B4-BE49-F238E27FC236}">
                          <a16:creationId xmlns:a16="http://schemas.microsoft.com/office/drawing/2014/main" id="{0A680ABF-4E73-422E-961E-B6CEBC88EA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06270" y="1353311"/>
                      <a:ext cx="294417" cy="154114"/>
                    </a:xfrm>
                    <a:custGeom>
                      <a:avLst/>
                      <a:gdLst>
                        <a:gd name="connsiteX0" fmla="*/ 133921 w 294417"/>
                        <a:gd name="connsiteY0" fmla="*/ 76390 h 154114"/>
                        <a:gd name="connsiteX1" fmla="*/ 106394 w 294417"/>
                        <a:gd name="connsiteY1" fmla="*/ 93250 h 154114"/>
                        <a:gd name="connsiteX2" fmla="*/ 70580 w 294417"/>
                        <a:gd name="connsiteY2" fmla="*/ 107632 h 154114"/>
                        <a:gd name="connsiteX3" fmla="*/ 28289 w 294417"/>
                        <a:gd name="connsiteY3" fmla="*/ 126587 h 154114"/>
                        <a:gd name="connsiteX4" fmla="*/ 27718 w 294417"/>
                        <a:gd name="connsiteY4" fmla="*/ 126873 h 154114"/>
                        <a:gd name="connsiteX5" fmla="*/ 0 w 294417"/>
                        <a:gd name="connsiteY5" fmla="*/ 142589 h 154114"/>
                        <a:gd name="connsiteX6" fmla="*/ 13716 w 294417"/>
                        <a:gd name="connsiteY6" fmla="*/ 154115 h 154114"/>
                        <a:gd name="connsiteX7" fmla="*/ 292989 w 294417"/>
                        <a:gd name="connsiteY7" fmla="*/ 20479 h 154114"/>
                        <a:gd name="connsiteX8" fmla="*/ 294418 w 294417"/>
                        <a:gd name="connsiteY8" fmla="*/ 0 h 154114"/>
                        <a:gd name="connsiteX9" fmla="*/ 133921 w 294417"/>
                        <a:gd name="connsiteY9" fmla="*/ 76390 h 1541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94417" h="154114">
                          <a:moveTo>
                            <a:pt x="133921" y="76390"/>
                          </a:moveTo>
                          <a:cubicBezTo>
                            <a:pt x="133636" y="92583"/>
                            <a:pt x="115252" y="97917"/>
                            <a:pt x="106394" y="93250"/>
                          </a:cubicBezTo>
                          <a:cubicBezTo>
                            <a:pt x="104299" y="105156"/>
                            <a:pt x="88202" y="114300"/>
                            <a:pt x="70580" y="107632"/>
                          </a:cubicBezTo>
                          <a:cubicBezTo>
                            <a:pt x="73247" y="122111"/>
                            <a:pt x="45625" y="139446"/>
                            <a:pt x="28289" y="126587"/>
                          </a:cubicBezTo>
                          <a:lnTo>
                            <a:pt x="27718" y="126873"/>
                          </a:lnTo>
                          <a:cubicBezTo>
                            <a:pt x="32290" y="137255"/>
                            <a:pt x="12382" y="148685"/>
                            <a:pt x="0" y="142589"/>
                          </a:cubicBezTo>
                          <a:cubicBezTo>
                            <a:pt x="4572" y="145923"/>
                            <a:pt x="9239" y="149733"/>
                            <a:pt x="13716" y="154115"/>
                          </a:cubicBezTo>
                          <a:cubicBezTo>
                            <a:pt x="141732" y="92964"/>
                            <a:pt x="292989" y="20479"/>
                            <a:pt x="292989" y="20479"/>
                          </a:cubicBezTo>
                          <a:lnTo>
                            <a:pt x="294418" y="0"/>
                          </a:lnTo>
                          <a:lnTo>
                            <a:pt x="133921" y="76390"/>
                          </a:lnTo>
                          <a:close/>
                        </a:path>
                      </a:pathLst>
                    </a:custGeom>
                    <a:solidFill>
                      <a:srgbClr val="FF454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7" name="任意多边形: 形状 246">
                      <a:extLst>
                        <a:ext uri="{FF2B5EF4-FFF2-40B4-BE49-F238E27FC236}">
                          <a16:creationId xmlns:a16="http://schemas.microsoft.com/office/drawing/2014/main" id="{0BDE9743-7AFD-4A73-9878-6CD5FC608B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03158" y="1350325"/>
                      <a:ext cx="300578" cy="160350"/>
                    </a:xfrm>
                    <a:custGeom>
                      <a:avLst/>
                      <a:gdLst>
                        <a:gd name="connsiteX0" fmla="*/ 137034 w 300578"/>
                        <a:gd name="connsiteY0" fmla="*/ 79376 h 160350"/>
                        <a:gd name="connsiteX1" fmla="*/ 134748 w 300578"/>
                        <a:gd name="connsiteY1" fmla="*/ 88520 h 160350"/>
                        <a:gd name="connsiteX2" fmla="*/ 127985 w 300578"/>
                        <a:gd name="connsiteY2" fmla="*/ 95283 h 160350"/>
                        <a:gd name="connsiteX3" fmla="*/ 118746 w 300578"/>
                        <a:gd name="connsiteY3" fmla="*/ 98426 h 160350"/>
                        <a:gd name="connsiteX4" fmla="*/ 109030 w 300578"/>
                        <a:gd name="connsiteY4" fmla="*/ 96998 h 160350"/>
                        <a:gd name="connsiteX5" fmla="*/ 110269 w 300578"/>
                        <a:gd name="connsiteY5" fmla="*/ 96331 h 160350"/>
                        <a:gd name="connsiteX6" fmla="*/ 105030 w 300578"/>
                        <a:gd name="connsiteY6" fmla="*/ 106427 h 160350"/>
                        <a:gd name="connsiteX7" fmla="*/ 95410 w 300578"/>
                        <a:gd name="connsiteY7" fmla="*/ 112523 h 160350"/>
                        <a:gd name="connsiteX8" fmla="*/ 72931 w 300578"/>
                        <a:gd name="connsiteY8" fmla="*/ 112238 h 160350"/>
                        <a:gd name="connsiteX9" fmla="*/ 75217 w 300578"/>
                        <a:gd name="connsiteY9" fmla="*/ 110333 h 160350"/>
                        <a:gd name="connsiteX10" fmla="*/ 74455 w 300578"/>
                        <a:gd name="connsiteY10" fmla="*/ 118143 h 160350"/>
                        <a:gd name="connsiteX11" fmla="*/ 70454 w 300578"/>
                        <a:gd name="connsiteY11" fmla="*/ 124620 h 160350"/>
                        <a:gd name="connsiteX12" fmla="*/ 58548 w 300578"/>
                        <a:gd name="connsiteY12" fmla="*/ 133383 h 160350"/>
                        <a:gd name="connsiteX13" fmla="*/ 43975 w 300578"/>
                        <a:gd name="connsiteY13" fmla="*/ 136431 h 160350"/>
                        <a:gd name="connsiteX14" fmla="*/ 29592 w 300578"/>
                        <a:gd name="connsiteY14" fmla="*/ 131669 h 160350"/>
                        <a:gd name="connsiteX15" fmla="*/ 32259 w 300578"/>
                        <a:gd name="connsiteY15" fmla="*/ 131954 h 160350"/>
                        <a:gd name="connsiteX16" fmla="*/ 31687 w 300578"/>
                        <a:gd name="connsiteY16" fmla="*/ 132240 h 160350"/>
                        <a:gd name="connsiteX17" fmla="*/ 32926 w 300578"/>
                        <a:gd name="connsiteY17" fmla="*/ 128906 h 160350"/>
                        <a:gd name="connsiteX18" fmla="*/ 33688 w 300578"/>
                        <a:gd name="connsiteY18" fmla="*/ 135193 h 160350"/>
                        <a:gd name="connsiteX19" fmla="*/ 31211 w 300578"/>
                        <a:gd name="connsiteY19" fmla="*/ 140622 h 160350"/>
                        <a:gd name="connsiteX20" fmla="*/ 22734 w 300578"/>
                        <a:gd name="connsiteY20" fmla="*/ 147385 h 160350"/>
                        <a:gd name="connsiteX21" fmla="*/ 12542 w 300578"/>
                        <a:gd name="connsiteY21" fmla="*/ 150242 h 160350"/>
                        <a:gd name="connsiteX22" fmla="*/ 1684 w 300578"/>
                        <a:gd name="connsiteY22" fmla="*/ 148337 h 160350"/>
                        <a:gd name="connsiteX23" fmla="*/ 4732 w 300578"/>
                        <a:gd name="connsiteY23" fmla="*/ 143289 h 160350"/>
                        <a:gd name="connsiteX24" fmla="*/ 18924 w 300578"/>
                        <a:gd name="connsiteY24" fmla="*/ 155005 h 160350"/>
                        <a:gd name="connsiteX25" fmla="*/ 15400 w 300578"/>
                        <a:gd name="connsiteY25" fmla="*/ 154433 h 160350"/>
                        <a:gd name="connsiteX26" fmla="*/ 85027 w 300578"/>
                        <a:gd name="connsiteY26" fmla="*/ 120524 h 160350"/>
                        <a:gd name="connsiteX27" fmla="*/ 154846 w 300578"/>
                        <a:gd name="connsiteY27" fmla="*/ 86901 h 160350"/>
                        <a:gd name="connsiteX28" fmla="*/ 224759 w 300578"/>
                        <a:gd name="connsiteY28" fmla="*/ 53564 h 160350"/>
                        <a:gd name="connsiteX29" fmla="*/ 294768 w 300578"/>
                        <a:gd name="connsiteY29" fmla="*/ 20512 h 160350"/>
                        <a:gd name="connsiteX30" fmla="*/ 292958 w 300578"/>
                        <a:gd name="connsiteY30" fmla="*/ 23179 h 160350"/>
                        <a:gd name="connsiteX31" fmla="*/ 294577 w 300578"/>
                        <a:gd name="connsiteY31" fmla="*/ 2700 h 160350"/>
                        <a:gd name="connsiteX32" fmla="*/ 298864 w 300578"/>
                        <a:gd name="connsiteY32" fmla="*/ 5653 h 160350"/>
                        <a:gd name="connsiteX33" fmla="*/ 218092 w 300578"/>
                        <a:gd name="connsiteY33" fmla="*/ 42800 h 160350"/>
                        <a:gd name="connsiteX34" fmla="*/ 177610 w 300578"/>
                        <a:gd name="connsiteY34" fmla="*/ 61088 h 160350"/>
                        <a:gd name="connsiteX35" fmla="*/ 157322 w 300578"/>
                        <a:gd name="connsiteY35" fmla="*/ 70232 h 160350"/>
                        <a:gd name="connsiteX36" fmla="*/ 137034 w 300578"/>
                        <a:gd name="connsiteY36" fmla="*/ 79376 h 160350"/>
                        <a:gd name="connsiteX37" fmla="*/ 137034 w 300578"/>
                        <a:gd name="connsiteY37" fmla="*/ 79376 h 160350"/>
                        <a:gd name="connsiteX38" fmla="*/ 156846 w 300578"/>
                        <a:gd name="connsiteY38" fmla="*/ 69280 h 160350"/>
                        <a:gd name="connsiteX39" fmla="*/ 176753 w 300578"/>
                        <a:gd name="connsiteY39" fmla="*/ 59374 h 160350"/>
                        <a:gd name="connsiteX40" fmla="*/ 216472 w 300578"/>
                        <a:gd name="connsiteY40" fmla="*/ 39467 h 160350"/>
                        <a:gd name="connsiteX41" fmla="*/ 296292 w 300578"/>
                        <a:gd name="connsiteY41" fmla="*/ 319 h 160350"/>
                        <a:gd name="connsiteX42" fmla="*/ 300292 w 300578"/>
                        <a:gd name="connsiteY42" fmla="*/ 1652 h 160350"/>
                        <a:gd name="connsiteX43" fmla="*/ 300578 w 300578"/>
                        <a:gd name="connsiteY43" fmla="*/ 3081 h 160350"/>
                        <a:gd name="connsiteX44" fmla="*/ 300578 w 300578"/>
                        <a:gd name="connsiteY44" fmla="*/ 3176 h 160350"/>
                        <a:gd name="connsiteX45" fmla="*/ 299340 w 300578"/>
                        <a:gd name="connsiteY45" fmla="*/ 23655 h 160350"/>
                        <a:gd name="connsiteX46" fmla="*/ 297625 w 300578"/>
                        <a:gd name="connsiteY46" fmla="*/ 26322 h 160350"/>
                        <a:gd name="connsiteX47" fmla="*/ 297530 w 300578"/>
                        <a:gd name="connsiteY47" fmla="*/ 26322 h 160350"/>
                        <a:gd name="connsiteX48" fmla="*/ 227902 w 300578"/>
                        <a:gd name="connsiteY48" fmla="*/ 60136 h 160350"/>
                        <a:gd name="connsiteX49" fmla="*/ 158084 w 300578"/>
                        <a:gd name="connsiteY49" fmla="*/ 93664 h 160350"/>
                        <a:gd name="connsiteX50" fmla="*/ 88171 w 300578"/>
                        <a:gd name="connsiteY50" fmla="*/ 127001 h 160350"/>
                        <a:gd name="connsiteX51" fmla="*/ 18162 w 300578"/>
                        <a:gd name="connsiteY51" fmla="*/ 160053 h 160350"/>
                        <a:gd name="connsiteX52" fmla="*/ 18162 w 300578"/>
                        <a:gd name="connsiteY52" fmla="*/ 160053 h 160350"/>
                        <a:gd name="connsiteX53" fmla="*/ 14638 w 300578"/>
                        <a:gd name="connsiteY53" fmla="*/ 159482 h 160350"/>
                        <a:gd name="connsiteX54" fmla="*/ 1303 w 300578"/>
                        <a:gd name="connsiteY54" fmla="*/ 148052 h 160350"/>
                        <a:gd name="connsiteX55" fmla="*/ 1207 w 300578"/>
                        <a:gd name="connsiteY55" fmla="*/ 148052 h 160350"/>
                        <a:gd name="connsiteX56" fmla="*/ 636 w 300578"/>
                        <a:gd name="connsiteY56" fmla="*/ 143861 h 160350"/>
                        <a:gd name="connsiteX57" fmla="*/ 4351 w 300578"/>
                        <a:gd name="connsiteY57" fmla="*/ 143003 h 160350"/>
                        <a:gd name="connsiteX58" fmla="*/ 20448 w 300578"/>
                        <a:gd name="connsiteY58" fmla="*/ 142241 h 160350"/>
                        <a:gd name="connsiteX59" fmla="*/ 27020 w 300578"/>
                        <a:gd name="connsiteY59" fmla="*/ 137288 h 160350"/>
                        <a:gd name="connsiteX60" fmla="*/ 28354 w 300578"/>
                        <a:gd name="connsiteY60" fmla="*/ 130907 h 160350"/>
                        <a:gd name="connsiteX61" fmla="*/ 28354 w 300578"/>
                        <a:gd name="connsiteY61" fmla="*/ 130907 h 160350"/>
                        <a:gd name="connsiteX62" fmla="*/ 29592 w 300578"/>
                        <a:gd name="connsiteY62" fmla="*/ 127573 h 160350"/>
                        <a:gd name="connsiteX63" fmla="*/ 30163 w 300578"/>
                        <a:gd name="connsiteY63" fmla="*/ 127287 h 160350"/>
                        <a:gd name="connsiteX64" fmla="*/ 30259 w 300578"/>
                        <a:gd name="connsiteY64" fmla="*/ 127287 h 160350"/>
                        <a:gd name="connsiteX65" fmla="*/ 32830 w 300578"/>
                        <a:gd name="connsiteY65" fmla="*/ 127573 h 160350"/>
                        <a:gd name="connsiteX66" fmla="*/ 44356 w 300578"/>
                        <a:gd name="connsiteY66" fmla="*/ 131764 h 160350"/>
                        <a:gd name="connsiteX67" fmla="*/ 56929 w 300578"/>
                        <a:gd name="connsiteY67" fmla="*/ 129478 h 160350"/>
                        <a:gd name="connsiteX68" fmla="*/ 67597 w 300578"/>
                        <a:gd name="connsiteY68" fmla="*/ 122143 h 160350"/>
                        <a:gd name="connsiteX69" fmla="*/ 71883 w 300578"/>
                        <a:gd name="connsiteY69" fmla="*/ 111095 h 160350"/>
                        <a:gd name="connsiteX70" fmla="*/ 71883 w 300578"/>
                        <a:gd name="connsiteY70" fmla="*/ 110999 h 160350"/>
                        <a:gd name="connsiteX71" fmla="*/ 73312 w 300578"/>
                        <a:gd name="connsiteY71" fmla="*/ 108999 h 160350"/>
                        <a:gd name="connsiteX72" fmla="*/ 74264 w 300578"/>
                        <a:gd name="connsiteY72" fmla="*/ 109094 h 160350"/>
                        <a:gd name="connsiteX73" fmla="*/ 94648 w 300578"/>
                        <a:gd name="connsiteY73" fmla="*/ 110142 h 160350"/>
                        <a:gd name="connsiteX74" fmla="*/ 103601 w 300578"/>
                        <a:gd name="connsiteY74" fmla="*/ 104903 h 160350"/>
                        <a:gd name="connsiteX75" fmla="*/ 108649 w 300578"/>
                        <a:gd name="connsiteY75" fmla="*/ 96140 h 160350"/>
                        <a:gd name="connsiteX76" fmla="*/ 108649 w 300578"/>
                        <a:gd name="connsiteY76" fmla="*/ 96140 h 160350"/>
                        <a:gd name="connsiteX77" fmla="*/ 109697 w 300578"/>
                        <a:gd name="connsiteY77" fmla="*/ 95474 h 160350"/>
                        <a:gd name="connsiteX78" fmla="*/ 109983 w 300578"/>
                        <a:gd name="connsiteY78" fmla="*/ 95569 h 160350"/>
                        <a:gd name="connsiteX79" fmla="*/ 118746 w 300578"/>
                        <a:gd name="connsiteY79" fmla="*/ 97188 h 160350"/>
                        <a:gd name="connsiteX80" fmla="*/ 127604 w 300578"/>
                        <a:gd name="connsiteY80" fmla="*/ 94616 h 160350"/>
                        <a:gd name="connsiteX81" fmla="*/ 134462 w 300578"/>
                        <a:gd name="connsiteY81" fmla="*/ 88425 h 160350"/>
                        <a:gd name="connsiteX82" fmla="*/ 137034 w 300578"/>
                        <a:gd name="connsiteY82" fmla="*/ 79376 h 1603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</a:cxnLst>
                      <a:rect l="l" t="t" r="r" b="b"/>
                      <a:pathLst>
                        <a:path w="300578" h="160350">
                          <a:moveTo>
                            <a:pt x="137034" y="79376"/>
                          </a:moveTo>
                          <a:cubicBezTo>
                            <a:pt x="137034" y="82520"/>
                            <a:pt x="136367" y="85758"/>
                            <a:pt x="134748" y="88520"/>
                          </a:cubicBezTo>
                          <a:cubicBezTo>
                            <a:pt x="133129" y="91283"/>
                            <a:pt x="130747" y="93664"/>
                            <a:pt x="127985" y="95283"/>
                          </a:cubicBezTo>
                          <a:cubicBezTo>
                            <a:pt x="125223" y="96998"/>
                            <a:pt x="122080" y="98045"/>
                            <a:pt x="118746" y="98426"/>
                          </a:cubicBezTo>
                          <a:cubicBezTo>
                            <a:pt x="115507" y="98807"/>
                            <a:pt x="112078" y="98522"/>
                            <a:pt x="109030" y="96998"/>
                          </a:cubicBezTo>
                          <a:lnTo>
                            <a:pt x="110269" y="96331"/>
                          </a:lnTo>
                          <a:cubicBezTo>
                            <a:pt x="109697" y="100141"/>
                            <a:pt x="107697" y="103665"/>
                            <a:pt x="105030" y="106427"/>
                          </a:cubicBezTo>
                          <a:cubicBezTo>
                            <a:pt x="102363" y="109190"/>
                            <a:pt x="99029" y="111190"/>
                            <a:pt x="95410" y="112523"/>
                          </a:cubicBezTo>
                          <a:cubicBezTo>
                            <a:pt x="88171" y="115190"/>
                            <a:pt x="80074" y="114809"/>
                            <a:pt x="72931" y="112238"/>
                          </a:cubicBezTo>
                          <a:lnTo>
                            <a:pt x="75217" y="110333"/>
                          </a:lnTo>
                          <a:cubicBezTo>
                            <a:pt x="75788" y="113000"/>
                            <a:pt x="75407" y="115762"/>
                            <a:pt x="74455" y="118143"/>
                          </a:cubicBezTo>
                          <a:cubicBezTo>
                            <a:pt x="73502" y="120620"/>
                            <a:pt x="72073" y="122715"/>
                            <a:pt x="70454" y="124620"/>
                          </a:cubicBezTo>
                          <a:cubicBezTo>
                            <a:pt x="67216" y="128430"/>
                            <a:pt x="63025" y="131288"/>
                            <a:pt x="58548" y="133383"/>
                          </a:cubicBezTo>
                          <a:cubicBezTo>
                            <a:pt x="54071" y="135383"/>
                            <a:pt x="49118" y="136622"/>
                            <a:pt x="43975" y="136431"/>
                          </a:cubicBezTo>
                          <a:cubicBezTo>
                            <a:pt x="38926" y="136336"/>
                            <a:pt x="33783" y="134717"/>
                            <a:pt x="29592" y="131669"/>
                          </a:cubicBezTo>
                          <a:lnTo>
                            <a:pt x="32259" y="131954"/>
                          </a:lnTo>
                          <a:lnTo>
                            <a:pt x="31687" y="132240"/>
                          </a:lnTo>
                          <a:lnTo>
                            <a:pt x="32926" y="128906"/>
                          </a:lnTo>
                          <a:cubicBezTo>
                            <a:pt x="33783" y="130811"/>
                            <a:pt x="34069" y="133097"/>
                            <a:pt x="33688" y="135193"/>
                          </a:cubicBezTo>
                          <a:cubicBezTo>
                            <a:pt x="33307" y="137288"/>
                            <a:pt x="32354" y="139098"/>
                            <a:pt x="31211" y="140622"/>
                          </a:cubicBezTo>
                          <a:cubicBezTo>
                            <a:pt x="28925" y="143670"/>
                            <a:pt x="25877" y="145766"/>
                            <a:pt x="22734" y="147385"/>
                          </a:cubicBezTo>
                          <a:cubicBezTo>
                            <a:pt x="19591" y="149004"/>
                            <a:pt x="16066" y="149957"/>
                            <a:pt x="12542" y="150242"/>
                          </a:cubicBezTo>
                          <a:cubicBezTo>
                            <a:pt x="8923" y="150528"/>
                            <a:pt x="5113" y="150052"/>
                            <a:pt x="1684" y="148337"/>
                          </a:cubicBezTo>
                          <a:lnTo>
                            <a:pt x="4732" y="143289"/>
                          </a:lnTo>
                          <a:cubicBezTo>
                            <a:pt x="9685" y="146813"/>
                            <a:pt x="14542" y="150719"/>
                            <a:pt x="18924" y="155005"/>
                          </a:cubicBezTo>
                          <a:lnTo>
                            <a:pt x="15400" y="154433"/>
                          </a:lnTo>
                          <a:lnTo>
                            <a:pt x="85027" y="120524"/>
                          </a:lnTo>
                          <a:lnTo>
                            <a:pt x="154846" y="86901"/>
                          </a:lnTo>
                          <a:lnTo>
                            <a:pt x="224759" y="53564"/>
                          </a:lnTo>
                          <a:lnTo>
                            <a:pt x="294768" y="20512"/>
                          </a:lnTo>
                          <a:lnTo>
                            <a:pt x="292958" y="23179"/>
                          </a:lnTo>
                          <a:lnTo>
                            <a:pt x="294577" y="2700"/>
                          </a:lnTo>
                          <a:lnTo>
                            <a:pt x="298864" y="5653"/>
                          </a:lnTo>
                          <a:cubicBezTo>
                            <a:pt x="272003" y="18131"/>
                            <a:pt x="245047" y="30513"/>
                            <a:pt x="218092" y="42800"/>
                          </a:cubicBezTo>
                          <a:lnTo>
                            <a:pt x="177610" y="61088"/>
                          </a:lnTo>
                          <a:lnTo>
                            <a:pt x="157322" y="70232"/>
                          </a:lnTo>
                          <a:lnTo>
                            <a:pt x="137034" y="79376"/>
                          </a:lnTo>
                          <a:close/>
                          <a:moveTo>
                            <a:pt x="137034" y="79376"/>
                          </a:moveTo>
                          <a:lnTo>
                            <a:pt x="156846" y="69280"/>
                          </a:lnTo>
                          <a:lnTo>
                            <a:pt x="176753" y="59374"/>
                          </a:lnTo>
                          <a:lnTo>
                            <a:pt x="216472" y="39467"/>
                          </a:lnTo>
                          <a:cubicBezTo>
                            <a:pt x="243047" y="26322"/>
                            <a:pt x="269622" y="13273"/>
                            <a:pt x="296292" y="319"/>
                          </a:cubicBezTo>
                          <a:cubicBezTo>
                            <a:pt x="297721" y="-443"/>
                            <a:pt x="299530" y="224"/>
                            <a:pt x="300292" y="1652"/>
                          </a:cubicBezTo>
                          <a:cubicBezTo>
                            <a:pt x="300483" y="2129"/>
                            <a:pt x="300578" y="2605"/>
                            <a:pt x="300578" y="3081"/>
                          </a:cubicBezTo>
                          <a:lnTo>
                            <a:pt x="300578" y="3176"/>
                          </a:lnTo>
                          <a:lnTo>
                            <a:pt x="299340" y="23655"/>
                          </a:lnTo>
                          <a:cubicBezTo>
                            <a:pt x="299245" y="24798"/>
                            <a:pt x="298578" y="25846"/>
                            <a:pt x="297625" y="26322"/>
                          </a:cubicBezTo>
                          <a:lnTo>
                            <a:pt x="297530" y="26322"/>
                          </a:lnTo>
                          <a:lnTo>
                            <a:pt x="227902" y="60136"/>
                          </a:lnTo>
                          <a:lnTo>
                            <a:pt x="158084" y="93664"/>
                          </a:lnTo>
                          <a:lnTo>
                            <a:pt x="88171" y="127001"/>
                          </a:lnTo>
                          <a:lnTo>
                            <a:pt x="18162" y="160053"/>
                          </a:lnTo>
                          <a:lnTo>
                            <a:pt x="18162" y="160053"/>
                          </a:lnTo>
                          <a:cubicBezTo>
                            <a:pt x="16924" y="160625"/>
                            <a:pt x="15590" y="160339"/>
                            <a:pt x="14638" y="159482"/>
                          </a:cubicBezTo>
                          <a:cubicBezTo>
                            <a:pt x="10542" y="155386"/>
                            <a:pt x="6065" y="151576"/>
                            <a:pt x="1303" y="148052"/>
                          </a:cubicBezTo>
                          <a:lnTo>
                            <a:pt x="1207" y="148052"/>
                          </a:lnTo>
                          <a:cubicBezTo>
                            <a:pt x="-126" y="147099"/>
                            <a:pt x="-412" y="145194"/>
                            <a:pt x="636" y="143861"/>
                          </a:cubicBezTo>
                          <a:cubicBezTo>
                            <a:pt x="1493" y="142718"/>
                            <a:pt x="3112" y="142337"/>
                            <a:pt x="4351" y="143003"/>
                          </a:cubicBezTo>
                          <a:cubicBezTo>
                            <a:pt x="8923" y="145385"/>
                            <a:pt x="15304" y="144718"/>
                            <a:pt x="20448" y="142241"/>
                          </a:cubicBezTo>
                          <a:cubicBezTo>
                            <a:pt x="23020" y="141003"/>
                            <a:pt x="25401" y="139289"/>
                            <a:pt x="27020" y="137288"/>
                          </a:cubicBezTo>
                          <a:cubicBezTo>
                            <a:pt x="28639" y="135193"/>
                            <a:pt x="29211" y="132907"/>
                            <a:pt x="28354" y="130907"/>
                          </a:cubicBezTo>
                          <a:lnTo>
                            <a:pt x="28354" y="130907"/>
                          </a:lnTo>
                          <a:cubicBezTo>
                            <a:pt x="27782" y="129668"/>
                            <a:pt x="28354" y="128144"/>
                            <a:pt x="29592" y="127573"/>
                          </a:cubicBezTo>
                          <a:lnTo>
                            <a:pt x="30163" y="127287"/>
                          </a:lnTo>
                          <a:lnTo>
                            <a:pt x="30259" y="127287"/>
                          </a:lnTo>
                          <a:cubicBezTo>
                            <a:pt x="31116" y="126906"/>
                            <a:pt x="32068" y="127001"/>
                            <a:pt x="32830" y="127573"/>
                          </a:cubicBezTo>
                          <a:cubicBezTo>
                            <a:pt x="36069" y="130049"/>
                            <a:pt x="40165" y="131573"/>
                            <a:pt x="44356" y="131764"/>
                          </a:cubicBezTo>
                          <a:cubicBezTo>
                            <a:pt x="48547" y="131954"/>
                            <a:pt x="52928" y="131097"/>
                            <a:pt x="56929" y="129478"/>
                          </a:cubicBezTo>
                          <a:cubicBezTo>
                            <a:pt x="60929" y="127763"/>
                            <a:pt x="64644" y="125287"/>
                            <a:pt x="67597" y="122143"/>
                          </a:cubicBezTo>
                          <a:cubicBezTo>
                            <a:pt x="70454" y="119000"/>
                            <a:pt x="72550" y="114905"/>
                            <a:pt x="71883" y="111095"/>
                          </a:cubicBezTo>
                          <a:lnTo>
                            <a:pt x="71883" y="110999"/>
                          </a:lnTo>
                          <a:cubicBezTo>
                            <a:pt x="71692" y="110047"/>
                            <a:pt x="72359" y="109190"/>
                            <a:pt x="73312" y="108999"/>
                          </a:cubicBezTo>
                          <a:cubicBezTo>
                            <a:pt x="73597" y="108904"/>
                            <a:pt x="73978" y="108999"/>
                            <a:pt x="74264" y="109094"/>
                          </a:cubicBezTo>
                          <a:cubicBezTo>
                            <a:pt x="80646" y="111666"/>
                            <a:pt x="87980" y="112333"/>
                            <a:pt x="94648" y="110142"/>
                          </a:cubicBezTo>
                          <a:cubicBezTo>
                            <a:pt x="97981" y="109094"/>
                            <a:pt x="101029" y="107285"/>
                            <a:pt x="103601" y="104903"/>
                          </a:cubicBezTo>
                          <a:cubicBezTo>
                            <a:pt x="106078" y="102522"/>
                            <a:pt x="107983" y="99474"/>
                            <a:pt x="108649" y="96140"/>
                          </a:cubicBezTo>
                          <a:lnTo>
                            <a:pt x="108649" y="96140"/>
                          </a:lnTo>
                          <a:cubicBezTo>
                            <a:pt x="108745" y="95664"/>
                            <a:pt x="109221" y="95378"/>
                            <a:pt x="109697" y="95474"/>
                          </a:cubicBezTo>
                          <a:cubicBezTo>
                            <a:pt x="109792" y="95474"/>
                            <a:pt x="109888" y="95569"/>
                            <a:pt x="109983" y="95569"/>
                          </a:cubicBezTo>
                          <a:cubicBezTo>
                            <a:pt x="112555" y="96998"/>
                            <a:pt x="115698" y="97379"/>
                            <a:pt x="118746" y="97188"/>
                          </a:cubicBezTo>
                          <a:cubicBezTo>
                            <a:pt x="121794" y="96998"/>
                            <a:pt x="124842" y="96045"/>
                            <a:pt x="127604" y="94616"/>
                          </a:cubicBezTo>
                          <a:cubicBezTo>
                            <a:pt x="130366" y="93188"/>
                            <a:pt x="132748" y="91092"/>
                            <a:pt x="134462" y="88425"/>
                          </a:cubicBezTo>
                          <a:cubicBezTo>
                            <a:pt x="135986" y="85663"/>
                            <a:pt x="136843" y="82520"/>
                            <a:pt x="137034" y="79376"/>
                          </a:cubicBezTo>
                          <a:close/>
                        </a:path>
                      </a:pathLst>
                    </a:custGeom>
                    <a:solidFill>
                      <a:srgbClr val="47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41" name="图形 4">
                    <a:extLst>
                      <a:ext uri="{FF2B5EF4-FFF2-40B4-BE49-F238E27FC236}">
                        <a16:creationId xmlns:a16="http://schemas.microsoft.com/office/drawing/2014/main" id="{2B8162DB-FE33-4625-9BED-69766164163E}"/>
                      </a:ext>
                    </a:extLst>
                  </p:cNvPr>
                  <p:cNvGrpSpPr/>
                  <p:nvPr/>
                </p:nvGrpSpPr>
                <p:grpSpPr>
                  <a:xfrm>
                    <a:off x="1534282" y="1318926"/>
                    <a:ext cx="167682" cy="113529"/>
                    <a:chOff x="1534282" y="1318926"/>
                    <a:chExt cx="167682" cy="113529"/>
                  </a:xfrm>
                </p:grpSpPr>
                <p:sp>
                  <p:nvSpPr>
                    <p:cNvPr id="243" name="任意多边形: 形状 242">
                      <a:extLst>
                        <a:ext uri="{FF2B5EF4-FFF2-40B4-BE49-F238E27FC236}">
                          <a16:creationId xmlns:a16="http://schemas.microsoft.com/office/drawing/2014/main" id="{EA7BF776-85F4-4040-BA98-1404079392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009" y="1318926"/>
                      <a:ext cx="163679" cy="110680"/>
                    </a:xfrm>
                    <a:custGeom>
                      <a:avLst/>
                      <a:gdLst>
                        <a:gd name="connsiteX0" fmla="*/ 140248 w 163679"/>
                        <a:gd name="connsiteY0" fmla="*/ 0 h 110680"/>
                        <a:gd name="connsiteX1" fmla="*/ 516 w 163679"/>
                        <a:gd name="connsiteY1" fmla="*/ 66389 h 110680"/>
                        <a:gd name="connsiteX2" fmla="*/ 2230 w 163679"/>
                        <a:gd name="connsiteY2" fmla="*/ 103823 h 110680"/>
                        <a:gd name="connsiteX3" fmla="*/ 3088 w 163679"/>
                        <a:gd name="connsiteY3" fmla="*/ 110680 h 110680"/>
                        <a:gd name="connsiteX4" fmla="*/ 163679 w 163679"/>
                        <a:gd name="connsiteY4" fmla="*/ 34290 h 110680"/>
                        <a:gd name="connsiteX5" fmla="*/ 140248 w 163679"/>
                        <a:gd name="connsiteY5" fmla="*/ 0 h 110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3679" h="110680">
                          <a:moveTo>
                            <a:pt x="140248" y="0"/>
                          </a:moveTo>
                          <a:lnTo>
                            <a:pt x="516" y="66389"/>
                          </a:lnTo>
                          <a:cubicBezTo>
                            <a:pt x="40" y="78296"/>
                            <a:pt x="-913" y="91726"/>
                            <a:pt x="2230" y="103823"/>
                          </a:cubicBezTo>
                          <a:cubicBezTo>
                            <a:pt x="2897" y="106299"/>
                            <a:pt x="3183" y="108585"/>
                            <a:pt x="3088" y="110680"/>
                          </a:cubicBezTo>
                          <a:lnTo>
                            <a:pt x="163679" y="34290"/>
                          </a:lnTo>
                          <a:lnTo>
                            <a:pt x="140248" y="0"/>
                          </a:lnTo>
                          <a:close/>
                        </a:path>
                      </a:pathLst>
                    </a:custGeom>
                    <a:solidFill>
                      <a:srgbClr val="FF454A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4" name="任意多边形: 形状 243">
                      <a:extLst>
                        <a:ext uri="{FF2B5EF4-FFF2-40B4-BE49-F238E27FC236}">
                          <a16:creationId xmlns:a16="http://schemas.microsoft.com/office/drawing/2014/main" id="{3157ECAA-A837-42CE-946D-91EC147EDF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7034" y="1319497"/>
                      <a:ext cx="156320" cy="84391"/>
                    </a:xfrm>
                    <a:custGeom>
                      <a:avLst/>
                      <a:gdLst>
                        <a:gd name="connsiteX0" fmla="*/ 139175 w 156320"/>
                        <a:gd name="connsiteY0" fmla="*/ 0 h 84391"/>
                        <a:gd name="connsiteX1" fmla="*/ 491 w 156320"/>
                        <a:gd name="connsiteY1" fmla="*/ 65913 h 84391"/>
                        <a:gd name="connsiteX2" fmla="*/ 15 w 156320"/>
                        <a:gd name="connsiteY2" fmla="*/ 84392 h 84391"/>
                        <a:gd name="connsiteX3" fmla="*/ 72500 w 156320"/>
                        <a:gd name="connsiteY3" fmla="*/ 47625 h 84391"/>
                        <a:gd name="connsiteX4" fmla="*/ 140414 w 156320"/>
                        <a:gd name="connsiteY4" fmla="*/ 15240 h 84391"/>
                        <a:gd name="connsiteX5" fmla="*/ 156320 w 156320"/>
                        <a:gd name="connsiteY5" fmla="*/ 31147 h 84391"/>
                        <a:gd name="connsiteX6" fmla="*/ 139175 w 156320"/>
                        <a:gd name="connsiteY6" fmla="*/ 0 h 84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6320" h="84391">
                          <a:moveTo>
                            <a:pt x="139175" y="0"/>
                          </a:moveTo>
                          <a:lnTo>
                            <a:pt x="491" y="65913"/>
                          </a:lnTo>
                          <a:cubicBezTo>
                            <a:pt x="301" y="71819"/>
                            <a:pt x="-80" y="78010"/>
                            <a:pt x="15" y="84392"/>
                          </a:cubicBezTo>
                          <a:cubicBezTo>
                            <a:pt x="41735" y="63246"/>
                            <a:pt x="72500" y="47625"/>
                            <a:pt x="72500" y="47625"/>
                          </a:cubicBezTo>
                          <a:lnTo>
                            <a:pt x="140414" y="15240"/>
                          </a:lnTo>
                          <a:lnTo>
                            <a:pt x="156320" y="31147"/>
                          </a:lnTo>
                          <a:lnTo>
                            <a:pt x="139175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5" name="任意多边形: 形状 244">
                      <a:extLst>
                        <a:ext uri="{FF2B5EF4-FFF2-40B4-BE49-F238E27FC236}">
                          <a16:creationId xmlns:a16="http://schemas.microsoft.com/office/drawing/2014/main" id="{E650B634-F1C5-4AAE-A995-90DDA788A5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34282" y="1318926"/>
                      <a:ext cx="167682" cy="113529"/>
                    </a:xfrm>
                    <a:custGeom>
                      <a:avLst/>
                      <a:gdLst>
                        <a:gd name="connsiteX0" fmla="*/ 142975 w 167682"/>
                        <a:gd name="connsiteY0" fmla="*/ 0 h 113529"/>
                        <a:gd name="connsiteX1" fmla="*/ 108494 w 167682"/>
                        <a:gd name="connsiteY1" fmla="*/ 17526 h 113529"/>
                        <a:gd name="connsiteX2" fmla="*/ 73919 w 167682"/>
                        <a:gd name="connsiteY2" fmla="*/ 34861 h 113529"/>
                        <a:gd name="connsiteX3" fmla="*/ 4386 w 167682"/>
                        <a:gd name="connsiteY3" fmla="*/ 68866 h 113529"/>
                        <a:gd name="connsiteX4" fmla="*/ 5910 w 167682"/>
                        <a:gd name="connsiteY4" fmla="*/ 66580 h 113529"/>
                        <a:gd name="connsiteX5" fmla="*/ 5624 w 167682"/>
                        <a:gd name="connsiteY5" fmla="*/ 88678 h 113529"/>
                        <a:gd name="connsiteX6" fmla="*/ 6863 w 167682"/>
                        <a:gd name="connsiteY6" fmla="*/ 99346 h 113529"/>
                        <a:gd name="connsiteX7" fmla="*/ 8101 w 167682"/>
                        <a:gd name="connsiteY7" fmla="*/ 104680 h 113529"/>
                        <a:gd name="connsiteX8" fmla="*/ 8768 w 167682"/>
                        <a:gd name="connsiteY8" fmla="*/ 110871 h 113529"/>
                        <a:gd name="connsiteX9" fmla="*/ 4767 w 167682"/>
                        <a:gd name="connsiteY9" fmla="*/ 108299 h 113529"/>
                        <a:gd name="connsiteX10" fmla="*/ 44963 w 167682"/>
                        <a:gd name="connsiteY10" fmla="*/ 89249 h 113529"/>
                        <a:gd name="connsiteX11" fmla="*/ 85253 w 167682"/>
                        <a:gd name="connsiteY11" fmla="*/ 70390 h 113529"/>
                        <a:gd name="connsiteX12" fmla="*/ 125639 w 167682"/>
                        <a:gd name="connsiteY12" fmla="*/ 51721 h 113529"/>
                        <a:gd name="connsiteX13" fmla="*/ 166121 w 167682"/>
                        <a:gd name="connsiteY13" fmla="*/ 33433 h 113529"/>
                        <a:gd name="connsiteX14" fmla="*/ 165644 w 167682"/>
                        <a:gd name="connsiteY14" fmla="*/ 35147 h 113529"/>
                        <a:gd name="connsiteX15" fmla="*/ 154310 w 167682"/>
                        <a:gd name="connsiteY15" fmla="*/ 17621 h 113529"/>
                        <a:gd name="connsiteX16" fmla="*/ 142975 w 167682"/>
                        <a:gd name="connsiteY16" fmla="*/ 0 h 113529"/>
                        <a:gd name="connsiteX17" fmla="*/ 142975 w 167682"/>
                        <a:gd name="connsiteY17" fmla="*/ 0 h 113529"/>
                        <a:gd name="connsiteX18" fmla="*/ 155262 w 167682"/>
                        <a:gd name="connsiteY18" fmla="*/ 16859 h 113529"/>
                        <a:gd name="connsiteX19" fmla="*/ 167454 w 167682"/>
                        <a:gd name="connsiteY19" fmla="*/ 33814 h 113529"/>
                        <a:gd name="connsiteX20" fmla="*/ 167168 w 167682"/>
                        <a:gd name="connsiteY20" fmla="*/ 35338 h 113529"/>
                        <a:gd name="connsiteX21" fmla="*/ 167073 w 167682"/>
                        <a:gd name="connsiteY21" fmla="*/ 35433 h 113529"/>
                        <a:gd name="connsiteX22" fmla="*/ 166978 w 167682"/>
                        <a:gd name="connsiteY22" fmla="*/ 35433 h 113529"/>
                        <a:gd name="connsiteX23" fmla="*/ 127163 w 167682"/>
                        <a:gd name="connsiteY23" fmla="*/ 55245 h 113529"/>
                        <a:gd name="connsiteX24" fmla="*/ 87254 w 167682"/>
                        <a:gd name="connsiteY24" fmla="*/ 74771 h 113529"/>
                        <a:gd name="connsiteX25" fmla="*/ 47249 w 167682"/>
                        <a:gd name="connsiteY25" fmla="*/ 94107 h 113529"/>
                        <a:gd name="connsiteX26" fmla="*/ 7148 w 167682"/>
                        <a:gd name="connsiteY26" fmla="*/ 113252 h 113529"/>
                        <a:gd name="connsiteX27" fmla="*/ 3338 w 167682"/>
                        <a:gd name="connsiteY27" fmla="*/ 111919 h 113529"/>
                        <a:gd name="connsiteX28" fmla="*/ 3053 w 167682"/>
                        <a:gd name="connsiteY28" fmla="*/ 110680 h 113529"/>
                        <a:gd name="connsiteX29" fmla="*/ 2576 w 167682"/>
                        <a:gd name="connsiteY29" fmla="*/ 105823 h 113529"/>
                        <a:gd name="connsiteX30" fmla="*/ 1338 w 167682"/>
                        <a:gd name="connsiteY30" fmla="*/ 100298 h 113529"/>
                        <a:gd name="connsiteX31" fmla="*/ 100 w 167682"/>
                        <a:gd name="connsiteY31" fmla="*/ 88773 h 113529"/>
                        <a:gd name="connsiteX32" fmla="*/ 576 w 167682"/>
                        <a:gd name="connsiteY32" fmla="*/ 66199 h 113529"/>
                        <a:gd name="connsiteX33" fmla="*/ 576 w 167682"/>
                        <a:gd name="connsiteY33" fmla="*/ 66199 h 113529"/>
                        <a:gd name="connsiteX34" fmla="*/ 2100 w 167682"/>
                        <a:gd name="connsiteY34" fmla="*/ 63913 h 113529"/>
                        <a:gd name="connsiteX35" fmla="*/ 72299 w 167682"/>
                        <a:gd name="connsiteY35" fmla="*/ 31432 h 113529"/>
                        <a:gd name="connsiteX36" fmla="*/ 107542 w 167682"/>
                        <a:gd name="connsiteY36" fmla="*/ 15526 h 113529"/>
                        <a:gd name="connsiteX37" fmla="*/ 142975 w 167682"/>
                        <a:gd name="connsiteY37" fmla="*/ 0 h 1135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</a:cxnLst>
                      <a:rect l="l" t="t" r="r" b="b"/>
                      <a:pathLst>
                        <a:path w="167682" h="113529">
                          <a:moveTo>
                            <a:pt x="142975" y="0"/>
                          </a:moveTo>
                          <a:cubicBezTo>
                            <a:pt x="131545" y="6001"/>
                            <a:pt x="120020" y="11716"/>
                            <a:pt x="108494" y="17526"/>
                          </a:cubicBezTo>
                          <a:cubicBezTo>
                            <a:pt x="96969" y="23336"/>
                            <a:pt x="85444" y="29146"/>
                            <a:pt x="73919" y="34861"/>
                          </a:cubicBezTo>
                          <a:cubicBezTo>
                            <a:pt x="50773" y="46292"/>
                            <a:pt x="27627" y="57626"/>
                            <a:pt x="4386" y="68866"/>
                          </a:cubicBezTo>
                          <a:lnTo>
                            <a:pt x="5910" y="66580"/>
                          </a:lnTo>
                          <a:cubicBezTo>
                            <a:pt x="5720" y="74009"/>
                            <a:pt x="5243" y="81439"/>
                            <a:pt x="5624" y="88678"/>
                          </a:cubicBezTo>
                          <a:cubicBezTo>
                            <a:pt x="5815" y="92297"/>
                            <a:pt x="6196" y="95917"/>
                            <a:pt x="6863" y="99346"/>
                          </a:cubicBezTo>
                          <a:cubicBezTo>
                            <a:pt x="7148" y="101155"/>
                            <a:pt x="7625" y="102679"/>
                            <a:pt x="8101" y="104680"/>
                          </a:cubicBezTo>
                          <a:cubicBezTo>
                            <a:pt x="8577" y="106680"/>
                            <a:pt x="8768" y="108775"/>
                            <a:pt x="8768" y="110871"/>
                          </a:cubicBezTo>
                          <a:lnTo>
                            <a:pt x="4767" y="108299"/>
                          </a:lnTo>
                          <a:cubicBezTo>
                            <a:pt x="18102" y="101917"/>
                            <a:pt x="31532" y="95631"/>
                            <a:pt x="44963" y="89249"/>
                          </a:cubicBezTo>
                          <a:lnTo>
                            <a:pt x="85253" y="70390"/>
                          </a:lnTo>
                          <a:cubicBezTo>
                            <a:pt x="98684" y="64103"/>
                            <a:pt x="112114" y="58007"/>
                            <a:pt x="125639" y="51721"/>
                          </a:cubicBezTo>
                          <a:cubicBezTo>
                            <a:pt x="139165" y="45625"/>
                            <a:pt x="152595" y="39433"/>
                            <a:pt x="166121" y="33433"/>
                          </a:cubicBezTo>
                          <a:lnTo>
                            <a:pt x="165644" y="35147"/>
                          </a:lnTo>
                          <a:lnTo>
                            <a:pt x="154310" y="17621"/>
                          </a:lnTo>
                          <a:cubicBezTo>
                            <a:pt x="150404" y="11811"/>
                            <a:pt x="146690" y="5905"/>
                            <a:pt x="142975" y="0"/>
                          </a:cubicBezTo>
                          <a:close/>
                          <a:moveTo>
                            <a:pt x="142975" y="0"/>
                          </a:moveTo>
                          <a:cubicBezTo>
                            <a:pt x="147071" y="5620"/>
                            <a:pt x="151166" y="11240"/>
                            <a:pt x="155262" y="16859"/>
                          </a:cubicBezTo>
                          <a:lnTo>
                            <a:pt x="167454" y="33814"/>
                          </a:lnTo>
                          <a:cubicBezTo>
                            <a:pt x="167835" y="34290"/>
                            <a:pt x="167740" y="35052"/>
                            <a:pt x="167168" y="35338"/>
                          </a:cubicBezTo>
                          <a:cubicBezTo>
                            <a:pt x="167168" y="35338"/>
                            <a:pt x="167073" y="35433"/>
                            <a:pt x="167073" y="35433"/>
                          </a:cubicBezTo>
                          <a:lnTo>
                            <a:pt x="166978" y="35433"/>
                          </a:lnTo>
                          <a:cubicBezTo>
                            <a:pt x="153738" y="42196"/>
                            <a:pt x="140498" y="48673"/>
                            <a:pt x="127163" y="55245"/>
                          </a:cubicBezTo>
                          <a:cubicBezTo>
                            <a:pt x="113828" y="61722"/>
                            <a:pt x="100589" y="68390"/>
                            <a:pt x="87254" y="74771"/>
                          </a:cubicBezTo>
                          <a:lnTo>
                            <a:pt x="47249" y="94107"/>
                          </a:lnTo>
                          <a:cubicBezTo>
                            <a:pt x="33914" y="100489"/>
                            <a:pt x="20579" y="106966"/>
                            <a:pt x="7148" y="113252"/>
                          </a:cubicBezTo>
                          <a:cubicBezTo>
                            <a:pt x="5720" y="113919"/>
                            <a:pt x="4005" y="113348"/>
                            <a:pt x="3338" y="111919"/>
                          </a:cubicBezTo>
                          <a:cubicBezTo>
                            <a:pt x="3148" y="111538"/>
                            <a:pt x="3053" y="111061"/>
                            <a:pt x="3053" y="110680"/>
                          </a:cubicBezTo>
                          <a:cubicBezTo>
                            <a:pt x="3053" y="109061"/>
                            <a:pt x="2862" y="107347"/>
                            <a:pt x="2576" y="105823"/>
                          </a:cubicBezTo>
                          <a:cubicBezTo>
                            <a:pt x="2195" y="104204"/>
                            <a:pt x="1624" y="102203"/>
                            <a:pt x="1338" y="100298"/>
                          </a:cubicBezTo>
                          <a:cubicBezTo>
                            <a:pt x="671" y="96488"/>
                            <a:pt x="290" y="92583"/>
                            <a:pt x="100" y="88773"/>
                          </a:cubicBezTo>
                          <a:cubicBezTo>
                            <a:pt x="-186" y="81153"/>
                            <a:pt x="195" y="73628"/>
                            <a:pt x="576" y="66199"/>
                          </a:cubicBezTo>
                          <a:lnTo>
                            <a:pt x="576" y="66199"/>
                          </a:lnTo>
                          <a:cubicBezTo>
                            <a:pt x="576" y="65151"/>
                            <a:pt x="1243" y="64294"/>
                            <a:pt x="2100" y="63913"/>
                          </a:cubicBezTo>
                          <a:cubicBezTo>
                            <a:pt x="25436" y="52959"/>
                            <a:pt x="48868" y="42196"/>
                            <a:pt x="72299" y="31432"/>
                          </a:cubicBezTo>
                          <a:cubicBezTo>
                            <a:pt x="84015" y="26098"/>
                            <a:pt x="95731" y="20765"/>
                            <a:pt x="107542" y="15526"/>
                          </a:cubicBezTo>
                          <a:cubicBezTo>
                            <a:pt x="119353" y="10477"/>
                            <a:pt x="131164" y="5144"/>
                            <a:pt x="142975" y="0"/>
                          </a:cubicBezTo>
                          <a:close/>
                        </a:path>
                      </a:pathLst>
                    </a:custGeom>
                    <a:solidFill>
                      <a:srgbClr val="47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20F42298-534F-4332-BC5A-C62E005DDA4C}"/>
                      </a:ext>
                    </a:extLst>
                  </p:cNvPr>
                  <p:cNvSpPr/>
                  <p:nvPr/>
                </p:nvSpPr>
                <p:spPr>
                  <a:xfrm>
                    <a:off x="1523237" y="1350549"/>
                    <a:ext cx="15190" cy="21431"/>
                  </a:xfrm>
                  <a:custGeom>
                    <a:avLst/>
                    <a:gdLst>
                      <a:gd name="connsiteX0" fmla="*/ 0 w 15190"/>
                      <a:gd name="connsiteY0" fmla="*/ 0 h 21431"/>
                      <a:gd name="connsiteX1" fmla="*/ 6668 w 15190"/>
                      <a:gd name="connsiteY1" fmla="*/ 2762 h 21431"/>
                      <a:gd name="connsiteX2" fmla="*/ 11525 w 15190"/>
                      <a:gd name="connsiteY2" fmla="*/ 7810 h 21431"/>
                      <a:gd name="connsiteX3" fmla="*/ 14573 w 15190"/>
                      <a:gd name="connsiteY3" fmla="*/ 14192 h 21431"/>
                      <a:gd name="connsiteX4" fmla="*/ 14764 w 15190"/>
                      <a:gd name="connsiteY4" fmla="*/ 21431 h 21431"/>
                      <a:gd name="connsiteX5" fmla="*/ 10477 w 15190"/>
                      <a:gd name="connsiteY5" fmla="*/ 16192 h 21431"/>
                      <a:gd name="connsiteX6" fmla="*/ 6858 w 15190"/>
                      <a:gd name="connsiteY6" fmla="*/ 11144 h 21431"/>
                      <a:gd name="connsiteX7" fmla="*/ 3429 w 15190"/>
                      <a:gd name="connsiteY7" fmla="*/ 5906 h 21431"/>
                      <a:gd name="connsiteX8" fmla="*/ 0 w 15190"/>
                      <a:gd name="connsiteY8" fmla="*/ 0 h 21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190" h="21431">
                        <a:moveTo>
                          <a:pt x="0" y="0"/>
                        </a:moveTo>
                        <a:cubicBezTo>
                          <a:pt x="2477" y="286"/>
                          <a:pt x="4667" y="1429"/>
                          <a:pt x="6668" y="2762"/>
                        </a:cubicBezTo>
                        <a:cubicBezTo>
                          <a:pt x="8573" y="4191"/>
                          <a:pt x="10192" y="5906"/>
                          <a:pt x="11525" y="7810"/>
                        </a:cubicBezTo>
                        <a:cubicBezTo>
                          <a:pt x="12859" y="9715"/>
                          <a:pt x="13906" y="11906"/>
                          <a:pt x="14573" y="14192"/>
                        </a:cubicBezTo>
                        <a:cubicBezTo>
                          <a:pt x="15145" y="16478"/>
                          <a:pt x="15526" y="18955"/>
                          <a:pt x="14764" y="21431"/>
                        </a:cubicBezTo>
                        <a:cubicBezTo>
                          <a:pt x="13145" y="19526"/>
                          <a:pt x="11811" y="17907"/>
                          <a:pt x="10477" y="16192"/>
                        </a:cubicBezTo>
                        <a:cubicBezTo>
                          <a:pt x="9239" y="14478"/>
                          <a:pt x="8001" y="12859"/>
                          <a:pt x="6858" y="11144"/>
                        </a:cubicBezTo>
                        <a:cubicBezTo>
                          <a:pt x="5715" y="9430"/>
                          <a:pt x="4572" y="7715"/>
                          <a:pt x="3429" y="5906"/>
                        </a:cubicBezTo>
                        <a:cubicBezTo>
                          <a:pt x="2286" y="4000"/>
                          <a:pt x="1143" y="219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1A738C77-6D8D-4AF9-8E3B-48FA0CBC4B79}"/>
                    </a:ext>
                  </a:extLst>
                </p:cNvPr>
                <p:cNvSpPr/>
                <p:nvPr/>
              </p:nvSpPr>
              <p:spPr>
                <a:xfrm>
                  <a:off x="1561217" y="1432273"/>
                  <a:ext cx="139756" cy="870489"/>
                </a:xfrm>
                <a:custGeom>
                  <a:avLst/>
                  <a:gdLst>
                    <a:gd name="connsiteX0" fmla="*/ 18885 w 139756"/>
                    <a:gd name="connsiteY0" fmla="*/ 27432 h 870489"/>
                    <a:gd name="connsiteX1" fmla="*/ 15646 w 139756"/>
                    <a:gd name="connsiteY1" fmla="*/ 54864 h 870489"/>
                    <a:gd name="connsiteX2" fmla="*/ 13360 w 139756"/>
                    <a:gd name="connsiteY2" fmla="*/ 61341 h 870489"/>
                    <a:gd name="connsiteX3" fmla="*/ 10407 w 139756"/>
                    <a:gd name="connsiteY3" fmla="*/ 67627 h 870489"/>
                    <a:gd name="connsiteX4" fmla="*/ 4883 w 139756"/>
                    <a:gd name="connsiteY4" fmla="*/ 80581 h 870489"/>
                    <a:gd name="connsiteX5" fmla="*/ 120 w 139756"/>
                    <a:gd name="connsiteY5" fmla="*/ 108394 h 870489"/>
                    <a:gd name="connsiteX6" fmla="*/ 1168 w 139756"/>
                    <a:gd name="connsiteY6" fmla="*/ 136398 h 870489"/>
                    <a:gd name="connsiteX7" fmla="*/ 4788 w 139756"/>
                    <a:gd name="connsiteY7" fmla="*/ 164116 h 870489"/>
                    <a:gd name="connsiteX8" fmla="*/ 7169 w 139756"/>
                    <a:gd name="connsiteY8" fmla="*/ 177927 h 870489"/>
                    <a:gd name="connsiteX9" fmla="*/ 9550 w 139756"/>
                    <a:gd name="connsiteY9" fmla="*/ 191643 h 870489"/>
                    <a:gd name="connsiteX10" fmla="*/ 14217 w 139756"/>
                    <a:gd name="connsiteY10" fmla="*/ 219075 h 870489"/>
                    <a:gd name="connsiteX11" fmla="*/ 51365 w 139756"/>
                    <a:gd name="connsiteY11" fmla="*/ 438817 h 870489"/>
                    <a:gd name="connsiteX12" fmla="*/ 88798 w 139756"/>
                    <a:gd name="connsiteY12" fmla="*/ 658463 h 870489"/>
                    <a:gd name="connsiteX13" fmla="*/ 125374 w 139756"/>
                    <a:gd name="connsiteY13" fmla="*/ 870395 h 870489"/>
                    <a:gd name="connsiteX14" fmla="*/ 123755 w 139756"/>
                    <a:gd name="connsiteY14" fmla="*/ 870490 h 870489"/>
                    <a:gd name="connsiteX15" fmla="*/ 139757 w 139756"/>
                    <a:gd name="connsiteY15" fmla="*/ 870490 h 870489"/>
                    <a:gd name="connsiteX16" fmla="*/ 101085 w 139756"/>
                    <a:gd name="connsiteY16" fmla="*/ 656273 h 870489"/>
                    <a:gd name="connsiteX17" fmla="*/ 60890 w 139756"/>
                    <a:gd name="connsiteY17" fmla="*/ 437102 h 870489"/>
                    <a:gd name="connsiteX18" fmla="*/ 19837 w 139756"/>
                    <a:gd name="connsiteY18" fmla="*/ 218027 h 870489"/>
                    <a:gd name="connsiteX19" fmla="*/ 14598 w 139756"/>
                    <a:gd name="connsiteY19" fmla="*/ 190690 h 870489"/>
                    <a:gd name="connsiteX20" fmla="*/ 9169 w 139756"/>
                    <a:gd name="connsiteY20" fmla="*/ 163449 h 870489"/>
                    <a:gd name="connsiteX21" fmla="*/ 3168 w 139756"/>
                    <a:gd name="connsiteY21" fmla="*/ 108490 h 870489"/>
                    <a:gd name="connsiteX22" fmla="*/ 7074 w 139756"/>
                    <a:gd name="connsiteY22" fmla="*/ 81439 h 870489"/>
                    <a:gd name="connsiteX23" fmla="*/ 12027 w 139756"/>
                    <a:gd name="connsiteY23" fmla="*/ 68580 h 870489"/>
                    <a:gd name="connsiteX24" fmla="*/ 14884 w 139756"/>
                    <a:gd name="connsiteY24" fmla="*/ 62198 h 870489"/>
                    <a:gd name="connsiteX25" fmla="*/ 17075 w 139756"/>
                    <a:gd name="connsiteY25" fmla="*/ 55435 h 870489"/>
                    <a:gd name="connsiteX26" fmla="*/ 19551 w 139756"/>
                    <a:gd name="connsiteY26" fmla="*/ 27622 h 870489"/>
                    <a:gd name="connsiteX27" fmla="*/ 16218 w 139756"/>
                    <a:gd name="connsiteY27" fmla="*/ 0 h 870489"/>
                    <a:gd name="connsiteX28" fmla="*/ 18885 w 139756"/>
                    <a:gd name="connsiteY28" fmla="*/ 27432 h 870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39756" h="870489">
                      <a:moveTo>
                        <a:pt x="18885" y="27432"/>
                      </a:moveTo>
                      <a:cubicBezTo>
                        <a:pt x="18885" y="36671"/>
                        <a:pt x="18123" y="46006"/>
                        <a:pt x="15646" y="54864"/>
                      </a:cubicBezTo>
                      <a:cubicBezTo>
                        <a:pt x="14979" y="57055"/>
                        <a:pt x="14313" y="59245"/>
                        <a:pt x="13360" y="61341"/>
                      </a:cubicBezTo>
                      <a:cubicBezTo>
                        <a:pt x="12503" y="63436"/>
                        <a:pt x="11360" y="65532"/>
                        <a:pt x="10407" y="67627"/>
                      </a:cubicBezTo>
                      <a:cubicBezTo>
                        <a:pt x="8407" y="71819"/>
                        <a:pt x="6407" y="76105"/>
                        <a:pt x="4883" y="80581"/>
                      </a:cubicBezTo>
                      <a:cubicBezTo>
                        <a:pt x="1835" y="89535"/>
                        <a:pt x="501" y="98965"/>
                        <a:pt x="120" y="108394"/>
                      </a:cubicBezTo>
                      <a:cubicBezTo>
                        <a:pt x="-261" y="117824"/>
                        <a:pt x="311" y="127159"/>
                        <a:pt x="1168" y="136398"/>
                      </a:cubicBezTo>
                      <a:cubicBezTo>
                        <a:pt x="2025" y="145732"/>
                        <a:pt x="3359" y="154972"/>
                        <a:pt x="4788" y="164116"/>
                      </a:cubicBezTo>
                      <a:cubicBezTo>
                        <a:pt x="5550" y="168688"/>
                        <a:pt x="6312" y="173355"/>
                        <a:pt x="7169" y="177927"/>
                      </a:cubicBezTo>
                      <a:lnTo>
                        <a:pt x="9550" y="191643"/>
                      </a:lnTo>
                      <a:lnTo>
                        <a:pt x="14217" y="219075"/>
                      </a:lnTo>
                      <a:lnTo>
                        <a:pt x="51365" y="438817"/>
                      </a:lnTo>
                      <a:lnTo>
                        <a:pt x="88798" y="658463"/>
                      </a:lnTo>
                      <a:lnTo>
                        <a:pt x="125374" y="870395"/>
                      </a:lnTo>
                      <a:lnTo>
                        <a:pt x="123755" y="870490"/>
                      </a:lnTo>
                      <a:lnTo>
                        <a:pt x="139757" y="870490"/>
                      </a:lnTo>
                      <a:lnTo>
                        <a:pt x="101085" y="656273"/>
                      </a:lnTo>
                      <a:cubicBezTo>
                        <a:pt x="87655" y="583216"/>
                        <a:pt x="74511" y="510159"/>
                        <a:pt x="60890" y="437102"/>
                      </a:cubicBezTo>
                      <a:cubicBezTo>
                        <a:pt x="47364" y="364045"/>
                        <a:pt x="33839" y="291084"/>
                        <a:pt x="19837" y="218027"/>
                      </a:cubicBezTo>
                      <a:lnTo>
                        <a:pt x="14598" y="190690"/>
                      </a:lnTo>
                      <a:lnTo>
                        <a:pt x="9169" y="163449"/>
                      </a:lnTo>
                      <a:cubicBezTo>
                        <a:pt x="5835" y="145256"/>
                        <a:pt x="2978" y="126873"/>
                        <a:pt x="3168" y="108490"/>
                      </a:cubicBezTo>
                      <a:cubicBezTo>
                        <a:pt x="3264" y="99346"/>
                        <a:pt x="4311" y="90106"/>
                        <a:pt x="7074" y="81439"/>
                      </a:cubicBezTo>
                      <a:cubicBezTo>
                        <a:pt x="8407" y="77057"/>
                        <a:pt x="10122" y="72771"/>
                        <a:pt x="12027" y="68580"/>
                      </a:cubicBezTo>
                      <a:cubicBezTo>
                        <a:pt x="12979" y="66484"/>
                        <a:pt x="14027" y="64389"/>
                        <a:pt x="14884" y="62198"/>
                      </a:cubicBezTo>
                      <a:cubicBezTo>
                        <a:pt x="15741" y="60007"/>
                        <a:pt x="16503" y="57721"/>
                        <a:pt x="17075" y="55435"/>
                      </a:cubicBezTo>
                      <a:cubicBezTo>
                        <a:pt x="19361" y="46292"/>
                        <a:pt x="19837" y="36862"/>
                        <a:pt x="19551" y="27622"/>
                      </a:cubicBezTo>
                      <a:cubicBezTo>
                        <a:pt x="19266" y="18288"/>
                        <a:pt x="18123" y="9049"/>
                        <a:pt x="16218" y="0"/>
                      </a:cubicBezTo>
                      <a:cubicBezTo>
                        <a:pt x="17932" y="8858"/>
                        <a:pt x="18885" y="18097"/>
                        <a:pt x="18885" y="27432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7C1841D-098E-424F-A4EF-1801F6926D75}"/>
                    </a:ext>
                  </a:extLst>
                </p:cNvPr>
                <p:cNvSpPr/>
                <p:nvPr/>
              </p:nvSpPr>
              <p:spPr>
                <a:xfrm>
                  <a:off x="1293704" y="1324049"/>
                  <a:ext cx="286680" cy="1211695"/>
                </a:xfrm>
                <a:custGeom>
                  <a:avLst/>
                  <a:gdLst>
                    <a:gd name="connsiteX0" fmla="*/ 104471 w 286680"/>
                    <a:gd name="connsiteY0" fmla="*/ 301677 h 1211695"/>
                    <a:gd name="connsiteX1" fmla="*/ 107042 w 286680"/>
                    <a:gd name="connsiteY1" fmla="*/ 307201 h 1211695"/>
                    <a:gd name="connsiteX2" fmla="*/ 107328 w 286680"/>
                    <a:gd name="connsiteY2" fmla="*/ 308440 h 1211695"/>
                    <a:gd name="connsiteX3" fmla="*/ 107423 w 286680"/>
                    <a:gd name="connsiteY3" fmla="*/ 309011 h 1211695"/>
                    <a:gd name="connsiteX4" fmla="*/ 107423 w 286680"/>
                    <a:gd name="connsiteY4" fmla="*/ 309202 h 1211695"/>
                    <a:gd name="connsiteX5" fmla="*/ 107423 w 286680"/>
                    <a:gd name="connsiteY5" fmla="*/ 309678 h 1211695"/>
                    <a:gd name="connsiteX6" fmla="*/ 107614 w 286680"/>
                    <a:gd name="connsiteY6" fmla="*/ 313488 h 1211695"/>
                    <a:gd name="connsiteX7" fmla="*/ 108471 w 286680"/>
                    <a:gd name="connsiteY7" fmla="*/ 328918 h 1211695"/>
                    <a:gd name="connsiteX8" fmla="*/ 112091 w 286680"/>
                    <a:gd name="connsiteY8" fmla="*/ 390450 h 1211695"/>
                    <a:gd name="connsiteX9" fmla="*/ 119615 w 286680"/>
                    <a:gd name="connsiteY9" fmla="*/ 513418 h 1211695"/>
                    <a:gd name="connsiteX10" fmla="*/ 127235 w 286680"/>
                    <a:gd name="connsiteY10" fmla="*/ 636385 h 1211695"/>
                    <a:gd name="connsiteX11" fmla="*/ 135141 w 286680"/>
                    <a:gd name="connsiteY11" fmla="*/ 759353 h 1211695"/>
                    <a:gd name="connsiteX12" fmla="*/ 143047 w 286680"/>
                    <a:gd name="connsiteY12" fmla="*/ 882321 h 1211695"/>
                    <a:gd name="connsiteX13" fmla="*/ 165335 w 286680"/>
                    <a:gd name="connsiteY13" fmla="*/ 1211695 h 1211695"/>
                    <a:gd name="connsiteX14" fmla="*/ 158192 w 286680"/>
                    <a:gd name="connsiteY14" fmla="*/ 881368 h 1211695"/>
                    <a:gd name="connsiteX15" fmla="*/ 150000 w 286680"/>
                    <a:gd name="connsiteY15" fmla="*/ 758401 h 1211695"/>
                    <a:gd name="connsiteX16" fmla="*/ 138951 w 286680"/>
                    <a:gd name="connsiteY16" fmla="*/ 700870 h 1211695"/>
                    <a:gd name="connsiteX17" fmla="*/ 114853 w 286680"/>
                    <a:gd name="connsiteY17" fmla="*/ 327204 h 1211695"/>
                    <a:gd name="connsiteX18" fmla="*/ 106757 w 286680"/>
                    <a:gd name="connsiteY18" fmla="*/ 287485 h 1211695"/>
                    <a:gd name="connsiteX19" fmla="*/ 54464 w 286680"/>
                    <a:gd name="connsiteY19" fmla="*/ 248242 h 1211695"/>
                    <a:gd name="connsiteX20" fmla="*/ 21127 w 286680"/>
                    <a:gd name="connsiteY20" fmla="*/ 218238 h 1211695"/>
                    <a:gd name="connsiteX21" fmla="*/ 12650 w 286680"/>
                    <a:gd name="connsiteY21" fmla="*/ 113558 h 1211695"/>
                    <a:gd name="connsiteX22" fmla="*/ 22365 w 286680"/>
                    <a:gd name="connsiteY22" fmla="*/ 105271 h 1211695"/>
                    <a:gd name="connsiteX23" fmla="*/ 54845 w 286680"/>
                    <a:gd name="connsiteY23" fmla="*/ 97747 h 1211695"/>
                    <a:gd name="connsiteX24" fmla="*/ 53893 w 286680"/>
                    <a:gd name="connsiteY24" fmla="*/ 73363 h 1211695"/>
                    <a:gd name="connsiteX25" fmla="*/ 57036 w 286680"/>
                    <a:gd name="connsiteY25" fmla="*/ 50598 h 1211695"/>
                    <a:gd name="connsiteX26" fmla="*/ 62846 w 286680"/>
                    <a:gd name="connsiteY26" fmla="*/ 41740 h 1211695"/>
                    <a:gd name="connsiteX27" fmla="*/ 72086 w 286680"/>
                    <a:gd name="connsiteY27" fmla="*/ 36406 h 1211695"/>
                    <a:gd name="connsiteX28" fmla="*/ 95136 w 286680"/>
                    <a:gd name="connsiteY28" fmla="*/ 34501 h 1211695"/>
                    <a:gd name="connsiteX29" fmla="*/ 98565 w 286680"/>
                    <a:gd name="connsiteY29" fmla="*/ 34786 h 1211695"/>
                    <a:gd name="connsiteX30" fmla="*/ 98565 w 286680"/>
                    <a:gd name="connsiteY30" fmla="*/ 31453 h 1211695"/>
                    <a:gd name="connsiteX31" fmla="*/ 100470 w 286680"/>
                    <a:gd name="connsiteY31" fmla="*/ 24976 h 1211695"/>
                    <a:gd name="connsiteX32" fmla="*/ 105518 w 286680"/>
                    <a:gd name="connsiteY32" fmla="*/ 19642 h 1211695"/>
                    <a:gd name="connsiteX33" fmla="*/ 120092 w 286680"/>
                    <a:gd name="connsiteY33" fmla="*/ 13736 h 1211695"/>
                    <a:gd name="connsiteX34" fmla="*/ 135903 w 286680"/>
                    <a:gd name="connsiteY34" fmla="*/ 14022 h 1211695"/>
                    <a:gd name="connsiteX35" fmla="*/ 148000 w 286680"/>
                    <a:gd name="connsiteY35" fmla="*/ 22404 h 1211695"/>
                    <a:gd name="connsiteX36" fmla="*/ 149524 w 286680"/>
                    <a:gd name="connsiteY36" fmla="*/ 33262 h 1211695"/>
                    <a:gd name="connsiteX37" fmla="*/ 152572 w 286680"/>
                    <a:gd name="connsiteY37" fmla="*/ 21166 h 1211695"/>
                    <a:gd name="connsiteX38" fmla="*/ 154667 w 286680"/>
                    <a:gd name="connsiteY38" fmla="*/ 13546 h 1211695"/>
                    <a:gd name="connsiteX39" fmla="*/ 160859 w 286680"/>
                    <a:gd name="connsiteY39" fmla="*/ 7926 h 1211695"/>
                    <a:gd name="connsiteX40" fmla="*/ 178004 w 286680"/>
                    <a:gd name="connsiteY40" fmla="*/ 3830 h 1211695"/>
                    <a:gd name="connsiteX41" fmla="*/ 194958 w 286680"/>
                    <a:gd name="connsiteY41" fmla="*/ 8688 h 1211695"/>
                    <a:gd name="connsiteX42" fmla="*/ 200768 w 286680"/>
                    <a:gd name="connsiteY42" fmla="*/ 15070 h 1211695"/>
                    <a:gd name="connsiteX43" fmla="*/ 202769 w 286680"/>
                    <a:gd name="connsiteY43" fmla="*/ 23547 h 1211695"/>
                    <a:gd name="connsiteX44" fmla="*/ 202864 w 286680"/>
                    <a:gd name="connsiteY44" fmla="*/ 28024 h 1211695"/>
                    <a:gd name="connsiteX45" fmla="*/ 205531 w 286680"/>
                    <a:gd name="connsiteY45" fmla="*/ 24404 h 1211695"/>
                    <a:gd name="connsiteX46" fmla="*/ 214103 w 286680"/>
                    <a:gd name="connsiteY46" fmla="*/ 14784 h 1211695"/>
                    <a:gd name="connsiteX47" fmla="*/ 224867 w 286680"/>
                    <a:gd name="connsiteY47" fmla="*/ 8116 h 1211695"/>
                    <a:gd name="connsiteX48" fmla="*/ 250203 w 286680"/>
                    <a:gd name="connsiteY48" fmla="*/ 7545 h 1211695"/>
                    <a:gd name="connsiteX49" fmla="*/ 273825 w 286680"/>
                    <a:gd name="connsiteY49" fmla="*/ 18594 h 1211695"/>
                    <a:gd name="connsiteX50" fmla="*/ 283064 w 286680"/>
                    <a:gd name="connsiteY50" fmla="*/ 27738 h 1211695"/>
                    <a:gd name="connsiteX51" fmla="*/ 286112 w 286680"/>
                    <a:gd name="connsiteY51" fmla="*/ 33548 h 1211695"/>
                    <a:gd name="connsiteX52" fmla="*/ 286398 w 286680"/>
                    <a:gd name="connsiteY52" fmla="*/ 40120 h 1211695"/>
                    <a:gd name="connsiteX53" fmla="*/ 286303 w 286680"/>
                    <a:gd name="connsiteY53" fmla="*/ 33548 h 1211695"/>
                    <a:gd name="connsiteX54" fmla="*/ 283445 w 286680"/>
                    <a:gd name="connsiteY54" fmla="*/ 27547 h 1211695"/>
                    <a:gd name="connsiteX55" fmla="*/ 274301 w 286680"/>
                    <a:gd name="connsiteY55" fmla="*/ 17927 h 1211695"/>
                    <a:gd name="connsiteX56" fmla="*/ 250679 w 286680"/>
                    <a:gd name="connsiteY56" fmla="*/ 6021 h 1211695"/>
                    <a:gd name="connsiteX57" fmla="*/ 237440 w 286680"/>
                    <a:gd name="connsiteY57" fmla="*/ 3830 h 1211695"/>
                    <a:gd name="connsiteX58" fmla="*/ 224105 w 286680"/>
                    <a:gd name="connsiteY58" fmla="*/ 5926 h 1211695"/>
                    <a:gd name="connsiteX59" fmla="*/ 212389 w 286680"/>
                    <a:gd name="connsiteY59" fmla="*/ 12784 h 1211695"/>
                    <a:gd name="connsiteX60" fmla="*/ 205626 w 286680"/>
                    <a:gd name="connsiteY60" fmla="*/ 19642 h 1211695"/>
                    <a:gd name="connsiteX61" fmla="*/ 203721 w 286680"/>
                    <a:gd name="connsiteY61" fmla="*/ 13641 h 1211695"/>
                    <a:gd name="connsiteX62" fmla="*/ 197054 w 286680"/>
                    <a:gd name="connsiteY62" fmla="*/ 5926 h 1211695"/>
                    <a:gd name="connsiteX63" fmla="*/ 178194 w 286680"/>
                    <a:gd name="connsiteY63" fmla="*/ 20 h 1211695"/>
                    <a:gd name="connsiteX64" fmla="*/ 158763 w 286680"/>
                    <a:gd name="connsiteY64" fmla="*/ 4211 h 1211695"/>
                    <a:gd name="connsiteX65" fmla="*/ 150857 w 286680"/>
                    <a:gd name="connsiteY65" fmla="*/ 11069 h 1211695"/>
                    <a:gd name="connsiteX66" fmla="*/ 148667 w 286680"/>
                    <a:gd name="connsiteY66" fmla="*/ 15355 h 1211695"/>
                    <a:gd name="connsiteX67" fmla="*/ 145809 w 286680"/>
                    <a:gd name="connsiteY67" fmla="*/ 12974 h 1211695"/>
                    <a:gd name="connsiteX68" fmla="*/ 137237 w 286680"/>
                    <a:gd name="connsiteY68" fmla="*/ 9069 h 1211695"/>
                    <a:gd name="connsiteX69" fmla="*/ 119139 w 286680"/>
                    <a:gd name="connsiteY69" fmla="*/ 8307 h 1211695"/>
                    <a:gd name="connsiteX70" fmla="*/ 102089 w 286680"/>
                    <a:gd name="connsiteY70" fmla="*/ 14879 h 1211695"/>
                    <a:gd name="connsiteX71" fmla="*/ 95327 w 286680"/>
                    <a:gd name="connsiteY71" fmla="*/ 21737 h 1211695"/>
                    <a:gd name="connsiteX72" fmla="*/ 92755 w 286680"/>
                    <a:gd name="connsiteY72" fmla="*/ 28119 h 1211695"/>
                    <a:gd name="connsiteX73" fmla="*/ 70085 w 286680"/>
                    <a:gd name="connsiteY73" fmla="*/ 30119 h 1211695"/>
                    <a:gd name="connsiteX74" fmla="*/ 58179 w 286680"/>
                    <a:gd name="connsiteY74" fmla="*/ 36787 h 1211695"/>
                    <a:gd name="connsiteX75" fmla="*/ 50369 w 286680"/>
                    <a:gd name="connsiteY75" fmla="*/ 48121 h 1211695"/>
                    <a:gd name="connsiteX76" fmla="*/ 46273 w 286680"/>
                    <a:gd name="connsiteY76" fmla="*/ 73553 h 1211695"/>
                    <a:gd name="connsiteX77" fmla="*/ 46749 w 286680"/>
                    <a:gd name="connsiteY77" fmla="*/ 93651 h 1211695"/>
                    <a:gd name="connsiteX78" fmla="*/ 35224 w 286680"/>
                    <a:gd name="connsiteY78" fmla="*/ 93651 h 1211695"/>
                    <a:gd name="connsiteX79" fmla="*/ 18936 w 286680"/>
                    <a:gd name="connsiteY79" fmla="*/ 97651 h 1211695"/>
                    <a:gd name="connsiteX80" fmla="*/ 5411 w 286680"/>
                    <a:gd name="connsiteY80" fmla="*/ 108891 h 1211695"/>
                    <a:gd name="connsiteX81" fmla="*/ 77 w 286680"/>
                    <a:gd name="connsiteY81" fmla="*/ 125560 h 1211695"/>
                    <a:gd name="connsiteX82" fmla="*/ 362 w 286680"/>
                    <a:gd name="connsiteY82" fmla="*/ 133942 h 1211695"/>
                    <a:gd name="connsiteX83" fmla="*/ 1124 w 286680"/>
                    <a:gd name="connsiteY83" fmla="*/ 141657 h 1211695"/>
                    <a:gd name="connsiteX84" fmla="*/ 2934 w 286680"/>
                    <a:gd name="connsiteY84" fmla="*/ 156992 h 1211695"/>
                    <a:gd name="connsiteX85" fmla="*/ 7125 w 286680"/>
                    <a:gd name="connsiteY85" fmla="*/ 187663 h 1211695"/>
                    <a:gd name="connsiteX86" fmla="*/ 9602 w 286680"/>
                    <a:gd name="connsiteY86" fmla="*/ 202998 h 1211695"/>
                    <a:gd name="connsiteX87" fmla="*/ 11126 w 286680"/>
                    <a:gd name="connsiteY87" fmla="*/ 210713 h 1211695"/>
                    <a:gd name="connsiteX88" fmla="*/ 12078 w 286680"/>
                    <a:gd name="connsiteY88" fmla="*/ 214714 h 1211695"/>
                    <a:gd name="connsiteX89" fmla="*/ 12745 w 286680"/>
                    <a:gd name="connsiteY89" fmla="*/ 216904 h 1211695"/>
                    <a:gd name="connsiteX90" fmla="*/ 13793 w 286680"/>
                    <a:gd name="connsiteY90" fmla="*/ 219286 h 1211695"/>
                    <a:gd name="connsiteX91" fmla="*/ 18936 w 286680"/>
                    <a:gd name="connsiteY91" fmla="*/ 226620 h 1211695"/>
                    <a:gd name="connsiteX92" fmla="*/ 24651 w 286680"/>
                    <a:gd name="connsiteY92" fmla="*/ 232525 h 1211695"/>
                    <a:gd name="connsiteX93" fmla="*/ 36653 w 286680"/>
                    <a:gd name="connsiteY93" fmla="*/ 242812 h 1211695"/>
                    <a:gd name="connsiteX94" fmla="*/ 85040 w 286680"/>
                    <a:gd name="connsiteY94" fmla="*/ 280627 h 1211695"/>
                    <a:gd name="connsiteX95" fmla="*/ 95898 w 286680"/>
                    <a:gd name="connsiteY95" fmla="*/ 290723 h 1211695"/>
                    <a:gd name="connsiteX96" fmla="*/ 104471 w 286680"/>
                    <a:gd name="connsiteY96" fmla="*/ 301677 h 1211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286680" h="1211695">
                      <a:moveTo>
                        <a:pt x="104471" y="301677"/>
                      </a:moveTo>
                      <a:cubicBezTo>
                        <a:pt x="105614" y="303582"/>
                        <a:pt x="106566" y="305487"/>
                        <a:pt x="107042" y="307201"/>
                      </a:cubicBezTo>
                      <a:cubicBezTo>
                        <a:pt x="107138" y="307678"/>
                        <a:pt x="107233" y="308059"/>
                        <a:pt x="107328" y="308440"/>
                      </a:cubicBezTo>
                      <a:cubicBezTo>
                        <a:pt x="107328" y="308630"/>
                        <a:pt x="107423" y="308916"/>
                        <a:pt x="107423" y="309011"/>
                      </a:cubicBezTo>
                      <a:lnTo>
                        <a:pt x="107423" y="309202"/>
                      </a:lnTo>
                      <a:lnTo>
                        <a:pt x="107423" y="309678"/>
                      </a:lnTo>
                      <a:lnTo>
                        <a:pt x="107614" y="313488"/>
                      </a:lnTo>
                      <a:lnTo>
                        <a:pt x="108471" y="328918"/>
                      </a:lnTo>
                      <a:lnTo>
                        <a:pt x="112091" y="390450"/>
                      </a:lnTo>
                      <a:lnTo>
                        <a:pt x="119615" y="513418"/>
                      </a:lnTo>
                      <a:lnTo>
                        <a:pt x="127235" y="636385"/>
                      </a:lnTo>
                      <a:lnTo>
                        <a:pt x="135141" y="759353"/>
                      </a:lnTo>
                      <a:lnTo>
                        <a:pt x="143047" y="882321"/>
                      </a:lnTo>
                      <a:lnTo>
                        <a:pt x="165335" y="1211695"/>
                      </a:lnTo>
                      <a:lnTo>
                        <a:pt x="158192" y="881368"/>
                      </a:lnTo>
                      <a:lnTo>
                        <a:pt x="150000" y="758401"/>
                      </a:lnTo>
                      <a:lnTo>
                        <a:pt x="138951" y="700870"/>
                      </a:lnTo>
                      <a:cubicBezTo>
                        <a:pt x="138951" y="700870"/>
                        <a:pt x="118377" y="381687"/>
                        <a:pt x="114853" y="327204"/>
                      </a:cubicBezTo>
                      <a:cubicBezTo>
                        <a:pt x="113615" y="309011"/>
                        <a:pt x="120092" y="300820"/>
                        <a:pt x="106757" y="287485"/>
                      </a:cubicBezTo>
                      <a:cubicBezTo>
                        <a:pt x="102947" y="283675"/>
                        <a:pt x="67037" y="257576"/>
                        <a:pt x="54464" y="248242"/>
                      </a:cubicBezTo>
                      <a:cubicBezTo>
                        <a:pt x="43987" y="240431"/>
                        <a:pt x="26270" y="230430"/>
                        <a:pt x="21127" y="218238"/>
                      </a:cubicBezTo>
                      <a:cubicBezTo>
                        <a:pt x="8554" y="188520"/>
                        <a:pt x="3220" y="125750"/>
                        <a:pt x="12650" y="113558"/>
                      </a:cubicBezTo>
                      <a:cubicBezTo>
                        <a:pt x="15221" y="110224"/>
                        <a:pt x="18365" y="107176"/>
                        <a:pt x="22365" y="105271"/>
                      </a:cubicBezTo>
                      <a:cubicBezTo>
                        <a:pt x="37415" y="98509"/>
                        <a:pt x="54845" y="97747"/>
                        <a:pt x="54845" y="97747"/>
                      </a:cubicBezTo>
                      <a:cubicBezTo>
                        <a:pt x="54560" y="89460"/>
                        <a:pt x="53893" y="81364"/>
                        <a:pt x="53893" y="73363"/>
                      </a:cubicBezTo>
                      <a:cubicBezTo>
                        <a:pt x="53893" y="65457"/>
                        <a:pt x="54369" y="57456"/>
                        <a:pt x="57036" y="50598"/>
                      </a:cubicBezTo>
                      <a:cubicBezTo>
                        <a:pt x="58370" y="47169"/>
                        <a:pt x="60275" y="44121"/>
                        <a:pt x="62846" y="41740"/>
                      </a:cubicBezTo>
                      <a:cubicBezTo>
                        <a:pt x="65418" y="39358"/>
                        <a:pt x="68561" y="37549"/>
                        <a:pt x="72086" y="36406"/>
                      </a:cubicBezTo>
                      <a:cubicBezTo>
                        <a:pt x="79134" y="34024"/>
                        <a:pt x="87230" y="33929"/>
                        <a:pt x="95136" y="34501"/>
                      </a:cubicBezTo>
                      <a:lnTo>
                        <a:pt x="98565" y="34786"/>
                      </a:lnTo>
                      <a:lnTo>
                        <a:pt x="98565" y="31453"/>
                      </a:lnTo>
                      <a:cubicBezTo>
                        <a:pt x="98565" y="29167"/>
                        <a:pt x="99232" y="26976"/>
                        <a:pt x="100470" y="24976"/>
                      </a:cubicBezTo>
                      <a:cubicBezTo>
                        <a:pt x="101708" y="22975"/>
                        <a:pt x="103518" y="21166"/>
                        <a:pt x="105518" y="19642"/>
                      </a:cubicBezTo>
                      <a:cubicBezTo>
                        <a:pt x="109709" y="16594"/>
                        <a:pt x="114853" y="14689"/>
                        <a:pt x="120092" y="13736"/>
                      </a:cubicBezTo>
                      <a:cubicBezTo>
                        <a:pt x="125330" y="12784"/>
                        <a:pt x="130855" y="12784"/>
                        <a:pt x="135903" y="14022"/>
                      </a:cubicBezTo>
                      <a:cubicBezTo>
                        <a:pt x="140951" y="15260"/>
                        <a:pt x="145619" y="18022"/>
                        <a:pt x="148000" y="22404"/>
                      </a:cubicBezTo>
                      <a:lnTo>
                        <a:pt x="149524" y="33262"/>
                      </a:lnTo>
                      <a:lnTo>
                        <a:pt x="152572" y="21166"/>
                      </a:lnTo>
                      <a:cubicBezTo>
                        <a:pt x="152477" y="18403"/>
                        <a:pt x="153143" y="15832"/>
                        <a:pt x="154667" y="13546"/>
                      </a:cubicBezTo>
                      <a:cubicBezTo>
                        <a:pt x="156096" y="11260"/>
                        <a:pt x="158382" y="9355"/>
                        <a:pt x="160859" y="7926"/>
                      </a:cubicBezTo>
                      <a:cubicBezTo>
                        <a:pt x="165907" y="5068"/>
                        <a:pt x="172003" y="3735"/>
                        <a:pt x="178004" y="3830"/>
                      </a:cubicBezTo>
                      <a:cubicBezTo>
                        <a:pt x="184004" y="3925"/>
                        <a:pt x="190100" y="5354"/>
                        <a:pt x="194958" y="8688"/>
                      </a:cubicBezTo>
                      <a:cubicBezTo>
                        <a:pt x="197339" y="10307"/>
                        <a:pt x="199435" y="12498"/>
                        <a:pt x="200768" y="15070"/>
                      </a:cubicBezTo>
                      <a:cubicBezTo>
                        <a:pt x="202102" y="17641"/>
                        <a:pt x="202769" y="20499"/>
                        <a:pt x="202769" y="23547"/>
                      </a:cubicBezTo>
                      <a:lnTo>
                        <a:pt x="202864" y="28024"/>
                      </a:lnTo>
                      <a:lnTo>
                        <a:pt x="205531" y="24404"/>
                      </a:lnTo>
                      <a:cubicBezTo>
                        <a:pt x="208103" y="20880"/>
                        <a:pt x="210865" y="17641"/>
                        <a:pt x="214103" y="14784"/>
                      </a:cubicBezTo>
                      <a:cubicBezTo>
                        <a:pt x="217342" y="11926"/>
                        <a:pt x="220961" y="9640"/>
                        <a:pt x="224867" y="8116"/>
                      </a:cubicBezTo>
                      <a:cubicBezTo>
                        <a:pt x="232868" y="4973"/>
                        <a:pt x="241821" y="5354"/>
                        <a:pt x="250203" y="7545"/>
                      </a:cubicBezTo>
                      <a:cubicBezTo>
                        <a:pt x="258585" y="9831"/>
                        <a:pt x="266777" y="13355"/>
                        <a:pt x="273825" y="18594"/>
                      </a:cubicBezTo>
                      <a:cubicBezTo>
                        <a:pt x="277349" y="21166"/>
                        <a:pt x="280588" y="24214"/>
                        <a:pt x="283064" y="27738"/>
                      </a:cubicBezTo>
                      <a:cubicBezTo>
                        <a:pt x="284303" y="29548"/>
                        <a:pt x="285446" y="31453"/>
                        <a:pt x="286112" y="33548"/>
                      </a:cubicBezTo>
                      <a:cubicBezTo>
                        <a:pt x="286874" y="35644"/>
                        <a:pt x="286589" y="37930"/>
                        <a:pt x="286398" y="40120"/>
                      </a:cubicBezTo>
                      <a:cubicBezTo>
                        <a:pt x="286589" y="37930"/>
                        <a:pt x="286970" y="35739"/>
                        <a:pt x="286303" y="33548"/>
                      </a:cubicBezTo>
                      <a:cubicBezTo>
                        <a:pt x="285731" y="31453"/>
                        <a:pt x="284684" y="29452"/>
                        <a:pt x="283445" y="27547"/>
                      </a:cubicBezTo>
                      <a:cubicBezTo>
                        <a:pt x="280969" y="23833"/>
                        <a:pt x="277730" y="20689"/>
                        <a:pt x="274301" y="17927"/>
                      </a:cubicBezTo>
                      <a:cubicBezTo>
                        <a:pt x="267348" y="12403"/>
                        <a:pt x="259157" y="8593"/>
                        <a:pt x="250679" y="6021"/>
                      </a:cubicBezTo>
                      <a:cubicBezTo>
                        <a:pt x="246393" y="4783"/>
                        <a:pt x="241916" y="3925"/>
                        <a:pt x="237440" y="3830"/>
                      </a:cubicBezTo>
                      <a:cubicBezTo>
                        <a:pt x="232963" y="3735"/>
                        <a:pt x="228391" y="4306"/>
                        <a:pt x="224105" y="5926"/>
                      </a:cubicBezTo>
                      <a:cubicBezTo>
                        <a:pt x="219818" y="7450"/>
                        <a:pt x="215818" y="9831"/>
                        <a:pt x="212389" y="12784"/>
                      </a:cubicBezTo>
                      <a:cubicBezTo>
                        <a:pt x="209912" y="14879"/>
                        <a:pt x="207626" y="17260"/>
                        <a:pt x="205626" y="19642"/>
                      </a:cubicBezTo>
                      <a:cubicBezTo>
                        <a:pt x="205340" y="17546"/>
                        <a:pt x="204769" y="15546"/>
                        <a:pt x="203721" y="13641"/>
                      </a:cubicBezTo>
                      <a:cubicBezTo>
                        <a:pt x="202197" y="10498"/>
                        <a:pt x="199816" y="7926"/>
                        <a:pt x="197054" y="5926"/>
                      </a:cubicBezTo>
                      <a:cubicBezTo>
                        <a:pt x="191529" y="1925"/>
                        <a:pt x="184766" y="211"/>
                        <a:pt x="178194" y="20"/>
                      </a:cubicBezTo>
                      <a:cubicBezTo>
                        <a:pt x="171527" y="-170"/>
                        <a:pt x="164764" y="973"/>
                        <a:pt x="158763" y="4211"/>
                      </a:cubicBezTo>
                      <a:cubicBezTo>
                        <a:pt x="155810" y="5830"/>
                        <a:pt x="152953" y="8116"/>
                        <a:pt x="150857" y="11069"/>
                      </a:cubicBezTo>
                      <a:cubicBezTo>
                        <a:pt x="149905" y="12403"/>
                        <a:pt x="149238" y="13831"/>
                        <a:pt x="148667" y="15355"/>
                      </a:cubicBezTo>
                      <a:cubicBezTo>
                        <a:pt x="147809" y="14498"/>
                        <a:pt x="146857" y="13641"/>
                        <a:pt x="145809" y="12974"/>
                      </a:cubicBezTo>
                      <a:cubicBezTo>
                        <a:pt x="143142" y="11164"/>
                        <a:pt x="140285" y="9926"/>
                        <a:pt x="137237" y="9069"/>
                      </a:cubicBezTo>
                      <a:cubicBezTo>
                        <a:pt x="131236" y="7450"/>
                        <a:pt x="125045" y="7354"/>
                        <a:pt x="119139" y="8307"/>
                      </a:cubicBezTo>
                      <a:cubicBezTo>
                        <a:pt x="113138" y="9259"/>
                        <a:pt x="107328" y="11260"/>
                        <a:pt x="102089" y="14879"/>
                      </a:cubicBezTo>
                      <a:cubicBezTo>
                        <a:pt x="99518" y="16689"/>
                        <a:pt x="97136" y="18975"/>
                        <a:pt x="95327" y="21737"/>
                      </a:cubicBezTo>
                      <a:cubicBezTo>
                        <a:pt x="94088" y="23642"/>
                        <a:pt x="93231" y="25833"/>
                        <a:pt x="92755" y="28119"/>
                      </a:cubicBezTo>
                      <a:cubicBezTo>
                        <a:pt x="85325" y="27643"/>
                        <a:pt x="77705" y="27833"/>
                        <a:pt x="70085" y="30119"/>
                      </a:cubicBezTo>
                      <a:cubicBezTo>
                        <a:pt x="65799" y="31453"/>
                        <a:pt x="61608" y="33643"/>
                        <a:pt x="58179" y="36787"/>
                      </a:cubicBezTo>
                      <a:cubicBezTo>
                        <a:pt x="54655" y="39930"/>
                        <a:pt x="52083" y="43930"/>
                        <a:pt x="50369" y="48121"/>
                      </a:cubicBezTo>
                      <a:cubicBezTo>
                        <a:pt x="46940" y="56599"/>
                        <a:pt x="46463" y="65266"/>
                        <a:pt x="46273" y="73553"/>
                      </a:cubicBezTo>
                      <a:cubicBezTo>
                        <a:pt x="46178" y="80316"/>
                        <a:pt x="46463" y="87079"/>
                        <a:pt x="46749" y="93651"/>
                      </a:cubicBezTo>
                      <a:cubicBezTo>
                        <a:pt x="42939" y="93365"/>
                        <a:pt x="39129" y="93365"/>
                        <a:pt x="35224" y="93651"/>
                      </a:cubicBezTo>
                      <a:cubicBezTo>
                        <a:pt x="29795" y="94127"/>
                        <a:pt x="24175" y="95270"/>
                        <a:pt x="18936" y="97651"/>
                      </a:cubicBezTo>
                      <a:cubicBezTo>
                        <a:pt x="13697" y="100033"/>
                        <a:pt x="8744" y="103843"/>
                        <a:pt x="5411" y="108891"/>
                      </a:cubicBezTo>
                      <a:cubicBezTo>
                        <a:pt x="2077" y="113939"/>
                        <a:pt x="362" y="119845"/>
                        <a:pt x="77" y="125560"/>
                      </a:cubicBezTo>
                      <a:cubicBezTo>
                        <a:pt x="-114" y="128417"/>
                        <a:pt x="77" y="131465"/>
                        <a:pt x="362" y="133942"/>
                      </a:cubicBezTo>
                      <a:lnTo>
                        <a:pt x="1124" y="141657"/>
                      </a:lnTo>
                      <a:lnTo>
                        <a:pt x="2934" y="156992"/>
                      </a:lnTo>
                      <a:cubicBezTo>
                        <a:pt x="4172" y="167184"/>
                        <a:pt x="5601" y="177376"/>
                        <a:pt x="7125" y="187663"/>
                      </a:cubicBezTo>
                      <a:cubicBezTo>
                        <a:pt x="7887" y="192806"/>
                        <a:pt x="8649" y="197854"/>
                        <a:pt x="9602" y="202998"/>
                      </a:cubicBezTo>
                      <a:cubicBezTo>
                        <a:pt x="10078" y="205570"/>
                        <a:pt x="10554" y="208141"/>
                        <a:pt x="11126" y="210713"/>
                      </a:cubicBezTo>
                      <a:cubicBezTo>
                        <a:pt x="11411" y="212047"/>
                        <a:pt x="11697" y="213285"/>
                        <a:pt x="12078" y="214714"/>
                      </a:cubicBezTo>
                      <a:cubicBezTo>
                        <a:pt x="12269" y="215380"/>
                        <a:pt x="12459" y="216142"/>
                        <a:pt x="12745" y="216904"/>
                      </a:cubicBezTo>
                      <a:cubicBezTo>
                        <a:pt x="13031" y="217762"/>
                        <a:pt x="13412" y="218619"/>
                        <a:pt x="13793" y="219286"/>
                      </a:cubicBezTo>
                      <a:cubicBezTo>
                        <a:pt x="15317" y="222238"/>
                        <a:pt x="17126" y="224524"/>
                        <a:pt x="18936" y="226620"/>
                      </a:cubicBezTo>
                      <a:cubicBezTo>
                        <a:pt x="20746" y="228715"/>
                        <a:pt x="22746" y="230716"/>
                        <a:pt x="24651" y="232525"/>
                      </a:cubicBezTo>
                      <a:cubicBezTo>
                        <a:pt x="28556" y="236240"/>
                        <a:pt x="32557" y="239574"/>
                        <a:pt x="36653" y="242812"/>
                      </a:cubicBezTo>
                      <a:cubicBezTo>
                        <a:pt x="52845" y="255766"/>
                        <a:pt x="69704" y="267482"/>
                        <a:pt x="85040" y="280627"/>
                      </a:cubicBezTo>
                      <a:cubicBezTo>
                        <a:pt x="88850" y="283865"/>
                        <a:pt x="92564" y="287294"/>
                        <a:pt x="95898" y="290723"/>
                      </a:cubicBezTo>
                      <a:cubicBezTo>
                        <a:pt x="98946" y="294247"/>
                        <a:pt x="102089" y="297962"/>
                        <a:pt x="104471" y="301677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2D48DD1F-13FB-49E2-8DA7-C981D1CE5AD9}"/>
                    </a:ext>
                  </a:extLst>
                </p:cNvPr>
                <p:cNvSpPr/>
                <p:nvPr/>
              </p:nvSpPr>
              <p:spPr>
                <a:xfrm>
                  <a:off x="1355121" y="1466832"/>
                  <a:ext cx="24817" cy="55071"/>
                </a:xfrm>
                <a:custGeom>
                  <a:avLst/>
                  <a:gdLst>
                    <a:gd name="connsiteX0" fmla="*/ 0 w 24817"/>
                    <a:gd name="connsiteY0" fmla="*/ 398 h 55071"/>
                    <a:gd name="connsiteX1" fmla="*/ 11335 w 24817"/>
                    <a:gd name="connsiteY1" fmla="*/ 684 h 55071"/>
                    <a:gd name="connsiteX2" fmla="*/ 21907 w 24817"/>
                    <a:gd name="connsiteY2" fmla="*/ 6780 h 55071"/>
                    <a:gd name="connsiteX3" fmla="*/ 24574 w 24817"/>
                    <a:gd name="connsiteY3" fmla="*/ 12876 h 55071"/>
                    <a:gd name="connsiteX4" fmla="*/ 24479 w 24817"/>
                    <a:gd name="connsiteY4" fmla="*/ 19353 h 55071"/>
                    <a:gd name="connsiteX5" fmla="*/ 18383 w 24817"/>
                    <a:gd name="connsiteY5" fmla="*/ 30402 h 55071"/>
                    <a:gd name="connsiteX6" fmla="*/ 18097 w 24817"/>
                    <a:gd name="connsiteY6" fmla="*/ 26021 h 55071"/>
                    <a:gd name="connsiteX7" fmla="*/ 23527 w 24817"/>
                    <a:gd name="connsiteY7" fmla="*/ 34022 h 55071"/>
                    <a:gd name="connsiteX8" fmla="*/ 23146 w 24817"/>
                    <a:gd name="connsiteY8" fmla="*/ 43070 h 55071"/>
                    <a:gd name="connsiteX9" fmla="*/ 19050 w 24817"/>
                    <a:gd name="connsiteY9" fmla="*/ 50595 h 55071"/>
                    <a:gd name="connsiteX10" fmla="*/ 12097 w 24817"/>
                    <a:gd name="connsiteY10" fmla="*/ 55072 h 55071"/>
                    <a:gd name="connsiteX11" fmla="*/ 17050 w 24817"/>
                    <a:gd name="connsiteY11" fmla="*/ 49262 h 55071"/>
                    <a:gd name="connsiteX12" fmla="*/ 19241 w 24817"/>
                    <a:gd name="connsiteY12" fmla="*/ 42213 h 55071"/>
                    <a:gd name="connsiteX13" fmla="*/ 18669 w 24817"/>
                    <a:gd name="connsiteY13" fmla="*/ 35450 h 55071"/>
                    <a:gd name="connsiteX14" fmla="*/ 14954 w 24817"/>
                    <a:gd name="connsiteY14" fmla="*/ 30688 h 55071"/>
                    <a:gd name="connsiteX15" fmla="*/ 12097 w 24817"/>
                    <a:gd name="connsiteY15" fmla="*/ 28878 h 55071"/>
                    <a:gd name="connsiteX16" fmla="*/ 14669 w 24817"/>
                    <a:gd name="connsiteY16" fmla="*/ 26401 h 55071"/>
                    <a:gd name="connsiteX17" fmla="*/ 18955 w 24817"/>
                    <a:gd name="connsiteY17" fmla="*/ 18305 h 55071"/>
                    <a:gd name="connsiteX18" fmla="*/ 17907 w 24817"/>
                    <a:gd name="connsiteY18" fmla="*/ 9733 h 55071"/>
                    <a:gd name="connsiteX19" fmla="*/ 10382 w 24817"/>
                    <a:gd name="connsiteY19" fmla="*/ 3827 h 55071"/>
                    <a:gd name="connsiteX20" fmla="*/ 0 w 24817"/>
                    <a:gd name="connsiteY20" fmla="*/ 398 h 55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4817" h="55071">
                      <a:moveTo>
                        <a:pt x="0" y="398"/>
                      </a:moveTo>
                      <a:cubicBezTo>
                        <a:pt x="3715" y="-173"/>
                        <a:pt x="7525" y="-173"/>
                        <a:pt x="11335" y="684"/>
                      </a:cubicBezTo>
                      <a:cubicBezTo>
                        <a:pt x="15145" y="1446"/>
                        <a:pt x="19145" y="3256"/>
                        <a:pt x="21907" y="6780"/>
                      </a:cubicBezTo>
                      <a:cubicBezTo>
                        <a:pt x="23241" y="8495"/>
                        <a:pt x="24194" y="10685"/>
                        <a:pt x="24574" y="12876"/>
                      </a:cubicBezTo>
                      <a:cubicBezTo>
                        <a:pt x="24955" y="15067"/>
                        <a:pt x="24860" y="17258"/>
                        <a:pt x="24479" y="19353"/>
                      </a:cubicBezTo>
                      <a:cubicBezTo>
                        <a:pt x="23527" y="23544"/>
                        <a:pt x="21812" y="27259"/>
                        <a:pt x="18383" y="30402"/>
                      </a:cubicBezTo>
                      <a:lnTo>
                        <a:pt x="18097" y="26021"/>
                      </a:lnTo>
                      <a:cubicBezTo>
                        <a:pt x="20765" y="27830"/>
                        <a:pt x="22765" y="30878"/>
                        <a:pt x="23527" y="34022"/>
                      </a:cubicBezTo>
                      <a:cubicBezTo>
                        <a:pt x="24289" y="37165"/>
                        <a:pt x="23908" y="40213"/>
                        <a:pt x="23146" y="43070"/>
                      </a:cubicBezTo>
                      <a:cubicBezTo>
                        <a:pt x="22289" y="45833"/>
                        <a:pt x="20955" y="48404"/>
                        <a:pt x="19050" y="50595"/>
                      </a:cubicBezTo>
                      <a:cubicBezTo>
                        <a:pt x="17240" y="52691"/>
                        <a:pt x="14859" y="54596"/>
                        <a:pt x="12097" y="55072"/>
                      </a:cubicBezTo>
                      <a:cubicBezTo>
                        <a:pt x="14478" y="53643"/>
                        <a:pt x="15907" y="51452"/>
                        <a:pt x="17050" y="49262"/>
                      </a:cubicBezTo>
                      <a:cubicBezTo>
                        <a:pt x="18193" y="46976"/>
                        <a:pt x="18955" y="44594"/>
                        <a:pt x="19241" y="42213"/>
                      </a:cubicBezTo>
                      <a:cubicBezTo>
                        <a:pt x="19622" y="39832"/>
                        <a:pt x="19431" y="37451"/>
                        <a:pt x="18669" y="35450"/>
                      </a:cubicBezTo>
                      <a:cubicBezTo>
                        <a:pt x="18002" y="33450"/>
                        <a:pt x="16669" y="31831"/>
                        <a:pt x="14954" y="30688"/>
                      </a:cubicBezTo>
                      <a:lnTo>
                        <a:pt x="12097" y="28878"/>
                      </a:lnTo>
                      <a:lnTo>
                        <a:pt x="14669" y="26401"/>
                      </a:lnTo>
                      <a:cubicBezTo>
                        <a:pt x="16669" y="24401"/>
                        <a:pt x="18288" y="21258"/>
                        <a:pt x="18955" y="18305"/>
                      </a:cubicBezTo>
                      <a:cubicBezTo>
                        <a:pt x="19717" y="15257"/>
                        <a:pt x="19431" y="12209"/>
                        <a:pt x="17907" y="9733"/>
                      </a:cubicBezTo>
                      <a:cubicBezTo>
                        <a:pt x="16478" y="7161"/>
                        <a:pt x="13621" y="5161"/>
                        <a:pt x="10382" y="3827"/>
                      </a:cubicBezTo>
                      <a:cubicBezTo>
                        <a:pt x="7239" y="2208"/>
                        <a:pt x="3620" y="1255"/>
                        <a:pt x="0" y="398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F20C4606-2545-4B48-8213-2579B1CCA2AC}"/>
                    </a:ext>
                  </a:extLst>
                </p:cNvPr>
                <p:cNvSpPr/>
                <p:nvPr/>
              </p:nvSpPr>
              <p:spPr>
                <a:xfrm>
                  <a:off x="1378648" y="1479898"/>
                  <a:ext cx="79226" cy="109727"/>
                </a:xfrm>
                <a:custGeom>
                  <a:avLst/>
                  <a:gdLst>
                    <a:gd name="connsiteX0" fmla="*/ 0 w 79226"/>
                    <a:gd name="connsiteY0" fmla="*/ 0 h 109727"/>
                    <a:gd name="connsiteX1" fmla="*/ 33147 w 79226"/>
                    <a:gd name="connsiteY1" fmla="*/ 14573 h 109727"/>
                    <a:gd name="connsiteX2" fmla="*/ 60103 w 79226"/>
                    <a:gd name="connsiteY2" fmla="*/ 40005 h 109727"/>
                    <a:gd name="connsiteX3" fmla="*/ 75819 w 79226"/>
                    <a:gd name="connsiteY3" fmla="*/ 73533 h 109727"/>
                    <a:gd name="connsiteX4" fmla="*/ 78676 w 79226"/>
                    <a:gd name="connsiteY4" fmla="*/ 109728 h 109727"/>
                    <a:gd name="connsiteX5" fmla="*/ 65913 w 79226"/>
                    <a:gd name="connsiteY5" fmla="*/ 76962 h 109727"/>
                    <a:gd name="connsiteX6" fmla="*/ 49244 w 79226"/>
                    <a:gd name="connsiteY6" fmla="*/ 47815 h 109727"/>
                    <a:gd name="connsiteX7" fmla="*/ 26765 w 79226"/>
                    <a:gd name="connsiteY7" fmla="*/ 22860 h 109727"/>
                    <a:gd name="connsiteX8" fmla="*/ 0 w 79226"/>
                    <a:gd name="connsiteY8" fmla="*/ 0 h 109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226" h="109727">
                      <a:moveTo>
                        <a:pt x="0" y="0"/>
                      </a:moveTo>
                      <a:cubicBezTo>
                        <a:pt x="11620" y="3334"/>
                        <a:pt x="22860" y="7906"/>
                        <a:pt x="33147" y="14573"/>
                      </a:cubicBezTo>
                      <a:cubicBezTo>
                        <a:pt x="43434" y="21241"/>
                        <a:pt x="52768" y="29908"/>
                        <a:pt x="60103" y="40005"/>
                      </a:cubicBezTo>
                      <a:cubicBezTo>
                        <a:pt x="67437" y="50101"/>
                        <a:pt x="72676" y="61627"/>
                        <a:pt x="75819" y="73533"/>
                      </a:cubicBezTo>
                      <a:cubicBezTo>
                        <a:pt x="78867" y="85439"/>
                        <a:pt x="80010" y="97726"/>
                        <a:pt x="78676" y="109728"/>
                      </a:cubicBezTo>
                      <a:cubicBezTo>
                        <a:pt x="74486" y="98393"/>
                        <a:pt x="70675" y="87440"/>
                        <a:pt x="65913" y="76962"/>
                      </a:cubicBezTo>
                      <a:cubicBezTo>
                        <a:pt x="61246" y="66580"/>
                        <a:pt x="55721" y="56769"/>
                        <a:pt x="49244" y="47815"/>
                      </a:cubicBezTo>
                      <a:cubicBezTo>
                        <a:pt x="42767" y="38767"/>
                        <a:pt x="35242" y="30575"/>
                        <a:pt x="26765" y="22860"/>
                      </a:cubicBezTo>
                      <a:cubicBezTo>
                        <a:pt x="18478" y="15145"/>
                        <a:pt x="8953" y="8192"/>
                        <a:pt x="0" y="0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2C833CBF-C674-4D25-BFFE-071D95DFCF12}"/>
                    </a:ext>
                  </a:extLst>
                </p:cNvPr>
                <p:cNvSpPr/>
                <p:nvPr/>
              </p:nvSpPr>
              <p:spPr>
                <a:xfrm>
                  <a:off x="1370170" y="1420653"/>
                  <a:ext cx="47123" cy="25611"/>
                </a:xfrm>
                <a:custGeom>
                  <a:avLst/>
                  <a:gdLst>
                    <a:gd name="connsiteX0" fmla="*/ 668 w 47123"/>
                    <a:gd name="connsiteY0" fmla="*/ 0 h 25611"/>
                    <a:gd name="connsiteX1" fmla="*/ 2668 w 47123"/>
                    <a:gd name="connsiteY1" fmla="*/ 8953 h 25611"/>
                    <a:gd name="connsiteX2" fmla="*/ 5240 w 47123"/>
                    <a:gd name="connsiteY2" fmla="*/ 16859 h 25611"/>
                    <a:gd name="connsiteX3" fmla="*/ 19527 w 47123"/>
                    <a:gd name="connsiteY3" fmla="*/ 19621 h 25611"/>
                    <a:gd name="connsiteX4" fmla="*/ 36387 w 47123"/>
                    <a:gd name="connsiteY4" fmla="*/ 16002 h 25611"/>
                    <a:gd name="connsiteX5" fmla="*/ 43149 w 47123"/>
                    <a:gd name="connsiteY5" fmla="*/ 11430 h 25611"/>
                    <a:gd name="connsiteX6" fmla="*/ 46769 w 47123"/>
                    <a:gd name="connsiteY6" fmla="*/ 3619 h 25611"/>
                    <a:gd name="connsiteX7" fmla="*/ 45435 w 47123"/>
                    <a:gd name="connsiteY7" fmla="*/ 13049 h 25611"/>
                    <a:gd name="connsiteX8" fmla="*/ 38387 w 47123"/>
                    <a:gd name="connsiteY8" fmla="*/ 20002 h 25611"/>
                    <a:gd name="connsiteX9" fmla="*/ 20099 w 47123"/>
                    <a:gd name="connsiteY9" fmla="*/ 25336 h 25611"/>
                    <a:gd name="connsiteX10" fmla="*/ 10383 w 47123"/>
                    <a:gd name="connsiteY10" fmla="*/ 25241 h 25611"/>
                    <a:gd name="connsiteX11" fmla="*/ 5240 w 47123"/>
                    <a:gd name="connsiteY11" fmla="*/ 23336 h 25611"/>
                    <a:gd name="connsiteX12" fmla="*/ 1430 w 47123"/>
                    <a:gd name="connsiteY12" fmla="*/ 18955 h 25611"/>
                    <a:gd name="connsiteX13" fmla="*/ 1 w 47123"/>
                    <a:gd name="connsiteY13" fmla="*/ 9144 h 25611"/>
                    <a:gd name="connsiteX14" fmla="*/ 668 w 47123"/>
                    <a:gd name="connsiteY14" fmla="*/ 0 h 25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123" h="25611">
                      <a:moveTo>
                        <a:pt x="668" y="0"/>
                      </a:moveTo>
                      <a:cubicBezTo>
                        <a:pt x="1525" y="2953"/>
                        <a:pt x="2097" y="6001"/>
                        <a:pt x="2668" y="8953"/>
                      </a:cubicBezTo>
                      <a:cubicBezTo>
                        <a:pt x="3240" y="11906"/>
                        <a:pt x="3906" y="14859"/>
                        <a:pt x="5240" y="16859"/>
                      </a:cubicBezTo>
                      <a:cubicBezTo>
                        <a:pt x="7621" y="20669"/>
                        <a:pt x="13812" y="20193"/>
                        <a:pt x="19527" y="19621"/>
                      </a:cubicBezTo>
                      <a:cubicBezTo>
                        <a:pt x="25338" y="19050"/>
                        <a:pt x="31148" y="18193"/>
                        <a:pt x="36387" y="16002"/>
                      </a:cubicBezTo>
                      <a:cubicBezTo>
                        <a:pt x="38958" y="14859"/>
                        <a:pt x="41340" y="13525"/>
                        <a:pt x="43149" y="11430"/>
                      </a:cubicBezTo>
                      <a:cubicBezTo>
                        <a:pt x="45054" y="9430"/>
                        <a:pt x="46197" y="6667"/>
                        <a:pt x="46769" y="3619"/>
                      </a:cubicBezTo>
                      <a:cubicBezTo>
                        <a:pt x="47531" y="6572"/>
                        <a:pt x="47055" y="10096"/>
                        <a:pt x="45435" y="13049"/>
                      </a:cubicBezTo>
                      <a:cubicBezTo>
                        <a:pt x="43816" y="16002"/>
                        <a:pt x="41149" y="18288"/>
                        <a:pt x="38387" y="20002"/>
                      </a:cubicBezTo>
                      <a:cubicBezTo>
                        <a:pt x="32672" y="23336"/>
                        <a:pt x="26290" y="24670"/>
                        <a:pt x="20099" y="25336"/>
                      </a:cubicBezTo>
                      <a:cubicBezTo>
                        <a:pt x="17051" y="25622"/>
                        <a:pt x="13717" y="25813"/>
                        <a:pt x="10383" y="25241"/>
                      </a:cubicBezTo>
                      <a:cubicBezTo>
                        <a:pt x="8669" y="24955"/>
                        <a:pt x="6859" y="24384"/>
                        <a:pt x="5240" y="23336"/>
                      </a:cubicBezTo>
                      <a:cubicBezTo>
                        <a:pt x="3525" y="22288"/>
                        <a:pt x="2192" y="20669"/>
                        <a:pt x="1430" y="18955"/>
                      </a:cubicBezTo>
                      <a:cubicBezTo>
                        <a:pt x="-94" y="15526"/>
                        <a:pt x="1" y="12287"/>
                        <a:pt x="1" y="9144"/>
                      </a:cubicBezTo>
                      <a:cubicBezTo>
                        <a:pt x="96" y="6096"/>
                        <a:pt x="287" y="3048"/>
                        <a:pt x="668" y="0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9" name="图形 4">
                  <a:extLst>
                    <a:ext uri="{FF2B5EF4-FFF2-40B4-BE49-F238E27FC236}">
                      <a16:creationId xmlns:a16="http://schemas.microsoft.com/office/drawing/2014/main" id="{EFAA0B6D-75C1-4F3F-BAC7-60C4BA8E2677}"/>
                    </a:ext>
                  </a:extLst>
                </p:cNvPr>
                <p:cNvGrpSpPr/>
                <p:nvPr/>
              </p:nvGrpSpPr>
              <p:grpSpPr>
                <a:xfrm>
                  <a:off x="1386455" y="1345120"/>
                  <a:ext cx="163833" cy="152495"/>
                  <a:chOff x="1386455" y="1345120"/>
                  <a:chExt cx="163833" cy="152495"/>
                </a:xfrm>
                <a:solidFill>
                  <a:srgbClr val="470000"/>
                </a:solidFill>
              </p:grpSpPr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FD83CE41-A50D-4BB9-8CE7-3E09CBA6DD96}"/>
                      </a:ext>
                    </a:extLst>
                  </p:cNvPr>
                  <p:cNvSpPr/>
                  <p:nvPr/>
                </p:nvSpPr>
                <p:spPr>
                  <a:xfrm>
                    <a:off x="1512665" y="1365217"/>
                    <a:ext cx="37623" cy="83775"/>
                  </a:xfrm>
                  <a:custGeom>
                    <a:avLst/>
                    <a:gdLst>
                      <a:gd name="connsiteX0" fmla="*/ 0 w 37623"/>
                      <a:gd name="connsiteY0" fmla="*/ 81439 h 83775"/>
                      <a:gd name="connsiteX1" fmla="*/ 11621 w 37623"/>
                      <a:gd name="connsiteY1" fmla="*/ 81344 h 83775"/>
                      <a:gd name="connsiteX2" fmla="*/ 21050 w 37623"/>
                      <a:gd name="connsiteY2" fmla="*/ 75533 h 83775"/>
                      <a:gd name="connsiteX3" fmla="*/ 24956 w 37623"/>
                      <a:gd name="connsiteY3" fmla="*/ 65913 h 83775"/>
                      <a:gd name="connsiteX4" fmla="*/ 24575 w 37623"/>
                      <a:gd name="connsiteY4" fmla="*/ 60579 h 83775"/>
                      <a:gd name="connsiteX5" fmla="*/ 23146 w 37623"/>
                      <a:gd name="connsiteY5" fmla="*/ 54769 h 83775"/>
                      <a:gd name="connsiteX6" fmla="*/ 21812 w 37623"/>
                      <a:gd name="connsiteY6" fmla="*/ 29908 h 83775"/>
                      <a:gd name="connsiteX7" fmla="*/ 23051 w 37623"/>
                      <a:gd name="connsiteY7" fmla="*/ 5905 h 83775"/>
                      <a:gd name="connsiteX8" fmla="*/ 22955 w 37623"/>
                      <a:gd name="connsiteY8" fmla="*/ 1810 h 83775"/>
                      <a:gd name="connsiteX9" fmla="*/ 25813 w 37623"/>
                      <a:gd name="connsiteY9" fmla="*/ 4381 h 83775"/>
                      <a:gd name="connsiteX10" fmla="*/ 29337 w 37623"/>
                      <a:gd name="connsiteY10" fmla="*/ 6858 h 83775"/>
                      <a:gd name="connsiteX11" fmla="*/ 32956 w 37623"/>
                      <a:gd name="connsiteY11" fmla="*/ 7239 h 83775"/>
                      <a:gd name="connsiteX12" fmla="*/ 35909 w 37623"/>
                      <a:gd name="connsiteY12" fmla="*/ 4381 h 83775"/>
                      <a:gd name="connsiteX13" fmla="*/ 37624 w 37623"/>
                      <a:gd name="connsiteY13" fmla="*/ 0 h 83775"/>
                      <a:gd name="connsiteX14" fmla="*/ 36957 w 37623"/>
                      <a:gd name="connsiteY14" fmla="*/ 4763 h 83775"/>
                      <a:gd name="connsiteX15" fmla="*/ 33909 w 37623"/>
                      <a:gd name="connsiteY15" fmla="*/ 8953 h 83775"/>
                      <a:gd name="connsiteX16" fmla="*/ 28385 w 37623"/>
                      <a:gd name="connsiteY16" fmla="*/ 9334 h 83775"/>
                      <a:gd name="connsiteX17" fmla="*/ 23813 w 37623"/>
                      <a:gd name="connsiteY17" fmla="*/ 6953 h 83775"/>
                      <a:gd name="connsiteX18" fmla="*/ 26575 w 37623"/>
                      <a:gd name="connsiteY18" fmla="*/ 5429 h 83775"/>
                      <a:gd name="connsiteX19" fmla="*/ 27337 w 37623"/>
                      <a:gd name="connsiteY19" fmla="*/ 29908 h 83775"/>
                      <a:gd name="connsiteX20" fmla="*/ 28670 w 37623"/>
                      <a:gd name="connsiteY20" fmla="*/ 53435 h 83775"/>
                      <a:gd name="connsiteX21" fmla="*/ 29908 w 37623"/>
                      <a:gd name="connsiteY21" fmla="*/ 59436 h 83775"/>
                      <a:gd name="connsiteX22" fmla="*/ 30004 w 37623"/>
                      <a:gd name="connsiteY22" fmla="*/ 66103 h 83775"/>
                      <a:gd name="connsiteX23" fmla="*/ 23908 w 37623"/>
                      <a:gd name="connsiteY23" fmla="*/ 78105 h 83775"/>
                      <a:gd name="connsiteX24" fmla="*/ 12192 w 37623"/>
                      <a:gd name="connsiteY24" fmla="*/ 83439 h 83775"/>
                      <a:gd name="connsiteX25" fmla="*/ 0 w 37623"/>
                      <a:gd name="connsiteY25" fmla="*/ 81439 h 83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37623" h="83775">
                        <a:moveTo>
                          <a:pt x="0" y="81439"/>
                        </a:moveTo>
                        <a:cubicBezTo>
                          <a:pt x="3810" y="82772"/>
                          <a:pt x="7906" y="82391"/>
                          <a:pt x="11621" y="81344"/>
                        </a:cubicBezTo>
                        <a:cubicBezTo>
                          <a:pt x="15335" y="80200"/>
                          <a:pt x="18669" y="78296"/>
                          <a:pt x="21050" y="75533"/>
                        </a:cubicBezTo>
                        <a:cubicBezTo>
                          <a:pt x="23527" y="72866"/>
                          <a:pt x="24765" y="69437"/>
                          <a:pt x="24956" y="65913"/>
                        </a:cubicBezTo>
                        <a:cubicBezTo>
                          <a:pt x="25051" y="64198"/>
                          <a:pt x="24956" y="62389"/>
                          <a:pt x="24575" y="60579"/>
                        </a:cubicBezTo>
                        <a:cubicBezTo>
                          <a:pt x="24194" y="58865"/>
                          <a:pt x="23622" y="56959"/>
                          <a:pt x="23146" y="54769"/>
                        </a:cubicBezTo>
                        <a:cubicBezTo>
                          <a:pt x="21431" y="46482"/>
                          <a:pt x="21431" y="38100"/>
                          <a:pt x="21812" y="29908"/>
                        </a:cubicBezTo>
                        <a:cubicBezTo>
                          <a:pt x="22289" y="21812"/>
                          <a:pt x="23241" y="13811"/>
                          <a:pt x="23051" y="5905"/>
                        </a:cubicBezTo>
                        <a:lnTo>
                          <a:pt x="22955" y="1810"/>
                        </a:lnTo>
                        <a:lnTo>
                          <a:pt x="25813" y="4381"/>
                        </a:lnTo>
                        <a:cubicBezTo>
                          <a:pt x="26860" y="5334"/>
                          <a:pt x="28099" y="6286"/>
                          <a:pt x="29337" y="6858"/>
                        </a:cubicBezTo>
                        <a:cubicBezTo>
                          <a:pt x="30575" y="7429"/>
                          <a:pt x="31814" y="7715"/>
                          <a:pt x="32956" y="7239"/>
                        </a:cubicBezTo>
                        <a:cubicBezTo>
                          <a:pt x="34100" y="6763"/>
                          <a:pt x="35147" y="5620"/>
                          <a:pt x="35909" y="4381"/>
                        </a:cubicBezTo>
                        <a:cubicBezTo>
                          <a:pt x="36671" y="3048"/>
                          <a:pt x="37243" y="1619"/>
                          <a:pt x="37624" y="0"/>
                        </a:cubicBezTo>
                        <a:cubicBezTo>
                          <a:pt x="37624" y="1619"/>
                          <a:pt x="37433" y="3238"/>
                          <a:pt x="36957" y="4763"/>
                        </a:cubicBezTo>
                        <a:cubicBezTo>
                          <a:pt x="36385" y="6286"/>
                          <a:pt x="35624" y="8001"/>
                          <a:pt x="33909" y="8953"/>
                        </a:cubicBezTo>
                        <a:cubicBezTo>
                          <a:pt x="32195" y="10001"/>
                          <a:pt x="30099" y="9906"/>
                          <a:pt x="28385" y="9334"/>
                        </a:cubicBezTo>
                        <a:cubicBezTo>
                          <a:pt x="26670" y="8763"/>
                          <a:pt x="25146" y="7906"/>
                          <a:pt x="23813" y="6953"/>
                        </a:cubicBezTo>
                        <a:lnTo>
                          <a:pt x="26575" y="5429"/>
                        </a:lnTo>
                        <a:cubicBezTo>
                          <a:pt x="27813" y="13716"/>
                          <a:pt x="27337" y="21907"/>
                          <a:pt x="27337" y="29908"/>
                        </a:cubicBezTo>
                        <a:cubicBezTo>
                          <a:pt x="27242" y="37909"/>
                          <a:pt x="27337" y="45815"/>
                          <a:pt x="28670" y="53435"/>
                        </a:cubicBezTo>
                        <a:cubicBezTo>
                          <a:pt x="28956" y="55245"/>
                          <a:pt x="29623" y="57150"/>
                          <a:pt x="29908" y="59436"/>
                        </a:cubicBezTo>
                        <a:cubicBezTo>
                          <a:pt x="30194" y="61627"/>
                          <a:pt x="30290" y="63913"/>
                          <a:pt x="30004" y="66103"/>
                        </a:cubicBezTo>
                        <a:cubicBezTo>
                          <a:pt x="29528" y="70675"/>
                          <a:pt x="27242" y="75057"/>
                          <a:pt x="23908" y="78105"/>
                        </a:cubicBezTo>
                        <a:cubicBezTo>
                          <a:pt x="20574" y="81153"/>
                          <a:pt x="16383" y="82867"/>
                          <a:pt x="12192" y="83439"/>
                        </a:cubicBezTo>
                        <a:cubicBezTo>
                          <a:pt x="7906" y="84201"/>
                          <a:pt x="3429" y="83725"/>
                          <a:pt x="0" y="81439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DB836E3C-959E-4BFE-BE0B-85C179AFF86D}"/>
                      </a:ext>
                    </a:extLst>
                  </p:cNvPr>
                  <p:cNvSpPr/>
                  <p:nvPr/>
                </p:nvSpPr>
                <p:spPr>
                  <a:xfrm>
                    <a:off x="1386455" y="1355311"/>
                    <a:ext cx="5956" cy="61817"/>
                  </a:xfrm>
                  <a:custGeom>
                    <a:avLst/>
                    <a:gdLst>
                      <a:gd name="connsiteX0" fmla="*/ 2480 w 5956"/>
                      <a:gd name="connsiteY0" fmla="*/ 0 h 61817"/>
                      <a:gd name="connsiteX1" fmla="*/ 4766 w 5956"/>
                      <a:gd name="connsiteY1" fmla="*/ 15431 h 61817"/>
                      <a:gd name="connsiteX2" fmla="*/ 5814 w 5956"/>
                      <a:gd name="connsiteY2" fmla="*/ 30861 h 61817"/>
                      <a:gd name="connsiteX3" fmla="*/ 5814 w 5956"/>
                      <a:gd name="connsiteY3" fmla="*/ 46292 h 61817"/>
                      <a:gd name="connsiteX4" fmla="*/ 4195 w 5956"/>
                      <a:gd name="connsiteY4" fmla="*/ 61817 h 61817"/>
                      <a:gd name="connsiteX5" fmla="*/ 99 w 5956"/>
                      <a:gd name="connsiteY5" fmla="*/ 30956 h 61817"/>
                      <a:gd name="connsiteX6" fmla="*/ 290 w 5956"/>
                      <a:gd name="connsiteY6" fmla="*/ 15431 h 61817"/>
                      <a:gd name="connsiteX7" fmla="*/ 2480 w 5956"/>
                      <a:gd name="connsiteY7" fmla="*/ 0 h 61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956" h="61817">
                        <a:moveTo>
                          <a:pt x="2480" y="0"/>
                        </a:moveTo>
                        <a:cubicBezTo>
                          <a:pt x="3528" y="5144"/>
                          <a:pt x="4195" y="10287"/>
                          <a:pt x="4766" y="15431"/>
                        </a:cubicBezTo>
                        <a:cubicBezTo>
                          <a:pt x="5243" y="20574"/>
                          <a:pt x="5624" y="25717"/>
                          <a:pt x="5814" y="30861"/>
                        </a:cubicBezTo>
                        <a:cubicBezTo>
                          <a:pt x="6005" y="36004"/>
                          <a:pt x="6005" y="41148"/>
                          <a:pt x="5814" y="46292"/>
                        </a:cubicBezTo>
                        <a:cubicBezTo>
                          <a:pt x="5528" y="51435"/>
                          <a:pt x="5243" y="56579"/>
                          <a:pt x="4195" y="61817"/>
                        </a:cubicBezTo>
                        <a:cubicBezTo>
                          <a:pt x="1528" y="51625"/>
                          <a:pt x="480" y="41338"/>
                          <a:pt x="99" y="30956"/>
                        </a:cubicBezTo>
                        <a:cubicBezTo>
                          <a:pt x="-91" y="25813"/>
                          <a:pt x="4" y="20574"/>
                          <a:pt x="290" y="15431"/>
                        </a:cubicBezTo>
                        <a:cubicBezTo>
                          <a:pt x="575" y="10287"/>
                          <a:pt x="1147" y="5144"/>
                          <a:pt x="2480" y="0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07978F68-02E1-422B-943B-E8B1AA81C957}"/>
                      </a:ext>
                    </a:extLst>
                  </p:cNvPr>
                  <p:cNvSpPr/>
                  <p:nvPr/>
                </p:nvSpPr>
                <p:spPr>
                  <a:xfrm>
                    <a:off x="1404651" y="1452943"/>
                    <a:ext cx="33221" cy="44672"/>
                  </a:xfrm>
                  <a:custGeom>
                    <a:avLst/>
                    <a:gdLst>
                      <a:gd name="connsiteX0" fmla="*/ 0 w 33221"/>
                      <a:gd name="connsiteY0" fmla="*/ 42196 h 44672"/>
                      <a:gd name="connsiteX1" fmla="*/ 9811 w 33221"/>
                      <a:gd name="connsiteY1" fmla="*/ 41815 h 44672"/>
                      <a:gd name="connsiteX2" fmla="*/ 14478 w 33221"/>
                      <a:gd name="connsiteY2" fmla="*/ 40481 h 44672"/>
                      <a:gd name="connsiteX3" fmla="*/ 18859 w 33221"/>
                      <a:gd name="connsiteY3" fmla="*/ 38671 h 44672"/>
                      <a:gd name="connsiteX4" fmla="*/ 26194 w 33221"/>
                      <a:gd name="connsiteY4" fmla="*/ 33623 h 44672"/>
                      <a:gd name="connsiteX5" fmla="*/ 27622 w 33221"/>
                      <a:gd name="connsiteY5" fmla="*/ 30766 h 44672"/>
                      <a:gd name="connsiteX6" fmla="*/ 26670 w 33221"/>
                      <a:gd name="connsiteY6" fmla="*/ 28099 h 44672"/>
                      <a:gd name="connsiteX7" fmla="*/ 26765 w 33221"/>
                      <a:gd name="connsiteY7" fmla="*/ 28289 h 44672"/>
                      <a:gd name="connsiteX8" fmla="*/ 14668 w 33221"/>
                      <a:gd name="connsiteY8" fmla="*/ 14573 h 44672"/>
                      <a:gd name="connsiteX9" fmla="*/ 8858 w 33221"/>
                      <a:gd name="connsiteY9" fmla="*/ 7429 h 44672"/>
                      <a:gd name="connsiteX10" fmla="*/ 3334 w 33221"/>
                      <a:gd name="connsiteY10" fmla="*/ 0 h 44672"/>
                      <a:gd name="connsiteX11" fmla="*/ 10763 w 33221"/>
                      <a:gd name="connsiteY11" fmla="*/ 5620 h 44672"/>
                      <a:gd name="connsiteX12" fmla="*/ 17812 w 33221"/>
                      <a:gd name="connsiteY12" fmla="*/ 11621 h 44672"/>
                      <a:gd name="connsiteX13" fmla="*/ 30956 w 33221"/>
                      <a:gd name="connsiteY13" fmla="*/ 24575 h 44672"/>
                      <a:gd name="connsiteX14" fmla="*/ 30956 w 33221"/>
                      <a:gd name="connsiteY14" fmla="*/ 24575 h 44672"/>
                      <a:gd name="connsiteX15" fmla="*/ 31051 w 33221"/>
                      <a:gd name="connsiteY15" fmla="*/ 24670 h 44672"/>
                      <a:gd name="connsiteX16" fmla="*/ 33147 w 33221"/>
                      <a:gd name="connsiteY16" fmla="*/ 31337 h 44672"/>
                      <a:gd name="connsiteX17" fmla="*/ 30099 w 33221"/>
                      <a:gd name="connsiteY17" fmla="*/ 37338 h 44672"/>
                      <a:gd name="connsiteX18" fmla="*/ 20479 w 33221"/>
                      <a:gd name="connsiteY18" fmla="*/ 42958 h 44672"/>
                      <a:gd name="connsiteX19" fmla="*/ 10001 w 33221"/>
                      <a:gd name="connsiteY19" fmla="*/ 44672 h 44672"/>
                      <a:gd name="connsiteX20" fmla="*/ 0 w 33221"/>
                      <a:gd name="connsiteY20" fmla="*/ 42196 h 44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3221" h="44672">
                        <a:moveTo>
                          <a:pt x="0" y="42196"/>
                        </a:moveTo>
                        <a:cubicBezTo>
                          <a:pt x="3334" y="42863"/>
                          <a:pt x="6667" y="42481"/>
                          <a:pt x="9811" y="41815"/>
                        </a:cubicBezTo>
                        <a:cubicBezTo>
                          <a:pt x="11430" y="41529"/>
                          <a:pt x="12954" y="41053"/>
                          <a:pt x="14478" y="40481"/>
                        </a:cubicBezTo>
                        <a:cubicBezTo>
                          <a:pt x="16002" y="40005"/>
                          <a:pt x="17431" y="39433"/>
                          <a:pt x="18859" y="38671"/>
                        </a:cubicBezTo>
                        <a:cubicBezTo>
                          <a:pt x="21622" y="37338"/>
                          <a:pt x="24384" y="35623"/>
                          <a:pt x="26194" y="33623"/>
                        </a:cubicBezTo>
                        <a:cubicBezTo>
                          <a:pt x="27051" y="32575"/>
                          <a:pt x="27527" y="31528"/>
                          <a:pt x="27622" y="30766"/>
                        </a:cubicBezTo>
                        <a:cubicBezTo>
                          <a:pt x="27718" y="29908"/>
                          <a:pt x="27337" y="29146"/>
                          <a:pt x="26670" y="28099"/>
                        </a:cubicBezTo>
                        <a:lnTo>
                          <a:pt x="26765" y="28289"/>
                        </a:lnTo>
                        <a:cubicBezTo>
                          <a:pt x="22669" y="23813"/>
                          <a:pt x="18574" y="19240"/>
                          <a:pt x="14668" y="14573"/>
                        </a:cubicBezTo>
                        <a:cubicBezTo>
                          <a:pt x="12668" y="12287"/>
                          <a:pt x="10763" y="9811"/>
                          <a:pt x="8858" y="7429"/>
                        </a:cubicBezTo>
                        <a:cubicBezTo>
                          <a:pt x="6953" y="4953"/>
                          <a:pt x="5048" y="2572"/>
                          <a:pt x="3334" y="0"/>
                        </a:cubicBezTo>
                        <a:cubicBezTo>
                          <a:pt x="5905" y="1715"/>
                          <a:pt x="8382" y="3619"/>
                          <a:pt x="10763" y="5620"/>
                        </a:cubicBezTo>
                        <a:cubicBezTo>
                          <a:pt x="13144" y="7525"/>
                          <a:pt x="15526" y="9525"/>
                          <a:pt x="17812" y="11621"/>
                        </a:cubicBezTo>
                        <a:cubicBezTo>
                          <a:pt x="22384" y="15716"/>
                          <a:pt x="26765" y="20002"/>
                          <a:pt x="30956" y="24575"/>
                        </a:cubicBezTo>
                        <a:lnTo>
                          <a:pt x="30956" y="24575"/>
                        </a:lnTo>
                        <a:lnTo>
                          <a:pt x="31051" y="24670"/>
                        </a:lnTo>
                        <a:cubicBezTo>
                          <a:pt x="32385" y="26289"/>
                          <a:pt x="33528" y="28765"/>
                          <a:pt x="33147" y="31337"/>
                        </a:cubicBezTo>
                        <a:cubicBezTo>
                          <a:pt x="32861" y="33909"/>
                          <a:pt x="31528" y="35909"/>
                          <a:pt x="30099" y="37338"/>
                        </a:cubicBezTo>
                        <a:cubicBezTo>
                          <a:pt x="27242" y="40291"/>
                          <a:pt x="23813" y="41815"/>
                          <a:pt x="20479" y="42958"/>
                        </a:cubicBezTo>
                        <a:cubicBezTo>
                          <a:pt x="17050" y="44101"/>
                          <a:pt x="13525" y="44672"/>
                          <a:pt x="10001" y="44672"/>
                        </a:cubicBezTo>
                        <a:cubicBezTo>
                          <a:pt x="6572" y="44672"/>
                          <a:pt x="2857" y="44101"/>
                          <a:pt x="0" y="42196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5B8355F6-4D67-4FE3-BBAD-BAD17348782D}"/>
                      </a:ext>
                    </a:extLst>
                  </p:cNvPr>
                  <p:cNvSpPr/>
                  <p:nvPr/>
                </p:nvSpPr>
                <p:spPr>
                  <a:xfrm>
                    <a:off x="1432655" y="1345120"/>
                    <a:ext cx="46396" cy="140366"/>
                  </a:xfrm>
                  <a:custGeom>
                    <a:avLst/>
                    <a:gdLst>
                      <a:gd name="connsiteX0" fmla="*/ 10954 w 46396"/>
                      <a:gd name="connsiteY0" fmla="*/ 0 h 140366"/>
                      <a:gd name="connsiteX1" fmla="*/ 11906 w 46396"/>
                      <a:gd name="connsiteY1" fmla="*/ 32480 h 140366"/>
                      <a:gd name="connsiteX2" fmla="*/ 13145 w 46396"/>
                      <a:gd name="connsiteY2" fmla="*/ 64865 h 140366"/>
                      <a:gd name="connsiteX3" fmla="*/ 14192 w 46396"/>
                      <a:gd name="connsiteY3" fmla="*/ 80867 h 140366"/>
                      <a:gd name="connsiteX4" fmla="*/ 14383 w 46396"/>
                      <a:gd name="connsiteY4" fmla="*/ 82772 h 140366"/>
                      <a:gd name="connsiteX5" fmla="*/ 14669 w 46396"/>
                      <a:gd name="connsiteY5" fmla="*/ 84201 h 140366"/>
                      <a:gd name="connsiteX6" fmla="*/ 16288 w 46396"/>
                      <a:gd name="connsiteY6" fmla="*/ 86963 h 140366"/>
                      <a:gd name="connsiteX7" fmla="*/ 21431 w 46396"/>
                      <a:gd name="connsiteY7" fmla="*/ 92678 h 140366"/>
                      <a:gd name="connsiteX8" fmla="*/ 33338 w 46396"/>
                      <a:gd name="connsiteY8" fmla="*/ 103346 h 140366"/>
                      <a:gd name="connsiteX9" fmla="*/ 45625 w 46396"/>
                      <a:gd name="connsiteY9" fmla="*/ 114109 h 140366"/>
                      <a:gd name="connsiteX10" fmla="*/ 46387 w 46396"/>
                      <a:gd name="connsiteY10" fmla="*/ 114871 h 140366"/>
                      <a:gd name="connsiteX11" fmla="*/ 46387 w 46396"/>
                      <a:gd name="connsiteY11" fmla="*/ 115824 h 140366"/>
                      <a:gd name="connsiteX12" fmla="*/ 40576 w 46396"/>
                      <a:gd name="connsiteY12" fmla="*/ 130492 h 140366"/>
                      <a:gd name="connsiteX13" fmla="*/ 27908 w 46396"/>
                      <a:gd name="connsiteY13" fmla="*/ 138779 h 140366"/>
                      <a:gd name="connsiteX14" fmla="*/ 13049 w 46396"/>
                      <a:gd name="connsiteY14" fmla="*/ 139827 h 140366"/>
                      <a:gd name="connsiteX15" fmla="*/ 0 w 46396"/>
                      <a:gd name="connsiteY15" fmla="*/ 133540 h 140366"/>
                      <a:gd name="connsiteX16" fmla="*/ 13335 w 46396"/>
                      <a:gd name="connsiteY16" fmla="*/ 138017 h 140366"/>
                      <a:gd name="connsiteX17" fmla="*/ 26765 w 46396"/>
                      <a:gd name="connsiteY17" fmla="*/ 135827 h 140366"/>
                      <a:gd name="connsiteX18" fmla="*/ 37338 w 46396"/>
                      <a:gd name="connsiteY18" fmla="*/ 127730 h 140366"/>
                      <a:gd name="connsiteX19" fmla="*/ 41434 w 46396"/>
                      <a:gd name="connsiteY19" fmla="*/ 116110 h 140366"/>
                      <a:gd name="connsiteX20" fmla="*/ 42196 w 46396"/>
                      <a:gd name="connsiteY20" fmla="*/ 117824 h 140366"/>
                      <a:gd name="connsiteX21" fmla="*/ 29718 w 46396"/>
                      <a:gd name="connsiteY21" fmla="*/ 107632 h 140366"/>
                      <a:gd name="connsiteX22" fmla="*/ 17335 w 46396"/>
                      <a:gd name="connsiteY22" fmla="*/ 96774 h 140366"/>
                      <a:gd name="connsiteX23" fmla="*/ 11621 w 46396"/>
                      <a:gd name="connsiteY23" fmla="*/ 90392 h 140366"/>
                      <a:gd name="connsiteX24" fmla="*/ 9239 w 46396"/>
                      <a:gd name="connsiteY24" fmla="*/ 86106 h 140366"/>
                      <a:gd name="connsiteX25" fmla="*/ 8668 w 46396"/>
                      <a:gd name="connsiteY25" fmla="*/ 83629 h 140366"/>
                      <a:gd name="connsiteX26" fmla="*/ 8477 w 46396"/>
                      <a:gd name="connsiteY26" fmla="*/ 81439 h 140366"/>
                      <a:gd name="connsiteX27" fmla="*/ 7810 w 46396"/>
                      <a:gd name="connsiteY27" fmla="*/ 65056 h 140366"/>
                      <a:gd name="connsiteX28" fmla="*/ 8287 w 46396"/>
                      <a:gd name="connsiteY28" fmla="*/ 32480 h 140366"/>
                      <a:gd name="connsiteX29" fmla="*/ 10954 w 46396"/>
                      <a:gd name="connsiteY29" fmla="*/ 0 h 140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46396" h="140366">
                        <a:moveTo>
                          <a:pt x="10954" y="0"/>
                        </a:moveTo>
                        <a:cubicBezTo>
                          <a:pt x="11240" y="10858"/>
                          <a:pt x="11621" y="21622"/>
                          <a:pt x="11906" y="32480"/>
                        </a:cubicBezTo>
                        <a:cubicBezTo>
                          <a:pt x="12287" y="43244"/>
                          <a:pt x="12668" y="54102"/>
                          <a:pt x="13145" y="64865"/>
                        </a:cubicBezTo>
                        <a:cubicBezTo>
                          <a:pt x="13430" y="70199"/>
                          <a:pt x="13716" y="75629"/>
                          <a:pt x="14192" y="80867"/>
                        </a:cubicBezTo>
                        <a:cubicBezTo>
                          <a:pt x="14288" y="81534"/>
                          <a:pt x="14383" y="82105"/>
                          <a:pt x="14383" y="82772"/>
                        </a:cubicBezTo>
                        <a:cubicBezTo>
                          <a:pt x="14478" y="83344"/>
                          <a:pt x="14573" y="84011"/>
                          <a:pt x="14669" y="84201"/>
                        </a:cubicBezTo>
                        <a:cubicBezTo>
                          <a:pt x="14954" y="84963"/>
                          <a:pt x="15621" y="86011"/>
                          <a:pt x="16288" y="86963"/>
                        </a:cubicBezTo>
                        <a:cubicBezTo>
                          <a:pt x="17717" y="88868"/>
                          <a:pt x="19526" y="90773"/>
                          <a:pt x="21431" y="92678"/>
                        </a:cubicBezTo>
                        <a:cubicBezTo>
                          <a:pt x="25146" y="96393"/>
                          <a:pt x="29242" y="99917"/>
                          <a:pt x="33338" y="103346"/>
                        </a:cubicBezTo>
                        <a:cubicBezTo>
                          <a:pt x="37433" y="106871"/>
                          <a:pt x="41529" y="110300"/>
                          <a:pt x="45625" y="114109"/>
                        </a:cubicBezTo>
                        <a:lnTo>
                          <a:pt x="46387" y="114871"/>
                        </a:lnTo>
                        <a:lnTo>
                          <a:pt x="46387" y="115824"/>
                        </a:lnTo>
                        <a:cubicBezTo>
                          <a:pt x="46577" y="121539"/>
                          <a:pt x="44005" y="126587"/>
                          <a:pt x="40576" y="130492"/>
                        </a:cubicBezTo>
                        <a:cubicBezTo>
                          <a:pt x="37148" y="134398"/>
                          <a:pt x="32671" y="137160"/>
                          <a:pt x="27908" y="138779"/>
                        </a:cubicBezTo>
                        <a:cubicBezTo>
                          <a:pt x="23146" y="140494"/>
                          <a:pt x="17907" y="140779"/>
                          <a:pt x="13049" y="139827"/>
                        </a:cubicBezTo>
                        <a:cubicBezTo>
                          <a:pt x="8192" y="138875"/>
                          <a:pt x="3715" y="136588"/>
                          <a:pt x="0" y="133540"/>
                        </a:cubicBezTo>
                        <a:cubicBezTo>
                          <a:pt x="4096" y="136017"/>
                          <a:pt x="8668" y="137636"/>
                          <a:pt x="13335" y="138017"/>
                        </a:cubicBezTo>
                        <a:cubicBezTo>
                          <a:pt x="18002" y="138398"/>
                          <a:pt x="22574" y="137636"/>
                          <a:pt x="26765" y="135827"/>
                        </a:cubicBezTo>
                        <a:cubicBezTo>
                          <a:pt x="30956" y="134017"/>
                          <a:pt x="34576" y="131254"/>
                          <a:pt x="37338" y="127730"/>
                        </a:cubicBezTo>
                        <a:cubicBezTo>
                          <a:pt x="40100" y="124301"/>
                          <a:pt x="41720" y="120110"/>
                          <a:pt x="41434" y="116110"/>
                        </a:cubicBezTo>
                        <a:lnTo>
                          <a:pt x="42196" y="117824"/>
                        </a:lnTo>
                        <a:cubicBezTo>
                          <a:pt x="38195" y="114395"/>
                          <a:pt x="33909" y="111061"/>
                          <a:pt x="29718" y="107632"/>
                        </a:cubicBezTo>
                        <a:cubicBezTo>
                          <a:pt x="25527" y="104108"/>
                          <a:pt x="21336" y="100679"/>
                          <a:pt x="17335" y="96774"/>
                        </a:cubicBezTo>
                        <a:cubicBezTo>
                          <a:pt x="15335" y="94869"/>
                          <a:pt x="13335" y="92773"/>
                          <a:pt x="11621" y="90392"/>
                        </a:cubicBezTo>
                        <a:cubicBezTo>
                          <a:pt x="10763" y="89154"/>
                          <a:pt x="9906" y="87916"/>
                          <a:pt x="9239" y="86106"/>
                        </a:cubicBezTo>
                        <a:cubicBezTo>
                          <a:pt x="8858" y="85058"/>
                          <a:pt x="8763" y="84296"/>
                          <a:pt x="8668" y="83629"/>
                        </a:cubicBezTo>
                        <a:cubicBezTo>
                          <a:pt x="8573" y="82867"/>
                          <a:pt x="8477" y="82201"/>
                          <a:pt x="8477" y="81439"/>
                        </a:cubicBezTo>
                        <a:cubicBezTo>
                          <a:pt x="8001" y="75914"/>
                          <a:pt x="7810" y="70485"/>
                          <a:pt x="7810" y="65056"/>
                        </a:cubicBezTo>
                        <a:cubicBezTo>
                          <a:pt x="7620" y="54197"/>
                          <a:pt x="7810" y="43339"/>
                          <a:pt x="8287" y="32480"/>
                        </a:cubicBezTo>
                        <a:cubicBezTo>
                          <a:pt x="8858" y="21622"/>
                          <a:pt x="9620" y="10763"/>
                          <a:pt x="10954" y="0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60A333D9-FA1B-4DA3-BE7E-CFA08FA0A6BF}"/>
                      </a:ext>
                    </a:extLst>
                  </p:cNvPr>
                  <p:cNvSpPr/>
                  <p:nvPr/>
                </p:nvSpPr>
                <p:spPr>
                  <a:xfrm>
                    <a:off x="1476851" y="1345786"/>
                    <a:ext cx="38766" cy="118333"/>
                  </a:xfrm>
                  <a:custGeom>
                    <a:avLst/>
                    <a:gdLst>
                      <a:gd name="connsiteX0" fmla="*/ 20383 w 38766"/>
                      <a:gd name="connsiteY0" fmla="*/ 0 h 118333"/>
                      <a:gd name="connsiteX1" fmla="*/ 19431 w 38766"/>
                      <a:gd name="connsiteY1" fmla="*/ 26860 h 118333"/>
                      <a:gd name="connsiteX2" fmla="*/ 18574 w 38766"/>
                      <a:gd name="connsiteY2" fmla="*/ 53626 h 118333"/>
                      <a:gd name="connsiteX3" fmla="*/ 18479 w 38766"/>
                      <a:gd name="connsiteY3" fmla="*/ 66865 h 118333"/>
                      <a:gd name="connsiteX4" fmla="*/ 18669 w 38766"/>
                      <a:gd name="connsiteY4" fmla="*/ 70009 h 118333"/>
                      <a:gd name="connsiteX5" fmla="*/ 18859 w 38766"/>
                      <a:gd name="connsiteY5" fmla="*/ 71438 h 118333"/>
                      <a:gd name="connsiteX6" fmla="*/ 19050 w 38766"/>
                      <a:gd name="connsiteY6" fmla="*/ 72200 h 118333"/>
                      <a:gd name="connsiteX7" fmla="*/ 19241 w 38766"/>
                      <a:gd name="connsiteY7" fmla="*/ 72771 h 118333"/>
                      <a:gd name="connsiteX8" fmla="*/ 21812 w 38766"/>
                      <a:gd name="connsiteY8" fmla="*/ 78296 h 118333"/>
                      <a:gd name="connsiteX9" fmla="*/ 29147 w 38766"/>
                      <a:gd name="connsiteY9" fmla="*/ 89059 h 118333"/>
                      <a:gd name="connsiteX10" fmla="*/ 37624 w 38766"/>
                      <a:gd name="connsiteY10" fmla="*/ 99155 h 118333"/>
                      <a:gd name="connsiteX11" fmla="*/ 38767 w 38766"/>
                      <a:gd name="connsiteY11" fmla="*/ 100394 h 118333"/>
                      <a:gd name="connsiteX12" fmla="*/ 38100 w 38766"/>
                      <a:gd name="connsiteY12" fmla="*/ 101822 h 118333"/>
                      <a:gd name="connsiteX13" fmla="*/ 31242 w 38766"/>
                      <a:gd name="connsiteY13" fmla="*/ 111061 h 118333"/>
                      <a:gd name="connsiteX14" fmla="*/ 21527 w 38766"/>
                      <a:gd name="connsiteY14" fmla="*/ 116872 h 118333"/>
                      <a:gd name="connsiteX15" fmla="*/ 10478 w 38766"/>
                      <a:gd name="connsiteY15" fmla="*/ 118205 h 118333"/>
                      <a:gd name="connsiteX16" fmla="*/ 0 w 38766"/>
                      <a:gd name="connsiteY16" fmla="*/ 115252 h 118333"/>
                      <a:gd name="connsiteX17" fmla="*/ 10478 w 38766"/>
                      <a:gd name="connsiteY17" fmla="*/ 116491 h 118333"/>
                      <a:gd name="connsiteX18" fmla="*/ 20383 w 38766"/>
                      <a:gd name="connsiteY18" fmla="*/ 114014 h 118333"/>
                      <a:gd name="connsiteX19" fmla="*/ 28384 w 38766"/>
                      <a:gd name="connsiteY19" fmla="*/ 108109 h 118333"/>
                      <a:gd name="connsiteX20" fmla="*/ 33623 w 38766"/>
                      <a:gd name="connsiteY20" fmla="*/ 99822 h 118333"/>
                      <a:gd name="connsiteX21" fmla="*/ 34099 w 38766"/>
                      <a:gd name="connsiteY21" fmla="*/ 102489 h 118333"/>
                      <a:gd name="connsiteX22" fmla="*/ 16859 w 38766"/>
                      <a:gd name="connsiteY22" fmla="*/ 81058 h 118333"/>
                      <a:gd name="connsiteX23" fmla="*/ 13811 w 38766"/>
                      <a:gd name="connsiteY23" fmla="*/ 74390 h 118333"/>
                      <a:gd name="connsiteX24" fmla="*/ 13526 w 38766"/>
                      <a:gd name="connsiteY24" fmla="*/ 73342 h 118333"/>
                      <a:gd name="connsiteX25" fmla="*/ 13335 w 38766"/>
                      <a:gd name="connsiteY25" fmla="*/ 72390 h 118333"/>
                      <a:gd name="connsiteX26" fmla="*/ 13145 w 38766"/>
                      <a:gd name="connsiteY26" fmla="*/ 70485 h 118333"/>
                      <a:gd name="connsiteX27" fmla="*/ 12954 w 38766"/>
                      <a:gd name="connsiteY27" fmla="*/ 66961 h 118333"/>
                      <a:gd name="connsiteX28" fmla="*/ 13335 w 38766"/>
                      <a:gd name="connsiteY28" fmla="*/ 53340 h 118333"/>
                      <a:gd name="connsiteX29" fmla="*/ 15907 w 38766"/>
                      <a:gd name="connsiteY29" fmla="*/ 26479 h 118333"/>
                      <a:gd name="connsiteX30" fmla="*/ 20383 w 38766"/>
                      <a:gd name="connsiteY30" fmla="*/ 0 h 118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38766" h="118333">
                        <a:moveTo>
                          <a:pt x="20383" y="0"/>
                        </a:moveTo>
                        <a:lnTo>
                          <a:pt x="19431" y="26860"/>
                        </a:lnTo>
                        <a:cubicBezTo>
                          <a:pt x="19145" y="35814"/>
                          <a:pt x="18764" y="44767"/>
                          <a:pt x="18574" y="53626"/>
                        </a:cubicBezTo>
                        <a:cubicBezTo>
                          <a:pt x="18479" y="58102"/>
                          <a:pt x="18383" y="62484"/>
                          <a:pt x="18479" y="66865"/>
                        </a:cubicBezTo>
                        <a:cubicBezTo>
                          <a:pt x="18479" y="67913"/>
                          <a:pt x="18574" y="69056"/>
                          <a:pt x="18669" y="70009"/>
                        </a:cubicBezTo>
                        <a:cubicBezTo>
                          <a:pt x="18669" y="70485"/>
                          <a:pt x="18764" y="71056"/>
                          <a:pt x="18859" y="71438"/>
                        </a:cubicBezTo>
                        <a:lnTo>
                          <a:pt x="19050" y="72200"/>
                        </a:lnTo>
                        <a:lnTo>
                          <a:pt x="19241" y="72771"/>
                        </a:lnTo>
                        <a:cubicBezTo>
                          <a:pt x="19812" y="74581"/>
                          <a:pt x="20765" y="76486"/>
                          <a:pt x="21812" y="78296"/>
                        </a:cubicBezTo>
                        <a:cubicBezTo>
                          <a:pt x="23908" y="82010"/>
                          <a:pt x="26480" y="85630"/>
                          <a:pt x="29147" y="89059"/>
                        </a:cubicBezTo>
                        <a:cubicBezTo>
                          <a:pt x="31814" y="92583"/>
                          <a:pt x="34576" y="96012"/>
                          <a:pt x="37624" y="99155"/>
                        </a:cubicBezTo>
                        <a:lnTo>
                          <a:pt x="38767" y="100394"/>
                        </a:lnTo>
                        <a:lnTo>
                          <a:pt x="38100" y="101822"/>
                        </a:lnTo>
                        <a:cubicBezTo>
                          <a:pt x="36386" y="105346"/>
                          <a:pt x="34099" y="108490"/>
                          <a:pt x="31242" y="111061"/>
                        </a:cubicBezTo>
                        <a:cubicBezTo>
                          <a:pt x="28480" y="113633"/>
                          <a:pt x="25051" y="115633"/>
                          <a:pt x="21527" y="116872"/>
                        </a:cubicBezTo>
                        <a:cubicBezTo>
                          <a:pt x="17907" y="118110"/>
                          <a:pt x="14097" y="118586"/>
                          <a:pt x="10478" y="118205"/>
                        </a:cubicBezTo>
                        <a:cubicBezTo>
                          <a:pt x="6763" y="117919"/>
                          <a:pt x="3239" y="116777"/>
                          <a:pt x="0" y="115252"/>
                        </a:cubicBezTo>
                        <a:cubicBezTo>
                          <a:pt x="3429" y="116205"/>
                          <a:pt x="7049" y="116681"/>
                          <a:pt x="10478" y="116491"/>
                        </a:cubicBezTo>
                        <a:cubicBezTo>
                          <a:pt x="13906" y="116396"/>
                          <a:pt x="17335" y="115443"/>
                          <a:pt x="20383" y="114014"/>
                        </a:cubicBezTo>
                        <a:cubicBezTo>
                          <a:pt x="23431" y="112586"/>
                          <a:pt x="26099" y="110490"/>
                          <a:pt x="28384" y="108109"/>
                        </a:cubicBezTo>
                        <a:cubicBezTo>
                          <a:pt x="30670" y="105727"/>
                          <a:pt x="32480" y="102870"/>
                          <a:pt x="33623" y="99822"/>
                        </a:cubicBezTo>
                        <a:lnTo>
                          <a:pt x="34099" y="102489"/>
                        </a:lnTo>
                        <a:cubicBezTo>
                          <a:pt x="27527" y="96012"/>
                          <a:pt x="21622" y="89154"/>
                          <a:pt x="16859" y="81058"/>
                        </a:cubicBezTo>
                        <a:cubicBezTo>
                          <a:pt x="15716" y="78962"/>
                          <a:pt x="14573" y="76962"/>
                          <a:pt x="13811" y="74390"/>
                        </a:cubicBezTo>
                        <a:lnTo>
                          <a:pt x="13526" y="73342"/>
                        </a:lnTo>
                        <a:lnTo>
                          <a:pt x="13335" y="72390"/>
                        </a:lnTo>
                        <a:cubicBezTo>
                          <a:pt x="13240" y="71723"/>
                          <a:pt x="13145" y="71056"/>
                          <a:pt x="13145" y="70485"/>
                        </a:cubicBezTo>
                        <a:cubicBezTo>
                          <a:pt x="13049" y="69247"/>
                          <a:pt x="13049" y="68104"/>
                          <a:pt x="12954" y="66961"/>
                        </a:cubicBezTo>
                        <a:cubicBezTo>
                          <a:pt x="12954" y="62389"/>
                          <a:pt x="13049" y="57817"/>
                          <a:pt x="13335" y="53340"/>
                        </a:cubicBezTo>
                        <a:cubicBezTo>
                          <a:pt x="13906" y="44291"/>
                          <a:pt x="14764" y="35433"/>
                          <a:pt x="15907" y="26479"/>
                        </a:cubicBezTo>
                        <a:cubicBezTo>
                          <a:pt x="16955" y="17621"/>
                          <a:pt x="18288" y="8763"/>
                          <a:pt x="20383" y="0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:a16="http://schemas.microsoft.com/office/drawing/2014/main" id="{6AA4384E-96DF-47BF-B0BD-B414838A5B7E}"/>
                      </a:ext>
                    </a:extLst>
                  </p:cNvPr>
                  <p:cNvSpPr/>
                  <p:nvPr/>
                </p:nvSpPr>
                <p:spPr>
                  <a:xfrm>
                    <a:off x="1523237" y="1350549"/>
                    <a:ext cx="15190" cy="21431"/>
                  </a:xfrm>
                  <a:custGeom>
                    <a:avLst/>
                    <a:gdLst>
                      <a:gd name="connsiteX0" fmla="*/ 0 w 15190"/>
                      <a:gd name="connsiteY0" fmla="*/ 0 h 21431"/>
                      <a:gd name="connsiteX1" fmla="*/ 6668 w 15190"/>
                      <a:gd name="connsiteY1" fmla="*/ 2762 h 21431"/>
                      <a:gd name="connsiteX2" fmla="*/ 11525 w 15190"/>
                      <a:gd name="connsiteY2" fmla="*/ 7810 h 21431"/>
                      <a:gd name="connsiteX3" fmla="*/ 14573 w 15190"/>
                      <a:gd name="connsiteY3" fmla="*/ 14192 h 21431"/>
                      <a:gd name="connsiteX4" fmla="*/ 14764 w 15190"/>
                      <a:gd name="connsiteY4" fmla="*/ 21431 h 21431"/>
                      <a:gd name="connsiteX5" fmla="*/ 10477 w 15190"/>
                      <a:gd name="connsiteY5" fmla="*/ 16192 h 21431"/>
                      <a:gd name="connsiteX6" fmla="*/ 6858 w 15190"/>
                      <a:gd name="connsiteY6" fmla="*/ 11144 h 21431"/>
                      <a:gd name="connsiteX7" fmla="*/ 3429 w 15190"/>
                      <a:gd name="connsiteY7" fmla="*/ 5906 h 21431"/>
                      <a:gd name="connsiteX8" fmla="*/ 0 w 15190"/>
                      <a:gd name="connsiteY8" fmla="*/ 0 h 214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190" h="21431">
                        <a:moveTo>
                          <a:pt x="0" y="0"/>
                        </a:moveTo>
                        <a:cubicBezTo>
                          <a:pt x="2477" y="286"/>
                          <a:pt x="4667" y="1429"/>
                          <a:pt x="6668" y="2762"/>
                        </a:cubicBezTo>
                        <a:cubicBezTo>
                          <a:pt x="8573" y="4191"/>
                          <a:pt x="10192" y="5906"/>
                          <a:pt x="11525" y="7810"/>
                        </a:cubicBezTo>
                        <a:cubicBezTo>
                          <a:pt x="12859" y="9715"/>
                          <a:pt x="13906" y="11906"/>
                          <a:pt x="14573" y="14192"/>
                        </a:cubicBezTo>
                        <a:cubicBezTo>
                          <a:pt x="15145" y="16478"/>
                          <a:pt x="15526" y="18955"/>
                          <a:pt x="14764" y="21431"/>
                        </a:cubicBezTo>
                        <a:cubicBezTo>
                          <a:pt x="13145" y="19526"/>
                          <a:pt x="11811" y="17907"/>
                          <a:pt x="10477" y="16192"/>
                        </a:cubicBezTo>
                        <a:cubicBezTo>
                          <a:pt x="9239" y="14478"/>
                          <a:pt x="8001" y="12859"/>
                          <a:pt x="6858" y="11144"/>
                        </a:cubicBezTo>
                        <a:cubicBezTo>
                          <a:pt x="5715" y="9430"/>
                          <a:pt x="4572" y="7715"/>
                          <a:pt x="3429" y="5906"/>
                        </a:cubicBezTo>
                        <a:cubicBezTo>
                          <a:pt x="2286" y="4000"/>
                          <a:pt x="1143" y="219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1E38C8E1-D3DC-4153-8B60-03059A43F6D1}"/>
                    </a:ext>
                  </a:extLst>
                </p:cNvPr>
                <p:cNvSpPr/>
                <p:nvPr/>
              </p:nvSpPr>
              <p:spPr>
                <a:xfrm>
                  <a:off x="1341786" y="1411266"/>
                  <a:ext cx="80059" cy="55568"/>
                </a:xfrm>
                <a:custGeom>
                  <a:avLst/>
                  <a:gdLst>
                    <a:gd name="connsiteX0" fmla="*/ 2572 w 80059"/>
                    <a:gd name="connsiteY0" fmla="*/ 10625 h 55568"/>
                    <a:gd name="connsiteX1" fmla="*/ 46196 w 80059"/>
                    <a:gd name="connsiteY1" fmla="*/ 3386 h 55568"/>
                    <a:gd name="connsiteX2" fmla="*/ 57150 w 80059"/>
                    <a:gd name="connsiteY2" fmla="*/ 1005 h 55568"/>
                    <a:gd name="connsiteX3" fmla="*/ 62960 w 80059"/>
                    <a:gd name="connsiteY3" fmla="*/ 147 h 55568"/>
                    <a:gd name="connsiteX4" fmla="*/ 69723 w 80059"/>
                    <a:gd name="connsiteY4" fmla="*/ 433 h 55568"/>
                    <a:gd name="connsiteX5" fmla="*/ 73533 w 80059"/>
                    <a:gd name="connsiteY5" fmla="*/ 2338 h 55568"/>
                    <a:gd name="connsiteX6" fmla="*/ 76009 w 80059"/>
                    <a:gd name="connsiteY6" fmla="*/ 5291 h 55568"/>
                    <a:gd name="connsiteX7" fmla="*/ 78677 w 80059"/>
                    <a:gd name="connsiteY7" fmla="*/ 11196 h 55568"/>
                    <a:gd name="connsiteX8" fmla="*/ 79820 w 80059"/>
                    <a:gd name="connsiteY8" fmla="*/ 23770 h 55568"/>
                    <a:gd name="connsiteX9" fmla="*/ 75248 w 80059"/>
                    <a:gd name="connsiteY9" fmla="*/ 35676 h 55568"/>
                    <a:gd name="connsiteX10" fmla="*/ 66484 w 80059"/>
                    <a:gd name="connsiteY10" fmla="*/ 44343 h 55568"/>
                    <a:gd name="connsiteX11" fmla="*/ 44863 w 80059"/>
                    <a:gd name="connsiteY11" fmla="*/ 53106 h 55568"/>
                    <a:gd name="connsiteX12" fmla="*/ 0 w 80059"/>
                    <a:gd name="connsiteY12" fmla="*/ 54345 h 55568"/>
                    <a:gd name="connsiteX13" fmla="*/ 43434 w 80059"/>
                    <a:gd name="connsiteY13" fmla="*/ 47391 h 55568"/>
                    <a:gd name="connsiteX14" fmla="*/ 62389 w 80059"/>
                    <a:gd name="connsiteY14" fmla="*/ 38533 h 55568"/>
                    <a:gd name="connsiteX15" fmla="*/ 69152 w 80059"/>
                    <a:gd name="connsiteY15" fmla="*/ 31485 h 55568"/>
                    <a:gd name="connsiteX16" fmla="*/ 72390 w 80059"/>
                    <a:gd name="connsiteY16" fmla="*/ 22722 h 55568"/>
                    <a:gd name="connsiteX17" fmla="*/ 71628 w 80059"/>
                    <a:gd name="connsiteY17" fmla="*/ 13292 h 55568"/>
                    <a:gd name="connsiteX18" fmla="*/ 69818 w 80059"/>
                    <a:gd name="connsiteY18" fmla="*/ 9101 h 55568"/>
                    <a:gd name="connsiteX19" fmla="*/ 68771 w 80059"/>
                    <a:gd name="connsiteY19" fmla="*/ 7768 h 55568"/>
                    <a:gd name="connsiteX20" fmla="*/ 67723 w 80059"/>
                    <a:gd name="connsiteY20" fmla="*/ 7196 h 55568"/>
                    <a:gd name="connsiteX21" fmla="*/ 63437 w 80059"/>
                    <a:gd name="connsiteY21" fmla="*/ 6815 h 55568"/>
                    <a:gd name="connsiteX22" fmla="*/ 58198 w 80059"/>
                    <a:gd name="connsiteY22" fmla="*/ 7386 h 55568"/>
                    <a:gd name="connsiteX23" fmla="*/ 47244 w 80059"/>
                    <a:gd name="connsiteY23" fmla="*/ 9006 h 55568"/>
                    <a:gd name="connsiteX24" fmla="*/ 2572 w 80059"/>
                    <a:gd name="connsiteY24" fmla="*/ 10625 h 55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0059" h="55568">
                      <a:moveTo>
                        <a:pt x="2572" y="10625"/>
                      </a:moveTo>
                      <a:cubicBezTo>
                        <a:pt x="17431" y="9101"/>
                        <a:pt x="31909" y="6720"/>
                        <a:pt x="46196" y="3386"/>
                      </a:cubicBezTo>
                      <a:cubicBezTo>
                        <a:pt x="49816" y="2624"/>
                        <a:pt x="53435" y="1671"/>
                        <a:pt x="57150" y="1005"/>
                      </a:cubicBezTo>
                      <a:cubicBezTo>
                        <a:pt x="59055" y="624"/>
                        <a:pt x="60960" y="338"/>
                        <a:pt x="62960" y="147"/>
                      </a:cubicBezTo>
                      <a:cubicBezTo>
                        <a:pt x="64960" y="-43"/>
                        <a:pt x="67151" y="-138"/>
                        <a:pt x="69723" y="433"/>
                      </a:cubicBezTo>
                      <a:cubicBezTo>
                        <a:pt x="70961" y="814"/>
                        <a:pt x="72390" y="1386"/>
                        <a:pt x="73533" y="2338"/>
                      </a:cubicBezTo>
                      <a:cubicBezTo>
                        <a:pt x="74771" y="3386"/>
                        <a:pt x="75438" y="4338"/>
                        <a:pt x="76009" y="5291"/>
                      </a:cubicBezTo>
                      <a:cubicBezTo>
                        <a:pt x="77248" y="7196"/>
                        <a:pt x="78105" y="9196"/>
                        <a:pt x="78677" y="11196"/>
                      </a:cubicBezTo>
                      <a:cubicBezTo>
                        <a:pt x="79915" y="15197"/>
                        <a:pt x="80391" y="19578"/>
                        <a:pt x="79820" y="23770"/>
                      </a:cubicBezTo>
                      <a:cubicBezTo>
                        <a:pt x="79248" y="27960"/>
                        <a:pt x="77629" y="32151"/>
                        <a:pt x="75248" y="35676"/>
                      </a:cubicBezTo>
                      <a:cubicBezTo>
                        <a:pt x="72866" y="39200"/>
                        <a:pt x="69818" y="42057"/>
                        <a:pt x="66484" y="44343"/>
                      </a:cubicBezTo>
                      <a:cubicBezTo>
                        <a:pt x="59722" y="48916"/>
                        <a:pt x="52292" y="51487"/>
                        <a:pt x="44863" y="53106"/>
                      </a:cubicBezTo>
                      <a:cubicBezTo>
                        <a:pt x="29908" y="56250"/>
                        <a:pt x="14764" y="56059"/>
                        <a:pt x="0" y="54345"/>
                      </a:cubicBezTo>
                      <a:cubicBezTo>
                        <a:pt x="14859" y="52916"/>
                        <a:pt x="29623" y="51392"/>
                        <a:pt x="43434" y="47391"/>
                      </a:cubicBezTo>
                      <a:cubicBezTo>
                        <a:pt x="50292" y="45296"/>
                        <a:pt x="56959" y="42629"/>
                        <a:pt x="62389" y="38533"/>
                      </a:cubicBezTo>
                      <a:cubicBezTo>
                        <a:pt x="65056" y="36533"/>
                        <a:pt x="67437" y="34247"/>
                        <a:pt x="69152" y="31485"/>
                      </a:cubicBezTo>
                      <a:cubicBezTo>
                        <a:pt x="70866" y="28818"/>
                        <a:pt x="72009" y="25865"/>
                        <a:pt x="72390" y="22722"/>
                      </a:cubicBezTo>
                      <a:cubicBezTo>
                        <a:pt x="72866" y="19578"/>
                        <a:pt x="72581" y="16340"/>
                        <a:pt x="71628" y="13292"/>
                      </a:cubicBezTo>
                      <a:cubicBezTo>
                        <a:pt x="71152" y="11768"/>
                        <a:pt x="70580" y="10339"/>
                        <a:pt x="69818" y="9101"/>
                      </a:cubicBezTo>
                      <a:cubicBezTo>
                        <a:pt x="69437" y="8529"/>
                        <a:pt x="69056" y="7958"/>
                        <a:pt x="68771" y="7768"/>
                      </a:cubicBezTo>
                      <a:cubicBezTo>
                        <a:pt x="68580" y="7577"/>
                        <a:pt x="68199" y="7386"/>
                        <a:pt x="67723" y="7196"/>
                      </a:cubicBezTo>
                      <a:cubicBezTo>
                        <a:pt x="66675" y="6815"/>
                        <a:pt x="65056" y="6815"/>
                        <a:pt x="63437" y="6815"/>
                      </a:cubicBezTo>
                      <a:cubicBezTo>
                        <a:pt x="61722" y="6910"/>
                        <a:pt x="60007" y="7101"/>
                        <a:pt x="58198" y="7386"/>
                      </a:cubicBezTo>
                      <a:lnTo>
                        <a:pt x="47244" y="9006"/>
                      </a:lnTo>
                      <a:cubicBezTo>
                        <a:pt x="32576" y="11482"/>
                        <a:pt x="17431" y="12244"/>
                        <a:pt x="2572" y="10625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图形 4">
              <a:extLst>
                <a:ext uri="{FF2B5EF4-FFF2-40B4-BE49-F238E27FC236}">
                  <a16:creationId xmlns:a16="http://schemas.microsoft.com/office/drawing/2014/main" id="{8365CDB1-C43E-4FD6-A3F9-45F68F5E3FD7}"/>
                </a:ext>
              </a:extLst>
            </p:cNvPr>
            <p:cNvGrpSpPr/>
            <p:nvPr/>
          </p:nvGrpSpPr>
          <p:grpSpPr>
            <a:xfrm>
              <a:off x="1405985" y="1249965"/>
              <a:ext cx="1104282" cy="1360551"/>
              <a:chOff x="1405985" y="1249965"/>
              <a:chExt cx="1104282" cy="1360551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B0D0944-2DA8-4152-AB2C-E6ADB7AB0B1C}"/>
                  </a:ext>
                </a:extLst>
              </p:cNvPr>
              <p:cNvSpPr/>
              <p:nvPr/>
            </p:nvSpPr>
            <p:spPr>
              <a:xfrm>
                <a:off x="1684400" y="1436013"/>
                <a:ext cx="304419" cy="864250"/>
              </a:xfrm>
              <a:custGeom>
                <a:avLst/>
                <a:gdLst>
                  <a:gd name="connsiteX0" fmla="*/ 0 w 304419"/>
                  <a:gd name="connsiteY0" fmla="*/ 800361 h 864250"/>
                  <a:gd name="connsiteX1" fmla="*/ 71342 w 304419"/>
                  <a:gd name="connsiteY1" fmla="*/ 290297 h 864250"/>
                  <a:gd name="connsiteX2" fmla="*/ 43720 w 304419"/>
                  <a:gd name="connsiteY2" fmla="*/ 246768 h 864250"/>
                  <a:gd name="connsiteX3" fmla="*/ 2477 w 304419"/>
                  <a:gd name="connsiteY3" fmla="*/ 118085 h 864250"/>
                  <a:gd name="connsiteX4" fmla="*/ 18002 w 304419"/>
                  <a:gd name="connsiteY4" fmla="*/ 72365 h 864250"/>
                  <a:gd name="connsiteX5" fmla="*/ 62103 w 304419"/>
                  <a:gd name="connsiteY5" fmla="*/ 62174 h 864250"/>
                  <a:gd name="connsiteX6" fmla="*/ 69437 w 304419"/>
                  <a:gd name="connsiteY6" fmla="*/ 45028 h 864250"/>
                  <a:gd name="connsiteX7" fmla="*/ 110681 w 304419"/>
                  <a:gd name="connsiteY7" fmla="*/ 26359 h 864250"/>
                  <a:gd name="connsiteX8" fmla="*/ 118301 w 304419"/>
                  <a:gd name="connsiteY8" fmla="*/ 35218 h 864250"/>
                  <a:gd name="connsiteX9" fmla="*/ 124301 w 304419"/>
                  <a:gd name="connsiteY9" fmla="*/ 18073 h 864250"/>
                  <a:gd name="connsiteX10" fmla="*/ 160782 w 304419"/>
                  <a:gd name="connsiteY10" fmla="*/ 13024 h 864250"/>
                  <a:gd name="connsiteX11" fmla="*/ 167450 w 304419"/>
                  <a:gd name="connsiteY11" fmla="*/ 20645 h 864250"/>
                  <a:gd name="connsiteX12" fmla="*/ 186500 w 304419"/>
                  <a:gd name="connsiteY12" fmla="*/ 1595 h 864250"/>
                  <a:gd name="connsiteX13" fmla="*/ 221075 w 304419"/>
                  <a:gd name="connsiteY13" fmla="*/ 15501 h 864250"/>
                  <a:gd name="connsiteX14" fmla="*/ 224885 w 304419"/>
                  <a:gd name="connsiteY14" fmla="*/ 33313 h 864250"/>
                  <a:gd name="connsiteX15" fmla="*/ 273368 w 304419"/>
                  <a:gd name="connsiteY15" fmla="*/ 51410 h 864250"/>
                  <a:gd name="connsiteX16" fmla="*/ 304419 w 304419"/>
                  <a:gd name="connsiteY16" fmla="*/ 156090 h 864250"/>
                  <a:gd name="connsiteX17" fmla="*/ 280035 w 304419"/>
                  <a:gd name="connsiteY17" fmla="*/ 235719 h 864250"/>
                  <a:gd name="connsiteX18" fmla="*/ 245174 w 304419"/>
                  <a:gd name="connsiteY18" fmla="*/ 313062 h 864250"/>
                  <a:gd name="connsiteX19" fmla="*/ 241649 w 304419"/>
                  <a:gd name="connsiteY19" fmla="*/ 527184 h 864250"/>
                  <a:gd name="connsiteX20" fmla="*/ 230886 w 304419"/>
                  <a:gd name="connsiteY20" fmla="*/ 854558 h 864250"/>
                  <a:gd name="connsiteX21" fmla="*/ 0 w 304419"/>
                  <a:gd name="connsiteY21" fmla="*/ 800361 h 86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4419" h="864250">
                    <a:moveTo>
                      <a:pt x="0" y="800361"/>
                    </a:moveTo>
                    <a:cubicBezTo>
                      <a:pt x="17145" y="668059"/>
                      <a:pt x="69437" y="316015"/>
                      <a:pt x="71342" y="290297"/>
                    </a:cubicBezTo>
                    <a:cubicBezTo>
                      <a:pt x="71342" y="290297"/>
                      <a:pt x="52769" y="268199"/>
                      <a:pt x="43720" y="246768"/>
                    </a:cubicBezTo>
                    <a:cubicBezTo>
                      <a:pt x="34671" y="225337"/>
                      <a:pt x="5048" y="138374"/>
                      <a:pt x="2477" y="118085"/>
                    </a:cubicBezTo>
                    <a:cubicBezTo>
                      <a:pt x="-95" y="97797"/>
                      <a:pt x="4096" y="80366"/>
                      <a:pt x="18002" y="72365"/>
                    </a:cubicBezTo>
                    <a:cubicBezTo>
                      <a:pt x="31909" y="64459"/>
                      <a:pt x="62103" y="62174"/>
                      <a:pt x="62103" y="62174"/>
                    </a:cubicBezTo>
                    <a:cubicBezTo>
                      <a:pt x="62103" y="62174"/>
                      <a:pt x="61817" y="61888"/>
                      <a:pt x="69437" y="45028"/>
                    </a:cubicBezTo>
                    <a:cubicBezTo>
                      <a:pt x="77057" y="28265"/>
                      <a:pt x="104966" y="23121"/>
                      <a:pt x="110681" y="26359"/>
                    </a:cubicBezTo>
                    <a:cubicBezTo>
                      <a:pt x="116396" y="29503"/>
                      <a:pt x="118301" y="35218"/>
                      <a:pt x="118301" y="35218"/>
                    </a:cubicBezTo>
                    <a:cubicBezTo>
                      <a:pt x="118301" y="35218"/>
                      <a:pt x="112300" y="25693"/>
                      <a:pt x="124301" y="18073"/>
                    </a:cubicBezTo>
                    <a:cubicBezTo>
                      <a:pt x="136303" y="10453"/>
                      <a:pt x="157258" y="10739"/>
                      <a:pt x="160782" y="13024"/>
                    </a:cubicBezTo>
                    <a:cubicBezTo>
                      <a:pt x="164306" y="15215"/>
                      <a:pt x="167450" y="20645"/>
                      <a:pt x="167450" y="20645"/>
                    </a:cubicBezTo>
                    <a:cubicBezTo>
                      <a:pt x="167450" y="20645"/>
                      <a:pt x="163925" y="6071"/>
                      <a:pt x="186500" y="1595"/>
                    </a:cubicBezTo>
                    <a:cubicBezTo>
                      <a:pt x="208979" y="-2882"/>
                      <a:pt x="217551" y="2166"/>
                      <a:pt x="221075" y="15501"/>
                    </a:cubicBezTo>
                    <a:cubicBezTo>
                      <a:pt x="224600" y="28836"/>
                      <a:pt x="224885" y="33313"/>
                      <a:pt x="224885" y="33313"/>
                    </a:cubicBezTo>
                    <a:cubicBezTo>
                      <a:pt x="224885" y="33313"/>
                      <a:pt x="258223" y="22835"/>
                      <a:pt x="273368" y="51410"/>
                    </a:cubicBezTo>
                    <a:cubicBezTo>
                      <a:pt x="288608" y="79985"/>
                      <a:pt x="304419" y="156090"/>
                      <a:pt x="304419" y="156090"/>
                    </a:cubicBezTo>
                    <a:cubicBezTo>
                      <a:pt x="304419" y="156090"/>
                      <a:pt x="302228" y="188094"/>
                      <a:pt x="280035" y="235719"/>
                    </a:cubicBezTo>
                    <a:cubicBezTo>
                      <a:pt x="257842" y="283249"/>
                      <a:pt x="245174" y="313062"/>
                      <a:pt x="245174" y="313062"/>
                    </a:cubicBezTo>
                    <a:cubicBezTo>
                      <a:pt x="245174" y="313062"/>
                      <a:pt x="242983" y="432601"/>
                      <a:pt x="241649" y="527184"/>
                    </a:cubicBezTo>
                    <a:cubicBezTo>
                      <a:pt x="240411" y="621672"/>
                      <a:pt x="248603" y="815220"/>
                      <a:pt x="230886" y="854558"/>
                    </a:cubicBezTo>
                    <a:cubicBezTo>
                      <a:pt x="213170" y="893992"/>
                      <a:pt x="0" y="800361"/>
                      <a:pt x="0" y="80036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0" name="图形 4">
                <a:extLst>
                  <a:ext uri="{FF2B5EF4-FFF2-40B4-BE49-F238E27FC236}">
                    <a16:creationId xmlns:a16="http://schemas.microsoft.com/office/drawing/2014/main" id="{65E75629-485D-4989-A5A3-EC78794E9BB3}"/>
                  </a:ext>
                </a:extLst>
              </p:cNvPr>
              <p:cNvGrpSpPr/>
              <p:nvPr/>
            </p:nvGrpSpPr>
            <p:grpSpPr>
              <a:xfrm>
                <a:off x="1733645" y="1249965"/>
                <a:ext cx="776622" cy="363473"/>
                <a:chOff x="1733645" y="1249965"/>
                <a:chExt cx="776622" cy="363473"/>
              </a:xfrm>
            </p:grpSpPr>
            <p:grpSp>
              <p:nvGrpSpPr>
                <p:cNvPr id="182" name="图形 4">
                  <a:extLst>
                    <a:ext uri="{FF2B5EF4-FFF2-40B4-BE49-F238E27FC236}">
                      <a16:creationId xmlns:a16="http://schemas.microsoft.com/office/drawing/2014/main" id="{40BCCC6A-EE74-4557-B5B1-D83106828D99}"/>
                    </a:ext>
                  </a:extLst>
                </p:cNvPr>
                <p:cNvGrpSpPr/>
                <p:nvPr/>
              </p:nvGrpSpPr>
              <p:grpSpPr>
                <a:xfrm>
                  <a:off x="1947100" y="1249965"/>
                  <a:ext cx="539019" cy="309943"/>
                  <a:chOff x="1947100" y="1249965"/>
                  <a:chExt cx="539019" cy="309943"/>
                </a:xfrm>
              </p:grpSpPr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8474BA53-6DE7-41A7-BC0E-DFEF1B81C6FF}"/>
                      </a:ext>
                    </a:extLst>
                  </p:cNvPr>
                  <p:cNvSpPr/>
                  <p:nvPr/>
                </p:nvSpPr>
                <p:spPr>
                  <a:xfrm>
                    <a:off x="2158269" y="1252822"/>
                    <a:ext cx="324802" cy="265461"/>
                  </a:xfrm>
                  <a:custGeom>
                    <a:avLst/>
                    <a:gdLst>
                      <a:gd name="connsiteX0" fmla="*/ 170498 w 324802"/>
                      <a:gd name="connsiteY0" fmla="*/ 265462 h 265461"/>
                      <a:gd name="connsiteX1" fmla="*/ 0 w 324802"/>
                      <a:gd name="connsiteY1" fmla="*/ 110395 h 265461"/>
                      <a:gd name="connsiteX2" fmla="*/ 22860 w 324802"/>
                      <a:gd name="connsiteY2" fmla="*/ 36767 h 265461"/>
                      <a:gd name="connsiteX3" fmla="*/ 76771 w 324802"/>
                      <a:gd name="connsiteY3" fmla="*/ 1238 h 265461"/>
                      <a:gd name="connsiteX4" fmla="*/ 149066 w 324802"/>
                      <a:gd name="connsiteY4" fmla="*/ 0 h 265461"/>
                      <a:gd name="connsiteX5" fmla="*/ 324803 w 324802"/>
                      <a:gd name="connsiteY5" fmla="*/ 152210 h 265461"/>
                      <a:gd name="connsiteX6" fmla="*/ 170498 w 324802"/>
                      <a:gd name="connsiteY6" fmla="*/ 265462 h 265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4802" h="265461">
                        <a:moveTo>
                          <a:pt x="170498" y="265462"/>
                        </a:moveTo>
                        <a:lnTo>
                          <a:pt x="0" y="110395"/>
                        </a:lnTo>
                        <a:lnTo>
                          <a:pt x="22860" y="36767"/>
                        </a:lnTo>
                        <a:lnTo>
                          <a:pt x="76771" y="1238"/>
                        </a:lnTo>
                        <a:lnTo>
                          <a:pt x="149066" y="0"/>
                        </a:lnTo>
                        <a:lnTo>
                          <a:pt x="324803" y="152210"/>
                        </a:lnTo>
                        <a:lnTo>
                          <a:pt x="170498" y="265462"/>
                        </a:ln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D6620064-F227-4CD7-9049-58A83743A8F8}"/>
                      </a:ext>
                    </a:extLst>
                  </p:cNvPr>
                  <p:cNvSpPr/>
                  <p:nvPr/>
                </p:nvSpPr>
                <p:spPr>
                  <a:xfrm>
                    <a:off x="2254853" y="1258823"/>
                    <a:ext cx="206025" cy="136016"/>
                  </a:xfrm>
                  <a:custGeom>
                    <a:avLst/>
                    <a:gdLst>
                      <a:gd name="connsiteX0" fmla="*/ 0 w 206025"/>
                      <a:gd name="connsiteY0" fmla="*/ 1810 h 136016"/>
                      <a:gd name="connsiteX1" fmla="*/ 25908 w 206025"/>
                      <a:gd name="connsiteY1" fmla="*/ 762 h 136016"/>
                      <a:gd name="connsiteX2" fmla="*/ 51816 w 206025"/>
                      <a:gd name="connsiteY2" fmla="*/ 0 h 136016"/>
                      <a:gd name="connsiteX3" fmla="*/ 52292 w 206025"/>
                      <a:gd name="connsiteY3" fmla="*/ 0 h 136016"/>
                      <a:gd name="connsiteX4" fmla="*/ 52673 w 206025"/>
                      <a:gd name="connsiteY4" fmla="*/ 381 h 136016"/>
                      <a:gd name="connsiteX5" fmla="*/ 91535 w 206025"/>
                      <a:gd name="connsiteY5" fmla="*/ 33623 h 136016"/>
                      <a:gd name="connsiteX6" fmla="*/ 110871 w 206025"/>
                      <a:gd name="connsiteY6" fmla="*/ 50387 h 136016"/>
                      <a:gd name="connsiteX7" fmla="*/ 130112 w 206025"/>
                      <a:gd name="connsiteY7" fmla="*/ 67246 h 136016"/>
                      <a:gd name="connsiteX8" fmla="*/ 168307 w 206025"/>
                      <a:gd name="connsiteY8" fmla="*/ 101346 h 136016"/>
                      <a:gd name="connsiteX9" fmla="*/ 206026 w 206025"/>
                      <a:gd name="connsiteY9" fmla="*/ 136017 h 136016"/>
                      <a:gd name="connsiteX10" fmla="*/ 166592 w 206025"/>
                      <a:gd name="connsiteY10" fmla="*/ 103346 h 136016"/>
                      <a:gd name="connsiteX11" fmla="*/ 127730 w 206025"/>
                      <a:gd name="connsiteY11" fmla="*/ 70104 h 136016"/>
                      <a:gd name="connsiteX12" fmla="*/ 108395 w 206025"/>
                      <a:gd name="connsiteY12" fmla="*/ 53340 h 136016"/>
                      <a:gd name="connsiteX13" fmla="*/ 89154 w 206025"/>
                      <a:gd name="connsiteY13" fmla="*/ 36481 h 136016"/>
                      <a:gd name="connsiteX14" fmla="*/ 50959 w 206025"/>
                      <a:gd name="connsiteY14" fmla="*/ 2381 h 136016"/>
                      <a:gd name="connsiteX15" fmla="*/ 51816 w 206025"/>
                      <a:gd name="connsiteY15" fmla="*/ 2667 h 136016"/>
                      <a:gd name="connsiteX16" fmla="*/ 25908 w 206025"/>
                      <a:gd name="connsiteY16" fmla="*/ 2381 h 136016"/>
                      <a:gd name="connsiteX17" fmla="*/ 0 w 206025"/>
                      <a:gd name="connsiteY17" fmla="*/ 1810 h 136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206025" h="136016">
                        <a:moveTo>
                          <a:pt x="0" y="1810"/>
                        </a:moveTo>
                        <a:cubicBezTo>
                          <a:pt x="8668" y="1429"/>
                          <a:pt x="17240" y="1143"/>
                          <a:pt x="25908" y="762"/>
                        </a:cubicBezTo>
                        <a:cubicBezTo>
                          <a:pt x="34576" y="381"/>
                          <a:pt x="43148" y="190"/>
                          <a:pt x="51816" y="0"/>
                        </a:cubicBezTo>
                        <a:lnTo>
                          <a:pt x="52292" y="0"/>
                        </a:lnTo>
                        <a:lnTo>
                          <a:pt x="52673" y="381"/>
                        </a:lnTo>
                        <a:cubicBezTo>
                          <a:pt x="65723" y="11430"/>
                          <a:pt x="78677" y="22479"/>
                          <a:pt x="91535" y="33623"/>
                        </a:cubicBezTo>
                        <a:lnTo>
                          <a:pt x="110871" y="50387"/>
                        </a:lnTo>
                        <a:lnTo>
                          <a:pt x="130112" y="67246"/>
                        </a:lnTo>
                        <a:cubicBezTo>
                          <a:pt x="142875" y="78581"/>
                          <a:pt x="155639" y="89916"/>
                          <a:pt x="168307" y="101346"/>
                        </a:cubicBezTo>
                        <a:cubicBezTo>
                          <a:pt x="180975" y="112776"/>
                          <a:pt x="193548" y="124301"/>
                          <a:pt x="206026" y="136017"/>
                        </a:cubicBezTo>
                        <a:cubicBezTo>
                          <a:pt x="192786" y="125254"/>
                          <a:pt x="179642" y="114300"/>
                          <a:pt x="166592" y="103346"/>
                        </a:cubicBezTo>
                        <a:cubicBezTo>
                          <a:pt x="153543" y="92297"/>
                          <a:pt x="140589" y="81248"/>
                          <a:pt x="127730" y="70104"/>
                        </a:cubicBezTo>
                        <a:lnTo>
                          <a:pt x="108395" y="53340"/>
                        </a:lnTo>
                        <a:lnTo>
                          <a:pt x="89154" y="36481"/>
                        </a:lnTo>
                        <a:cubicBezTo>
                          <a:pt x="76391" y="25241"/>
                          <a:pt x="63627" y="13811"/>
                          <a:pt x="50959" y="2381"/>
                        </a:cubicBezTo>
                        <a:lnTo>
                          <a:pt x="51816" y="2667"/>
                        </a:lnTo>
                        <a:cubicBezTo>
                          <a:pt x="43148" y="2572"/>
                          <a:pt x="34576" y="2572"/>
                          <a:pt x="25908" y="2381"/>
                        </a:cubicBezTo>
                        <a:cubicBezTo>
                          <a:pt x="17240" y="2095"/>
                          <a:pt x="8668" y="2000"/>
                          <a:pt x="0" y="1810"/>
                        </a:cubicBezTo>
                        <a:close/>
                      </a:path>
                    </a:pathLst>
                  </a:custGeom>
                  <a:solidFill>
                    <a:srgbClr val="42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1CA380F3-EC21-4F96-A28A-F95061F8A381}"/>
                      </a:ext>
                    </a:extLst>
                  </p:cNvPr>
                  <p:cNvSpPr/>
                  <p:nvPr/>
                </p:nvSpPr>
                <p:spPr>
                  <a:xfrm>
                    <a:off x="2158269" y="1285112"/>
                    <a:ext cx="189357" cy="232029"/>
                  </a:xfrm>
                  <a:custGeom>
                    <a:avLst/>
                    <a:gdLst>
                      <a:gd name="connsiteX0" fmla="*/ 169164 w 189357"/>
                      <a:gd name="connsiteY0" fmla="*/ 232029 h 232029"/>
                      <a:gd name="connsiteX1" fmla="*/ 51340 w 189357"/>
                      <a:gd name="connsiteY1" fmla="*/ 69247 h 232029"/>
                      <a:gd name="connsiteX2" fmla="*/ 189357 w 189357"/>
                      <a:gd name="connsiteY2" fmla="*/ 150400 h 232029"/>
                      <a:gd name="connsiteX3" fmla="*/ 29623 w 189357"/>
                      <a:gd name="connsiteY3" fmla="*/ 0 h 232029"/>
                      <a:gd name="connsiteX4" fmla="*/ 22860 w 189357"/>
                      <a:gd name="connsiteY4" fmla="*/ 4477 h 232029"/>
                      <a:gd name="connsiteX5" fmla="*/ 0 w 189357"/>
                      <a:gd name="connsiteY5" fmla="*/ 78105 h 232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9357" h="232029">
                        <a:moveTo>
                          <a:pt x="169164" y="232029"/>
                        </a:moveTo>
                        <a:lnTo>
                          <a:pt x="51340" y="69247"/>
                        </a:lnTo>
                        <a:lnTo>
                          <a:pt x="189357" y="150400"/>
                        </a:lnTo>
                        <a:lnTo>
                          <a:pt x="29623" y="0"/>
                        </a:lnTo>
                        <a:lnTo>
                          <a:pt x="22860" y="4477"/>
                        </a:lnTo>
                        <a:lnTo>
                          <a:pt x="0" y="7810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9BE74F24-13A4-4B10-87E4-1B73DC1CC404}"/>
                      </a:ext>
                    </a:extLst>
                  </p:cNvPr>
                  <p:cNvSpPr/>
                  <p:nvPr/>
                </p:nvSpPr>
                <p:spPr>
                  <a:xfrm>
                    <a:off x="1947100" y="1384689"/>
                    <a:ext cx="311059" cy="175219"/>
                  </a:xfrm>
                  <a:custGeom>
                    <a:avLst/>
                    <a:gdLst>
                      <a:gd name="connsiteX0" fmla="*/ 31337 w 311059"/>
                      <a:gd name="connsiteY0" fmla="*/ 175219 h 175219"/>
                      <a:gd name="connsiteX1" fmla="*/ 307276 w 311059"/>
                      <a:gd name="connsiteY1" fmla="*/ 62920 h 175219"/>
                      <a:gd name="connsiteX2" fmla="*/ 241173 w 311059"/>
                      <a:gd name="connsiteY2" fmla="*/ 1102 h 175219"/>
                      <a:gd name="connsiteX3" fmla="*/ 146971 w 311059"/>
                      <a:gd name="connsiteY3" fmla="*/ 46823 h 175219"/>
                      <a:gd name="connsiteX4" fmla="*/ 0 w 311059"/>
                      <a:gd name="connsiteY4" fmla="*/ 98162 h 175219"/>
                      <a:gd name="connsiteX5" fmla="*/ 29527 w 311059"/>
                      <a:gd name="connsiteY5" fmla="*/ 175219 h 175219"/>
                      <a:gd name="connsiteX6" fmla="*/ 31337 w 311059"/>
                      <a:gd name="connsiteY6" fmla="*/ 175219 h 175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1059" h="175219">
                        <a:moveTo>
                          <a:pt x="31337" y="175219"/>
                        </a:moveTo>
                        <a:cubicBezTo>
                          <a:pt x="31337" y="175219"/>
                          <a:pt x="301657" y="65301"/>
                          <a:pt x="307276" y="62920"/>
                        </a:cubicBezTo>
                        <a:cubicBezTo>
                          <a:pt x="318707" y="58157"/>
                          <a:pt x="306324" y="-9375"/>
                          <a:pt x="241173" y="1102"/>
                        </a:cubicBezTo>
                        <a:cubicBezTo>
                          <a:pt x="241173" y="1102"/>
                          <a:pt x="190309" y="33487"/>
                          <a:pt x="146971" y="46823"/>
                        </a:cubicBezTo>
                        <a:cubicBezTo>
                          <a:pt x="103632" y="60158"/>
                          <a:pt x="0" y="98162"/>
                          <a:pt x="0" y="98162"/>
                        </a:cubicBezTo>
                        <a:lnTo>
                          <a:pt x="29527" y="175219"/>
                        </a:lnTo>
                        <a:lnTo>
                          <a:pt x="31337" y="175219"/>
                        </a:ln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任意多边形: 形状 203">
                    <a:extLst>
                      <a:ext uri="{FF2B5EF4-FFF2-40B4-BE49-F238E27FC236}">
                        <a16:creationId xmlns:a16="http://schemas.microsoft.com/office/drawing/2014/main" id="{CFB9108D-D7D0-41A9-ABCA-AAB4831294D1}"/>
                      </a:ext>
                    </a:extLst>
                  </p:cNvPr>
                  <p:cNvSpPr/>
                  <p:nvPr/>
                </p:nvSpPr>
                <p:spPr>
                  <a:xfrm>
                    <a:off x="2155698" y="1249965"/>
                    <a:ext cx="330422" cy="268319"/>
                  </a:xfrm>
                  <a:custGeom>
                    <a:avLst/>
                    <a:gdLst>
                      <a:gd name="connsiteX0" fmla="*/ 173069 w 330422"/>
                      <a:gd name="connsiteY0" fmla="*/ 268319 h 268319"/>
                      <a:gd name="connsiteX1" fmla="*/ 129921 w 330422"/>
                      <a:gd name="connsiteY1" fmla="*/ 230124 h 268319"/>
                      <a:gd name="connsiteX2" fmla="*/ 86868 w 330422"/>
                      <a:gd name="connsiteY2" fmla="*/ 191834 h 268319"/>
                      <a:gd name="connsiteX3" fmla="*/ 1048 w 330422"/>
                      <a:gd name="connsiteY3" fmla="*/ 114871 h 268319"/>
                      <a:gd name="connsiteX4" fmla="*/ 0 w 330422"/>
                      <a:gd name="connsiteY4" fmla="*/ 113919 h 268319"/>
                      <a:gd name="connsiteX5" fmla="*/ 381 w 330422"/>
                      <a:gd name="connsiteY5" fmla="*/ 112490 h 268319"/>
                      <a:gd name="connsiteX6" fmla="*/ 22955 w 330422"/>
                      <a:gd name="connsiteY6" fmla="*/ 38862 h 268319"/>
                      <a:gd name="connsiteX7" fmla="*/ 23241 w 330422"/>
                      <a:gd name="connsiteY7" fmla="*/ 38005 h 268319"/>
                      <a:gd name="connsiteX8" fmla="*/ 24003 w 330422"/>
                      <a:gd name="connsiteY8" fmla="*/ 37528 h 268319"/>
                      <a:gd name="connsiteX9" fmla="*/ 77819 w 330422"/>
                      <a:gd name="connsiteY9" fmla="*/ 1905 h 268319"/>
                      <a:gd name="connsiteX10" fmla="*/ 78486 w 330422"/>
                      <a:gd name="connsiteY10" fmla="*/ 1429 h 268319"/>
                      <a:gd name="connsiteX11" fmla="*/ 79248 w 330422"/>
                      <a:gd name="connsiteY11" fmla="*/ 1429 h 268319"/>
                      <a:gd name="connsiteX12" fmla="*/ 151543 w 330422"/>
                      <a:gd name="connsiteY12" fmla="*/ 0 h 268319"/>
                      <a:gd name="connsiteX13" fmla="*/ 152590 w 330422"/>
                      <a:gd name="connsiteY13" fmla="*/ 0 h 268319"/>
                      <a:gd name="connsiteX14" fmla="*/ 153352 w 330422"/>
                      <a:gd name="connsiteY14" fmla="*/ 762 h 268319"/>
                      <a:gd name="connsiteX15" fmla="*/ 241078 w 330422"/>
                      <a:gd name="connsiteY15" fmla="*/ 77057 h 268319"/>
                      <a:gd name="connsiteX16" fmla="*/ 284893 w 330422"/>
                      <a:gd name="connsiteY16" fmla="*/ 115252 h 268319"/>
                      <a:gd name="connsiteX17" fmla="*/ 328517 w 330422"/>
                      <a:gd name="connsiteY17" fmla="*/ 153638 h 268319"/>
                      <a:gd name="connsiteX18" fmla="*/ 330422 w 330422"/>
                      <a:gd name="connsiteY18" fmla="*/ 155353 h 268319"/>
                      <a:gd name="connsiteX19" fmla="*/ 328422 w 330422"/>
                      <a:gd name="connsiteY19" fmla="*/ 156781 h 268319"/>
                      <a:gd name="connsiteX20" fmla="*/ 289655 w 330422"/>
                      <a:gd name="connsiteY20" fmla="*/ 184785 h 268319"/>
                      <a:gd name="connsiteX21" fmla="*/ 250793 w 330422"/>
                      <a:gd name="connsiteY21" fmla="*/ 212788 h 268319"/>
                      <a:gd name="connsiteX22" fmla="*/ 211931 w 330422"/>
                      <a:gd name="connsiteY22" fmla="*/ 240601 h 268319"/>
                      <a:gd name="connsiteX23" fmla="*/ 173069 w 330422"/>
                      <a:gd name="connsiteY23" fmla="*/ 268319 h 268319"/>
                      <a:gd name="connsiteX24" fmla="*/ 211264 w 330422"/>
                      <a:gd name="connsiteY24" fmla="*/ 239459 h 268319"/>
                      <a:gd name="connsiteX25" fmla="*/ 249460 w 330422"/>
                      <a:gd name="connsiteY25" fmla="*/ 210693 h 268319"/>
                      <a:gd name="connsiteX26" fmla="*/ 287750 w 330422"/>
                      <a:gd name="connsiteY26" fmla="*/ 182023 h 268319"/>
                      <a:gd name="connsiteX27" fmla="*/ 326136 w 330422"/>
                      <a:gd name="connsiteY27" fmla="*/ 153448 h 268319"/>
                      <a:gd name="connsiteX28" fmla="*/ 326041 w 330422"/>
                      <a:gd name="connsiteY28" fmla="*/ 156591 h 268319"/>
                      <a:gd name="connsiteX29" fmla="*/ 281845 w 330422"/>
                      <a:gd name="connsiteY29" fmla="*/ 118872 h 268319"/>
                      <a:gd name="connsiteX30" fmla="*/ 237839 w 330422"/>
                      <a:gd name="connsiteY30" fmla="*/ 80963 h 268319"/>
                      <a:gd name="connsiteX31" fmla="*/ 149828 w 330422"/>
                      <a:gd name="connsiteY31" fmla="*/ 5048 h 268319"/>
                      <a:gd name="connsiteX32" fmla="*/ 151733 w 330422"/>
                      <a:gd name="connsiteY32" fmla="*/ 5715 h 268319"/>
                      <a:gd name="connsiteX33" fmla="*/ 79438 w 330422"/>
                      <a:gd name="connsiteY33" fmla="*/ 6858 h 268319"/>
                      <a:gd name="connsiteX34" fmla="*/ 80867 w 330422"/>
                      <a:gd name="connsiteY34" fmla="*/ 6382 h 268319"/>
                      <a:gd name="connsiteX35" fmla="*/ 26860 w 330422"/>
                      <a:gd name="connsiteY35" fmla="*/ 41815 h 268319"/>
                      <a:gd name="connsiteX36" fmla="*/ 27908 w 330422"/>
                      <a:gd name="connsiteY36" fmla="*/ 40481 h 268319"/>
                      <a:gd name="connsiteX37" fmla="*/ 4858 w 330422"/>
                      <a:gd name="connsiteY37" fmla="*/ 114014 h 268319"/>
                      <a:gd name="connsiteX38" fmla="*/ 4191 w 330422"/>
                      <a:gd name="connsiteY38" fmla="*/ 111633 h 268319"/>
                      <a:gd name="connsiteX39" fmla="*/ 88868 w 330422"/>
                      <a:gd name="connsiteY39" fmla="*/ 189833 h 268319"/>
                      <a:gd name="connsiteX40" fmla="*/ 131064 w 330422"/>
                      <a:gd name="connsiteY40" fmla="*/ 229076 h 268319"/>
                      <a:gd name="connsiteX41" fmla="*/ 173069 w 330422"/>
                      <a:gd name="connsiteY41" fmla="*/ 268319 h 268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330422" h="268319">
                        <a:moveTo>
                          <a:pt x="173069" y="268319"/>
                        </a:moveTo>
                        <a:cubicBezTo>
                          <a:pt x="158686" y="255651"/>
                          <a:pt x="144304" y="242888"/>
                          <a:pt x="129921" y="230124"/>
                        </a:cubicBezTo>
                        <a:lnTo>
                          <a:pt x="86868" y="191834"/>
                        </a:lnTo>
                        <a:lnTo>
                          <a:pt x="1048" y="114871"/>
                        </a:lnTo>
                        <a:lnTo>
                          <a:pt x="0" y="113919"/>
                        </a:lnTo>
                        <a:lnTo>
                          <a:pt x="381" y="112490"/>
                        </a:lnTo>
                        <a:cubicBezTo>
                          <a:pt x="7810" y="87916"/>
                          <a:pt x="15430" y="63341"/>
                          <a:pt x="22955" y="38862"/>
                        </a:cubicBezTo>
                        <a:lnTo>
                          <a:pt x="23241" y="38005"/>
                        </a:lnTo>
                        <a:lnTo>
                          <a:pt x="24003" y="37528"/>
                        </a:lnTo>
                        <a:lnTo>
                          <a:pt x="77819" y="1905"/>
                        </a:lnTo>
                        <a:lnTo>
                          <a:pt x="78486" y="1429"/>
                        </a:lnTo>
                        <a:lnTo>
                          <a:pt x="79248" y="1429"/>
                        </a:lnTo>
                        <a:lnTo>
                          <a:pt x="151543" y="0"/>
                        </a:lnTo>
                        <a:lnTo>
                          <a:pt x="152590" y="0"/>
                        </a:lnTo>
                        <a:lnTo>
                          <a:pt x="153352" y="762"/>
                        </a:lnTo>
                        <a:lnTo>
                          <a:pt x="241078" y="77057"/>
                        </a:lnTo>
                        <a:lnTo>
                          <a:pt x="284893" y="115252"/>
                        </a:lnTo>
                        <a:lnTo>
                          <a:pt x="328517" y="153638"/>
                        </a:lnTo>
                        <a:lnTo>
                          <a:pt x="330422" y="155353"/>
                        </a:lnTo>
                        <a:lnTo>
                          <a:pt x="328422" y="156781"/>
                        </a:lnTo>
                        <a:lnTo>
                          <a:pt x="289655" y="184785"/>
                        </a:lnTo>
                        <a:lnTo>
                          <a:pt x="250793" y="212788"/>
                        </a:lnTo>
                        <a:lnTo>
                          <a:pt x="211931" y="240601"/>
                        </a:lnTo>
                        <a:lnTo>
                          <a:pt x="173069" y="268319"/>
                        </a:lnTo>
                        <a:lnTo>
                          <a:pt x="211264" y="239459"/>
                        </a:lnTo>
                        <a:lnTo>
                          <a:pt x="249460" y="210693"/>
                        </a:lnTo>
                        <a:lnTo>
                          <a:pt x="287750" y="182023"/>
                        </a:lnTo>
                        <a:lnTo>
                          <a:pt x="326136" y="153448"/>
                        </a:lnTo>
                        <a:lnTo>
                          <a:pt x="326041" y="156591"/>
                        </a:lnTo>
                        <a:lnTo>
                          <a:pt x="281845" y="118872"/>
                        </a:lnTo>
                        <a:lnTo>
                          <a:pt x="237839" y="80963"/>
                        </a:lnTo>
                        <a:lnTo>
                          <a:pt x="149828" y="5048"/>
                        </a:lnTo>
                        <a:lnTo>
                          <a:pt x="151733" y="5715"/>
                        </a:lnTo>
                        <a:lnTo>
                          <a:pt x="79438" y="6858"/>
                        </a:lnTo>
                        <a:lnTo>
                          <a:pt x="80867" y="6382"/>
                        </a:lnTo>
                        <a:lnTo>
                          <a:pt x="26860" y="41815"/>
                        </a:lnTo>
                        <a:lnTo>
                          <a:pt x="27908" y="40481"/>
                        </a:lnTo>
                        <a:cubicBezTo>
                          <a:pt x="20193" y="64960"/>
                          <a:pt x="12668" y="89535"/>
                          <a:pt x="4858" y="114014"/>
                        </a:cubicBezTo>
                        <a:lnTo>
                          <a:pt x="4191" y="111633"/>
                        </a:lnTo>
                        <a:lnTo>
                          <a:pt x="88868" y="189833"/>
                        </a:lnTo>
                        <a:lnTo>
                          <a:pt x="131064" y="229076"/>
                        </a:lnTo>
                        <a:cubicBezTo>
                          <a:pt x="144970" y="242030"/>
                          <a:pt x="159067" y="255175"/>
                          <a:pt x="173069" y="268319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3" name="图形 4">
                  <a:extLst>
                    <a:ext uri="{FF2B5EF4-FFF2-40B4-BE49-F238E27FC236}">
                      <a16:creationId xmlns:a16="http://schemas.microsoft.com/office/drawing/2014/main" id="{9678B52E-21D6-4062-9612-DEC80DA865B7}"/>
                    </a:ext>
                  </a:extLst>
                </p:cNvPr>
                <p:cNvGrpSpPr/>
                <p:nvPr/>
              </p:nvGrpSpPr>
              <p:grpSpPr>
                <a:xfrm>
                  <a:off x="1733645" y="1384212"/>
                  <a:ext cx="518009" cy="229226"/>
                  <a:chOff x="1733645" y="1384212"/>
                  <a:chExt cx="518009" cy="229226"/>
                </a:xfrm>
              </p:grpSpPr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4080E255-98A2-40BB-9089-E55BE835A71F}"/>
                      </a:ext>
                    </a:extLst>
                  </p:cNvPr>
                  <p:cNvSpPr/>
                  <p:nvPr/>
                </p:nvSpPr>
                <p:spPr>
                  <a:xfrm>
                    <a:off x="1740312" y="1384227"/>
                    <a:ext cx="511221" cy="223973"/>
                  </a:xfrm>
                  <a:custGeom>
                    <a:avLst/>
                    <a:gdLst>
                      <a:gd name="connsiteX0" fmla="*/ 450247 w 511221"/>
                      <a:gd name="connsiteY0" fmla="*/ 1183 h 223973"/>
                      <a:gd name="connsiteX1" fmla="*/ 0 w 511221"/>
                      <a:gd name="connsiteY1" fmla="*/ 167871 h 223973"/>
                      <a:gd name="connsiteX2" fmla="*/ 81534 w 511221"/>
                      <a:gd name="connsiteY2" fmla="*/ 207971 h 223973"/>
                      <a:gd name="connsiteX3" fmla="*/ 76962 w 511221"/>
                      <a:gd name="connsiteY3" fmla="*/ 223973 h 223973"/>
                      <a:gd name="connsiteX4" fmla="*/ 501682 w 511221"/>
                      <a:gd name="connsiteY4" fmla="*/ 64334 h 223973"/>
                      <a:gd name="connsiteX5" fmla="*/ 450247 w 511221"/>
                      <a:gd name="connsiteY5" fmla="*/ 1183 h 22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1221" h="223973">
                        <a:moveTo>
                          <a:pt x="450247" y="1183"/>
                        </a:moveTo>
                        <a:cubicBezTo>
                          <a:pt x="436436" y="6708"/>
                          <a:pt x="206693" y="91576"/>
                          <a:pt x="0" y="167871"/>
                        </a:cubicBezTo>
                        <a:lnTo>
                          <a:pt x="81534" y="207971"/>
                        </a:lnTo>
                        <a:cubicBezTo>
                          <a:pt x="80963" y="214639"/>
                          <a:pt x="79248" y="219877"/>
                          <a:pt x="76962" y="223973"/>
                        </a:cubicBezTo>
                        <a:cubicBezTo>
                          <a:pt x="276892" y="149678"/>
                          <a:pt x="484251" y="72240"/>
                          <a:pt x="501682" y="64334"/>
                        </a:cubicBezTo>
                        <a:cubicBezTo>
                          <a:pt x="534067" y="49570"/>
                          <a:pt x="475678" y="-9008"/>
                          <a:pt x="450247" y="1183"/>
                        </a:cubicBez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164F771E-C3FB-469A-8C25-EEB855B6FA94}"/>
                      </a:ext>
                    </a:extLst>
                  </p:cNvPr>
                  <p:cNvSpPr/>
                  <p:nvPr/>
                </p:nvSpPr>
                <p:spPr>
                  <a:xfrm>
                    <a:off x="1924855" y="1384229"/>
                    <a:ext cx="326765" cy="106929"/>
                  </a:xfrm>
                  <a:custGeom>
                    <a:avLst/>
                    <a:gdLst>
                      <a:gd name="connsiteX0" fmla="*/ 315044 w 326765"/>
                      <a:gd name="connsiteY0" fmla="*/ 25661 h 106929"/>
                      <a:gd name="connsiteX1" fmla="*/ 265704 w 326765"/>
                      <a:gd name="connsiteY1" fmla="*/ 1182 h 106929"/>
                      <a:gd name="connsiteX2" fmla="*/ 624 w 326765"/>
                      <a:gd name="connsiteY2" fmla="*/ 99480 h 106929"/>
                      <a:gd name="connsiteX3" fmla="*/ 24246 w 326765"/>
                      <a:gd name="connsiteY3" fmla="*/ 105290 h 106929"/>
                      <a:gd name="connsiteX4" fmla="*/ 265800 w 326765"/>
                      <a:gd name="connsiteY4" fmla="*/ 17660 h 106929"/>
                      <a:gd name="connsiteX5" fmla="*/ 319140 w 326765"/>
                      <a:gd name="connsiteY5" fmla="*/ 42425 h 106929"/>
                      <a:gd name="connsiteX6" fmla="*/ 326760 w 326765"/>
                      <a:gd name="connsiteY6" fmla="*/ 50902 h 106929"/>
                      <a:gd name="connsiteX7" fmla="*/ 323902 w 326765"/>
                      <a:gd name="connsiteY7" fmla="*/ 38996 h 106929"/>
                      <a:gd name="connsiteX8" fmla="*/ 318663 w 326765"/>
                      <a:gd name="connsiteY8" fmla="*/ 30519 h 106929"/>
                      <a:gd name="connsiteX9" fmla="*/ 315044 w 326765"/>
                      <a:gd name="connsiteY9" fmla="*/ 25661 h 106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26765" h="106929">
                        <a:moveTo>
                          <a:pt x="315044" y="25661"/>
                        </a:moveTo>
                        <a:cubicBezTo>
                          <a:pt x="301423" y="9373"/>
                          <a:pt x="279039" y="-4152"/>
                          <a:pt x="265704" y="1182"/>
                        </a:cubicBezTo>
                        <a:cubicBezTo>
                          <a:pt x="256084" y="5087"/>
                          <a:pt x="140165" y="47949"/>
                          <a:pt x="624" y="99480"/>
                        </a:cubicBezTo>
                        <a:cubicBezTo>
                          <a:pt x="-2043" y="105671"/>
                          <a:pt x="3481" y="109195"/>
                          <a:pt x="24246" y="105290"/>
                        </a:cubicBezTo>
                        <a:cubicBezTo>
                          <a:pt x="77871" y="95193"/>
                          <a:pt x="230557" y="25280"/>
                          <a:pt x="265800" y="17660"/>
                        </a:cubicBezTo>
                        <a:cubicBezTo>
                          <a:pt x="301042" y="10040"/>
                          <a:pt x="306281" y="25756"/>
                          <a:pt x="319140" y="42425"/>
                        </a:cubicBezTo>
                        <a:cubicBezTo>
                          <a:pt x="322473" y="46711"/>
                          <a:pt x="325045" y="49569"/>
                          <a:pt x="326760" y="50902"/>
                        </a:cubicBezTo>
                        <a:cubicBezTo>
                          <a:pt x="326855" y="47187"/>
                          <a:pt x="325807" y="43187"/>
                          <a:pt x="323902" y="38996"/>
                        </a:cubicBezTo>
                        <a:cubicBezTo>
                          <a:pt x="322473" y="36519"/>
                          <a:pt x="320759" y="33662"/>
                          <a:pt x="318663" y="30519"/>
                        </a:cubicBezTo>
                        <a:cubicBezTo>
                          <a:pt x="317520" y="28899"/>
                          <a:pt x="316282" y="27280"/>
                          <a:pt x="315044" y="256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1A543F7B-18F5-4153-AEA6-4834296D3A9A}"/>
                      </a:ext>
                    </a:extLst>
                  </p:cNvPr>
                  <p:cNvSpPr/>
                  <p:nvPr/>
                </p:nvSpPr>
                <p:spPr>
                  <a:xfrm>
                    <a:off x="1733645" y="1384212"/>
                    <a:ext cx="518009" cy="229226"/>
                  </a:xfrm>
                  <a:custGeom>
                    <a:avLst/>
                    <a:gdLst>
                      <a:gd name="connsiteX0" fmla="*/ 456914 w 518009"/>
                      <a:gd name="connsiteY0" fmla="*/ 1198 h 229226"/>
                      <a:gd name="connsiteX1" fmla="*/ 344519 w 518009"/>
                      <a:gd name="connsiteY1" fmla="*/ 43394 h 229226"/>
                      <a:gd name="connsiteX2" fmla="*/ 232219 w 518009"/>
                      <a:gd name="connsiteY2" fmla="*/ 85780 h 229226"/>
                      <a:gd name="connsiteX3" fmla="*/ 119920 w 518009"/>
                      <a:gd name="connsiteY3" fmla="*/ 128166 h 229226"/>
                      <a:gd name="connsiteX4" fmla="*/ 63722 w 518009"/>
                      <a:gd name="connsiteY4" fmla="*/ 149407 h 229226"/>
                      <a:gd name="connsiteX5" fmla="*/ 7525 w 518009"/>
                      <a:gd name="connsiteY5" fmla="*/ 170362 h 229226"/>
                      <a:gd name="connsiteX6" fmla="*/ 7810 w 518009"/>
                      <a:gd name="connsiteY6" fmla="*/ 165600 h 229226"/>
                      <a:gd name="connsiteX7" fmla="*/ 89535 w 518009"/>
                      <a:gd name="connsiteY7" fmla="*/ 205414 h 229226"/>
                      <a:gd name="connsiteX8" fmla="*/ 91249 w 518009"/>
                      <a:gd name="connsiteY8" fmla="*/ 206271 h 229226"/>
                      <a:gd name="connsiteX9" fmla="*/ 91059 w 518009"/>
                      <a:gd name="connsiteY9" fmla="*/ 208176 h 229226"/>
                      <a:gd name="connsiteX10" fmla="*/ 86106 w 518009"/>
                      <a:gd name="connsiteY10" fmla="*/ 225321 h 229226"/>
                      <a:gd name="connsiteX11" fmla="*/ 82677 w 518009"/>
                      <a:gd name="connsiteY11" fmla="*/ 221321 h 229226"/>
                      <a:gd name="connsiteX12" fmla="*/ 213360 w 518009"/>
                      <a:gd name="connsiteY12" fmla="*/ 173124 h 229226"/>
                      <a:gd name="connsiteX13" fmla="*/ 344234 w 518009"/>
                      <a:gd name="connsiteY13" fmla="*/ 125309 h 229226"/>
                      <a:gd name="connsiteX14" fmla="*/ 474916 w 518009"/>
                      <a:gd name="connsiteY14" fmla="*/ 77017 h 229226"/>
                      <a:gd name="connsiteX15" fmla="*/ 507302 w 518009"/>
                      <a:gd name="connsiteY15" fmla="*/ 64349 h 229226"/>
                      <a:gd name="connsiteX16" fmla="*/ 514350 w 518009"/>
                      <a:gd name="connsiteY16" fmla="*/ 59586 h 229226"/>
                      <a:gd name="connsiteX17" fmla="*/ 517493 w 518009"/>
                      <a:gd name="connsiteY17" fmla="*/ 51776 h 229226"/>
                      <a:gd name="connsiteX18" fmla="*/ 512826 w 518009"/>
                      <a:gd name="connsiteY18" fmla="*/ 35393 h 229226"/>
                      <a:gd name="connsiteX19" fmla="*/ 502348 w 518009"/>
                      <a:gd name="connsiteY19" fmla="*/ 21582 h 229226"/>
                      <a:gd name="connsiteX20" fmla="*/ 489204 w 518009"/>
                      <a:gd name="connsiteY20" fmla="*/ 10247 h 229226"/>
                      <a:gd name="connsiteX21" fmla="*/ 473869 w 518009"/>
                      <a:gd name="connsiteY21" fmla="*/ 2055 h 229226"/>
                      <a:gd name="connsiteX22" fmla="*/ 465391 w 518009"/>
                      <a:gd name="connsiteY22" fmla="*/ 150 h 229226"/>
                      <a:gd name="connsiteX23" fmla="*/ 456914 w 518009"/>
                      <a:gd name="connsiteY23" fmla="*/ 1198 h 229226"/>
                      <a:gd name="connsiteX24" fmla="*/ 456914 w 518009"/>
                      <a:gd name="connsiteY24" fmla="*/ 1198 h 229226"/>
                      <a:gd name="connsiteX25" fmla="*/ 465487 w 518009"/>
                      <a:gd name="connsiteY25" fmla="*/ 55 h 229226"/>
                      <a:gd name="connsiteX26" fmla="*/ 473964 w 518009"/>
                      <a:gd name="connsiteY26" fmla="*/ 1960 h 229226"/>
                      <a:gd name="connsiteX27" fmla="*/ 489299 w 518009"/>
                      <a:gd name="connsiteY27" fmla="*/ 10056 h 229226"/>
                      <a:gd name="connsiteX28" fmla="*/ 502539 w 518009"/>
                      <a:gd name="connsiteY28" fmla="*/ 21391 h 229226"/>
                      <a:gd name="connsiteX29" fmla="*/ 513112 w 518009"/>
                      <a:gd name="connsiteY29" fmla="*/ 35202 h 229226"/>
                      <a:gd name="connsiteX30" fmla="*/ 517969 w 518009"/>
                      <a:gd name="connsiteY30" fmla="*/ 51776 h 229226"/>
                      <a:gd name="connsiteX31" fmla="*/ 514731 w 518009"/>
                      <a:gd name="connsiteY31" fmla="*/ 59872 h 229226"/>
                      <a:gd name="connsiteX32" fmla="*/ 507587 w 518009"/>
                      <a:gd name="connsiteY32" fmla="*/ 64920 h 229226"/>
                      <a:gd name="connsiteX33" fmla="*/ 475202 w 518009"/>
                      <a:gd name="connsiteY33" fmla="*/ 77779 h 229226"/>
                      <a:gd name="connsiteX34" fmla="*/ 345186 w 518009"/>
                      <a:gd name="connsiteY34" fmla="*/ 127881 h 229226"/>
                      <a:gd name="connsiteX35" fmla="*/ 214979 w 518009"/>
                      <a:gd name="connsiteY35" fmla="*/ 177601 h 229226"/>
                      <a:gd name="connsiteX36" fmla="*/ 84487 w 518009"/>
                      <a:gd name="connsiteY36" fmla="*/ 226560 h 229226"/>
                      <a:gd name="connsiteX37" fmla="*/ 77248 w 518009"/>
                      <a:gd name="connsiteY37" fmla="*/ 229227 h 229226"/>
                      <a:gd name="connsiteX38" fmla="*/ 81058 w 518009"/>
                      <a:gd name="connsiteY38" fmla="*/ 222464 h 229226"/>
                      <a:gd name="connsiteX39" fmla="*/ 85249 w 518009"/>
                      <a:gd name="connsiteY39" fmla="*/ 207605 h 229226"/>
                      <a:gd name="connsiteX40" fmla="*/ 86868 w 518009"/>
                      <a:gd name="connsiteY40" fmla="*/ 210367 h 229226"/>
                      <a:gd name="connsiteX41" fmla="*/ 5429 w 518009"/>
                      <a:gd name="connsiteY41" fmla="*/ 169981 h 229226"/>
                      <a:gd name="connsiteX42" fmla="*/ 0 w 518009"/>
                      <a:gd name="connsiteY42" fmla="*/ 167314 h 229226"/>
                      <a:gd name="connsiteX43" fmla="*/ 5620 w 518009"/>
                      <a:gd name="connsiteY43" fmla="*/ 165219 h 229226"/>
                      <a:gd name="connsiteX44" fmla="*/ 62008 w 518009"/>
                      <a:gd name="connsiteY44" fmla="*/ 144549 h 229226"/>
                      <a:gd name="connsiteX45" fmla="*/ 118491 w 518009"/>
                      <a:gd name="connsiteY45" fmla="*/ 124166 h 229226"/>
                      <a:gd name="connsiteX46" fmla="*/ 231457 w 518009"/>
                      <a:gd name="connsiteY46" fmla="*/ 83399 h 229226"/>
                      <a:gd name="connsiteX47" fmla="*/ 344234 w 518009"/>
                      <a:gd name="connsiteY47" fmla="*/ 42441 h 229226"/>
                      <a:gd name="connsiteX48" fmla="*/ 456914 w 518009"/>
                      <a:gd name="connsiteY48" fmla="*/ 1198 h 229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</a:cxnLst>
                    <a:rect l="l" t="t" r="r" b="b"/>
                    <a:pathLst>
                      <a:path w="518009" h="229226">
                        <a:moveTo>
                          <a:pt x="456914" y="1198"/>
                        </a:moveTo>
                        <a:cubicBezTo>
                          <a:pt x="419576" y="15486"/>
                          <a:pt x="382048" y="29392"/>
                          <a:pt x="344519" y="43394"/>
                        </a:cubicBezTo>
                        <a:cubicBezTo>
                          <a:pt x="306991" y="57300"/>
                          <a:pt x="269653" y="71588"/>
                          <a:pt x="232219" y="85780"/>
                        </a:cubicBezTo>
                        <a:lnTo>
                          <a:pt x="119920" y="128166"/>
                        </a:lnTo>
                        <a:lnTo>
                          <a:pt x="63722" y="149407"/>
                        </a:lnTo>
                        <a:lnTo>
                          <a:pt x="7525" y="170362"/>
                        </a:lnTo>
                        <a:lnTo>
                          <a:pt x="7810" y="165600"/>
                        </a:lnTo>
                        <a:lnTo>
                          <a:pt x="89535" y="205414"/>
                        </a:lnTo>
                        <a:lnTo>
                          <a:pt x="91249" y="206271"/>
                        </a:lnTo>
                        <a:lnTo>
                          <a:pt x="91059" y="208176"/>
                        </a:lnTo>
                        <a:cubicBezTo>
                          <a:pt x="90583" y="213987"/>
                          <a:pt x="89154" y="219987"/>
                          <a:pt x="86106" y="225321"/>
                        </a:cubicBezTo>
                        <a:lnTo>
                          <a:pt x="82677" y="221321"/>
                        </a:lnTo>
                        <a:lnTo>
                          <a:pt x="213360" y="173124"/>
                        </a:lnTo>
                        <a:lnTo>
                          <a:pt x="344234" y="125309"/>
                        </a:lnTo>
                        <a:cubicBezTo>
                          <a:pt x="387858" y="109307"/>
                          <a:pt x="431482" y="93400"/>
                          <a:pt x="474916" y="77017"/>
                        </a:cubicBezTo>
                        <a:cubicBezTo>
                          <a:pt x="485775" y="72826"/>
                          <a:pt x="496633" y="68826"/>
                          <a:pt x="507302" y="64349"/>
                        </a:cubicBezTo>
                        <a:cubicBezTo>
                          <a:pt x="509969" y="63206"/>
                          <a:pt x="512445" y="61682"/>
                          <a:pt x="514350" y="59586"/>
                        </a:cubicBezTo>
                        <a:cubicBezTo>
                          <a:pt x="516255" y="57396"/>
                          <a:pt x="517303" y="54633"/>
                          <a:pt x="517493" y="51776"/>
                        </a:cubicBezTo>
                        <a:cubicBezTo>
                          <a:pt x="517874" y="45966"/>
                          <a:pt x="515588" y="40346"/>
                          <a:pt x="512826" y="35393"/>
                        </a:cubicBezTo>
                        <a:cubicBezTo>
                          <a:pt x="509969" y="30345"/>
                          <a:pt x="506349" y="25773"/>
                          <a:pt x="502348" y="21582"/>
                        </a:cubicBezTo>
                        <a:cubicBezTo>
                          <a:pt x="498348" y="17391"/>
                          <a:pt x="493966" y="13581"/>
                          <a:pt x="489204" y="10247"/>
                        </a:cubicBezTo>
                        <a:cubicBezTo>
                          <a:pt x="484441" y="6913"/>
                          <a:pt x="479393" y="4056"/>
                          <a:pt x="473869" y="2055"/>
                        </a:cubicBezTo>
                        <a:cubicBezTo>
                          <a:pt x="471107" y="1103"/>
                          <a:pt x="468344" y="341"/>
                          <a:pt x="465391" y="150"/>
                        </a:cubicBezTo>
                        <a:cubicBezTo>
                          <a:pt x="462629" y="-135"/>
                          <a:pt x="459677" y="150"/>
                          <a:pt x="456914" y="1198"/>
                        </a:cubicBezTo>
                        <a:close/>
                        <a:moveTo>
                          <a:pt x="456914" y="1198"/>
                        </a:moveTo>
                        <a:cubicBezTo>
                          <a:pt x="459677" y="150"/>
                          <a:pt x="462629" y="-135"/>
                          <a:pt x="465487" y="55"/>
                        </a:cubicBezTo>
                        <a:cubicBezTo>
                          <a:pt x="468344" y="246"/>
                          <a:pt x="471202" y="1008"/>
                          <a:pt x="473964" y="1960"/>
                        </a:cubicBezTo>
                        <a:cubicBezTo>
                          <a:pt x="479489" y="3865"/>
                          <a:pt x="484537" y="6723"/>
                          <a:pt x="489299" y="10056"/>
                        </a:cubicBezTo>
                        <a:cubicBezTo>
                          <a:pt x="494062" y="13390"/>
                          <a:pt x="498539" y="17200"/>
                          <a:pt x="502539" y="21391"/>
                        </a:cubicBezTo>
                        <a:cubicBezTo>
                          <a:pt x="506540" y="25582"/>
                          <a:pt x="510254" y="30154"/>
                          <a:pt x="513112" y="35202"/>
                        </a:cubicBezTo>
                        <a:cubicBezTo>
                          <a:pt x="515969" y="40251"/>
                          <a:pt x="518350" y="45870"/>
                          <a:pt x="517969" y="51776"/>
                        </a:cubicBezTo>
                        <a:cubicBezTo>
                          <a:pt x="517779" y="54729"/>
                          <a:pt x="516636" y="57586"/>
                          <a:pt x="514731" y="59872"/>
                        </a:cubicBezTo>
                        <a:cubicBezTo>
                          <a:pt x="512826" y="62158"/>
                          <a:pt x="510254" y="63777"/>
                          <a:pt x="507587" y="64920"/>
                        </a:cubicBezTo>
                        <a:cubicBezTo>
                          <a:pt x="496824" y="69397"/>
                          <a:pt x="486061" y="73493"/>
                          <a:pt x="475202" y="77779"/>
                        </a:cubicBezTo>
                        <a:cubicBezTo>
                          <a:pt x="431864" y="94543"/>
                          <a:pt x="388525" y="111307"/>
                          <a:pt x="345186" y="127881"/>
                        </a:cubicBezTo>
                        <a:lnTo>
                          <a:pt x="214979" y="177601"/>
                        </a:lnTo>
                        <a:lnTo>
                          <a:pt x="84487" y="226560"/>
                        </a:lnTo>
                        <a:lnTo>
                          <a:pt x="77248" y="229227"/>
                        </a:lnTo>
                        <a:lnTo>
                          <a:pt x="81058" y="222464"/>
                        </a:lnTo>
                        <a:cubicBezTo>
                          <a:pt x="83534" y="218082"/>
                          <a:pt x="84773" y="212844"/>
                          <a:pt x="85249" y="207605"/>
                        </a:cubicBezTo>
                        <a:lnTo>
                          <a:pt x="86868" y="210367"/>
                        </a:lnTo>
                        <a:lnTo>
                          <a:pt x="5429" y="169981"/>
                        </a:lnTo>
                        <a:lnTo>
                          <a:pt x="0" y="167314"/>
                        </a:lnTo>
                        <a:lnTo>
                          <a:pt x="5620" y="165219"/>
                        </a:lnTo>
                        <a:lnTo>
                          <a:pt x="62008" y="144549"/>
                        </a:lnTo>
                        <a:lnTo>
                          <a:pt x="118491" y="124166"/>
                        </a:lnTo>
                        <a:lnTo>
                          <a:pt x="231457" y="83399"/>
                        </a:lnTo>
                        <a:cubicBezTo>
                          <a:pt x="269081" y="69778"/>
                          <a:pt x="306800" y="56348"/>
                          <a:pt x="344234" y="42441"/>
                        </a:cubicBezTo>
                        <a:cubicBezTo>
                          <a:pt x="381857" y="28916"/>
                          <a:pt x="419481" y="15200"/>
                          <a:pt x="456914" y="1198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4" name="图形 4">
                  <a:extLst>
                    <a:ext uri="{FF2B5EF4-FFF2-40B4-BE49-F238E27FC236}">
                      <a16:creationId xmlns:a16="http://schemas.microsoft.com/office/drawing/2014/main" id="{8F9313F1-709D-464C-AD7F-1A0CD427AAB5}"/>
                    </a:ext>
                  </a:extLst>
                </p:cNvPr>
                <p:cNvGrpSpPr/>
                <p:nvPr/>
              </p:nvGrpSpPr>
              <p:grpSpPr>
                <a:xfrm>
                  <a:off x="2344483" y="1276063"/>
                  <a:ext cx="123348" cy="93344"/>
                  <a:chOff x="2344483" y="1276063"/>
                  <a:chExt cx="123348" cy="93344"/>
                </a:xfrm>
              </p:grpSpPr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9B5B1A8E-B72C-42A3-8CE1-932B5CFEB3A2}"/>
                      </a:ext>
                    </a:extLst>
                  </p:cNvPr>
                  <p:cNvSpPr/>
                  <p:nvPr/>
                </p:nvSpPr>
                <p:spPr>
                  <a:xfrm>
                    <a:off x="2345531" y="1277206"/>
                    <a:ext cx="117252" cy="88963"/>
                  </a:xfrm>
                  <a:custGeom>
                    <a:avLst/>
                    <a:gdLst>
                      <a:gd name="connsiteX0" fmla="*/ 0 w 117252"/>
                      <a:gd name="connsiteY0" fmla="*/ 8096 h 88963"/>
                      <a:gd name="connsiteX1" fmla="*/ 24955 w 117252"/>
                      <a:gd name="connsiteY1" fmla="*/ 0 h 88963"/>
                      <a:gd name="connsiteX2" fmla="*/ 117253 w 117252"/>
                      <a:gd name="connsiteY2" fmla="*/ 76200 h 88963"/>
                      <a:gd name="connsiteX3" fmla="*/ 93059 w 117252"/>
                      <a:gd name="connsiteY3" fmla="*/ 88964 h 88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7252" h="88963">
                        <a:moveTo>
                          <a:pt x="0" y="8096"/>
                        </a:moveTo>
                        <a:lnTo>
                          <a:pt x="24955" y="0"/>
                        </a:lnTo>
                        <a:lnTo>
                          <a:pt x="117253" y="76200"/>
                        </a:lnTo>
                        <a:lnTo>
                          <a:pt x="93059" y="88964"/>
                        </a:ln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FBE33F65-6B2E-4409-8FC2-BC29AF98D942}"/>
                      </a:ext>
                    </a:extLst>
                  </p:cNvPr>
                  <p:cNvSpPr/>
                  <p:nvPr/>
                </p:nvSpPr>
                <p:spPr>
                  <a:xfrm>
                    <a:off x="2344483" y="1277206"/>
                    <a:ext cx="108775" cy="72580"/>
                  </a:xfrm>
                  <a:custGeom>
                    <a:avLst/>
                    <a:gdLst>
                      <a:gd name="connsiteX0" fmla="*/ 29528 w 108775"/>
                      <a:gd name="connsiteY0" fmla="*/ 7906 h 72580"/>
                      <a:gd name="connsiteX1" fmla="*/ 108775 w 108775"/>
                      <a:gd name="connsiteY1" fmla="*/ 72581 h 72580"/>
                      <a:gd name="connsiteX2" fmla="*/ 26003 w 108775"/>
                      <a:gd name="connsiteY2" fmla="*/ 0 h 72580"/>
                      <a:gd name="connsiteX3" fmla="*/ 0 w 108775"/>
                      <a:gd name="connsiteY3" fmla="*/ 8096 h 72580"/>
                      <a:gd name="connsiteX4" fmla="*/ 6096 w 108775"/>
                      <a:gd name="connsiteY4" fmla="*/ 13240 h 72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775" h="72580">
                        <a:moveTo>
                          <a:pt x="29528" y="7906"/>
                        </a:moveTo>
                        <a:lnTo>
                          <a:pt x="108775" y="72581"/>
                        </a:lnTo>
                        <a:lnTo>
                          <a:pt x="26003" y="0"/>
                        </a:lnTo>
                        <a:lnTo>
                          <a:pt x="0" y="8096"/>
                        </a:lnTo>
                        <a:lnTo>
                          <a:pt x="6096" y="1324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DB4364AC-EAD3-4575-B798-0FC1476F992A}"/>
                      </a:ext>
                    </a:extLst>
                  </p:cNvPr>
                  <p:cNvSpPr/>
                  <p:nvPr/>
                </p:nvSpPr>
                <p:spPr>
                  <a:xfrm>
                    <a:off x="2345531" y="1276063"/>
                    <a:ext cx="122300" cy="93344"/>
                  </a:xfrm>
                  <a:custGeom>
                    <a:avLst/>
                    <a:gdLst>
                      <a:gd name="connsiteX0" fmla="*/ 0 w 122300"/>
                      <a:gd name="connsiteY0" fmla="*/ 9239 h 93344"/>
                      <a:gd name="connsiteX1" fmla="*/ 12287 w 122300"/>
                      <a:gd name="connsiteY1" fmla="*/ 4667 h 93344"/>
                      <a:gd name="connsiteX2" fmla="*/ 24575 w 122300"/>
                      <a:gd name="connsiteY2" fmla="*/ 190 h 93344"/>
                      <a:gd name="connsiteX3" fmla="*/ 25051 w 122300"/>
                      <a:gd name="connsiteY3" fmla="*/ 0 h 93344"/>
                      <a:gd name="connsiteX4" fmla="*/ 25527 w 122300"/>
                      <a:gd name="connsiteY4" fmla="*/ 381 h 93344"/>
                      <a:gd name="connsiteX5" fmla="*/ 49149 w 122300"/>
                      <a:gd name="connsiteY5" fmla="*/ 18764 h 93344"/>
                      <a:gd name="connsiteX6" fmla="*/ 72580 w 122300"/>
                      <a:gd name="connsiteY6" fmla="*/ 37338 h 93344"/>
                      <a:gd name="connsiteX7" fmla="*/ 95821 w 122300"/>
                      <a:gd name="connsiteY7" fmla="*/ 56102 h 93344"/>
                      <a:gd name="connsiteX8" fmla="*/ 118967 w 122300"/>
                      <a:gd name="connsiteY8" fmla="*/ 75057 h 93344"/>
                      <a:gd name="connsiteX9" fmla="*/ 122301 w 122300"/>
                      <a:gd name="connsiteY9" fmla="*/ 77724 h 93344"/>
                      <a:gd name="connsiteX10" fmla="*/ 118491 w 122300"/>
                      <a:gd name="connsiteY10" fmla="*/ 79724 h 93344"/>
                      <a:gd name="connsiteX11" fmla="*/ 94297 w 122300"/>
                      <a:gd name="connsiteY11" fmla="*/ 92488 h 93344"/>
                      <a:gd name="connsiteX12" fmla="*/ 92583 w 122300"/>
                      <a:gd name="connsiteY12" fmla="*/ 93345 h 93344"/>
                      <a:gd name="connsiteX13" fmla="*/ 91154 w 122300"/>
                      <a:gd name="connsiteY13" fmla="*/ 92107 h 93344"/>
                      <a:gd name="connsiteX14" fmla="*/ 68104 w 122300"/>
                      <a:gd name="connsiteY14" fmla="*/ 71723 h 93344"/>
                      <a:gd name="connsiteX15" fmla="*/ 45149 w 122300"/>
                      <a:gd name="connsiteY15" fmla="*/ 51149 h 93344"/>
                      <a:gd name="connsiteX16" fmla="*/ 22384 w 122300"/>
                      <a:gd name="connsiteY16" fmla="*/ 30290 h 93344"/>
                      <a:gd name="connsiteX17" fmla="*/ 0 w 122300"/>
                      <a:gd name="connsiteY17" fmla="*/ 9239 h 93344"/>
                      <a:gd name="connsiteX18" fmla="*/ 0 w 122300"/>
                      <a:gd name="connsiteY18" fmla="*/ 9239 h 93344"/>
                      <a:gd name="connsiteX19" fmla="*/ 24003 w 122300"/>
                      <a:gd name="connsiteY19" fmla="*/ 28575 h 93344"/>
                      <a:gd name="connsiteX20" fmla="*/ 47816 w 122300"/>
                      <a:gd name="connsiteY20" fmla="*/ 48196 h 93344"/>
                      <a:gd name="connsiteX21" fmla="*/ 71438 w 122300"/>
                      <a:gd name="connsiteY21" fmla="*/ 68008 h 93344"/>
                      <a:gd name="connsiteX22" fmla="*/ 94869 w 122300"/>
                      <a:gd name="connsiteY22" fmla="*/ 88011 h 93344"/>
                      <a:gd name="connsiteX23" fmla="*/ 91726 w 122300"/>
                      <a:gd name="connsiteY23" fmla="*/ 87630 h 93344"/>
                      <a:gd name="connsiteX24" fmla="*/ 115824 w 122300"/>
                      <a:gd name="connsiteY24" fmla="*/ 74676 h 93344"/>
                      <a:gd name="connsiteX25" fmla="*/ 115348 w 122300"/>
                      <a:gd name="connsiteY25" fmla="*/ 79343 h 93344"/>
                      <a:gd name="connsiteX26" fmla="*/ 92392 w 122300"/>
                      <a:gd name="connsiteY26" fmla="*/ 60198 h 93344"/>
                      <a:gd name="connsiteX27" fmla="*/ 69533 w 122300"/>
                      <a:gd name="connsiteY27" fmla="*/ 40957 h 93344"/>
                      <a:gd name="connsiteX28" fmla="*/ 46768 w 122300"/>
                      <a:gd name="connsiteY28" fmla="*/ 21527 h 93344"/>
                      <a:gd name="connsiteX29" fmla="*/ 24193 w 122300"/>
                      <a:gd name="connsiteY29" fmla="*/ 1810 h 93344"/>
                      <a:gd name="connsiteX30" fmla="*/ 25146 w 122300"/>
                      <a:gd name="connsiteY30" fmla="*/ 2000 h 93344"/>
                      <a:gd name="connsiteX31" fmla="*/ 12573 w 122300"/>
                      <a:gd name="connsiteY31" fmla="*/ 5620 h 93344"/>
                      <a:gd name="connsiteX32" fmla="*/ 0 w 122300"/>
                      <a:gd name="connsiteY32" fmla="*/ 9239 h 93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122300" h="93344">
                        <a:moveTo>
                          <a:pt x="0" y="9239"/>
                        </a:moveTo>
                        <a:cubicBezTo>
                          <a:pt x="4096" y="7715"/>
                          <a:pt x="8192" y="6096"/>
                          <a:pt x="12287" y="4667"/>
                        </a:cubicBezTo>
                        <a:lnTo>
                          <a:pt x="24575" y="190"/>
                        </a:lnTo>
                        <a:lnTo>
                          <a:pt x="25051" y="0"/>
                        </a:lnTo>
                        <a:lnTo>
                          <a:pt x="25527" y="381"/>
                        </a:lnTo>
                        <a:cubicBezTo>
                          <a:pt x="33433" y="6382"/>
                          <a:pt x="41338" y="12573"/>
                          <a:pt x="49149" y="18764"/>
                        </a:cubicBezTo>
                        <a:lnTo>
                          <a:pt x="72580" y="37338"/>
                        </a:lnTo>
                        <a:lnTo>
                          <a:pt x="95821" y="56102"/>
                        </a:lnTo>
                        <a:lnTo>
                          <a:pt x="118967" y="75057"/>
                        </a:lnTo>
                        <a:lnTo>
                          <a:pt x="122301" y="77724"/>
                        </a:lnTo>
                        <a:lnTo>
                          <a:pt x="118491" y="79724"/>
                        </a:lnTo>
                        <a:lnTo>
                          <a:pt x="94297" y="92488"/>
                        </a:lnTo>
                        <a:lnTo>
                          <a:pt x="92583" y="93345"/>
                        </a:lnTo>
                        <a:lnTo>
                          <a:pt x="91154" y="92107"/>
                        </a:lnTo>
                        <a:cubicBezTo>
                          <a:pt x="83344" y="85344"/>
                          <a:pt x="75724" y="78486"/>
                          <a:pt x="68104" y="71723"/>
                        </a:cubicBezTo>
                        <a:cubicBezTo>
                          <a:pt x="60388" y="64960"/>
                          <a:pt x="52768" y="58007"/>
                          <a:pt x="45149" y="51149"/>
                        </a:cubicBezTo>
                        <a:cubicBezTo>
                          <a:pt x="37529" y="44196"/>
                          <a:pt x="29908" y="37338"/>
                          <a:pt x="22384" y="30290"/>
                        </a:cubicBezTo>
                        <a:cubicBezTo>
                          <a:pt x="14954" y="23336"/>
                          <a:pt x="7429" y="16383"/>
                          <a:pt x="0" y="9239"/>
                        </a:cubicBezTo>
                        <a:close/>
                        <a:moveTo>
                          <a:pt x="0" y="9239"/>
                        </a:moveTo>
                        <a:cubicBezTo>
                          <a:pt x="8096" y="15621"/>
                          <a:pt x="16002" y="22098"/>
                          <a:pt x="24003" y="28575"/>
                        </a:cubicBezTo>
                        <a:cubicBezTo>
                          <a:pt x="32004" y="35052"/>
                          <a:pt x="39910" y="41624"/>
                          <a:pt x="47816" y="48196"/>
                        </a:cubicBezTo>
                        <a:cubicBezTo>
                          <a:pt x="55721" y="54769"/>
                          <a:pt x="63627" y="61341"/>
                          <a:pt x="71438" y="68008"/>
                        </a:cubicBezTo>
                        <a:cubicBezTo>
                          <a:pt x="79248" y="74676"/>
                          <a:pt x="87154" y="81248"/>
                          <a:pt x="94869" y="88011"/>
                        </a:cubicBezTo>
                        <a:lnTo>
                          <a:pt x="91726" y="87630"/>
                        </a:lnTo>
                        <a:lnTo>
                          <a:pt x="115824" y="74676"/>
                        </a:lnTo>
                        <a:lnTo>
                          <a:pt x="115348" y="79343"/>
                        </a:lnTo>
                        <a:lnTo>
                          <a:pt x="92392" y="60198"/>
                        </a:lnTo>
                        <a:lnTo>
                          <a:pt x="69533" y="40957"/>
                        </a:lnTo>
                        <a:lnTo>
                          <a:pt x="46768" y="21527"/>
                        </a:lnTo>
                        <a:cubicBezTo>
                          <a:pt x="39243" y="14954"/>
                          <a:pt x="31718" y="8477"/>
                          <a:pt x="24193" y="1810"/>
                        </a:cubicBezTo>
                        <a:lnTo>
                          <a:pt x="25146" y="2000"/>
                        </a:lnTo>
                        <a:lnTo>
                          <a:pt x="12573" y="5620"/>
                        </a:lnTo>
                        <a:cubicBezTo>
                          <a:pt x="8477" y="6953"/>
                          <a:pt x="4191" y="8096"/>
                          <a:pt x="0" y="9239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5" name="图形 4">
                  <a:extLst>
                    <a:ext uri="{FF2B5EF4-FFF2-40B4-BE49-F238E27FC236}">
                      <a16:creationId xmlns:a16="http://schemas.microsoft.com/office/drawing/2014/main" id="{13A2EAE2-1984-426F-A816-EC57355C2827}"/>
                    </a:ext>
                  </a:extLst>
                </p:cNvPr>
                <p:cNvGrpSpPr/>
                <p:nvPr/>
              </p:nvGrpSpPr>
              <p:grpSpPr>
                <a:xfrm>
                  <a:off x="2181129" y="1250822"/>
                  <a:ext cx="230219" cy="190214"/>
                  <a:chOff x="2181129" y="1250822"/>
                  <a:chExt cx="230219" cy="190214"/>
                </a:xfrm>
              </p:grpSpPr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8812DC66-4185-4BBB-BEB4-165D9C48AD13}"/>
                      </a:ext>
                    </a:extLst>
                  </p:cNvPr>
                  <p:cNvSpPr/>
                  <p:nvPr/>
                </p:nvSpPr>
                <p:spPr>
                  <a:xfrm>
                    <a:off x="2181129" y="1254061"/>
                    <a:ext cx="225456" cy="183356"/>
                  </a:xfrm>
                  <a:custGeom>
                    <a:avLst/>
                    <a:gdLst>
                      <a:gd name="connsiteX0" fmla="*/ 0 w 225456"/>
                      <a:gd name="connsiteY0" fmla="*/ 35528 h 183356"/>
                      <a:gd name="connsiteX1" fmla="*/ 167735 w 225456"/>
                      <a:gd name="connsiteY1" fmla="*/ 183356 h 183356"/>
                      <a:gd name="connsiteX2" fmla="*/ 225457 w 225456"/>
                      <a:gd name="connsiteY2" fmla="*/ 144018 h 183356"/>
                      <a:gd name="connsiteX3" fmla="*/ 53911 w 225456"/>
                      <a:gd name="connsiteY3" fmla="*/ 0 h 18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5456" h="183356">
                        <a:moveTo>
                          <a:pt x="0" y="35528"/>
                        </a:moveTo>
                        <a:lnTo>
                          <a:pt x="167735" y="183356"/>
                        </a:lnTo>
                        <a:lnTo>
                          <a:pt x="225457" y="144018"/>
                        </a:lnTo>
                        <a:lnTo>
                          <a:pt x="53911" y="0"/>
                        </a:ln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9AD403A5-C159-47C2-84BB-094401D5FA16}"/>
                      </a:ext>
                    </a:extLst>
                  </p:cNvPr>
                  <p:cNvSpPr/>
                  <p:nvPr/>
                </p:nvSpPr>
                <p:spPr>
                  <a:xfrm>
                    <a:off x="2181415" y="1250822"/>
                    <a:ext cx="209930" cy="145351"/>
                  </a:xfrm>
                  <a:custGeom>
                    <a:avLst/>
                    <a:gdLst>
                      <a:gd name="connsiteX0" fmla="*/ 13430 w 209930"/>
                      <a:gd name="connsiteY0" fmla="*/ 51149 h 145351"/>
                      <a:gd name="connsiteX1" fmla="*/ 54388 w 209930"/>
                      <a:gd name="connsiteY1" fmla="*/ 14573 h 145351"/>
                      <a:gd name="connsiteX2" fmla="*/ 209931 w 209930"/>
                      <a:gd name="connsiteY2" fmla="*/ 145352 h 145351"/>
                      <a:gd name="connsiteX3" fmla="*/ 50006 w 209930"/>
                      <a:gd name="connsiteY3" fmla="*/ 0 h 145351"/>
                      <a:gd name="connsiteX4" fmla="*/ 0 w 209930"/>
                      <a:gd name="connsiteY4" fmla="*/ 38767 h 1453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30" h="145351">
                        <a:moveTo>
                          <a:pt x="13430" y="51149"/>
                        </a:moveTo>
                        <a:lnTo>
                          <a:pt x="54388" y="14573"/>
                        </a:lnTo>
                        <a:lnTo>
                          <a:pt x="209931" y="145352"/>
                        </a:lnTo>
                        <a:lnTo>
                          <a:pt x="50006" y="0"/>
                        </a:lnTo>
                        <a:lnTo>
                          <a:pt x="0" y="387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4D8BE8AB-E7F4-462D-8A8D-A4E09CA68557}"/>
                      </a:ext>
                    </a:extLst>
                  </p:cNvPr>
                  <p:cNvSpPr/>
                  <p:nvPr/>
                </p:nvSpPr>
                <p:spPr>
                  <a:xfrm>
                    <a:off x="2181129" y="1252632"/>
                    <a:ext cx="230219" cy="188404"/>
                  </a:xfrm>
                  <a:custGeom>
                    <a:avLst/>
                    <a:gdLst>
                      <a:gd name="connsiteX0" fmla="*/ 0 w 230219"/>
                      <a:gd name="connsiteY0" fmla="*/ 36957 h 188404"/>
                      <a:gd name="connsiteX1" fmla="*/ 42672 w 230219"/>
                      <a:gd name="connsiteY1" fmla="*/ 73057 h 188404"/>
                      <a:gd name="connsiteX2" fmla="*/ 85058 w 230219"/>
                      <a:gd name="connsiteY2" fmla="*/ 109442 h 188404"/>
                      <a:gd name="connsiteX3" fmla="*/ 127444 w 230219"/>
                      <a:gd name="connsiteY3" fmla="*/ 145923 h 188404"/>
                      <a:gd name="connsiteX4" fmla="*/ 169640 w 230219"/>
                      <a:gd name="connsiteY4" fmla="*/ 182690 h 188404"/>
                      <a:gd name="connsiteX5" fmla="*/ 166306 w 230219"/>
                      <a:gd name="connsiteY5" fmla="*/ 182499 h 188404"/>
                      <a:gd name="connsiteX6" fmla="*/ 223933 w 230219"/>
                      <a:gd name="connsiteY6" fmla="*/ 143065 h 188404"/>
                      <a:gd name="connsiteX7" fmla="*/ 223742 w 230219"/>
                      <a:gd name="connsiteY7" fmla="*/ 147638 h 188404"/>
                      <a:gd name="connsiteX8" fmla="*/ 180880 w 230219"/>
                      <a:gd name="connsiteY8" fmla="*/ 111538 h 188404"/>
                      <a:gd name="connsiteX9" fmla="*/ 138113 w 230219"/>
                      <a:gd name="connsiteY9" fmla="*/ 75343 h 188404"/>
                      <a:gd name="connsiteX10" fmla="*/ 95536 w 230219"/>
                      <a:gd name="connsiteY10" fmla="*/ 38957 h 188404"/>
                      <a:gd name="connsiteX11" fmla="*/ 53054 w 230219"/>
                      <a:gd name="connsiteY11" fmla="*/ 2476 h 188404"/>
                      <a:gd name="connsiteX12" fmla="*/ 54578 w 230219"/>
                      <a:gd name="connsiteY12" fmla="*/ 2572 h 188404"/>
                      <a:gd name="connsiteX13" fmla="*/ 27337 w 230219"/>
                      <a:gd name="connsiteY13" fmla="*/ 19812 h 188404"/>
                      <a:gd name="connsiteX14" fmla="*/ 0 w 230219"/>
                      <a:gd name="connsiteY14" fmla="*/ 36957 h 188404"/>
                      <a:gd name="connsiteX15" fmla="*/ 0 w 230219"/>
                      <a:gd name="connsiteY15" fmla="*/ 36957 h 188404"/>
                      <a:gd name="connsiteX16" fmla="*/ 26575 w 230219"/>
                      <a:gd name="connsiteY16" fmla="*/ 18669 h 188404"/>
                      <a:gd name="connsiteX17" fmla="*/ 53245 w 230219"/>
                      <a:gd name="connsiteY17" fmla="*/ 476 h 188404"/>
                      <a:gd name="connsiteX18" fmla="*/ 54007 w 230219"/>
                      <a:gd name="connsiteY18" fmla="*/ 0 h 188404"/>
                      <a:gd name="connsiteX19" fmla="*/ 54769 w 230219"/>
                      <a:gd name="connsiteY19" fmla="*/ 571 h 188404"/>
                      <a:gd name="connsiteX20" fmla="*/ 98107 w 230219"/>
                      <a:gd name="connsiteY20" fmla="*/ 36100 h 188404"/>
                      <a:gd name="connsiteX21" fmla="*/ 141351 w 230219"/>
                      <a:gd name="connsiteY21" fmla="*/ 71723 h 188404"/>
                      <a:gd name="connsiteX22" fmla="*/ 184404 w 230219"/>
                      <a:gd name="connsiteY22" fmla="*/ 107537 h 188404"/>
                      <a:gd name="connsiteX23" fmla="*/ 227362 w 230219"/>
                      <a:gd name="connsiteY23" fmla="*/ 143446 h 188404"/>
                      <a:gd name="connsiteX24" fmla="*/ 230219 w 230219"/>
                      <a:gd name="connsiteY24" fmla="*/ 145828 h 188404"/>
                      <a:gd name="connsiteX25" fmla="*/ 227076 w 230219"/>
                      <a:gd name="connsiteY25" fmla="*/ 147923 h 188404"/>
                      <a:gd name="connsiteX26" fmla="*/ 169259 w 230219"/>
                      <a:gd name="connsiteY26" fmla="*/ 187166 h 188404"/>
                      <a:gd name="connsiteX27" fmla="*/ 167450 w 230219"/>
                      <a:gd name="connsiteY27" fmla="*/ 188404 h 188404"/>
                      <a:gd name="connsiteX28" fmla="*/ 165925 w 230219"/>
                      <a:gd name="connsiteY28" fmla="*/ 186976 h 188404"/>
                      <a:gd name="connsiteX29" fmla="*/ 124206 w 230219"/>
                      <a:gd name="connsiteY29" fmla="*/ 149828 h 188404"/>
                      <a:gd name="connsiteX30" fmla="*/ 82677 w 230219"/>
                      <a:gd name="connsiteY30" fmla="*/ 112395 h 188404"/>
                      <a:gd name="connsiteX31" fmla="*/ 41243 w 230219"/>
                      <a:gd name="connsiteY31" fmla="*/ 74867 h 188404"/>
                      <a:gd name="connsiteX32" fmla="*/ 0 w 230219"/>
                      <a:gd name="connsiteY32" fmla="*/ 36957 h 188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230219" h="188404">
                        <a:moveTo>
                          <a:pt x="0" y="36957"/>
                        </a:moveTo>
                        <a:cubicBezTo>
                          <a:pt x="14288" y="48863"/>
                          <a:pt x="28480" y="61055"/>
                          <a:pt x="42672" y="73057"/>
                        </a:cubicBezTo>
                        <a:cubicBezTo>
                          <a:pt x="56959" y="85058"/>
                          <a:pt x="70961" y="97346"/>
                          <a:pt x="85058" y="109442"/>
                        </a:cubicBezTo>
                        <a:lnTo>
                          <a:pt x="127444" y="145923"/>
                        </a:lnTo>
                        <a:lnTo>
                          <a:pt x="169640" y="182690"/>
                        </a:lnTo>
                        <a:lnTo>
                          <a:pt x="166306" y="182499"/>
                        </a:lnTo>
                        <a:lnTo>
                          <a:pt x="223933" y="143065"/>
                        </a:lnTo>
                        <a:lnTo>
                          <a:pt x="223742" y="147638"/>
                        </a:lnTo>
                        <a:lnTo>
                          <a:pt x="180880" y="111538"/>
                        </a:lnTo>
                        <a:lnTo>
                          <a:pt x="138113" y="75343"/>
                        </a:lnTo>
                        <a:cubicBezTo>
                          <a:pt x="123920" y="63246"/>
                          <a:pt x="109728" y="51054"/>
                          <a:pt x="95536" y="38957"/>
                        </a:cubicBezTo>
                        <a:cubicBezTo>
                          <a:pt x="81343" y="26765"/>
                          <a:pt x="67151" y="14669"/>
                          <a:pt x="53054" y="2476"/>
                        </a:cubicBezTo>
                        <a:lnTo>
                          <a:pt x="54578" y="2572"/>
                        </a:lnTo>
                        <a:lnTo>
                          <a:pt x="27337" y="19812"/>
                        </a:lnTo>
                        <a:cubicBezTo>
                          <a:pt x="18193" y="25622"/>
                          <a:pt x="9049" y="31242"/>
                          <a:pt x="0" y="36957"/>
                        </a:cubicBezTo>
                        <a:close/>
                        <a:moveTo>
                          <a:pt x="0" y="36957"/>
                        </a:moveTo>
                        <a:cubicBezTo>
                          <a:pt x="8858" y="30861"/>
                          <a:pt x="17717" y="24670"/>
                          <a:pt x="26575" y="18669"/>
                        </a:cubicBezTo>
                        <a:lnTo>
                          <a:pt x="53245" y="476"/>
                        </a:lnTo>
                        <a:lnTo>
                          <a:pt x="54007" y="0"/>
                        </a:lnTo>
                        <a:lnTo>
                          <a:pt x="54769" y="571"/>
                        </a:lnTo>
                        <a:cubicBezTo>
                          <a:pt x="69247" y="12287"/>
                          <a:pt x="83629" y="24194"/>
                          <a:pt x="98107" y="36100"/>
                        </a:cubicBezTo>
                        <a:cubicBezTo>
                          <a:pt x="112490" y="48006"/>
                          <a:pt x="126968" y="59722"/>
                          <a:pt x="141351" y="71723"/>
                        </a:cubicBezTo>
                        <a:lnTo>
                          <a:pt x="184404" y="107537"/>
                        </a:lnTo>
                        <a:lnTo>
                          <a:pt x="227362" y="143446"/>
                        </a:lnTo>
                        <a:lnTo>
                          <a:pt x="230219" y="145828"/>
                        </a:lnTo>
                        <a:lnTo>
                          <a:pt x="227076" y="147923"/>
                        </a:lnTo>
                        <a:lnTo>
                          <a:pt x="169259" y="187166"/>
                        </a:lnTo>
                        <a:lnTo>
                          <a:pt x="167450" y="188404"/>
                        </a:lnTo>
                        <a:lnTo>
                          <a:pt x="165925" y="186976"/>
                        </a:lnTo>
                        <a:lnTo>
                          <a:pt x="124206" y="149828"/>
                        </a:lnTo>
                        <a:lnTo>
                          <a:pt x="82677" y="112395"/>
                        </a:lnTo>
                        <a:cubicBezTo>
                          <a:pt x="68866" y="99917"/>
                          <a:pt x="54959" y="87535"/>
                          <a:pt x="41243" y="74867"/>
                        </a:cubicBezTo>
                        <a:cubicBezTo>
                          <a:pt x="27432" y="62198"/>
                          <a:pt x="13621" y="49625"/>
                          <a:pt x="0" y="36957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6" name="图形 4">
                  <a:extLst>
                    <a:ext uri="{FF2B5EF4-FFF2-40B4-BE49-F238E27FC236}">
                      <a16:creationId xmlns:a16="http://schemas.microsoft.com/office/drawing/2014/main" id="{04FDCAC4-15AE-4B50-9C6A-9E5B094ED9DD}"/>
                    </a:ext>
                  </a:extLst>
                </p:cNvPr>
                <p:cNvGrpSpPr/>
                <p:nvPr/>
              </p:nvGrpSpPr>
              <p:grpSpPr>
                <a:xfrm>
                  <a:off x="2325719" y="1396745"/>
                  <a:ext cx="184548" cy="165926"/>
                  <a:chOff x="2325719" y="1396745"/>
                  <a:chExt cx="184548" cy="165926"/>
                </a:xfrm>
              </p:grpSpPr>
              <p:sp>
                <p:nvSpPr>
                  <p:cNvPr id="187" name="任意多边形: 形状 186">
                    <a:extLst>
                      <a:ext uri="{FF2B5EF4-FFF2-40B4-BE49-F238E27FC236}">
                        <a16:creationId xmlns:a16="http://schemas.microsoft.com/office/drawing/2014/main" id="{EC21FCA4-8AD7-4672-BA7D-041F2356F837}"/>
                      </a:ext>
                    </a:extLst>
                  </p:cNvPr>
                  <p:cNvSpPr/>
                  <p:nvPr/>
                </p:nvSpPr>
                <p:spPr>
                  <a:xfrm>
                    <a:off x="2328767" y="1398174"/>
                    <a:ext cx="179971" cy="161761"/>
                  </a:xfrm>
                  <a:custGeom>
                    <a:avLst/>
                    <a:gdLst>
                      <a:gd name="connsiteX0" fmla="*/ 152686 w 179971"/>
                      <a:gd name="connsiteY0" fmla="*/ 6286 h 161761"/>
                      <a:gd name="connsiteX1" fmla="*/ 77819 w 179971"/>
                      <a:gd name="connsiteY1" fmla="*/ 0 h 161761"/>
                      <a:gd name="connsiteX2" fmla="*/ 20098 w 179971"/>
                      <a:gd name="connsiteY2" fmla="*/ 39338 h 161761"/>
                      <a:gd name="connsiteX3" fmla="*/ 0 w 179971"/>
                      <a:gd name="connsiteY3" fmla="*/ 120206 h 161761"/>
                      <a:gd name="connsiteX4" fmla="*/ 37909 w 179971"/>
                      <a:gd name="connsiteY4" fmla="*/ 151638 h 161761"/>
                      <a:gd name="connsiteX5" fmla="*/ 156496 w 179971"/>
                      <a:gd name="connsiteY5" fmla="*/ 131350 h 161761"/>
                      <a:gd name="connsiteX6" fmla="*/ 152686 w 179971"/>
                      <a:gd name="connsiteY6" fmla="*/ 6286 h 1617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9971" h="161761">
                        <a:moveTo>
                          <a:pt x="152686" y="6286"/>
                        </a:moveTo>
                        <a:lnTo>
                          <a:pt x="77819" y="0"/>
                        </a:lnTo>
                        <a:lnTo>
                          <a:pt x="20098" y="39338"/>
                        </a:lnTo>
                        <a:lnTo>
                          <a:pt x="0" y="120206"/>
                        </a:lnTo>
                        <a:lnTo>
                          <a:pt x="37909" y="151638"/>
                        </a:lnTo>
                        <a:cubicBezTo>
                          <a:pt x="37909" y="151638"/>
                          <a:pt x="107061" y="184690"/>
                          <a:pt x="156496" y="131350"/>
                        </a:cubicBezTo>
                        <a:cubicBezTo>
                          <a:pt x="211455" y="72009"/>
                          <a:pt x="152686" y="6286"/>
                          <a:pt x="152686" y="6286"/>
                        </a:cubicBez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id="{930B98B1-73A1-4A27-988A-29FCE5344D36}"/>
                      </a:ext>
                    </a:extLst>
                  </p:cNvPr>
                  <p:cNvSpPr/>
                  <p:nvPr/>
                </p:nvSpPr>
                <p:spPr>
                  <a:xfrm>
                    <a:off x="2342218" y="1423428"/>
                    <a:ext cx="166165" cy="126228"/>
                  </a:xfrm>
                  <a:custGeom>
                    <a:avLst/>
                    <a:gdLst>
                      <a:gd name="connsiteX0" fmla="*/ 74 w 166165"/>
                      <a:gd name="connsiteY0" fmla="*/ 64662 h 126228"/>
                      <a:gd name="connsiteX1" fmla="*/ 105611 w 166165"/>
                      <a:gd name="connsiteY1" fmla="*/ 122288 h 126228"/>
                      <a:gd name="connsiteX2" fmla="*/ 152283 w 166165"/>
                      <a:gd name="connsiteY2" fmla="*/ 4369 h 126228"/>
                      <a:gd name="connsiteX3" fmla="*/ 139520 w 166165"/>
                      <a:gd name="connsiteY3" fmla="*/ 12179 h 126228"/>
                      <a:gd name="connsiteX4" fmla="*/ 97705 w 166165"/>
                      <a:gd name="connsiteY4" fmla="*/ 104286 h 126228"/>
                      <a:gd name="connsiteX5" fmla="*/ 19314 w 166165"/>
                      <a:gd name="connsiteY5" fmla="*/ 69806 h 126228"/>
                      <a:gd name="connsiteX6" fmla="*/ 74 w 166165"/>
                      <a:gd name="connsiteY6" fmla="*/ 64662 h 126228"/>
                      <a:gd name="connsiteX7" fmla="*/ 74 w 166165"/>
                      <a:gd name="connsiteY7" fmla="*/ 64662 h 126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6165" h="126228">
                        <a:moveTo>
                          <a:pt x="74" y="64662"/>
                        </a:moveTo>
                        <a:cubicBezTo>
                          <a:pt x="-2593" y="113621"/>
                          <a:pt x="67606" y="135909"/>
                          <a:pt x="105611" y="122288"/>
                        </a:cubicBezTo>
                        <a:cubicBezTo>
                          <a:pt x="150664" y="106096"/>
                          <a:pt x="187145" y="46184"/>
                          <a:pt x="152283" y="4369"/>
                        </a:cubicBezTo>
                        <a:cubicBezTo>
                          <a:pt x="144854" y="-4585"/>
                          <a:pt x="130471" y="1321"/>
                          <a:pt x="139520" y="12179"/>
                        </a:cubicBezTo>
                        <a:cubicBezTo>
                          <a:pt x="166285" y="44374"/>
                          <a:pt x="126280" y="90380"/>
                          <a:pt x="97705" y="104286"/>
                        </a:cubicBezTo>
                        <a:cubicBezTo>
                          <a:pt x="71702" y="116954"/>
                          <a:pt x="17314" y="106096"/>
                          <a:pt x="19314" y="69806"/>
                        </a:cubicBezTo>
                        <a:cubicBezTo>
                          <a:pt x="19695" y="60852"/>
                          <a:pt x="645" y="52851"/>
                          <a:pt x="74" y="64662"/>
                        </a:cubicBezTo>
                        <a:lnTo>
                          <a:pt x="74" y="64662"/>
                        </a:lnTo>
                        <a:close/>
                      </a:path>
                    </a:pathLst>
                  </a:custGeom>
                  <a:solidFill>
                    <a:srgbClr val="D18F8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47849E8B-2401-4FE7-8ED6-E3072EF0C0CF}"/>
                      </a:ext>
                    </a:extLst>
                  </p:cNvPr>
                  <p:cNvSpPr/>
                  <p:nvPr/>
                </p:nvSpPr>
                <p:spPr>
                  <a:xfrm>
                    <a:off x="2344769" y="1412557"/>
                    <a:ext cx="154157" cy="136091"/>
                  </a:xfrm>
                  <a:custGeom>
                    <a:avLst/>
                    <a:gdLst>
                      <a:gd name="connsiteX0" fmla="*/ 0 w 154157"/>
                      <a:gd name="connsiteY0" fmla="*/ 100965 h 136091"/>
                      <a:gd name="connsiteX1" fmla="*/ 30861 w 154157"/>
                      <a:gd name="connsiteY1" fmla="*/ 127349 h 136091"/>
                      <a:gd name="connsiteX2" fmla="*/ 30575 w 154157"/>
                      <a:gd name="connsiteY2" fmla="*/ 127159 h 136091"/>
                      <a:gd name="connsiteX3" fmla="*/ 44101 w 154157"/>
                      <a:gd name="connsiteY3" fmla="*/ 130873 h 136091"/>
                      <a:gd name="connsiteX4" fmla="*/ 58103 w 154157"/>
                      <a:gd name="connsiteY4" fmla="*/ 132683 h 136091"/>
                      <a:gd name="connsiteX5" fmla="*/ 86106 w 154157"/>
                      <a:gd name="connsiteY5" fmla="*/ 130778 h 136091"/>
                      <a:gd name="connsiteX6" fmla="*/ 112300 w 154157"/>
                      <a:gd name="connsiteY6" fmla="*/ 121158 h 136091"/>
                      <a:gd name="connsiteX7" fmla="*/ 124111 w 154157"/>
                      <a:gd name="connsiteY7" fmla="*/ 113633 h 136091"/>
                      <a:gd name="connsiteX8" fmla="*/ 134112 w 154157"/>
                      <a:gd name="connsiteY8" fmla="*/ 104013 h 136091"/>
                      <a:gd name="connsiteX9" fmla="*/ 147352 w 154157"/>
                      <a:gd name="connsiteY9" fmla="*/ 79724 h 136091"/>
                      <a:gd name="connsiteX10" fmla="*/ 151543 w 154157"/>
                      <a:gd name="connsiteY10" fmla="*/ 52006 h 136091"/>
                      <a:gd name="connsiteX11" fmla="*/ 147447 w 154157"/>
                      <a:gd name="connsiteY11" fmla="*/ 24193 h 136091"/>
                      <a:gd name="connsiteX12" fmla="*/ 141923 w 154157"/>
                      <a:gd name="connsiteY12" fmla="*/ 11144 h 136091"/>
                      <a:gd name="connsiteX13" fmla="*/ 133159 w 154157"/>
                      <a:gd name="connsiteY13" fmla="*/ 0 h 136091"/>
                      <a:gd name="connsiteX14" fmla="*/ 142684 w 154157"/>
                      <a:gd name="connsiteY14" fmla="*/ 10668 h 136091"/>
                      <a:gd name="connsiteX15" fmla="*/ 148876 w 154157"/>
                      <a:gd name="connsiteY15" fmla="*/ 23622 h 136091"/>
                      <a:gd name="connsiteX16" fmla="*/ 154115 w 154157"/>
                      <a:gd name="connsiteY16" fmla="*/ 51911 h 136091"/>
                      <a:gd name="connsiteX17" fmla="*/ 150400 w 154157"/>
                      <a:gd name="connsiteY17" fmla="*/ 80677 h 136091"/>
                      <a:gd name="connsiteX18" fmla="*/ 136779 w 154157"/>
                      <a:gd name="connsiteY18" fmla="*/ 106394 h 136091"/>
                      <a:gd name="connsiteX19" fmla="*/ 126206 w 154157"/>
                      <a:gd name="connsiteY19" fmla="*/ 116586 h 136091"/>
                      <a:gd name="connsiteX20" fmla="*/ 113919 w 154157"/>
                      <a:gd name="connsiteY20" fmla="*/ 124396 h 136091"/>
                      <a:gd name="connsiteX21" fmla="*/ 86582 w 154157"/>
                      <a:gd name="connsiteY21" fmla="*/ 134207 h 136091"/>
                      <a:gd name="connsiteX22" fmla="*/ 57626 w 154157"/>
                      <a:gd name="connsiteY22" fmla="*/ 135636 h 136091"/>
                      <a:gd name="connsiteX23" fmla="*/ 29528 w 154157"/>
                      <a:gd name="connsiteY23" fmla="*/ 128968 h 136091"/>
                      <a:gd name="connsiteX24" fmla="*/ 29337 w 154157"/>
                      <a:gd name="connsiteY24" fmla="*/ 128873 h 136091"/>
                      <a:gd name="connsiteX25" fmla="*/ 29242 w 154157"/>
                      <a:gd name="connsiteY25" fmla="*/ 128778 h 136091"/>
                      <a:gd name="connsiteX26" fmla="*/ 14478 w 154157"/>
                      <a:gd name="connsiteY26" fmla="*/ 114871 h 136091"/>
                      <a:gd name="connsiteX27" fmla="*/ 0 w 154157"/>
                      <a:gd name="connsiteY27" fmla="*/ 100965 h 136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54157" h="136091">
                        <a:moveTo>
                          <a:pt x="0" y="100965"/>
                        </a:moveTo>
                        <a:lnTo>
                          <a:pt x="30861" y="127349"/>
                        </a:lnTo>
                        <a:lnTo>
                          <a:pt x="30575" y="127159"/>
                        </a:lnTo>
                        <a:cubicBezTo>
                          <a:pt x="34862" y="128778"/>
                          <a:pt x="39529" y="129921"/>
                          <a:pt x="44101" y="130873"/>
                        </a:cubicBezTo>
                        <a:cubicBezTo>
                          <a:pt x="48673" y="131826"/>
                          <a:pt x="53340" y="132397"/>
                          <a:pt x="58103" y="132683"/>
                        </a:cubicBezTo>
                        <a:cubicBezTo>
                          <a:pt x="67437" y="133255"/>
                          <a:pt x="76962" y="132778"/>
                          <a:pt x="86106" y="130778"/>
                        </a:cubicBezTo>
                        <a:cubicBezTo>
                          <a:pt x="95250" y="128873"/>
                          <a:pt x="104108" y="125635"/>
                          <a:pt x="112300" y="121158"/>
                        </a:cubicBezTo>
                        <a:cubicBezTo>
                          <a:pt x="116396" y="118967"/>
                          <a:pt x="120491" y="116395"/>
                          <a:pt x="124111" y="113633"/>
                        </a:cubicBezTo>
                        <a:cubicBezTo>
                          <a:pt x="127730" y="110776"/>
                          <a:pt x="131159" y="107632"/>
                          <a:pt x="134112" y="104013"/>
                        </a:cubicBezTo>
                        <a:cubicBezTo>
                          <a:pt x="140113" y="96869"/>
                          <a:pt x="144494" y="88582"/>
                          <a:pt x="147352" y="79724"/>
                        </a:cubicBezTo>
                        <a:cubicBezTo>
                          <a:pt x="150209" y="70866"/>
                          <a:pt x="151543" y="61436"/>
                          <a:pt x="151543" y="52006"/>
                        </a:cubicBezTo>
                        <a:cubicBezTo>
                          <a:pt x="151543" y="42577"/>
                          <a:pt x="150209" y="33147"/>
                          <a:pt x="147447" y="24193"/>
                        </a:cubicBezTo>
                        <a:cubicBezTo>
                          <a:pt x="146018" y="19717"/>
                          <a:pt x="144304" y="15240"/>
                          <a:pt x="141923" y="11144"/>
                        </a:cubicBezTo>
                        <a:cubicBezTo>
                          <a:pt x="139637" y="7048"/>
                          <a:pt x="136779" y="3143"/>
                          <a:pt x="133159" y="0"/>
                        </a:cubicBezTo>
                        <a:cubicBezTo>
                          <a:pt x="137065" y="2857"/>
                          <a:pt x="140113" y="6572"/>
                          <a:pt x="142684" y="10668"/>
                        </a:cubicBezTo>
                        <a:cubicBezTo>
                          <a:pt x="145256" y="14764"/>
                          <a:pt x="147257" y="19145"/>
                          <a:pt x="148876" y="23622"/>
                        </a:cubicBezTo>
                        <a:cubicBezTo>
                          <a:pt x="152114" y="32671"/>
                          <a:pt x="153829" y="42291"/>
                          <a:pt x="154115" y="51911"/>
                        </a:cubicBezTo>
                        <a:cubicBezTo>
                          <a:pt x="154400" y="61531"/>
                          <a:pt x="153257" y="71342"/>
                          <a:pt x="150400" y="80677"/>
                        </a:cubicBezTo>
                        <a:cubicBezTo>
                          <a:pt x="147638" y="90011"/>
                          <a:pt x="143066" y="98869"/>
                          <a:pt x="136779" y="106394"/>
                        </a:cubicBezTo>
                        <a:cubicBezTo>
                          <a:pt x="133636" y="110109"/>
                          <a:pt x="130112" y="113538"/>
                          <a:pt x="126206" y="116586"/>
                        </a:cubicBezTo>
                        <a:cubicBezTo>
                          <a:pt x="122301" y="119634"/>
                          <a:pt x="118205" y="122111"/>
                          <a:pt x="113919" y="124396"/>
                        </a:cubicBezTo>
                        <a:cubicBezTo>
                          <a:pt x="105346" y="128968"/>
                          <a:pt x="96107" y="132302"/>
                          <a:pt x="86582" y="134207"/>
                        </a:cubicBezTo>
                        <a:cubicBezTo>
                          <a:pt x="77057" y="136017"/>
                          <a:pt x="67246" y="136588"/>
                          <a:pt x="57626" y="135636"/>
                        </a:cubicBezTo>
                        <a:cubicBezTo>
                          <a:pt x="48006" y="134684"/>
                          <a:pt x="38481" y="132683"/>
                          <a:pt x="29528" y="128968"/>
                        </a:cubicBezTo>
                        <a:lnTo>
                          <a:pt x="29337" y="128873"/>
                        </a:lnTo>
                        <a:lnTo>
                          <a:pt x="29242" y="128778"/>
                        </a:lnTo>
                        <a:cubicBezTo>
                          <a:pt x="24289" y="124206"/>
                          <a:pt x="19336" y="119539"/>
                          <a:pt x="14478" y="114871"/>
                        </a:cubicBezTo>
                        <a:cubicBezTo>
                          <a:pt x="9716" y="110395"/>
                          <a:pt x="4763" y="105727"/>
                          <a:pt x="0" y="100965"/>
                        </a:cubicBezTo>
                        <a:close/>
                      </a:path>
                    </a:pathLst>
                  </a:custGeom>
                  <a:solidFill>
                    <a:srgbClr val="42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7FC63D66-39CC-45CE-B242-E74B3F14D79A}"/>
                      </a:ext>
                    </a:extLst>
                  </p:cNvPr>
                  <p:cNvSpPr/>
                  <p:nvPr/>
                </p:nvSpPr>
                <p:spPr>
                  <a:xfrm>
                    <a:off x="2325719" y="1396745"/>
                    <a:ext cx="184548" cy="165926"/>
                  </a:xfrm>
                  <a:custGeom>
                    <a:avLst/>
                    <a:gdLst>
                      <a:gd name="connsiteX0" fmla="*/ 155734 w 184548"/>
                      <a:gd name="connsiteY0" fmla="*/ 7715 h 165926"/>
                      <a:gd name="connsiteX1" fmla="*/ 118205 w 184548"/>
                      <a:gd name="connsiteY1" fmla="*/ 5334 h 165926"/>
                      <a:gd name="connsiteX2" fmla="*/ 99441 w 184548"/>
                      <a:gd name="connsiteY2" fmla="*/ 4096 h 165926"/>
                      <a:gd name="connsiteX3" fmla="*/ 80677 w 184548"/>
                      <a:gd name="connsiteY3" fmla="*/ 2858 h 165926"/>
                      <a:gd name="connsiteX4" fmla="*/ 81629 w 184548"/>
                      <a:gd name="connsiteY4" fmla="*/ 2572 h 165926"/>
                      <a:gd name="connsiteX5" fmla="*/ 24384 w 184548"/>
                      <a:gd name="connsiteY5" fmla="*/ 42577 h 165926"/>
                      <a:gd name="connsiteX6" fmla="*/ 25337 w 184548"/>
                      <a:gd name="connsiteY6" fmla="*/ 41243 h 165926"/>
                      <a:gd name="connsiteX7" fmla="*/ 15526 w 184548"/>
                      <a:gd name="connsiteY7" fmla="*/ 81725 h 165926"/>
                      <a:gd name="connsiteX8" fmla="*/ 5620 w 184548"/>
                      <a:gd name="connsiteY8" fmla="*/ 122206 h 165926"/>
                      <a:gd name="connsiteX9" fmla="*/ 4667 w 184548"/>
                      <a:gd name="connsiteY9" fmla="*/ 119444 h 165926"/>
                      <a:gd name="connsiteX10" fmla="*/ 42577 w 184548"/>
                      <a:gd name="connsiteY10" fmla="*/ 150781 h 165926"/>
                      <a:gd name="connsiteX11" fmla="*/ 42005 w 184548"/>
                      <a:gd name="connsiteY11" fmla="*/ 150400 h 165926"/>
                      <a:gd name="connsiteX12" fmla="*/ 57245 w 184548"/>
                      <a:gd name="connsiteY12" fmla="*/ 155829 h 165926"/>
                      <a:gd name="connsiteX13" fmla="*/ 73152 w 184548"/>
                      <a:gd name="connsiteY13" fmla="*/ 159163 h 165926"/>
                      <a:gd name="connsiteX14" fmla="*/ 105537 w 184548"/>
                      <a:gd name="connsiteY14" fmla="*/ 159163 h 165926"/>
                      <a:gd name="connsiteX15" fmla="*/ 135922 w 184548"/>
                      <a:gd name="connsiteY15" fmla="*/ 148590 h 165926"/>
                      <a:gd name="connsiteX16" fmla="*/ 160877 w 184548"/>
                      <a:gd name="connsiteY16" fmla="*/ 127921 h 165926"/>
                      <a:gd name="connsiteX17" fmla="*/ 177355 w 184548"/>
                      <a:gd name="connsiteY17" fmla="*/ 100108 h 165926"/>
                      <a:gd name="connsiteX18" fmla="*/ 181070 w 184548"/>
                      <a:gd name="connsiteY18" fmla="*/ 67913 h 165926"/>
                      <a:gd name="connsiteX19" fmla="*/ 172688 w 184548"/>
                      <a:gd name="connsiteY19" fmla="*/ 36195 h 165926"/>
                      <a:gd name="connsiteX20" fmla="*/ 165068 w 184548"/>
                      <a:gd name="connsiteY20" fmla="*/ 21527 h 165926"/>
                      <a:gd name="connsiteX21" fmla="*/ 155734 w 184548"/>
                      <a:gd name="connsiteY21" fmla="*/ 7715 h 165926"/>
                      <a:gd name="connsiteX22" fmla="*/ 155734 w 184548"/>
                      <a:gd name="connsiteY22" fmla="*/ 7715 h 165926"/>
                      <a:gd name="connsiteX23" fmla="*/ 174117 w 184548"/>
                      <a:gd name="connsiteY23" fmla="*/ 35528 h 165926"/>
                      <a:gd name="connsiteX24" fmla="*/ 183928 w 184548"/>
                      <a:gd name="connsiteY24" fmla="*/ 67532 h 165926"/>
                      <a:gd name="connsiteX25" fmla="*/ 180880 w 184548"/>
                      <a:gd name="connsiteY25" fmla="*/ 101156 h 165926"/>
                      <a:gd name="connsiteX26" fmla="*/ 164306 w 184548"/>
                      <a:gd name="connsiteY26" fmla="*/ 130683 h 165926"/>
                      <a:gd name="connsiteX27" fmla="*/ 138589 w 184548"/>
                      <a:gd name="connsiteY27" fmla="*/ 152876 h 165926"/>
                      <a:gd name="connsiteX28" fmla="*/ 106585 w 184548"/>
                      <a:gd name="connsiteY28" fmla="*/ 164497 h 165926"/>
                      <a:gd name="connsiteX29" fmla="*/ 72580 w 184548"/>
                      <a:gd name="connsiteY29" fmla="*/ 164783 h 165926"/>
                      <a:gd name="connsiteX30" fmla="*/ 55912 w 184548"/>
                      <a:gd name="connsiteY30" fmla="*/ 161354 h 165926"/>
                      <a:gd name="connsiteX31" fmla="*/ 39719 w 184548"/>
                      <a:gd name="connsiteY31" fmla="*/ 155734 h 165926"/>
                      <a:gd name="connsiteX32" fmla="*/ 39433 w 184548"/>
                      <a:gd name="connsiteY32" fmla="*/ 155639 h 165926"/>
                      <a:gd name="connsiteX33" fmla="*/ 39148 w 184548"/>
                      <a:gd name="connsiteY33" fmla="*/ 155353 h 165926"/>
                      <a:gd name="connsiteX34" fmla="*/ 1333 w 184548"/>
                      <a:gd name="connsiteY34" fmla="*/ 123920 h 165926"/>
                      <a:gd name="connsiteX35" fmla="*/ 0 w 184548"/>
                      <a:gd name="connsiteY35" fmla="*/ 122777 h 165926"/>
                      <a:gd name="connsiteX36" fmla="*/ 381 w 184548"/>
                      <a:gd name="connsiteY36" fmla="*/ 121063 h 165926"/>
                      <a:gd name="connsiteX37" fmla="*/ 10668 w 184548"/>
                      <a:gd name="connsiteY37" fmla="*/ 80677 h 165926"/>
                      <a:gd name="connsiteX38" fmla="*/ 21050 w 184548"/>
                      <a:gd name="connsiteY38" fmla="*/ 40291 h 165926"/>
                      <a:gd name="connsiteX39" fmla="*/ 21241 w 184548"/>
                      <a:gd name="connsiteY39" fmla="*/ 39433 h 165926"/>
                      <a:gd name="connsiteX40" fmla="*/ 21908 w 184548"/>
                      <a:gd name="connsiteY40" fmla="*/ 38957 h 165926"/>
                      <a:gd name="connsiteX41" fmla="*/ 80105 w 184548"/>
                      <a:gd name="connsiteY41" fmla="*/ 286 h 165926"/>
                      <a:gd name="connsiteX42" fmla="*/ 80582 w 184548"/>
                      <a:gd name="connsiteY42" fmla="*/ 0 h 165926"/>
                      <a:gd name="connsiteX43" fmla="*/ 81058 w 184548"/>
                      <a:gd name="connsiteY43" fmla="*/ 95 h 165926"/>
                      <a:gd name="connsiteX44" fmla="*/ 99727 w 184548"/>
                      <a:gd name="connsiteY44" fmla="*/ 2000 h 165926"/>
                      <a:gd name="connsiteX45" fmla="*/ 118396 w 184548"/>
                      <a:gd name="connsiteY45" fmla="*/ 3905 h 165926"/>
                      <a:gd name="connsiteX46" fmla="*/ 155734 w 184548"/>
                      <a:gd name="connsiteY46" fmla="*/ 7715 h 165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84548" h="165926">
                        <a:moveTo>
                          <a:pt x="155734" y="7715"/>
                        </a:moveTo>
                        <a:cubicBezTo>
                          <a:pt x="143256" y="7048"/>
                          <a:pt x="130778" y="6191"/>
                          <a:pt x="118205" y="5334"/>
                        </a:cubicBezTo>
                        <a:lnTo>
                          <a:pt x="99441" y="4096"/>
                        </a:lnTo>
                        <a:lnTo>
                          <a:pt x="80677" y="2858"/>
                        </a:lnTo>
                        <a:lnTo>
                          <a:pt x="81629" y="2572"/>
                        </a:lnTo>
                        <a:lnTo>
                          <a:pt x="24384" y="42577"/>
                        </a:lnTo>
                        <a:lnTo>
                          <a:pt x="25337" y="41243"/>
                        </a:lnTo>
                        <a:cubicBezTo>
                          <a:pt x="22193" y="54769"/>
                          <a:pt x="18764" y="68294"/>
                          <a:pt x="15526" y="81725"/>
                        </a:cubicBezTo>
                        <a:lnTo>
                          <a:pt x="5620" y="122206"/>
                        </a:lnTo>
                        <a:lnTo>
                          <a:pt x="4667" y="119444"/>
                        </a:lnTo>
                        <a:lnTo>
                          <a:pt x="42577" y="150781"/>
                        </a:lnTo>
                        <a:lnTo>
                          <a:pt x="42005" y="150400"/>
                        </a:lnTo>
                        <a:cubicBezTo>
                          <a:pt x="46768" y="152591"/>
                          <a:pt x="52007" y="154305"/>
                          <a:pt x="57245" y="155829"/>
                        </a:cubicBezTo>
                        <a:cubicBezTo>
                          <a:pt x="62484" y="157258"/>
                          <a:pt x="67818" y="158401"/>
                          <a:pt x="73152" y="159163"/>
                        </a:cubicBezTo>
                        <a:cubicBezTo>
                          <a:pt x="83915" y="160687"/>
                          <a:pt x="94869" y="160782"/>
                          <a:pt x="105537" y="159163"/>
                        </a:cubicBezTo>
                        <a:cubicBezTo>
                          <a:pt x="116205" y="157544"/>
                          <a:pt x="126587" y="153924"/>
                          <a:pt x="135922" y="148590"/>
                        </a:cubicBezTo>
                        <a:cubicBezTo>
                          <a:pt x="145256" y="143161"/>
                          <a:pt x="153638" y="136112"/>
                          <a:pt x="160877" y="127921"/>
                        </a:cubicBezTo>
                        <a:cubicBezTo>
                          <a:pt x="168021" y="119729"/>
                          <a:pt x="173831" y="110395"/>
                          <a:pt x="177355" y="100108"/>
                        </a:cubicBezTo>
                        <a:cubicBezTo>
                          <a:pt x="180975" y="89821"/>
                          <a:pt x="182118" y="78772"/>
                          <a:pt x="181070" y="67913"/>
                        </a:cubicBezTo>
                        <a:cubicBezTo>
                          <a:pt x="180118" y="57055"/>
                          <a:pt x="177070" y="46292"/>
                          <a:pt x="172688" y="36195"/>
                        </a:cubicBezTo>
                        <a:cubicBezTo>
                          <a:pt x="170498" y="31147"/>
                          <a:pt x="167926" y="26194"/>
                          <a:pt x="165068" y="21527"/>
                        </a:cubicBezTo>
                        <a:cubicBezTo>
                          <a:pt x="162306" y="16669"/>
                          <a:pt x="159258" y="12002"/>
                          <a:pt x="155734" y="7715"/>
                        </a:cubicBezTo>
                        <a:close/>
                        <a:moveTo>
                          <a:pt x="155734" y="7715"/>
                        </a:moveTo>
                        <a:cubicBezTo>
                          <a:pt x="163163" y="16002"/>
                          <a:pt x="169259" y="25432"/>
                          <a:pt x="174117" y="35528"/>
                        </a:cubicBezTo>
                        <a:cubicBezTo>
                          <a:pt x="178975" y="45625"/>
                          <a:pt x="182499" y="56388"/>
                          <a:pt x="183928" y="67532"/>
                        </a:cubicBezTo>
                        <a:cubicBezTo>
                          <a:pt x="185357" y="78772"/>
                          <a:pt x="184309" y="90297"/>
                          <a:pt x="180880" y="101156"/>
                        </a:cubicBezTo>
                        <a:cubicBezTo>
                          <a:pt x="177451" y="112014"/>
                          <a:pt x="171545" y="122015"/>
                          <a:pt x="164306" y="130683"/>
                        </a:cubicBezTo>
                        <a:cubicBezTo>
                          <a:pt x="157067" y="139351"/>
                          <a:pt x="148495" y="147066"/>
                          <a:pt x="138589" y="152876"/>
                        </a:cubicBezTo>
                        <a:cubicBezTo>
                          <a:pt x="128778" y="158687"/>
                          <a:pt x="117824" y="162592"/>
                          <a:pt x="106585" y="164497"/>
                        </a:cubicBezTo>
                        <a:cubicBezTo>
                          <a:pt x="95345" y="166402"/>
                          <a:pt x="83820" y="166306"/>
                          <a:pt x="72580" y="164783"/>
                        </a:cubicBezTo>
                        <a:cubicBezTo>
                          <a:pt x="66961" y="164021"/>
                          <a:pt x="61436" y="162877"/>
                          <a:pt x="55912" y="161354"/>
                        </a:cubicBezTo>
                        <a:cubicBezTo>
                          <a:pt x="50387" y="159829"/>
                          <a:pt x="45149" y="158115"/>
                          <a:pt x="39719" y="155734"/>
                        </a:cubicBezTo>
                        <a:lnTo>
                          <a:pt x="39433" y="155639"/>
                        </a:lnTo>
                        <a:lnTo>
                          <a:pt x="39148" y="155353"/>
                        </a:lnTo>
                        <a:lnTo>
                          <a:pt x="1333" y="123920"/>
                        </a:lnTo>
                        <a:lnTo>
                          <a:pt x="0" y="122777"/>
                        </a:lnTo>
                        <a:lnTo>
                          <a:pt x="381" y="121063"/>
                        </a:lnTo>
                        <a:lnTo>
                          <a:pt x="10668" y="80677"/>
                        </a:lnTo>
                        <a:cubicBezTo>
                          <a:pt x="14097" y="67246"/>
                          <a:pt x="17526" y="53721"/>
                          <a:pt x="21050" y="40291"/>
                        </a:cubicBezTo>
                        <a:lnTo>
                          <a:pt x="21241" y="39433"/>
                        </a:lnTo>
                        <a:lnTo>
                          <a:pt x="21908" y="38957"/>
                        </a:lnTo>
                        <a:lnTo>
                          <a:pt x="80105" y="286"/>
                        </a:lnTo>
                        <a:lnTo>
                          <a:pt x="80582" y="0"/>
                        </a:lnTo>
                        <a:lnTo>
                          <a:pt x="81058" y="95"/>
                        </a:lnTo>
                        <a:lnTo>
                          <a:pt x="99727" y="2000"/>
                        </a:lnTo>
                        <a:lnTo>
                          <a:pt x="118396" y="3905"/>
                        </a:lnTo>
                        <a:cubicBezTo>
                          <a:pt x="130874" y="4953"/>
                          <a:pt x="143256" y="6287"/>
                          <a:pt x="155734" y="7715"/>
                        </a:cubicBezTo>
                        <a:close/>
                      </a:path>
                    </a:pathLst>
                  </a:custGeom>
                  <a:solidFill>
                    <a:srgbClr val="47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BB8E477C-4823-4A8F-A51F-803AB7C1375F}"/>
                  </a:ext>
                </a:extLst>
              </p:cNvPr>
              <p:cNvSpPr/>
              <p:nvPr/>
            </p:nvSpPr>
            <p:spPr>
              <a:xfrm>
                <a:off x="1691354" y="1441233"/>
                <a:ext cx="292264" cy="1143930"/>
              </a:xfrm>
              <a:custGeom>
                <a:avLst/>
                <a:gdLst>
                  <a:gd name="connsiteX0" fmla="*/ 69152 w 292264"/>
                  <a:gd name="connsiteY0" fmla="*/ 283267 h 1143930"/>
                  <a:gd name="connsiteX1" fmla="*/ 2572 w 292264"/>
                  <a:gd name="connsiteY1" fmla="*/ 105340 h 1143930"/>
                  <a:gd name="connsiteX2" fmla="*/ 67913 w 292264"/>
                  <a:gd name="connsiteY2" fmla="*/ 66002 h 1143930"/>
                  <a:gd name="connsiteX3" fmla="*/ 114205 w 292264"/>
                  <a:gd name="connsiteY3" fmla="*/ 36189 h 1143930"/>
                  <a:gd name="connsiteX4" fmla="*/ 157925 w 292264"/>
                  <a:gd name="connsiteY4" fmla="*/ 17520 h 1143930"/>
                  <a:gd name="connsiteX5" fmla="*/ 208026 w 292264"/>
                  <a:gd name="connsiteY5" fmla="*/ 11710 h 1143930"/>
                  <a:gd name="connsiteX6" fmla="*/ 212503 w 292264"/>
                  <a:gd name="connsiteY6" fmla="*/ 34379 h 1143930"/>
                  <a:gd name="connsiteX7" fmla="*/ 261842 w 292264"/>
                  <a:gd name="connsiteY7" fmla="*/ 49810 h 1143930"/>
                  <a:gd name="connsiteX8" fmla="*/ 291846 w 292264"/>
                  <a:gd name="connsiteY8" fmla="*/ 146107 h 1143930"/>
                  <a:gd name="connsiteX9" fmla="*/ 241744 w 292264"/>
                  <a:gd name="connsiteY9" fmla="*/ 277457 h 1143930"/>
                  <a:gd name="connsiteX10" fmla="*/ 229934 w 292264"/>
                  <a:gd name="connsiteY10" fmla="*/ 1055459 h 1143930"/>
                  <a:gd name="connsiteX11" fmla="*/ 0 w 292264"/>
                  <a:gd name="connsiteY11" fmla="*/ 1109752 h 1143930"/>
                  <a:gd name="connsiteX12" fmla="*/ 69152 w 292264"/>
                  <a:gd name="connsiteY12" fmla="*/ 283267 h 114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264" h="1143930">
                    <a:moveTo>
                      <a:pt x="69152" y="283267"/>
                    </a:moveTo>
                    <a:cubicBezTo>
                      <a:pt x="31052" y="243262"/>
                      <a:pt x="11430" y="139059"/>
                      <a:pt x="2572" y="105340"/>
                    </a:cubicBezTo>
                    <a:cubicBezTo>
                      <a:pt x="-2191" y="87243"/>
                      <a:pt x="22193" y="52096"/>
                      <a:pt x="67913" y="66002"/>
                    </a:cubicBezTo>
                    <a:cubicBezTo>
                      <a:pt x="50673" y="38284"/>
                      <a:pt x="101537" y="15424"/>
                      <a:pt x="114205" y="36189"/>
                    </a:cubicBezTo>
                    <a:cubicBezTo>
                      <a:pt x="112490" y="13519"/>
                      <a:pt x="152590" y="4661"/>
                      <a:pt x="157925" y="17520"/>
                    </a:cubicBezTo>
                    <a:cubicBezTo>
                      <a:pt x="162020" y="-1530"/>
                      <a:pt x="202597" y="-7340"/>
                      <a:pt x="208026" y="11710"/>
                    </a:cubicBezTo>
                    <a:cubicBezTo>
                      <a:pt x="209264" y="16091"/>
                      <a:pt x="212503" y="34379"/>
                      <a:pt x="212503" y="34379"/>
                    </a:cubicBezTo>
                    <a:cubicBezTo>
                      <a:pt x="232505" y="31998"/>
                      <a:pt x="250889" y="28378"/>
                      <a:pt x="261842" y="49810"/>
                    </a:cubicBezTo>
                    <a:cubicBezTo>
                      <a:pt x="272796" y="71241"/>
                      <a:pt x="285845" y="119342"/>
                      <a:pt x="291846" y="146107"/>
                    </a:cubicBezTo>
                    <a:cubicBezTo>
                      <a:pt x="296894" y="168967"/>
                      <a:pt x="254889" y="255740"/>
                      <a:pt x="241744" y="277457"/>
                    </a:cubicBezTo>
                    <a:cubicBezTo>
                      <a:pt x="229076" y="298412"/>
                      <a:pt x="230600" y="641217"/>
                      <a:pt x="229934" y="1055459"/>
                    </a:cubicBezTo>
                    <a:cubicBezTo>
                      <a:pt x="229648" y="1215289"/>
                      <a:pt x="0" y="1109752"/>
                      <a:pt x="0" y="1109752"/>
                    </a:cubicBezTo>
                    <a:lnTo>
                      <a:pt x="69152" y="283267"/>
                    </a:ln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EA8FABB7-BCA4-4962-9A47-D7F404707C63}"/>
                  </a:ext>
                </a:extLst>
              </p:cNvPr>
              <p:cNvSpPr/>
              <p:nvPr/>
            </p:nvSpPr>
            <p:spPr>
              <a:xfrm>
                <a:off x="1795462" y="1571552"/>
                <a:ext cx="128433" cy="105554"/>
              </a:xfrm>
              <a:custGeom>
                <a:avLst/>
                <a:gdLst>
                  <a:gd name="connsiteX0" fmla="*/ 0 w 128433"/>
                  <a:gd name="connsiteY0" fmla="*/ 49031 h 105554"/>
                  <a:gd name="connsiteX1" fmla="*/ 0 w 128433"/>
                  <a:gd name="connsiteY1" fmla="*/ 71510 h 105554"/>
                  <a:gd name="connsiteX2" fmla="*/ 9715 w 128433"/>
                  <a:gd name="connsiteY2" fmla="*/ 71129 h 105554"/>
                  <a:gd name="connsiteX3" fmla="*/ 38957 w 128433"/>
                  <a:gd name="connsiteY3" fmla="*/ 42744 h 105554"/>
                  <a:gd name="connsiteX4" fmla="*/ 32385 w 128433"/>
                  <a:gd name="connsiteY4" fmla="*/ 41411 h 105554"/>
                  <a:gd name="connsiteX5" fmla="*/ 26860 w 128433"/>
                  <a:gd name="connsiteY5" fmla="*/ 95037 h 105554"/>
                  <a:gd name="connsiteX6" fmla="*/ 37052 w 128433"/>
                  <a:gd name="connsiteY6" fmla="*/ 93608 h 105554"/>
                  <a:gd name="connsiteX7" fmla="*/ 49816 w 128433"/>
                  <a:gd name="connsiteY7" fmla="*/ 38934 h 105554"/>
                  <a:gd name="connsiteX8" fmla="*/ 41815 w 128433"/>
                  <a:gd name="connsiteY8" fmla="*/ 36267 h 105554"/>
                  <a:gd name="connsiteX9" fmla="*/ 14954 w 128433"/>
                  <a:gd name="connsiteY9" fmla="*/ 102561 h 105554"/>
                  <a:gd name="connsiteX10" fmla="*/ 24670 w 128433"/>
                  <a:gd name="connsiteY10" fmla="*/ 102180 h 105554"/>
                  <a:gd name="connsiteX11" fmla="*/ 84011 w 128433"/>
                  <a:gd name="connsiteY11" fmla="*/ 10931 h 105554"/>
                  <a:gd name="connsiteX12" fmla="*/ 74962 w 128433"/>
                  <a:gd name="connsiteY12" fmla="*/ 10264 h 105554"/>
                  <a:gd name="connsiteX13" fmla="*/ 57245 w 128433"/>
                  <a:gd name="connsiteY13" fmla="*/ 76749 h 105554"/>
                  <a:gd name="connsiteX14" fmla="*/ 66770 w 128433"/>
                  <a:gd name="connsiteY14" fmla="*/ 75415 h 105554"/>
                  <a:gd name="connsiteX15" fmla="*/ 99060 w 128433"/>
                  <a:gd name="connsiteY15" fmla="*/ 11026 h 105554"/>
                  <a:gd name="connsiteX16" fmla="*/ 90297 w 128433"/>
                  <a:gd name="connsiteY16" fmla="*/ 11407 h 105554"/>
                  <a:gd name="connsiteX17" fmla="*/ 92297 w 128433"/>
                  <a:gd name="connsiteY17" fmla="*/ 54365 h 105554"/>
                  <a:gd name="connsiteX18" fmla="*/ 102013 w 128433"/>
                  <a:gd name="connsiteY18" fmla="*/ 55127 h 105554"/>
                  <a:gd name="connsiteX19" fmla="*/ 127730 w 128433"/>
                  <a:gd name="connsiteY19" fmla="*/ 4740 h 105554"/>
                  <a:gd name="connsiteX20" fmla="*/ 118491 w 128433"/>
                  <a:gd name="connsiteY20" fmla="*/ 2930 h 105554"/>
                  <a:gd name="connsiteX21" fmla="*/ 92773 w 128433"/>
                  <a:gd name="connsiteY21" fmla="*/ 53317 h 105554"/>
                  <a:gd name="connsiteX22" fmla="*/ 102489 w 128433"/>
                  <a:gd name="connsiteY22" fmla="*/ 54079 h 105554"/>
                  <a:gd name="connsiteX23" fmla="*/ 100108 w 128433"/>
                  <a:gd name="connsiteY23" fmla="*/ 6930 h 105554"/>
                  <a:gd name="connsiteX24" fmla="*/ 91345 w 128433"/>
                  <a:gd name="connsiteY24" fmla="*/ 7311 h 105554"/>
                  <a:gd name="connsiteX25" fmla="*/ 57150 w 128433"/>
                  <a:gd name="connsiteY25" fmla="*/ 80178 h 105554"/>
                  <a:gd name="connsiteX26" fmla="*/ 66675 w 128433"/>
                  <a:gd name="connsiteY26" fmla="*/ 78749 h 105554"/>
                  <a:gd name="connsiteX27" fmla="*/ 85439 w 128433"/>
                  <a:gd name="connsiteY27" fmla="*/ 7978 h 105554"/>
                  <a:gd name="connsiteX28" fmla="*/ 76390 w 128433"/>
                  <a:gd name="connsiteY28" fmla="*/ 7311 h 105554"/>
                  <a:gd name="connsiteX29" fmla="*/ 15621 w 128433"/>
                  <a:gd name="connsiteY29" fmla="*/ 100561 h 105554"/>
                  <a:gd name="connsiteX30" fmla="*/ 25337 w 128433"/>
                  <a:gd name="connsiteY30" fmla="*/ 100180 h 105554"/>
                  <a:gd name="connsiteX31" fmla="*/ 47815 w 128433"/>
                  <a:gd name="connsiteY31" fmla="*/ 42078 h 105554"/>
                  <a:gd name="connsiteX32" fmla="*/ 39815 w 128433"/>
                  <a:gd name="connsiteY32" fmla="*/ 39411 h 105554"/>
                  <a:gd name="connsiteX33" fmla="*/ 26860 w 128433"/>
                  <a:gd name="connsiteY33" fmla="*/ 96275 h 105554"/>
                  <a:gd name="connsiteX34" fmla="*/ 37052 w 128433"/>
                  <a:gd name="connsiteY34" fmla="*/ 94846 h 105554"/>
                  <a:gd name="connsiteX35" fmla="*/ 42196 w 128433"/>
                  <a:gd name="connsiteY35" fmla="*/ 36934 h 105554"/>
                  <a:gd name="connsiteX36" fmla="*/ 35623 w 128433"/>
                  <a:gd name="connsiteY36" fmla="*/ 35601 h 105554"/>
                  <a:gd name="connsiteX37" fmla="*/ 476 w 128433"/>
                  <a:gd name="connsiteY37" fmla="*/ 69414 h 105554"/>
                  <a:gd name="connsiteX38" fmla="*/ 10192 w 128433"/>
                  <a:gd name="connsiteY38" fmla="*/ 69033 h 105554"/>
                  <a:gd name="connsiteX39" fmla="*/ 10192 w 128433"/>
                  <a:gd name="connsiteY39" fmla="*/ 46554 h 105554"/>
                  <a:gd name="connsiteX40" fmla="*/ 0 w 128433"/>
                  <a:gd name="connsiteY40" fmla="*/ 49031 h 105554"/>
                  <a:gd name="connsiteX41" fmla="*/ 0 w 128433"/>
                  <a:gd name="connsiteY41" fmla="*/ 49031 h 10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28433" h="105554">
                    <a:moveTo>
                      <a:pt x="0" y="49031"/>
                    </a:moveTo>
                    <a:cubicBezTo>
                      <a:pt x="0" y="56556"/>
                      <a:pt x="0" y="64080"/>
                      <a:pt x="0" y="71510"/>
                    </a:cubicBezTo>
                    <a:cubicBezTo>
                      <a:pt x="0" y="76939"/>
                      <a:pt x="8192" y="73891"/>
                      <a:pt x="9715" y="71129"/>
                    </a:cubicBezTo>
                    <a:cubicBezTo>
                      <a:pt x="16669" y="59223"/>
                      <a:pt x="26765" y="49221"/>
                      <a:pt x="38957" y="42744"/>
                    </a:cubicBezTo>
                    <a:cubicBezTo>
                      <a:pt x="36767" y="42268"/>
                      <a:pt x="34576" y="41887"/>
                      <a:pt x="32385" y="41411"/>
                    </a:cubicBezTo>
                    <a:cubicBezTo>
                      <a:pt x="37243" y="58937"/>
                      <a:pt x="29337" y="77701"/>
                      <a:pt x="26860" y="95037"/>
                    </a:cubicBezTo>
                    <a:cubicBezTo>
                      <a:pt x="30290" y="94560"/>
                      <a:pt x="33623" y="94084"/>
                      <a:pt x="37052" y="93608"/>
                    </a:cubicBezTo>
                    <a:cubicBezTo>
                      <a:pt x="37719" y="74653"/>
                      <a:pt x="48196" y="57794"/>
                      <a:pt x="49816" y="38934"/>
                    </a:cubicBezTo>
                    <a:cubicBezTo>
                      <a:pt x="50197" y="34362"/>
                      <a:pt x="44672" y="33886"/>
                      <a:pt x="41815" y="36267"/>
                    </a:cubicBezTo>
                    <a:cubicBezTo>
                      <a:pt x="22384" y="51888"/>
                      <a:pt x="15335" y="78558"/>
                      <a:pt x="14954" y="102561"/>
                    </a:cubicBezTo>
                    <a:cubicBezTo>
                      <a:pt x="14859" y="108086"/>
                      <a:pt x="23146" y="104752"/>
                      <a:pt x="24670" y="102180"/>
                    </a:cubicBezTo>
                    <a:cubicBezTo>
                      <a:pt x="43720" y="71605"/>
                      <a:pt x="57340" y="36077"/>
                      <a:pt x="84011" y="10931"/>
                    </a:cubicBezTo>
                    <a:cubicBezTo>
                      <a:pt x="80963" y="10740"/>
                      <a:pt x="78010" y="10455"/>
                      <a:pt x="74962" y="10264"/>
                    </a:cubicBezTo>
                    <a:cubicBezTo>
                      <a:pt x="76962" y="31505"/>
                      <a:pt x="68866" y="58937"/>
                      <a:pt x="57245" y="76749"/>
                    </a:cubicBezTo>
                    <a:cubicBezTo>
                      <a:pt x="60388" y="76272"/>
                      <a:pt x="63532" y="75796"/>
                      <a:pt x="66770" y="75415"/>
                    </a:cubicBezTo>
                    <a:cubicBezTo>
                      <a:pt x="59627" y="49983"/>
                      <a:pt x="82867" y="27314"/>
                      <a:pt x="99060" y="11026"/>
                    </a:cubicBezTo>
                    <a:cubicBezTo>
                      <a:pt x="96107" y="11121"/>
                      <a:pt x="93250" y="11217"/>
                      <a:pt x="90297" y="11407"/>
                    </a:cubicBezTo>
                    <a:cubicBezTo>
                      <a:pt x="96869" y="24171"/>
                      <a:pt x="93440" y="40649"/>
                      <a:pt x="92297" y="54365"/>
                    </a:cubicBezTo>
                    <a:cubicBezTo>
                      <a:pt x="91821" y="59985"/>
                      <a:pt x="100298" y="59318"/>
                      <a:pt x="102013" y="55127"/>
                    </a:cubicBezTo>
                    <a:cubicBezTo>
                      <a:pt x="108871" y="37506"/>
                      <a:pt x="118015" y="20932"/>
                      <a:pt x="127730" y="4740"/>
                    </a:cubicBezTo>
                    <a:cubicBezTo>
                      <a:pt x="131159" y="-975"/>
                      <a:pt x="121063" y="-1452"/>
                      <a:pt x="118491" y="2930"/>
                    </a:cubicBezTo>
                    <a:cubicBezTo>
                      <a:pt x="108775" y="19218"/>
                      <a:pt x="99631" y="35696"/>
                      <a:pt x="92773" y="53317"/>
                    </a:cubicBezTo>
                    <a:cubicBezTo>
                      <a:pt x="96012" y="53603"/>
                      <a:pt x="99250" y="53793"/>
                      <a:pt x="102489" y="54079"/>
                    </a:cubicBezTo>
                    <a:cubicBezTo>
                      <a:pt x="103823" y="38839"/>
                      <a:pt x="107442" y="21123"/>
                      <a:pt x="100108" y="6930"/>
                    </a:cubicBezTo>
                    <a:cubicBezTo>
                      <a:pt x="98298" y="3406"/>
                      <a:pt x="93440" y="5216"/>
                      <a:pt x="91345" y="7311"/>
                    </a:cubicBezTo>
                    <a:cubicBezTo>
                      <a:pt x="72485" y="26266"/>
                      <a:pt x="48958" y="51126"/>
                      <a:pt x="57150" y="80178"/>
                    </a:cubicBezTo>
                    <a:cubicBezTo>
                      <a:pt x="58388" y="84654"/>
                      <a:pt x="65151" y="80940"/>
                      <a:pt x="66675" y="78749"/>
                    </a:cubicBezTo>
                    <a:cubicBezTo>
                      <a:pt x="79153" y="59699"/>
                      <a:pt x="87535" y="30648"/>
                      <a:pt x="85439" y="7978"/>
                    </a:cubicBezTo>
                    <a:cubicBezTo>
                      <a:pt x="84963" y="3120"/>
                      <a:pt x="78581" y="5311"/>
                      <a:pt x="76390" y="7311"/>
                    </a:cubicBezTo>
                    <a:cubicBezTo>
                      <a:pt x="49149" y="33029"/>
                      <a:pt x="35052" y="69319"/>
                      <a:pt x="15621" y="100561"/>
                    </a:cubicBezTo>
                    <a:cubicBezTo>
                      <a:pt x="18860" y="100466"/>
                      <a:pt x="22098" y="100371"/>
                      <a:pt x="25337" y="100180"/>
                    </a:cubicBezTo>
                    <a:cubicBezTo>
                      <a:pt x="25622" y="79892"/>
                      <a:pt x="31242" y="55413"/>
                      <a:pt x="47815" y="42078"/>
                    </a:cubicBezTo>
                    <a:cubicBezTo>
                      <a:pt x="45148" y="41220"/>
                      <a:pt x="42481" y="40268"/>
                      <a:pt x="39815" y="39411"/>
                    </a:cubicBezTo>
                    <a:cubicBezTo>
                      <a:pt x="38100" y="59032"/>
                      <a:pt x="27623" y="76463"/>
                      <a:pt x="26860" y="96275"/>
                    </a:cubicBezTo>
                    <a:cubicBezTo>
                      <a:pt x="26670" y="101514"/>
                      <a:pt x="36385" y="99037"/>
                      <a:pt x="37052" y="94846"/>
                    </a:cubicBezTo>
                    <a:cubicBezTo>
                      <a:pt x="39815" y="75701"/>
                      <a:pt x="47625" y="56365"/>
                      <a:pt x="42196" y="36934"/>
                    </a:cubicBezTo>
                    <a:cubicBezTo>
                      <a:pt x="41529" y="34458"/>
                      <a:pt x="37338" y="34743"/>
                      <a:pt x="35623" y="35601"/>
                    </a:cubicBezTo>
                    <a:cubicBezTo>
                      <a:pt x="20955" y="43506"/>
                      <a:pt x="8858" y="55032"/>
                      <a:pt x="476" y="69414"/>
                    </a:cubicBezTo>
                    <a:cubicBezTo>
                      <a:pt x="3715" y="69319"/>
                      <a:pt x="6953" y="69224"/>
                      <a:pt x="10192" y="69033"/>
                    </a:cubicBezTo>
                    <a:cubicBezTo>
                      <a:pt x="10192" y="61509"/>
                      <a:pt x="10192" y="53984"/>
                      <a:pt x="10192" y="46554"/>
                    </a:cubicBezTo>
                    <a:cubicBezTo>
                      <a:pt x="10287" y="40935"/>
                      <a:pt x="0" y="43983"/>
                      <a:pt x="0" y="49031"/>
                    </a:cubicBezTo>
                    <a:lnTo>
                      <a:pt x="0" y="49031"/>
                    </a:lnTo>
                    <a:close/>
                  </a:path>
                </a:pathLst>
              </a:custGeom>
              <a:solidFill>
                <a:srgbClr val="D18F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BFAA044-3A5B-4D9E-B66A-FA028011D9C8}"/>
                  </a:ext>
                </a:extLst>
              </p:cNvPr>
              <p:cNvSpPr/>
              <p:nvPr/>
            </p:nvSpPr>
            <p:spPr>
              <a:xfrm>
                <a:off x="1731359" y="1799653"/>
                <a:ext cx="63657" cy="207454"/>
              </a:xfrm>
              <a:custGeom>
                <a:avLst/>
                <a:gdLst>
                  <a:gd name="connsiteX0" fmla="*/ 45625 w 63657"/>
                  <a:gd name="connsiteY0" fmla="*/ 0 h 207454"/>
                  <a:gd name="connsiteX1" fmla="*/ 52578 w 63657"/>
                  <a:gd name="connsiteY1" fmla="*/ 12287 h 207454"/>
                  <a:gd name="connsiteX2" fmla="*/ 58960 w 63657"/>
                  <a:gd name="connsiteY2" fmla="*/ 25051 h 207454"/>
                  <a:gd name="connsiteX3" fmla="*/ 62865 w 63657"/>
                  <a:gd name="connsiteY3" fmla="*/ 38957 h 207454"/>
                  <a:gd name="connsiteX4" fmla="*/ 63627 w 63657"/>
                  <a:gd name="connsiteY4" fmla="*/ 53435 h 207454"/>
                  <a:gd name="connsiteX5" fmla="*/ 54674 w 63657"/>
                  <a:gd name="connsiteY5" fmla="*/ 109633 h 207454"/>
                  <a:gd name="connsiteX6" fmla="*/ 46863 w 63657"/>
                  <a:gd name="connsiteY6" fmla="*/ 137065 h 207454"/>
                  <a:gd name="connsiteX7" fmla="*/ 35147 w 63657"/>
                  <a:gd name="connsiteY7" fmla="*/ 163068 h 207454"/>
                  <a:gd name="connsiteX8" fmla="*/ 19622 w 63657"/>
                  <a:gd name="connsiteY8" fmla="*/ 186976 h 207454"/>
                  <a:gd name="connsiteX9" fmla="*/ 0 w 63657"/>
                  <a:gd name="connsiteY9" fmla="*/ 207454 h 207454"/>
                  <a:gd name="connsiteX10" fmla="*/ 17335 w 63657"/>
                  <a:gd name="connsiteY10" fmla="*/ 185356 h 207454"/>
                  <a:gd name="connsiteX11" fmla="*/ 31242 w 63657"/>
                  <a:gd name="connsiteY11" fmla="*/ 161068 h 207454"/>
                  <a:gd name="connsiteX12" fmla="*/ 49244 w 63657"/>
                  <a:gd name="connsiteY12" fmla="*/ 108395 h 207454"/>
                  <a:gd name="connsiteX13" fmla="*/ 55245 w 63657"/>
                  <a:gd name="connsiteY13" fmla="*/ 80867 h 207454"/>
                  <a:gd name="connsiteX14" fmla="*/ 59341 w 63657"/>
                  <a:gd name="connsiteY14" fmla="*/ 53245 h 207454"/>
                  <a:gd name="connsiteX15" fmla="*/ 56483 w 63657"/>
                  <a:gd name="connsiteY15" fmla="*/ 26098 h 207454"/>
                  <a:gd name="connsiteX16" fmla="*/ 45625 w 63657"/>
                  <a:gd name="connsiteY16" fmla="*/ 0 h 20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657" h="207454">
                    <a:moveTo>
                      <a:pt x="45625" y="0"/>
                    </a:moveTo>
                    <a:lnTo>
                      <a:pt x="52578" y="12287"/>
                    </a:lnTo>
                    <a:cubicBezTo>
                      <a:pt x="54864" y="16383"/>
                      <a:pt x="57150" y="20574"/>
                      <a:pt x="58960" y="25051"/>
                    </a:cubicBezTo>
                    <a:cubicBezTo>
                      <a:pt x="60770" y="29527"/>
                      <a:pt x="62103" y="34195"/>
                      <a:pt x="62865" y="38957"/>
                    </a:cubicBezTo>
                    <a:cubicBezTo>
                      <a:pt x="63627" y="43720"/>
                      <a:pt x="63722" y="48577"/>
                      <a:pt x="63627" y="53435"/>
                    </a:cubicBezTo>
                    <a:cubicBezTo>
                      <a:pt x="62865" y="72676"/>
                      <a:pt x="58769" y="91154"/>
                      <a:pt x="54674" y="109633"/>
                    </a:cubicBezTo>
                    <a:cubicBezTo>
                      <a:pt x="52578" y="118777"/>
                      <a:pt x="50102" y="128111"/>
                      <a:pt x="46863" y="137065"/>
                    </a:cubicBezTo>
                    <a:cubicBezTo>
                      <a:pt x="43529" y="146018"/>
                      <a:pt x="39719" y="154781"/>
                      <a:pt x="35147" y="163068"/>
                    </a:cubicBezTo>
                    <a:cubicBezTo>
                      <a:pt x="30575" y="171450"/>
                      <a:pt x="25432" y="179451"/>
                      <a:pt x="19622" y="186976"/>
                    </a:cubicBezTo>
                    <a:cubicBezTo>
                      <a:pt x="13716" y="194405"/>
                      <a:pt x="7430" y="201549"/>
                      <a:pt x="0" y="207454"/>
                    </a:cubicBezTo>
                    <a:cubicBezTo>
                      <a:pt x="6477" y="200596"/>
                      <a:pt x="12192" y="193072"/>
                      <a:pt x="17335" y="185356"/>
                    </a:cubicBezTo>
                    <a:cubicBezTo>
                      <a:pt x="22479" y="177546"/>
                      <a:pt x="27146" y="169450"/>
                      <a:pt x="31242" y="161068"/>
                    </a:cubicBezTo>
                    <a:cubicBezTo>
                      <a:pt x="39434" y="144304"/>
                      <a:pt x="45339" y="126683"/>
                      <a:pt x="49244" y="108395"/>
                    </a:cubicBezTo>
                    <a:cubicBezTo>
                      <a:pt x="51435" y="99250"/>
                      <a:pt x="53435" y="90106"/>
                      <a:pt x="55245" y="80867"/>
                    </a:cubicBezTo>
                    <a:cubicBezTo>
                      <a:pt x="57055" y="71723"/>
                      <a:pt x="58579" y="62484"/>
                      <a:pt x="59341" y="53245"/>
                    </a:cubicBezTo>
                    <a:cubicBezTo>
                      <a:pt x="60008" y="44005"/>
                      <a:pt x="59531" y="34862"/>
                      <a:pt x="56483" y="26098"/>
                    </a:cubicBezTo>
                    <a:cubicBezTo>
                      <a:pt x="53435" y="17240"/>
                      <a:pt x="49054" y="8763"/>
                      <a:pt x="45625" y="0"/>
                    </a:cubicBezTo>
                    <a:close/>
                  </a:path>
                </a:pathLst>
              </a:custGeom>
              <a:solidFill>
                <a:srgbClr val="52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104F43C6-EA96-4B0D-8C64-B92A237EA9DD}"/>
                  </a:ext>
                </a:extLst>
              </p:cNvPr>
              <p:cNvSpPr/>
              <p:nvPr/>
            </p:nvSpPr>
            <p:spPr>
              <a:xfrm>
                <a:off x="1807677" y="1909052"/>
                <a:ext cx="96432" cy="623739"/>
              </a:xfrm>
              <a:custGeom>
                <a:avLst/>
                <a:gdLst>
                  <a:gd name="connsiteX0" fmla="*/ 45792 w 96432"/>
                  <a:gd name="connsiteY0" fmla="*/ 623740 h 623739"/>
                  <a:gd name="connsiteX1" fmla="*/ 78844 w 96432"/>
                  <a:gd name="connsiteY1" fmla="*/ 284078 h 623739"/>
                  <a:gd name="connsiteX2" fmla="*/ 70081 w 96432"/>
                  <a:gd name="connsiteY2" fmla="*/ 201401 h 623739"/>
                  <a:gd name="connsiteX3" fmla="*/ 13598 w 96432"/>
                  <a:gd name="connsiteY3" fmla="*/ 129107 h 623739"/>
                  <a:gd name="connsiteX4" fmla="*/ 7407 w 96432"/>
                  <a:gd name="connsiteY4" fmla="*/ 18140 h 623739"/>
                  <a:gd name="connsiteX5" fmla="*/ 47412 w 96432"/>
                  <a:gd name="connsiteY5" fmla="*/ 4805 h 623739"/>
                  <a:gd name="connsiteX6" fmla="*/ 24076 w 96432"/>
                  <a:gd name="connsiteY6" fmla="*/ 53288 h 623739"/>
                  <a:gd name="connsiteX7" fmla="*/ 71129 w 96432"/>
                  <a:gd name="connsiteY7" fmla="*/ 177017 h 623739"/>
                  <a:gd name="connsiteX8" fmla="*/ 95418 w 96432"/>
                  <a:gd name="connsiteY8" fmla="*/ 237406 h 623739"/>
                  <a:gd name="connsiteX9" fmla="*/ 69700 w 96432"/>
                  <a:gd name="connsiteY9" fmla="*/ 478674 h 623739"/>
                  <a:gd name="connsiteX10" fmla="*/ 45792 w 96432"/>
                  <a:gd name="connsiteY10" fmla="*/ 623740 h 623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32" h="623739">
                    <a:moveTo>
                      <a:pt x="45792" y="623740"/>
                    </a:moveTo>
                    <a:cubicBezTo>
                      <a:pt x="52936" y="591831"/>
                      <a:pt x="74082" y="338276"/>
                      <a:pt x="78844" y="284078"/>
                    </a:cubicBezTo>
                    <a:cubicBezTo>
                      <a:pt x="83607" y="229881"/>
                      <a:pt x="81988" y="222833"/>
                      <a:pt x="70081" y="201401"/>
                    </a:cubicBezTo>
                    <a:cubicBezTo>
                      <a:pt x="58175" y="179970"/>
                      <a:pt x="33601" y="172731"/>
                      <a:pt x="13598" y="129107"/>
                    </a:cubicBezTo>
                    <a:cubicBezTo>
                      <a:pt x="-6309" y="85482"/>
                      <a:pt x="-689" y="31380"/>
                      <a:pt x="7407" y="18140"/>
                    </a:cubicBezTo>
                    <a:cubicBezTo>
                      <a:pt x="30267" y="-12340"/>
                      <a:pt x="47412" y="4805"/>
                      <a:pt x="47412" y="4805"/>
                    </a:cubicBezTo>
                    <a:cubicBezTo>
                      <a:pt x="47412" y="4805"/>
                      <a:pt x="24076" y="41477"/>
                      <a:pt x="24076" y="53288"/>
                    </a:cubicBezTo>
                    <a:cubicBezTo>
                      <a:pt x="24076" y="65194"/>
                      <a:pt x="49793" y="153681"/>
                      <a:pt x="71129" y="177017"/>
                    </a:cubicBezTo>
                    <a:cubicBezTo>
                      <a:pt x="92560" y="200354"/>
                      <a:pt x="99228" y="181304"/>
                      <a:pt x="95418" y="237406"/>
                    </a:cubicBezTo>
                    <a:cubicBezTo>
                      <a:pt x="91608" y="293508"/>
                      <a:pt x="69700" y="478674"/>
                      <a:pt x="69700" y="478674"/>
                    </a:cubicBezTo>
                    <a:lnTo>
                      <a:pt x="45792" y="623740"/>
                    </a:ln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C3E91773-2653-4019-9E6E-F699DF58EB46}"/>
                  </a:ext>
                </a:extLst>
              </p:cNvPr>
              <p:cNvSpPr/>
              <p:nvPr/>
            </p:nvSpPr>
            <p:spPr>
              <a:xfrm>
                <a:off x="1817532" y="1875228"/>
                <a:ext cx="219265" cy="735287"/>
              </a:xfrm>
              <a:custGeom>
                <a:avLst/>
                <a:gdLst>
                  <a:gd name="connsiteX0" fmla="*/ 36223 w 219265"/>
                  <a:gd name="connsiteY0" fmla="*/ 192267 h 735287"/>
                  <a:gd name="connsiteX1" fmla="*/ 80228 w 219265"/>
                  <a:gd name="connsiteY1" fmla="*/ 253418 h 735287"/>
                  <a:gd name="connsiteX2" fmla="*/ 53177 w 219265"/>
                  <a:gd name="connsiteY2" fmla="*/ 523833 h 735287"/>
                  <a:gd name="connsiteX3" fmla="*/ 48796 w 219265"/>
                  <a:gd name="connsiteY3" fmla="*/ 693949 h 735287"/>
                  <a:gd name="connsiteX4" fmla="*/ 51177 w 219265"/>
                  <a:gd name="connsiteY4" fmla="*/ 735288 h 735287"/>
                  <a:gd name="connsiteX5" fmla="*/ 116900 w 219265"/>
                  <a:gd name="connsiteY5" fmla="*/ 735288 h 735287"/>
                  <a:gd name="connsiteX6" fmla="*/ 124996 w 219265"/>
                  <a:gd name="connsiteY6" fmla="*/ 711666 h 735287"/>
                  <a:gd name="connsiteX7" fmla="*/ 197291 w 219265"/>
                  <a:gd name="connsiteY7" fmla="*/ 600699 h 735287"/>
                  <a:gd name="connsiteX8" fmla="*/ 216341 w 219265"/>
                  <a:gd name="connsiteY8" fmla="*/ 460491 h 735287"/>
                  <a:gd name="connsiteX9" fmla="*/ 203006 w 219265"/>
                  <a:gd name="connsiteY9" fmla="*/ 248655 h 735287"/>
                  <a:gd name="connsiteX10" fmla="*/ 199196 w 219265"/>
                  <a:gd name="connsiteY10" fmla="*/ 209984 h 735287"/>
                  <a:gd name="connsiteX11" fmla="*/ 217579 w 219265"/>
                  <a:gd name="connsiteY11" fmla="*/ 139594 h 735287"/>
                  <a:gd name="connsiteX12" fmla="*/ 213102 w 219265"/>
                  <a:gd name="connsiteY12" fmla="*/ 33009 h 735287"/>
                  <a:gd name="connsiteX13" fmla="*/ 187385 w 219265"/>
                  <a:gd name="connsiteY13" fmla="*/ 11102 h 735287"/>
                  <a:gd name="connsiteX14" fmla="*/ 165287 w 219265"/>
                  <a:gd name="connsiteY14" fmla="*/ 17293 h 735287"/>
                  <a:gd name="connsiteX15" fmla="*/ 152428 w 219265"/>
                  <a:gd name="connsiteY15" fmla="*/ 5577 h 735287"/>
                  <a:gd name="connsiteX16" fmla="*/ 121948 w 219265"/>
                  <a:gd name="connsiteY16" fmla="*/ 4625 h 735287"/>
                  <a:gd name="connsiteX17" fmla="*/ 117471 w 219265"/>
                  <a:gd name="connsiteY17" fmla="*/ 8625 h 735287"/>
                  <a:gd name="connsiteX18" fmla="*/ 104136 w 219265"/>
                  <a:gd name="connsiteY18" fmla="*/ 720 h 735287"/>
                  <a:gd name="connsiteX19" fmla="*/ 78704 w 219265"/>
                  <a:gd name="connsiteY19" fmla="*/ 5292 h 735287"/>
                  <a:gd name="connsiteX20" fmla="*/ 61083 w 219265"/>
                  <a:gd name="connsiteY20" fmla="*/ 720 h 735287"/>
                  <a:gd name="connsiteX21" fmla="*/ 35842 w 219265"/>
                  <a:gd name="connsiteY21" fmla="*/ 17103 h 735287"/>
                  <a:gd name="connsiteX22" fmla="*/ 36318 w 219265"/>
                  <a:gd name="connsiteY22" fmla="*/ 35676 h 735287"/>
                  <a:gd name="connsiteX23" fmla="*/ 8505 w 219265"/>
                  <a:gd name="connsiteY23" fmla="*/ 47106 h 735287"/>
                  <a:gd name="connsiteX24" fmla="*/ 1838 w 219265"/>
                  <a:gd name="connsiteY24" fmla="*/ 130831 h 735287"/>
                  <a:gd name="connsiteX25" fmla="*/ 36223 w 219265"/>
                  <a:gd name="connsiteY25" fmla="*/ 192267 h 735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9265" h="735287">
                    <a:moveTo>
                      <a:pt x="36223" y="192267"/>
                    </a:moveTo>
                    <a:cubicBezTo>
                      <a:pt x="52606" y="209127"/>
                      <a:pt x="80705" y="233892"/>
                      <a:pt x="80228" y="253418"/>
                    </a:cubicBezTo>
                    <a:cubicBezTo>
                      <a:pt x="79752" y="272944"/>
                      <a:pt x="58892" y="499734"/>
                      <a:pt x="53177" y="523833"/>
                    </a:cubicBezTo>
                    <a:cubicBezTo>
                      <a:pt x="47462" y="547931"/>
                      <a:pt x="46796" y="667946"/>
                      <a:pt x="48796" y="693949"/>
                    </a:cubicBezTo>
                    <a:cubicBezTo>
                      <a:pt x="49272" y="700236"/>
                      <a:pt x="50129" y="715571"/>
                      <a:pt x="51177" y="735288"/>
                    </a:cubicBezTo>
                    <a:lnTo>
                      <a:pt x="116900" y="735288"/>
                    </a:lnTo>
                    <a:cubicBezTo>
                      <a:pt x="121376" y="722143"/>
                      <a:pt x="124424" y="713190"/>
                      <a:pt x="124996" y="711666"/>
                    </a:cubicBezTo>
                    <a:cubicBezTo>
                      <a:pt x="127568" y="704046"/>
                      <a:pt x="194814" y="603176"/>
                      <a:pt x="197291" y="600699"/>
                    </a:cubicBezTo>
                    <a:cubicBezTo>
                      <a:pt x="199862" y="598128"/>
                      <a:pt x="216341" y="460491"/>
                      <a:pt x="216341" y="460491"/>
                    </a:cubicBezTo>
                    <a:cubicBezTo>
                      <a:pt x="213769" y="435155"/>
                      <a:pt x="206816" y="287327"/>
                      <a:pt x="203006" y="248655"/>
                    </a:cubicBezTo>
                    <a:cubicBezTo>
                      <a:pt x="199196" y="209984"/>
                      <a:pt x="199196" y="209984"/>
                      <a:pt x="199196" y="209984"/>
                    </a:cubicBezTo>
                    <a:cubicBezTo>
                      <a:pt x="199196" y="209984"/>
                      <a:pt x="211959" y="184362"/>
                      <a:pt x="217579" y="139594"/>
                    </a:cubicBezTo>
                    <a:cubicBezTo>
                      <a:pt x="221389" y="109114"/>
                      <a:pt x="218246" y="43773"/>
                      <a:pt x="213102" y="33009"/>
                    </a:cubicBezTo>
                    <a:cubicBezTo>
                      <a:pt x="208054" y="22246"/>
                      <a:pt x="199291" y="10435"/>
                      <a:pt x="187385" y="11102"/>
                    </a:cubicBezTo>
                    <a:cubicBezTo>
                      <a:pt x="175478" y="11769"/>
                      <a:pt x="165287" y="17293"/>
                      <a:pt x="165287" y="17293"/>
                    </a:cubicBezTo>
                    <a:cubicBezTo>
                      <a:pt x="165287" y="17293"/>
                      <a:pt x="160334" y="10435"/>
                      <a:pt x="152428" y="5577"/>
                    </a:cubicBezTo>
                    <a:cubicBezTo>
                      <a:pt x="144617" y="815"/>
                      <a:pt x="125282" y="1291"/>
                      <a:pt x="121948" y="4625"/>
                    </a:cubicBezTo>
                    <a:cubicBezTo>
                      <a:pt x="118614" y="7959"/>
                      <a:pt x="117471" y="8625"/>
                      <a:pt x="117471" y="8625"/>
                    </a:cubicBezTo>
                    <a:cubicBezTo>
                      <a:pt x="117471" y="8625"/>
                      <a:pt x="113852" y="3863"/>
                      <a:pt x="104136" y="720"/>
                    </a:cubicBezTo>
                    <a:cubicBezTo>
                      <a:pt x="94421" y="-2328"/>
                      <a:pt x="78704" y="5292"/>
                      <a:pt x="78704" y="5292"/>
                    </a:cubicBezTo>
                    <a:cubicBezTo>
                      <a:pt x="78704" y="5292"/>
                      <a:pt x="73466" y="1196"/>
                      <a:pt x="61083" y="720"/>
                    </a:cubicBezTo>
                    <a:cubicBezTo>
                      <a:pt x="48701" y="243"/>
                      <a:pt x="36318" y="6244"/>
                      <a:pt x="35842" y="17103"/>
                    </a:cubicBezTo>
                    <a:cubicBezTo>
                      <a:pt x="35366" y="28056"/>
                      <a:pt x="36318" y="35676"/>
                      <a:pt x="36318" y="35676"/>
                    </a:cubicBezTo>
                    <a:cubicBezTo>
                      <a:pt x="36318" y="35676"/>
                      <a:pt x="19173" y="32533"/>
                      <a:pt x="8505" y="47106"/>
                    </a:cubicBezTo>
                    <a:cubicBezTo>
                      <a:pt x="-2163" y="61584"/>
                      <a:pt x="-734" y="97779"/>
                      <a:pt x="1838" y="130831"/>
                    </a:cubicBezTo>
                    <a:cubicBezTo>
                      <a:pt x="4600" y="163978"/>
                      <a:pt x="19840" y="175408"/>
                      <a:pt x="36223" y="192267"/>
                    </a:cubicBezTo>
                    <a:close/>
                  </a:path>
                </a:pathLst>
              </a:custGeom>
              <a:solidFill>
                <a:srgbClr val="FF4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034C92B1-19CD-4FCB-B5B7-74728BBA9D7D}"/>
                  </a:ext>
                </a:extLst>
              </p:cNvPr>
              <p:cNvSpPr/>
              <p:nvPr/>
            </p:nvSpPr>
            <p:spPr>
              <a:xfrm>
                <a:off x="1693333" y="1506282"/>
                <a:ext cx="150039" cy="642366"/>
              </a:xfrm>
              <a:custGeom>
                <a:avLst/>
                <a:gdLst>
                  <a:gd name="connsiteX0" fmla="*/ 72411 w 150039"/>
                  <a:gd name="connsiteY0" fmla="*/ 202978 h 642366"/>
                  <a:gd name="connsiteX1" fmla="*/ 19642 w 150039"/>
                  <a:gd name="connsiteY1" fmla="*/ 83534 h 642366"/>
                  <a:gd name="connsiteX2" fmla="*/ 35835 w 150039"/>
                  <a:gd name="connsiteY2" fmla="*/ 3143 h 642366"/>
                  <a:gd name="connsiteX3" fmla="*/ 31644 w 150039"/>
                  <a:gd name="connsiteY3" fmla="*/ 1333 h 642366"/>
                  <a:gd name="connsiteX4" fmla="*/ 30310 w 150039"/>
                  <a:gd name="connsiteY4" fmla="*/ 0 h 642366"/>
                  <a:gd name="connsiteX5" fmla="*/ 592 w 150039"/>
                  <a:gd name="connsiteY5" fmla="*/ 40291 h 642366"/>
                  <a:gd name="connsiteX6" fmla="*/ 67172 w 150039"/>
                  <a:gd name="connsiteY6" fmla="*/ 218218 h 642366"/>
                  <a:gd name="connsiteX7" fmla="*/ 17547 w 150039"/>
                  <a:gd name="connsiteY7" fmla="*/ 566452 h 642366"/>
                  <a:gd name="connsiteX8" fmla="*/ 32310 w 150039"/>
                  <a:gd name="connsiteY8" fmla="*/ 642366 h 642366"/>
                  <a:gd name="connsiteX9" fmla="*/ 74316 w 150039"/>
                  <a:gd name="connsiteY9" fmla="*/ 298228 h 642366"/>
                  <a:gd name="connsiteX10" fmla="*/ 102414 w 150039"/>
                  <a:gd name="connsiteY10" fmla="*/ 216408 h 642366"/>
                  <a:gd name="connsiteX11" fmla="*/ 150039 w 150039"/>
                  <a:gd name="connsiteY11" fmla="*/ 224981 h 642366"/>
                  <a:gd name="connsiteX12" fmla="*/ 116226 w 150039"/>
                  <a:gd name="connsiteY12" fmla="*/ 204502 h 642366"/>
                  <a:gd name="connsiteX13" fmla="*/ 72411 w 150039"/>
                  <a:gd name="connsiteY13" fmla="*/ 202978 h 642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0039" h="642366">
                    <a:moveTo>
                      <a:pt x="72411" y="202978"/>
                    </a:moveTo>
                    <a:cubicBezTo>
                      <a:pt x="51456" y="192500"/>
                      <a:pt x="36216" y="134017"/>
                      <a:pt x="19642" y="83534"/>
                    </a:cubicBezTo>
                    <a:cubicBezTo>
                      <a:pt x="2973" y="33147"/>
                      <a:pt x="10593" y="-1143"/>
                      <a:pt x="35835" y="3143"/>
                    </a:cubicBezTo>
                    <a:lnTo>
                      <a:pt x="31644" y="1333"/>
                    </a:lnTo>
                    <a:cubicBezTo>
                      <a:pt x="31644" y="1333"/>
                      <a:pt x="31167" y="857"/>
                      <a:pt x="30310" y="0"/>
                    </a:cubicBezTo>
                    <a:cubicBezTo>
                      <a:pt x="8117" y="6858"/>
                      <a:pt x="-2742" y="27718"/>
                      <a:pt x="592" y="40291"/>
                    </a:cubicBezTo>
                    <a:cubicBezTo>
                      <a:pt x="9450" y="74009"/>
                      <a:pt x="29167" y="178308"/>
                      <a:pt x="67172" y="218218"/>
                    </a:cubicBezTo>
                    <a:lnTo>
                      <a:pt x="17547" y="566452"/>
                    </a:lnTo>
                    <a:lnTo>
                      <a:pt x="32310" y="642366"/>
                    </a:lnTo>
                    <a:lnTo>
                      <a:pt x="74316" y="298228"/>
                    </a:lnTo>
                    <a:cubicBezTo>
                      <a:pt x="74316" y="298228"/>
                      <a:pt x="87174" y="221647"/>
                      <a:pt x="102414" y="216408"/>
                    </a:cubicBezTo>
                    <a:cubicBezTo>
                      <a:pt x="117654" y="211169"/>
                      <a:pt x="150039" y="224981"/>
                      <a:pt x="150039" y="224981"/>
                    </a:cubicBezTo>
                    <a:cubicBezTo>
                      <a:pt x="150039" y="224981"/>
                      <a:pt x="132894" y="209264"/>
                      <a:pt x="116226" y="204502"/>
                    </a:cubicBezTo>
                    <a:cubicBezTo>
                      <a:pt x="99557" y="199644"/>
                      <a:pt x="93366" y="213455"/>
                      <a:pt x="72411" y="2029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8D1E3574-2B74-4E9C-96BE-51CCAD0BCFC5}"/>
                  </a:ext>
                </a:extLst>
              </p:cNvPr>
              <p:cNvSpPr/>
              <p:nvPr/>
            </p:nvSpPr>
            <p:spPr>
              <a:xfrm>
                <a:off x="1695545" y="1441152"/>
                <a:ext cx="203263" cy="131124"/>
              </a:xfrm>
              <a:custGeom>
                <a:avLst/>
                <a:gdLst>
                  <a:gd name="connsiteX0" fmla="*/ 153734 w 203263"/>
                  <a:gd name="connsiteY0" fmla="*/ 17505 h 131124"/>
                  <a:gd name="connsiteX1" fmla="*/ 110014 w 203263"/>
                  <a:gd name="connsiteY1" fmla="*/ 36174 h 131124"/>
                  <a:gd name="connsiteX2" fmla="*/ 63722 w 203263"/>
                  <a:gd name="connsiteY2" fmla="*/ 65988 h 131124"/>
                  <a:gd name="connsiteX3" fmla="*/ 0 w 203263"/>
                  <a:gd name="connsiteY3" fmla="*/ 89990 h 131124"/>
                  <a:gd name="connsiteX4" fmla="*/ 3334 w 203263"/>
                  <a:gd name="connsiteY4" fmla="*/ 85418 h 131124"/>
                  <a:gd name="connsiteX5" fmla="*/ 47149 w 203263"/>
                  <a:gd name="connsiteY5" fmla="*/ 73703 h 131124"/>
                  <a:gd name="connsiteX6" fmla="*/ 76295 w 203263"/>
                  <a:gd name="connsiteY6" fmla="*/ 123518 h 131124"/>
                  <a:gd name="connsiteX7" fmla="*/ 83629 w 203263"/>
                  <a:gd name="connsiteY7" fmla="*/ 106659 h 131124"/>
                  <a:gd name="connsiteX8" fmla="*/ 78581 w 203263"/>
                  <a:gd name="connsiteY8" fmla="*/ 46366 h 131124"/>
                  <a:gd name="connsiteX9" fmla="*/ 111919 w 203263"/>
                  <a:gd name="connsiteY9" fmla="*/ 64082 h 131124"/>
                  <a:gd name="connsiteX10" fmla="*/ 125540 w 203263"/>
                  <a:gd name="connsiteY10" fmla="*/ 105326 h 131124"/>
                  <a:gd name="connsiteX11" fmla="*/ 119539 w 203263"/>
                  <a:gd name="connsiteY11" fmla="*/ 59701 h 131124"/>
                  <a:gd name="connsiteX12" fmla="*/ 136398 w 203263"/>
                  <a:gd name="connsiteY12" fmla="*/ 26744 h 131124"/>
                  <a:gd name="connsiteX13" fmla="*/ 158210 w 203263"/>
                  <a:gd name="connsiteY13" fmla="*/ 46271 h 131124"/>
                  <a:gd name="connsiteX14" fmla="*/ 163068 w 203263"/>
                  <a:gd name="connsiteY14" fmla="*/ 46271 h 131124"/>
                  <a:gd name="connsiteX15" fmla="*/ 162973 w 203263"/>
                  <a:gd name="connsiteY15" fmla="*/ 46080 h 131124"/>
                  <a:gd name="connsiteX16" fmla="*/ 158496 w 203263"/>
                  <a:gd name="connsiteY16" fmla="*/ 24078 h 131124"/>
                  <a:gd name="connsiteX17" fmla="*/ 180689 w 203263"/>
                  <a:gd name="connsiteY17" fmla="*/ 13124 h 131124"/>
                  <a:gd name="connsiteX18" fmla="*/ 203263 w 203263"/>
                  <a:gd name="connsiteY18" fmla="*/ 10076 h 131124"/>
                  <a:gd name="connsiteX19" fmla="*/ 153734 w 203263"/>
                  <a:gd name="connsiteY19" fmla="*/ 17505 h 13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263" h="131124">
                    <a:moveTo>
                      <a:pt x="153734" y="17505"/>
                    </a:moveTo>
                    <a:cubicBezTo>
                      <a:pt x="148304" y="4646"/>
                      <a:pt x="108204" y="13505"/>
                      <a:pt x="110014" y="36174"/>
                    </a:cubicBezTo>
                    <a:cubicBezTo>
                      <a:pt x="97346" y="15410"/>
                      <a:pt x="46387" y="38270"/>
                      <a:pt x="63722" y="65988"/>
                    </a:cubicBezTo>
                    <a:cubicBezTo>
                      <a:pt x="29242" y="55415"/>
                      <a:pt x="6858" y="72941"/>
                      <a:pt x="0" y="89990"/>
                    </a:cubicBezTo>
                    <a:cubicBezTo>
                      <a:pt x="2096" y="87419"/>
                      <a:pt x="3334" y="85418"/>
                      <a:pt x="3334" y="85418"/>
                    </a:cubicBezTo>
                    <a:cubicBezTo>
                      <a:pt x="10001" y="69702"/>
                      <a:pt x="32004" y="63511"/>
                      <a:pt x="47149" y="73703"/>
                    </a:cubicBezTo>
                    <a:cubicBezTo>
                      <a:pt x="62389" y="83799"/>
                      <a:pt x="74771" y="104754"/>
                      <a:pt x="76295" y="123518"/>
                    </a:cubicBezTo>
                    <a:cubicBezTo>
                      <a:pt x="77915" y="142188"/>
                      <a:pt x="89916" y="122566"/>
                      <a:pt x="83629" y="106659"/>
                    </a:cubicBezTo>
                    <a:cubicBezTo>
                      <a:pt x="77248" y="90848"/>
                      <a:pt x="65818" y="61892"/>
                      <a:pt x="78581" y="46366"/>
                    </a:cubicBezTo>
                    <a:cubicBezTo>
                      <a:pt x="91249" y="30840"/>
                      <a:pt x="105823" y="42270"/>
                      <a:pt x="111919" y="64082"/>
                    </a:cubicBezTo>
                    <a:cubicBezTo>
                      <a:pt x="117919" y="85990"/>
                      <a:pt x="125540" y="105326"/>
                      <a:pt x="125540" y="105326"/>
                    </a:cubicBezTo>
                    <a:cubicBezTo>
                      <a:pt x="125540" y="105326"/>
                      <a:pt x="123349" y="77132"/>
                      <a:pt x="119539" y="59701"/>
                    </a:cubicBezTo>
                    <a:cubicBezTo>
                      <a:pt x="115729" y="42270"/>
                      <a:pt x="124587" y="27316"/>
                      <a:pt x="136398" y="26744"/>
                    </a:cubicBezTo>
                    <a:cubicBezTo>
                      <a:pt x="146780" y="26173"/>
                      <a:pt x="156210" y="42556"/>
                      <a:pt x="158210" y="46271"/>
                    </a:cubicBezTo>
                    <a:lnTo>
                      <a:pt x="163068" y="46271"/>
                    </a:lnTo>
                    <a:cubicBezTo>
                      <a:pt x="163068" y="46176"/>
                      <a:pt x="163068" y="46176"/>
                      <a:pt x="162973" y="46080"/>
                    </a:cubicBezTo>
                    <a:cubicBezTo>
                      <a:pt x="159448" y="35317"/>
                      <a:pt x="159163" y="24268"/>
                      <a:pt x="158496" y="24078"/>
                    </a:cubicBezTo>
                    <a:cubicBezTo>
                      <a:pt x="157829" y="23887"/>
                      <a:pt x="168021" y="14076"/>
                      <a:pt x="180689" y="13124"/>
                    </a:cubicBezTo>
                    <a:cubicBezTo>
                      <a:pt x="190405" y="12362"/>
                      <a:pt x="202597" y="13505"/>
                      <a:pt x="203263" y="10076"/>
                    </a:cubicBezTo>
                    <a:cubicBezTo>
                      <a:pt x="196024" y="-6974"/>
                      <a:pt x="157734" y="-973"/>
                      <a:pt x="153734" y="175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CCC37B4-9CAE-4306-9C93-72F73FBE57D9}"/>
                  </a:ext>
                </a:extLst>
              </p:cNvPr>
              <p:cNvSpPr/>
              <p:nvPr/>
            </p:nvSpPr>
            <p:spPr>
              <a:xfrm>
                <a:off x="1869061" y="1468752"/>
                <a:ext cx="105090" cy="89632"/>
              </a:xfrm>
              <a:custGeom>
                <a:avLst/>
                <a:gdLst>
                  <a:gd name="connsiteX0" fmla="*/ 34605 w 105090"/>
                  <a:gd name="connsiteY0" fmla="*/ 4670 h 89632"/>
                  <a:gd name="connsiteX1" fmla="*/ 5649 w 105090"/>
                  <a:gd name="connsiteY1" fmla="*/ 17814 h 89632"/>
                  <a:gd name="connsiteX2" fmla="*/ 13269 w 105090"/>
                  <a:gd name="connsiteY2" fmla="*/ 19433 h 89632"/>
                  <a:gd name="connsiteX3" fmla="*/ 79563 w 105090"/>
                  <a:gd name="connsiteY3" fmla="*/ 28292 h 89632"/>
                  <a:gd name="connsiteX4" fmla="*/ 105090 w 105090"/>
                  <a:gd name="connsiteY4" fmla="*/ 89633 h 89632"/>
                  <a:gd name="connsiteX5" fmla="*/ 78325 w 105090"/>
                  <a:gd name="connsiteY5" fmla="*/ 7146 h 89632"/>
                  <a:gd name="connsiteX6" fmla="*/ 34605 w 105090"/>
                  <a:gd name="connsiteY6" fmla="*/ 4670 h 89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090" h="89632">
                    <a:moveTo>
                      <a:pt x="34605" y="4670"/>
                    </a:moveTo>
                    <a:cubicBezTo>
                      <a:pt x="28224" y="8003"/>
                      <a:pt x="9174" y="17814"/>
                      <a:pt x="5649" y="17814"/>
                    </a:cubicBezTo>
                    <a:cubicBezTo>
                      <a:pt x="2125" y="17814"/>
                      <a:pt x="-8352" y="23815"/>
                      <a:pt x="13269" y="19433"/>
                    </a:cubicBezTo>
                    <a:cubicBezTo>
                      <a:pt x="34891" y="14957"/>
                      <a:pt x="73563" y="15623"/>
                      <a:pt x="79563" y="28292"/>
                    </a:cubicBezTo>
                    <a:cubicBezTo>
                      <a:pt x="85564" y="40960"/>
                      <a:pt x="105090" y="89633"/>
                      <a:pt x="105090" y="89633"/>
                    </a:cubicBezTo>
                    <a:cubicBezTo>
                      <a:pt x="105090" y="89633"/>
                      <a:pt x="95565" y="16004"/>
                      <a:pt x="78325" y="7146"/>
                    </a:cubicBezTo>
                    <a:cubicBezTo>
                      <a:pt x="58799" y="-7332"/>
                      <a:pt x="34605" y="4670"/>
                      <a:pt x="34605" y="46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0855A92F-44C1-40C2-9F17-859A97B1BFAE}"/>
                  </a:ext>
                </a:extLst>
              </p:cNvPr>
              <p:cNvSpPr/>
              <p:nvPr/>
            </p:nvSpPr>
            <p:spPr>
              <a:xfrm>
                <a:off x="1682972" y="1724500"/>
                <a:ext cx="77533" cy="523589"/>
              </a:xfrm>
              <a:custGeom>
                <a:avLst/>
                <a:gdLst>
                  <a:gd name="connsiteX0" fmla="*/ 36671 w 77533"/>
                  <a:gd name="connsiteY0" fmla="*/ 273272 h 523589"/>
                  <a:gd name="connsiteX1" fmla="*/ 0 w 77533"/>
                  <a:gd name="connsiteY1" fmla="*/ 523589 h 523589"/>
                  <a:gd name="connsiteX2" fmla="*/ 5715 w 77533"/>
                  <a:gd name="connsiteY2" fmla="*/ 523589 h 523589"/>
                  <a:gd name="connsiteX3" fmla="*/ 40386 w 77533"/>
                  <a:gd name="connsiteY3" fmla="*/ 273844 h 523589"/>
                  <a:gd name="connsiteX4" fmla="*/ 59055 w 77533"/>
                  <a:gd name="connsiteY4" fmla="*/ 136874 h 523589"/>
                  <a:gd name="connsiteX5" fmla="*/ 77533 w 77533"/>
                  <a:gd name="connsiteY5" fmla="*/ 0 h 523589"/>
                  <a:gd name="connsiteX6" fmla="*/ 57055 w 77533"/>
                  <a:gd name="connsiteY6" fmla="*/ 136588 h 5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533" h="523589">
                    <a:moveTo>
                      <a:pt x="36671" y="273272"/>
                    </a:moveTo>
                    <a:lnTo>
                      <a:pt x="0" y="523589"/>
                    </a:lnTo>
                    <a:lnTo>
                      <a:pt x="5715" y="523589"/>
                    </a:lnTo>
                    <a:lnTo>
                      <a:pt x="40386" y="273844"/>
                    </a:lnTo>
                    <a:lnTo>
                      <a:pt x="59055" y="136874"/>
                    </a:lnTo>
                    <a:lnTo>
                      <a:pt x="77533" y="0"/>
                    </a:lnTo>
                    <a:lnTo>
                      <a:pt x="57055" y="136588"/>
                    </a:ln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4A6050B3-DF91-4D1E-9950-BAB9D9C7F17C}"/>
                  </a:ext>
                </a:extLst>
              </p:cNvPr>
              <p:cNvSpPr/>
              <p:nvPr/>
            </p:nvSpPr>
            <p:spPr>
              <a:xfrm>
                <a:off x="1692042" y="1438636"/>
                <a:ext cx="294802" cy="809644"/>
              </a:xfrm>
              <a:custGeom>
                <a:avLst/>
                <a:gdLst>
                  <a:gd name="connsiteX0" fmla="*/ 294682 w 294802"/>
                  <a:gd name="connsiteY0" fmla="*/ 149847 h 809644"/>
                  <a:gd name="connsiteX1" fmla="*/ 293729 w 294802"/>
                  <a:gd name="connsiteY1" fmla="*/ 145180 h 809644"/>
                  <a:gd name="connsiteX2" fmla="*/ 292681 w 294802"/>
                  <a:gd name="connsiteY2" fmla="*/ 140894 h 809644"/>
                  <a:gd name="connsiteX3" fmla="*/ 290586 w 294802"/>
                  <a:gd name="connsiteY3" fmla="*/ 132226 h 809644"/>
                  <a:gd name="connsiteX4" fmla="*/ 281156 w 294802"/>
                  <a:gd name="connsiteY4" fmla="*/ 98031 h 809644"/>
                  <a:gd name="connsiteX5" fmla="*/ 269726 w 294802"/>
                  <a:gd name="connsiteY5" fmla="*/ 64313 h 809644"/>
                  <a:gd name="connsiteX6" fmla="*/ 262106 w 294802"/>
                  <a:gd name="connsiteY6" fmla="*/ 47835 h 809644"/>
                  <a:gd name="connsiteX7" fmla="*/ 256105 w 294802"/>
                  <a:gd name="connsiteY7" fmla="*/ 40405 h 809644"/>
                  <a:gd name="connsiteX8" fmla="*/ 247914 w 294802"/>
                  <a:gd name="connsiteY8" fmla="*/ 35071 h 809644"/>
                  <a:gd name="connsiteX9" fmla="*/ 229340 w 294802"/>
                  <a:gd name="connsiteY9" fmla="*/ 32309 h 809644"/>
                  <a:gd name="connsiteX10" fmla="*/ 214100 w 294802"/>
                  <a:gd name="connsiteY10" fmla="*/ 33833 h 809644"/>
                  <a:gd name="connsiteX11" fmla="*/ 210481 w 294802"/>
                  <a:gd name="connsiteY11" fmla="*/ 15354 h 809644"/>
                  <a:gd name="connsiteX12" fmla="*/ 208290 w 294802"/>
                  <a:gd name="connsiteY12" fmla="*/ 9639 h 809644"/>
                  <a:gd name="connsiteX13" fmla="*/ 204099 w 294802"/>
                  <a:gd name="connsiteY13" fmla="*/ 4972 h 809644"/>
                  <a:gd name="connsiteX14" fmla="*/ 193145 w 294802"/>
                  <a:gd name="connsiteY14" fmla="*/ 495 h 809644"/>
                  <a:gd name="connsiteX15" fmla="*/ 170857 w 294802"/>
                  <a:gd name="connsiteY15" fmla="*/ 3258 h 809644"/>
                  <a:gd name="connsiteX16" fmla="*/ 161141 w 294802"/>
                  <a:gd name="connsiteY16" fmla="*/ 9354 h 809644"/>
                  <a:gd name="connsiteX17" fmla="*/ 156569 w 294802"/>
                  <a:gd name="connsiteY17" fmla="*/ 15259 h 809644"/>
                  <a:gd name="connsiteX18" fmla="*/ 152854 w 294802"/>
                  <a:gd name="connsiteY18" fmla="*/ 13164 h 809644"/>
                  <a:gd name="connsiteX19" fmla="*/ 144758 w 294802"/>
                  <a:gd name="connsiteY19" fmla="*/ 11830 h 809644"/>
                  <a:gd name="connsiteX20" fmla="*/ 129518 w 294802"/>
                  <a:gd name="connsiteY20" fmla="*/ 14878 h 809644"/>
                  <a:gd name="connsiteX21" fmla="*/ 116564 w 294802"/>
                  <a:gd name="connsiteY21" fmla="*/ 23736 h 809644"/>
                  <a:gd name="connsiteX22" fmla="*/ 112468 w 294802"/>
                  <a:gd name="connsiteY22" fmla="*/ 30785 h 809644"/>
                  <a:gd name="connsiteX23" fmla="*/ 111802 w 294802"/>
                  <a:gd name="connsiteY23" fmla="*/ 33357 h 809644"/>
                  <a:gd name="connsiteX24" fmla="*/ 107230 w 294802"/>
                  <a:gd name="connsiteY24" fmla="*/ 30594 h 809644"/>
                  <a:gd name="connsiteX25" fmla="*/ 96847 w 294802"/>
                  <a:gd name="connsiteY25" fmla="*/ 28594 h 809644"/>
                  <a:gd name="connsiteX26" fmla="*/ 77321 w 294802"/>
                  <a:gd name="connsiteY26" fmla="*/ 34214 h 809644"/>
                  <a:gd name="connsiteX27" fmla="*/ 63415 w 294802"/>
                  <a:gd name="connsiteY27" fmla="*/ 49263 h 809644"/>
                  <a:gd name="connsiteX28" fmla="*/ 62081 w 294802"/>
                  <a:gd name="connsiteY28" fmla="*/ 59836 h 809644"/>
                  <a:gd name="connsiteX29" fmla="*/ 63700 w 294802"/>
                  <a:gd name="connsiteY29" fmla="*/ 65646 h 809644"/>
                  <a:gd name="connsiteX30" fmla="*/ 32077 w 294802"/>
                  <a:gd name="connsiteY30" fmla="*/ 65837 h 809644"/>
                  <a:gd name="connsiteX31" fmla="*/ 4169 w 294802"/>
                  <a:gd name="connsiteY31" fmla="*/ 87935 h 809644"/>
                  <a:gd name="connsiteX32" fmla="*/ 169 w 294802"/>
                  <a:gd name="connsiteY32" fmla="*/ 105747 h 809644"/>
                  <a:gd name="connsiteX33" fmla="*/ 1216 w 294802"/>
                  <a:gd name="connsiteY33" fmla="*/ 110223 h 809644"/>
                  <a:gd name="connsiteX34" fmla="*/ 2359 w 294802"/>
                  <a:gd name="connsiteY34" fmla="*/ 114510 h 809644"/>
                  <a:gd name="connsiteX35" fmla="*/ 4455 w 294802"/>
                  <a:gd name="connsiteY35" fmla="*/ 123082 h 809644"/>
                  <a:gd name="connsiteX36" fmla="*/ 13027 w 294802"/>
                  <a:gd name="connsiteY36" fmla="*/ 157372 h 809644"/>
                  <a:gd name="connsiteX37" fmla="*/ 33982 w 294802"/>
                  <a:gd name="connsiteY37" fmla="*/ 224809 h 809644"/>
                  <a:gd name="connsiteX38" fmla="*/ 48460 w 294802"/>
                  <a:gd name="connsiteY38" fmla="*/ 257004 h 809644"/>
                  <a:gd name="connsiteX39" fmla="*/ 68558 w 294802"/>
                  <a:gd name="connsiteY39" fmla="*/ 285960 h 809644"/>
                  <a:gd name="connsiteX40" fmla="*/ 48937 w 294802"/>
                  <a:gd name="connsiteY40" fmla="*/ 256813 h 809644"/>
                  <a:gd name="connsiteX41" fmla="*/ 35030 w 294802"/>
                  <a:gd name="connsiteY41" fmla="*/ 224428 h 809644"/>
                  <a:gd name="connsiteX42" fmla="*/ 14932 w 294802"/>
                  <a:gd name="connsiteY42" fmla="*/ 156896 h 809644"/>
                  <a:gd name="connsiteX43" fmla="*/ 6836 w 294802"/>
                  <a:gd name="connsiteY43" fmla="*/ 122511 h 809644"/>
                  <a:gd name="connsiteX44" fmla="*/ 4836 w 294802"/>
                  <a:gd name="connsiteY44" fmla="*/ 113938 h 809644"/>
                  <a:gd name="connsiteX45" fmla="*/ 3788 w 294802"/>
                  <a:gd name="connsiteY45" fmla="*/ 109652 h 809644"/>
                  <a:gd name="connsiteX46" fmla="*/ 2931 w 294802"/>
                  <a:gd name="connsiteY46" fmla="*/ 105556 h 809644"/>
                  <a:gd name="connsiteX47" fmla="*/ 6836 w 294802"/>
                  <a:gd name="connsiteY47" fmla="*/ 89459 h 809644"/>
                  <a:gd name="connsiteX48" fmla="*/ 33030 w 294802"/>
                  <a:gd name="connsiteY48" fmla="*/ 69171 h 809644"/>
                  <a:gd name="connsiteX49" fmla="*/ 66748 w 294802"/>
                  <a:gd name="connsiteY49" fmla="*/ 70504 h 809644"/>
                  <a:gd name="connsiteX50" fmla="*/ 71606 w 294802"/>
                  <a:gd name="connsiteY50" fmla="*/ 72028 h 809644"/>
                  <a:gd name="connsiteX51" fmla="*/ 68939 w 294802"/>
                  <a:gd name="connsiteY51" fmla="*/ 67647 h 809644"/>
                  <a:gd name="connsiteX52" fmla="*/ 65891 w 294802"/>
                  <a:gd name="connsiteY52" fmla="*/ 59360 h 809644"/>
                  <a:gd name="connsiteX53" fmla="*/ 67034 w 294802"/>
                  <a:gd name="connsiteY53" fmla="*/ 50787 h 809644"/>
                  <a:gd name="connsiteX54" fmla="*/ 79321 w 294802"/>
                  <a:gd name="connsiteY54" fmla="*/ 37833 h 809644"/>
                  <a:gd name="connsiteX55" fmla="*/ 96847 w 294802"/>
                  <a:gd name="connsiteY55" fmla="*/ 32880 h 809644"/>
                  <a:gd name="connsiteX56" fmla="*/ 105515 w 294802"/>
                  <a:gd name="connsiteY56" fmla="*/ 34500 h 809644"/>
                  <a:gd name="connsiteX57" fmla="*/ 111802 w 294802"/>
                  <a:gd name="connsiteY57" fmla="*/ 39929 h 809644"/>
                  <a:gd name="connsiteX58" fmla="*/ 116659 w 294802"/>
                  <a:gd name="connsiteY58" fmla="*/ 48025 h 809644"/>
                  <a:gd name="connsiteX59" fmla="*/ 115897 w 294802"/>
                  <a:gd name="connsiteY59" fmla="*/ 38691 h 809644"/>
                  <a:gd name="connsiteX60" fmla="*/ 120088 w 294802"/>
                  <a:gd name="connsiteY60" fmla="*/ 26784 h 809644"/>
                  <a:gd name="connsiteX61" fmla="*/ 131328 w 294802"/>
                  <a:gd name="connsiteY61" fmla="*/ 19260 h 809644"/>
                  <a:gd name="connsiteX62" fmla="*/ 144853 w 294802"/>
                  <a:gd name="connsiteY62" fmla="*/ 16593 h 809644"/>
                  <a:gd name="connsiteX63" fmla="*/ 151235 w 294802"/>
                  <a:gd name="connsiteY63" fmla="*/ 17640 h 809644"/>
                  <a:gd name="connsiteX64" fmla="*/ 155236 w 294802"/>
                  <a:gd name="connsiteY64" fmla="*/ 21069 h 809644"/>
                  <a:gd name="connsiteX65" fmla="*/ 158188 w 294802"/>
                  <a:gd name="connsiteY65" fmla="*/ 28404 h 809644"/>
                  <a:gd name="connsiteX66" fmla="*/ 159903 w 294802"/>
                  <a:gd name="connsiteY66" fmla="*/ 20688 h 809644"/>
                  <a:gd name="connsiteX67" fmla="*/ 164665 w 294802"/>
                  <a:gd name="connsiteY67" fmla="*/ 12973 h 809644"/>
                  <a:gd name="connsiteX68" fmla="*/ 172952 w 294802"/>
                  <a:gd name="connsiteY68" fmla="*/ 7925 h 809644"/>
                  <a:gd name="connsiteX69" fmla="*/ 192478 w 294802"/>
                  <a:gd name="connsiteY69" fmla="*/ 5639 h 809644"/>
                  <a:gd name="connsiteX70" fmla="*/ 201051 w 294802"/>
                  <a:gd name="connsiteY70" fmla="*/ 9163 h 809644"/>
                  <a:gd name="connsiteX71" fmla="*/ 203908 w 294802"/>
                  <a:gd name="connsiteY71" fmla="*/ 12402 h 809644"/>
                  <a:gd name="connsiteX72" fmla="*/ 205432 w 294802"/>
                  <a:gd name="connsiteY72" fmla="*/ 16593 h 809644"/>
                  <a:gd name="connsiteX73" fmla="*/ 209338 w 294802"/>
                  <a:gd name="connsiteY73" fmla="*/ 37452 h 809644"/>
                  <a:gd name="connsiteX74" fmla="*/ 209814 w 294802"/>
                  <a:gd name="connsiteY74" fmla="*/ 40024 h 809644"/>
                  <a:gd name="connsiteX75" fmla="*/ 212386 w 294802"/>
                  <a:gd name="connsiteY75" fmla="*/ 39738 h 809644"/>
                  <a:gd name="connsiteX76" fmla="*/ 229721 w 294802"/>
                  <a:gd name="connsiteY76" fmla="*/ 38024 h 809644"/>
                  <a:gd name="connsiteX77" fmla="*/ 245818 w 294802"/>
                  <a:gd name="connsiteY77" fmla="*/ 40405 h 809644"/>
                  <a:gd name="connsiteX78" fmla="*/ 257248 w 294802"/>
                  <a:gd name="connsiteY78" fmla="*/ 51073 h 809644"/>
                  <a:gd name="connsiteX79" fmla="*/ 264297 w 294802"/>
                  <a:gd name="connsiteY79" fmla="*/ 66694 h 809644"/>
                  <a:gd name="connsiteX80" fmla="*/ 275346 w 294802"/>
                  <a:gd name="connsiteY80" fmla="*/ 99936 h 809644"/>
                  <a:gd name="connsiteX81" fmla="*/ 284490 w 294802"/>
                  <a:gd name="connsiteY81" fmla="*/ 133941 h 809644"/>
                  <a:gd name="connsiteX82" fmla="*/ 286585 w 294802"/>
                  <a:gd name="connsiteY82" fmla="*/ 142513 h 809644"/>
                  <a:gd name="connsiteX83" fmla="*/ 287538 w 294802"/>
                  <a:gd name="connsiteY83" fmla="*/ 146799 h 809644"/>
                  <a:gd name="connsiteX84" fmla="*/ 288395 w 294802"/>
                  <a:gd name="connsiteY84" fmla="*/ 150800 h 809644"/>
                  <a:gd name="connsiteX85" fmla="*/ 288109 w 294802"/>
                  <a:gd name="connsiteY85" fmla="*/ 158801 h 809644"/>
                  <a:gd name="connsiteX86" fmla="*/ 286490 w 294802"/>
                  <a:gd name="connsiteY86" fmla="*/ 167183 h 809644"/>
                  <a:gd name="connsiteX87" fmla="*/ 275536 w 294802"/>
                  <a:gd name="connsiteY87" fmla="*/ 200235 h 809644"/>
                  <a:gd name="connsiteX88" fmla="*/ 246199 w 294802"/>
                  <a:gd name="connsiteY88" fmla="*/ 264147 h 809644"/>
                  <a:gd name="connsiteX89" fmla="*/ 242008 w 294802"/>
                  <a:gd name="connsiteY89" fmla="*/ 271863 h 809644"/>
                  <a:gd name="connsiteX90" fmla="*/ 239913 w 294802"/>
                  <a:gd name="connsiteY90" fmla="*/ 275673 h 809644"/>
                  <a:gd name="connsiteX91" fmla="*/ 238770 w 294802"/>
                  <a:gd name="connsiteY91" fmla="*/ 277482 h 809644"/>
                  <a:gd name="connsiteX92" fmla="*/ 238198 w 294802"/>
                  <a:gd name="connsiteY92" fmla="*/ 278435 h 809644"/>
                  <a:gd name="connsiteX93" fmla="*/ 237532 w 294802"/>
                  <a:gd name="connsiteY93" fmla="*/ 279578 h 809644"/>
                  <a:gd name="connsiteX94" fmla="*/ 234198 w 294802"/>
                  <a:gd name="connsiteY94" fmla="*/ 288531 h 809644"/>
                  <a:gd name="connsiteX95" fmla="*/ 232198 w 294802"/>
                  <a:gd name="connsiteY95" fmla="*/ 297390 h 809644"/>
                  <a:gd name="connsiteX96" fmla="*/ 228102 w 294802"/>
                  <a:gd name="connsiteY96" fmla="*/ 332823 h 809644"/>
                  <a:gd name="connsiteX97" fmla="*/ 224673 w 294802"/>
                  <a:gd name="connsiteY97" fmla="*/ 403593 h 809644"/>
                  <a:gd name="connsiteX98" fmla="*/ 222101 w 294802"/>
                  <a:gd name="connsiteY98" fmla="*/ 544944 h 809644"/>
                  <a:gd name="connsiteX99" fmla="*/ 221339 w 294802"/>
                  <a:gd name="connsiteY99" fmla="*/ 686295 h 809644"/>
                  <a:gd name="connsiteX100" fmla="*/ 221244 w 294802"/>
                  <a:gd name="connsiteY100" fmla="*/ 756971 h 809644"/>
                  <a:gd name="connsiteX101" fmla="*/ 221244 w 294802"/>
                  <a:gd name="connsiteY101" fmla="*/ 792309 h 809644"/>
                  <a:gd name="connsiteX102" fmla="*/ 221244 w 294802"/>
                  <a:gd name="connsiteY102" fmla="*/ 809644 h 809644"/>
                  <a:gd name="connsiteX103" fmla="*/ 228292 w 294802"/>
                  <a:gd name="connsiteY103" fmla="*/ 809644 h 809644"/>
                  <a:gd name="connsiteX104" fmla="*/ 228292 w 294802"/>
                  <a:gd name="connsiteY104" fmla="*/ 792309 h 809644"/>
                  <a:gd name="connsiteX105" fmla="*/ 228388 w 294802"/>
                  <a:gd name="connsiteY105" fmla="*/ 756971 h 809644"/>
                  <a:gd name="connsiteX106" fmla="*/ 228673 w 294802"/>
                  <a:gd name="connsiteY106" fmla="*/ 686295 h 809644"/>
                  <a:gd name="connsiteX107" fmla="*/ 229626 w 294802"/>
                  <a:gd name="connsiteY107" fmla="*/ 544944 h 809644"/>
                  <a:gd name="connsiteX108" fmla="*/ 231912 w 294802"/>
                  <a:gd name="connsiteY108" fmla="*/ 403689 h 809644"/>
                  <a:gd name="connsiteX109" fmla="*/ 235150 w 294802"/>
                  <a:gd name="connsiteY109" fmla="*/ 333299 h 809644"/>
                  <a:gd name="connsiteX110" fmla="*/ 239056 w 294802"/>
                  <a:gd name="connsiteY110" fmla="*/ 298533 h 809644"/>
                  <a:gd name="connsiteX111" fmla="*/ 243628 w 294802"/>
                  <a:gd name="connsiteY111" fmla="*/ 282626 h 809644"/>
                  <a:gd name="connsiteX112" fmla="*/ 244104 w 294802"/>
                  <a:gd name="connsiteY112" fmla="*/ 281864 h 809644"/>
                  <a:gd name="connsiteX113" fmla="*/ 244675 w 294802"/>
                  <a:gd name="connsiteY113" fmla="*/ 280911 h 809644"/>
                  <a:gd name="connsiteX114" fmla="*/ 245818 w 294802"/>
                  <a:gd name="connsiteY114" fmla="*/ 279006 h 809644"/>
                  <a:gd name="connsiteX115" fmla="*/ 248009 w 294802"/>
                  <a:gd name="connsiteY115" fmla="*/ 275101 h 809644"/>
                  <a:gd name="connsiteX116" fmla="*/ 252200 w 294802"/>
                  <a:gd name="connsiteY116" fmla="*/ 267195 h 809644"/>
                  <a:gd name="connsiteX117" fmla="*/ 281632 w 294802"/>
                  <a:gd name="connsiteY117" fmla="*/ 202616 h 809644"/>
                  <a:gd name="connsiteX118" fmla="*/ 292777 w 294802"/>
                  <a:gd name="connsiteY118" fmla="*/ 168612 h 809644"/>
                  <a:gd name="connsiteX119" fmla="*/ 294491 w 294802"/>
                  <a:gd name="connsiteY119" fmla="*/ 159658 h 809644"/>
                  <a:gd name="connsiteX120" fmla="*/ 294682 w 294802"/>
                  <a:gd name="connsiteY120" fmla="*/ 149847 h 80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4802" h="809644">
                    <a:moveTo>
                      <a:pt x="294682" y="149847"/>
                    </a:moveTo>
                    <a:cubicBezTo>
                      <a:pt x="294491" y="147847"/>
                      <a:pt x="294015" y="146704"/>
                      <a:pt x="293729" y="145180"/>
                    </a:cubicBezTo>
                    <a:lnTo>
                      <a:pt x="292681" y="140894"/>
                    </a:lnTo>
                    <a:lnTo>
                      <a:pt x="290586" y="132226"/>
                    </a:lnTo>
                    <a:cubicBezTo>
                      <a:pt x="287728" y="120796"/>
                      <a:pt x="284585" y="109366"/>
                      <a:pt x="281156" y="98031"/>
                    </a:cubicBezTo>
                    <a:cubicBezTo>
                      <a:pt x="277727" y="86697"/>
                      <a:pt x="274108" y="75457"/>
                      <a:pt x="269726" y="64313"/>
                    </a:cubicBezTo>
                    <a:cubicBezTo>
                      <a:pt x="267440" y="58788"/>
                      <a:pt x="265249" y="53264"/>
                      <a:pt x="262106" y="47835"/>
                    </a:cubicBezTo>
                    <a:cubicBezTo>
                      <a:pt x="260487" y="45168"/>
                      <a:pt x="258487" y="42596"/>
                      <a:pt x="256105" y="40405"/>
                    </a:cubicBezTo>
                    <a:cubicBezTo>
                      <a:pt x="253724" y="38119"/>
                      <a:pt x="250962" y="36309"/>
                      <a:pt x="247914" y="35071"/>
                    </a:cubicBezTo>
                    <a:cubicBezTo>
                      <a:pt x="241818" y="32404"/>
                      <a:pt x="235341" y="32118"/>
                      <a:pt x="229340" y="32309"/>
                    </a:cubicBezTo>
                    <a:cubicBezTo>
                      <a:pt x="224101" y="32499"/>
                      <a:pt x="219053" y="33261"/>
                      <a:pt x="214100" y="33833"/>
                    </a:cubicBezTo>
                    <a:cubicBezTo>
                      <a:pt x="212957" y="27642"/>
                      <a:pt x="211814" y="21546"/>
                      <a:pt x="210481" y="15354"/>
                    </a:cubicBezTo>
                    <a:cubicBezTo>
                      <a:pt x="210100" y="13640"/>
                      <a:pt x="209433" y="11449"/>
                      <a:pt x="208290" y="9639"/>
                    </a:cubicBezTo>
                    <a:cubicBezTo>
                      <a:pt x="207147" y="7830"/>
                      <a:pt x="205718" y="6210"/>
                      <a:pt x="204099" y="4972"/>
                    </a:cubicBezTo>
                    <a:cubicBezTo>
                      <a:pt x="200765" y="2400"/>
                      <a:pt x="196955" y="1162"/>
                      <a:pt x="193145" y="495"/>
                    </a:cubicBezTo>
                    <a:cubicBezTo>
                      <a:pt x="185525" y="-743"/>
                      <a:pt x="177810" y="400"/>
                      <a:pt x="170857" y="3258"/>
                    </a:cubicBezTo>
                    <a:cubicBezTo>
                      <a:pt x="167332" y="4686"/>
                      <a:pt x="163999" y="6687"/>
                      <a:pt x="161141" y="9354"/>
                    </a:cubicBezTo>
                    <a:cubicBezTo>
                      <a:pt x="159331" y="10973"/>
                      <a:pt x="157712" y="12973"/>
                      <a:pt x="156569" y="15259"/>
                    </a:cubicBezTo>
                    <a:cubicBezTo>
                      <a:pt x="155426" y="14307"/>
                      <a:pt x="154093" y="13640"/>
                      <a:pt x="152854" y="13164"/>
                    </a:cubicBezTo>
                    <a:cubicBezTo>
                      <a:pt x="150187" y="12211"/>
                      <a:pt x="147425" y="11830"/>
                      <a:pt x="144758" y="11830"/>
                    </a:cubicBezTo>
                    <a:cubicBezTo>
                      <a:pt x="139424" y="11830"/>
                      <a:pt x="134281" y="12973"/>
                      <a:pt x="129518" y="14878"/>
                    </a:cubicBezTo>
                    <a:cubicBezTo>
                      <a:pt x="124756" y="16878"/>
                      <a:pt x="120184" y="19641"/>
                      <a:pt x="116564" y="23736"/>
                    </a:cubicBezTo>
                    <a:cubicBezTo>
                      <a:pt x="114754" y="25737"/>
                      <a:pt x="113326" y="28118"/>
                      <a:pt x="112468" y="30785"/>
                    </a:cubicBezTo>
                    <a:cubicBezTo>
                      <a:pt x="112183" y="31642"/>
                      <a:pt x="111992" y="32499"/>
                      <a:pt x="111802" y="33357"/>
                    </a:cubicBezTo>
                    <a:cubicBezTo>
                      <a:pt x="110373" y="32214"/>
                      <a:pt x="108849" y="31261"/>
                      <a:pt x="107230" y="30594"/>
                    </a:cubicBezTo>
                    <a:cubicBezTo>
                      <a:pt x="103896" y="29166"/>
                      <a:pt x="100276" y="28594"/>
                      <a:pt x="96847" y="28594"/>
                    </a:cubicBezTo>
                    <a:cubicBezTo>
                      <a:pt x="89894" y="28689"/>
                      <a:pt x="83227" y="30880"/>
                      <a:pt x="77321" y="34214"/>
                    </a:cubicBezTo>
                    <a:cubicBezTo>
                      <a:pt x="71511" y="37643"/>
                      <a:pt x="66082" y="42596"/>
                      <a:pt x="63415" y="49263"/>
                    </a:cubicBezTo>
                    <a:cubicBezTo>
                      <a:pt x="62081" y="52502"/>
                      <a:pt x="61605" y="56217"/>
                      <a:pt x="62081" y="59836"/>
                    </a:cubicBezTo>
                    <a:cubicBezTo>
                      <a:pt x="62367" y="61836"/>
                      <a:pt x="62938" y="63837"/>
                      <a:pt x="63700" y="65646"/>
                    </a:cubicBezTo>
                    <a:cubicBezTo>
                      <a:pt x="53413" y="63170"/>
                      <a:pt x="42460" y="62789"/>
                      <a:pt x="32077" y="65837"/>
                    </a:cubicBezTo>
                    <a:cubicBezTo>
                      <a:pt x="20362" y="69266"/>
                      <a:pt x="9979" y="77172"/>
                      <a:pt x="4169" y="87935"/>
                    </a:cubicBezTo>
                    <a:cubicBezTo>
                      <a:pt x="1312" y="93269"/>
                      <a:pt x="-593" y="99460"/>
                      <a:pt x="169" y="105747"/>
                    </a:cubicBezTo>
                    <a:cubicBezTo>
                      <a:pt x="359" y="107366"/>
                      <a:pt x="835" y="108795"/>
                      <a:pt x="1216" y="110223"/>
                    </a:cubicBezTo>
                    <a:lnTo>
                      <a:pt x="2359" y="114510"/>
                    </a:lnTo>
                    <a:lnTo>
                      <a:pt x="4455" y="123082"/>
                    </a:lnTo>
                    <a:cubicBezTo>
                      <a:pt x="7217" y="134512"/>
                      <a:pt x="9979" y="145942"/>
                      <a:pt x="13027" y="157372"/>
                    </a:cubicBezTo>
                    <a:cubicBezTo>
                      <a:pt x="18933" y="180137"/>
                      <a:pt x="25600" y="202806"/>
                      <a:pt x="33982" y="224809"/>
                    </a:cubicBezTo>
                    <a:cubicBezTo>
                      <a:pt x="38269" y="235763"/>
                      <a:pt x="42936" y="246621"/>
                      <a:pt x="48460" y="257004"/>
                    </a:cubicBezTo>
                    <a:cubicBezTo>
                      <a:pt x="54080" y="267386"/>
                      <a:pt x="60462" y="277387"/>
                      <a:pt x="68558" y="285960"/>
                    </a:cubicBezTo>
                    <a:cubicBezTo>
                      <a:pt x="60557" y="277292"/>
                      <a:pt x="54366" y="267195"/>
                      <a:pt x="48937" y="256813"/>
                    </a:cubicBezTo>
                    <a:cubicBezTo>
                      <a:pt x="43603" y="246336"/>
                      <a:pt x="39031" y="235477"/>
                      <a:pt x="35030" y="224428"/>
                    </a:cubicBezTo>
                    <a:cubicBezTo>
                      <a:pt x="26934" y="202330"/>
                      <a:pt x="20647" y="179661"/>
                      <a:pt x="14932" y="156896"/>
                    </a:cubicBezTo>
                    <a:cubicBezTo>
                      <a:pt x="12075" y="145466"/>
                      <a:pt x="9503" y="134036"/>
                      <a:pt x="6836" y="122511"/>
                    </a:cubicBezTo>
                    <a:lnTo>
                      <a:pt x="4836" y="113938"/>
                    </a:lnTo>
                    <a:lnTo>
                      <a:pt x="3788" y="109652"/>
                    </a:lnTo>
                    <a:cubicBezTo>
                      <a:pt x="3407" y="108223"/>
                      <a:pt x="3026" y="106794"/>
                      <a:pt x="2931" y="105556"/>
                    </a:cubicBezTo>
                    <a:cubicBezTo>
                      <a:pt x="2359" y="100032"/>
                      <a:pt x="4074" y="94412"/>
                      <a:pt x="6836" y="89459"/>
                    </a:cubicBezTo>
                    <a:cubicBezTo>
                      <a:pt x="12361" y="79553"/>
                      <a:pt x="22171" y="72219"/>
                      <a:pt x="33030" y="69171"/>
                    </a:cubicBezTo>
                    <a:cubicBezTo>
                      <a:pt x="43984" y="66027"/>
                      <a:pt x="55890" y="67075"/>
                      <a:pt x="66748" y="70504"/>
                    </a:cubicBezTo>
                    <a:lnTo>
                      <a:pt x="71606" y="72028"/>
                    </a:lnTo>
                    <a:lnTo>
                      <a:pt x="68939" y="67647"/>
                    </a:lnTo>
                    <a:cubicBezTo>
                      <a:pt x="67320" y="65075"/>
                      <a:pt x="66272" y="62217"/>
                      <a:pt x="65891" y="59360"/>
                    </a:cubicBezTo>
                    <a:cubicBezTo>
                      <a:pt x="65510" y="56502"/>
                      <a:pt x="65986" y="53550"/>
                      <a:pt x="67034" y="50787"/>
                    </a:cubicBezTo>
                    <a:cubicBezTo>
                      <a:pt x="69320" y="45358"/>
                      <a:pt x="73987" y="40881"/>
                      <a:pt x="79321" y="37833"/>
                    </a:cubicBezTo>
                    <a:cubicBezTo>
                      <a:pt x="84655" y="34785"/>
                      <a:pt x="90847" y="32976"/>
                      <a:pt x="96847" y="32880"/>
                    </a:cubicBezTo>
                    <a:cubicBezTo>
                      <a:pt x="99895" y="32880"/>
                      <a:pt x="102848" y="33357"/>
                      <a:pt x="105515" y="34500"/>
                    </a:cubicBezTo>
                    <a:cubicBezTo>
                      <a:pt x="108182" y="35643"/>
                      <a:pt x="110373" y="37548"/>
                      <a:pt x="111802" y="39929"/>
                    </a:cubicBezTo>
                    <a:lnTo>
                      <a:pt x="116659" y="48025"/>
                    </a:lnTo>
                    <a:lnTo>
                      <a:pt x="115897" y="38691"/>
                    </a:lnTo>
                    <a:cubicBezTo>
                      <a:pt x="115516" y="34309"/>
                      <a:pt x="117136" y="30118"/>
                      <a:pt x="120088" y="26784"/>
                    </a:cubicBezTo>
                    <a:cubicBezTo>
                      <a:pt x="123041" y="23451"/>
                      <a:pt x="127042" y="20974"/>
                      <a:pt x="131328" y="19260"/>
                    </a:cubicBezTo>
                    <a:cubicBezTo>
                      <a:pt x="135614" y="17545"/>
                      <a:pt x="140281" y="16593"/>
                      <a:pt x="144853" y="16593"/>
                    </a:cubicBezTo>
                    <a:cubicBezTo>
                      <a:pt x="147139" y="16593"/>
                      <a:pt x="149330" y="16974"/>
                      <a:pt x="151235" y="17640"/>
                    </a:cubicBezTo>
                    <a:cubicBezTo>
                      <a:pt x="153140" y="18402"/>
                      <a:pt x="154664" y="19545"/>
                      <a:pt x="155236" y="21069"/>
                    </a:cubicBezTo>
                    <a:lnTo>
                      <a:pt x="158188" y="28404"/>
                    </a:lnTo>
                    <a:lnTo>
                      <a:pt x="159903" y="20688"/>
                    </a:lnTo>
                    <a:cubicBezTo>
                      <a:pt x="160570" y="17831"/>
                      <a:pt x="162284" y="15164"/>
                      <a:pt x="164665" y="12973"/>
                    </a:cubicBezTo>
                    <a:cubicBezTo>
                      <a:pt x="167047" y="10878"/>
                      <a:pt x="169904" y="9163"/>
                      <a:pt x="172952" y="7925"/>
                    </a:cubicBezTo>
                    <a:cubicBezTo>
                      <a:pt x="179143" y="5448"/>
                      <a:pt x="186097" y="4591"/>
                      <a:pt x="192478" y="5639"/>
                    </a:cubicBezTo>
                    <a:cubicBezTo>
                      <a:pt x="195622" y="6210"/>
                      <a:pt x="198765" y="7353"/>
                      <a:pt x="201051" y="9163"/>
                    </a:cubicBezTo>
                    <a:cubicBezTo>
                      <a:pt x="202194" y="10116"/>
                      <a:pt x="203146" y="11163"/>
                      <a:pt x="203908" y="12402"/>
                    </a:cubicBezTo>
                    <a:cubicBezTo>
                      <a:pt x="204670" y="13640"/>
                      <a:pt x="205051" y="14878"/>
                      <a:pt x="205432" y="16593"/>
                    </a:cubicBezTo>
                    <a:cubicBezTo>
                      <a:pt x="206956" y="23355"/>
                      <a:pt x="208099" y="30499"/>
                      <a:pt x="209338" y="37452"/>
                    </a:cubicBezTo>
                    <a:lnTo>
                      <a:pt x="209814" y="40024"/>
                    </a:lnTo>
                    <a:lnTo>
                      <a:pt x="212386" y="39738"/>
                    </a:lnTo>
                    <a:cubicBezTo>
                      <a:pt x="218291" y="39072"/>
                      <a:pt x="224101" y="38214"/>
                      <a:pt x="229721" y="38024"/>
                    </a:cubicBezTo>
                    <a:cubicBezTo>
                      <a:pt x="235341" y="37833"/>
                      <a:pt x="240961" y="38310"/>
                      <a:pt x="245818" y="40405"/>
                    </a:cubicBezTo>
                    <a:cubicBezTo>
                      <a:pt x="250676" y="42501"/>
                      <a:pt x="254486" y="46311"/>
                      <a:pt x="257248" y="51073"/>
                    </a:cubicBezTo>
                    <a:cubicBezTo>
                      <a:pt x="260011" y="55836"/>
                      <a:pt x="262201" y="61265"/>
                      <a:pt x="264297" y="66694"/>
                    </a:cubicBezTo>
                    <a:cubicBezTo>
                      <a:pt x="268488" y="77553"/>
                      <a:pt x="272012" y="88697"/>
                      <a:pt x="275346" y="99936"/>
                    </a:cubicBezTo>
                    <a:cubicBezTo>
                      <a:pt x="278584" y="111176"/>
                      <a:pt x="281728" y="122511"/>
                      <a:pt x="284490" y="133941"/>
                    </a:cubicBezTo>
                    <a:lnTo>
                      <a:pt x="286585" y="142513"/>
                    </a:lnTo>
                    <a:lnTo>
                      <a:pt x="287538" y="146799"/>
                    </a:lnTo>
                    <a:cubicBezTo>
                      <a:pt x="287824" y="148228"/>
                      <a:pt x="288300" y="149847"/>
                      <a:pt x="288395" y="150800"/>
                    </a:cubicBezTo>
                    <a:cubicBezTo>
                      <a:pt x="288681" y="153276"/>
                      <a:pt x="288490" y="156039"/>
                      <a:pt x="288109" y="158801"/>
                    </a:cubicBezTo>
                    <a:cubicBezTo>
                      <a:pt x="287728" y="161563"/>
                      <a:pt x="287157" y="164325"/>
                      <a:pt x="286490" y="167183"/>
                    </a:cubicBezTo>
                    <a:cubicBezTo>
                      <a:pt x="283728" y="178327"/>
                      <a:pt x="279823" y="189376"/>
                      <a:pt x="275536" y="200235"/>
                    </a:cubicBezTo>
                    <a:cubicBezTo>
                      <a:pt x="266869" y="221952"/>
                      <a:pt x="256963" y="243288"/>
                      <a:pt x="246199" y="264147"/>
                    </a:cubicBezTo>
                    <a:cubicBezTo>
                      <a:pt x="244866" y="266719"/>
                      <a:pt x="243437" y="269291"/>
                      <a:pt x="242008" y="271863"/>
                    </a:cubicBezTo>
                    <a:lnTo>
                      <a:pt x="239913" y="275673"/>
                    </a:lnTo>
                    <a:lnTo>
                      <a:pt x="238770" y="277482"/>
                    </a:lnTo>
                    <a:lnTo>
                      <a:pt x="238198" y="278435"/>
                    </a:lnTo>
                    <a:cubicBezTo>
                      <a:pt x="238008" y="278816"/>
                      <a:pt x="237722" y="279197"/>
                      <a:pt x="237532" y="279578"/>
                    </a:cubicBezTo>
                    <a:cubicBezTo>
                      <a:pt x="236008" y="282626"/>
                      <a:pt x="235055" y="285579"/>
                      <a:pt x="234198" y="288531"/>
                    </a:cubicBezTo>
                    <a:cubicBezTo>
                      <a:pt x="233436" y="291484"/>
                      <a:pt x="232769" y="294437"/>
                      <a:pt x="232198" y="297390"/>
                    </a:cubicBezTo>
                    <a:cubicBezTo>
                      <a:pt x="230102" y="309201"/>
                      <a:pt x="229054" y="321012"/>
                      <a:pt x="228102" y="332823"/>
                    </a:cubicBezTo>
                    <a:cubicBezTo>
                      <a:pt x="226292" y="356445"/>
                      <a:pt x="225435" y="379971"/>
                      <a:pt x="224673" y="403593"/>
                    </a:cubicBezTo>
                    <a:cubicBezTo>
                      <a:pt x="223244" y="450742"/>
                      <a:pt x="222577" y="497796"/>
                      <a:pt x="222101" y="544944"/>
                    </a:cubicBezTo>
                    <a:cubicBezTo>
                      <a:pt x="221625" y="592093"/>
                      <a:pt x="221530" y="639147"/>
                      <a:pt x="221339" y="686295"/>
                    </a:cubicBezTo>
                    <a:lnTo>
                      <a:pt x="221244" y="756971"/>
                    </a:lnTo>
                    <a:lnTo>
                      <a:pt x="221244" y="792309"/>
                    </a:lnTo>
                    <a:lnTo>
                      <a:pt x="221244" y="809644"/>
                    </a:lnTo>
                    <a:lnTo>
                      <a:pt x="228292" y="809644"/>
                    </a:lnTo>
                    <a:lnTo>
                      <a:pt x="228292" y="792309"/>
                    </a:lnTo>
                    <a:lnTo>
                      <a:pt x="228388" y="756971"/>
                    </a:lnTo>
                    <a:lnTo>
                      <a:pt x="228673" y="686295"/>
                    </a:lnTo>
                    <a:lnTo>
                      <a:pt x="229626" y="544944"/>
                    </a:lnTo>
                    <a:cubicBezTo>
                      <a:pt x="230007" y="497796"/>
                      <a:pt x="230578" y="450742"/>
                      <a:pt x="231912" y="403689"/>
                    </a:cubicBezTo>
                    <a:cubicBezTo>
                      <a:pt x="232579" y="380162"/>
                      <a:pt x="233436" y="356635"/>
                      <a:pt x="235150" y="333299"/>
                    </a:cubicBezTo>
                    <a:cubicBezTo>
                      <a:pt x="236008" y="321678"/>
                      <a:pt x="237055" y="309963"/>
                      <a:pt x="239056" y="298533"/>
                    </a:cubicBezTo>
                    <a:cubicBezTo>
                      <a:pt x="240103" y="292913"/>
                      <a:pt x="241342" y="287198"/>
                      <a:pt x="243628" y="282626"/>
                    </a:cubicBezTo>
                    <a:lnTo>
                      <a:pt x="244104" y="281864"/>
                    </a:lnTo>
                    <a:lnTo>
                      <a:pt x="244675" y="280911"/>
                    </a:lnTo>
                    <a:lnTo>
                      <a:pt x="245818" y="279006"/>
                    </a:lnTo>
                    <a:lnTo>
                      <a:pt x="248009" y="275101"/>
                    </a:lnTo>
                    <a:cubicBezTo>
                      <a:pt x="249438" y="272529"/>
                      <a:pt x="250867" y="269862"/>
                      <a:pt x="252200" y="267195"/>
                    </a:cubicBezTo>
                    <a:cubicBezTo>
                      <a:pt x="263059" y="246145"/>
                      <a:pt x="272965" y="224619"/>
                      <a:pt x="281632" y="202616"/>
                    </a:cubicBezTo>
                    <a:cubicBezTo>
                      <a:pt x="285919" y="191567"/>
                      <a:pt x="289919" y="180327"/>
                      <a:pt x="292777" y="168612"/>
                    </a:cubicBezTo>
                    <a:cubicBezTo>
                      <a:pt x="293443" y="165659"/>
                      <a:pt x="294110" y="162706"/>
                      <a:pt x="294491" y="159658"/>
                    </a:cubicBezTo>
                    <a:cubicBezTo>
                      <a:pt x="294682" y="156420"/>
                      <a:pt x="294967" y="153276"/>
                      <a:pt x="294682" y="14984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CEBD1EEC-E5C9-4032-AD1B-EF7B6A267BB4}"/>
                  </a:ext>
                </a:extLst>
              </p:cNvPr>
              <p:cNvSpPr/>
              <p:nvPr/>
            </p:nvSpPr>
            <p:spPr>
              <a:xfrm>
                <a:off x="1836087" y="1586529"/>
                <a:ext cx="63148" cy="113872"/>
              </a:xfrm>
              <a:custGeom>
                <a:avLst/>
                <a:gdLst>
                  <a:gd name="connsiteX0" fmla="*/ 61007 w 63148"/>
                  <a:gd name="connsiteY0" fmla="*/ 430 h 113872"/>
                  <a:gd name="connsiteX1" fmla="*/ 4714 w 63148"/>
                  <a:gd name="connsiteY1" fmla="*/ 55484 h 113872"/>
                  <a:gd name="connsiteX2" fmla="*/ 6333 w 63148"/>
                  <a:gd name="connsiteY2" fmla="*/ 113873 h 113872"/>
                  <a:gd name="connsiteX3" fmla="*/ 15858 w 63148"/>
                  <a:gd name="connsiteY3" fmla="*/ 50150 h 113872"/>
                  <a:gd name="connsiteX4" fmla="*/ 59959 w 63148"/>
                  <a:gd name="connsiteY4" fmla="*/ 7288 h 113872"/>
                  <a:gd name="connsiteX5" fmla="*/ 61007 w 63148"/>
                  <a:gd name="connsiteY5" fmla="*/ 430 h 11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148" h="113872">
                    <a:moveTo>
                      <a:pt x="61007" y="430"/>
                    </a:moveTo>
                    <a:cubicBezTo>
                      <a:pt x="34432" y="11574"/>
                      <a:pt x="9476" y="38625"/>
                      <a:pt x="4714" y="55484"/>
                    </a:cubicBezTo>
                    <a:cubicBezTo>
                      <a:pt x="-49" y="72344"/>
                      <a:pt x="-3573" y="93203"/>
                      <a:pt x="6333" y="113873"/>
                    </a:cubicBezTo>
                    <a:cubicBezTo>
                      <a:pt x="6333" y="113873"/>
                      <a:pt x="-2525" y="78630"/>
                      <a:pt x="15858" y="50150"/>
                    </a:cubicBezTo>
                    <a:cubicBezTo>
                      <a:pt x="34241" y="21575"/>
                      <a:pt x="58721" y="10145"/>
                      <a:pt x="59959" y="7288"/>
                    </a:cubicBezTo>
                    <a:cubicBezTo>
                      <a:pt x="61102" y="4430"/>
                      <a:pt x="65864" y="-1666"/>
                      <a:pt x="61007" y="4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3387808-2321-40BD-9D25-FBF498BBE51A}"/>
                  </a:ext>
                </a:extLst>
              </p:cNvPr>
              <p:cNvSpPr/>
              <p:nvPr/>
            </p:nvSpPr>
            <p:spPr>
              <a:xfrm>
                <a:off x="1756695" y="1623343"/>
                <a:ext cx="75629" cy="60771"/>
              </a:xfrm>
              <a:custGeom>
                <a:avLst/>
                <a:gdLst>
                  <a:gd name="connsiteX0" fmla="*/ 14002 w 75629"/>
                  <a:gd name="connsiteY0" fmla="*/ 2479 h 60771"/>
                  <a:gd name="connsiteX1" fmla="*/ 60960 w 75629"/>
                  <a:gd name="connsiteY1" fmla="*/ 15147 h 60771"/>
                  <a:gd name="connsiteX2" fmla="*/ 75533 w 75629"/>
                  <a:gd name="connsiteY2" fmla="*/ 60771 h 60771"/>
                  <a:gd name="connsiteX3" fmla="*/ 50768 w 75629"/>
                  <a:gd name="connsiteY3" fmla="*/ 17623 h 60771"/>
                  <a:gd name="connsiteX4" fmla="*/ 0 w 75629"/>
                  <a:gd name="connsiteY4" fmla="*/ 8765 h 60771"/>
                  <a:gd name="connsiteX5" fmla="*/ 14002 w 75629"/>
                  <a:gd name="connsiteY5" fmla="*/ 2479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629" h="60771">
                    <a:moveTo>
                      <a:pt x="14002" y="2479"/>
                    </a:moveTo>
                    <a:cubicBezTo>
                      <a:pt x="27623" y="-2856"/>
                      <a:pt x="48292" y="2"/>
                      <a:pt x="60960" y="15147"/>
                    </a:cubicBezTo>
                    <a:cubicBezTo>
                      <a:pt x="73628" y="30387"/>
                      <a:pt x="76200" y="52294"/>
                      <a:pt x="75533" y="60771"/>
                    </a:cubicBezTo>
                    <a:cubicBezTo>
                      <a:pt x="75533" y="60771"/>
                      <a:pt x="72676" y="30958"/>
                      <a:pt x="50768" y="17623"/>
                    </a:cubicBezTo>
                    <a:cubicBezTo>
                      <a:pt x="28861" y="4288"/>
                      <a:pt x="0" y="8765"/>
                      <a:pt x="0" y="8765"/>
                    </a:cubicBezTo>
                    <a:lnTo>
                      <a:pt x="14002" y="24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798D4E7-C24C-459E-9683-9506FCF8D3A3}"/>
                  </a:ext>
                </a:extLst>
              </p:cNvPr>
              <p:cNvSpPr/>
              <p:nvPr/>
            </p:nvSpPr>
            <p:spPr>
              <a:xfrm>
                <a:off x="1437893" y="1592198"/>
                <a:ext cx="429101" cy="159544"/>
              </a:xfrm>
              <a:custGeom>
                <a:avLst/>
                <a:gdLst>
                  <a:gd name="connsiteX0" fmla="*/ 0 w 429101"/>
                  <a:gd name="connsiteY0" fmla="*/ 159544 h 159544"/>
                  <a:gd name="connsiteX1" fmla="*/ 359855 w 429101"/>
                  <a:gd name="connsiteY1" fmla="*/ 30004 h 159544"/>
                  <a:gd name="connsiteX2" fmla="*/ 386429 w 429101"/>
                  <a:gd name="connsiteY2" fmla="*/ 11430 h 159544"/>
                  <a:gd name="connsiteX3" fmla="*/ 429101 w 429101"/>
                  <a:gd name="connsiteY3" fmla="*/ 3905 h 159544"/>
                  <a:gd name="connsiteX4" fmla="*/ 413480 w 429101"/>
                  <a:gd name="connsiteY4" fmla="*/ 11906 h 159544"/>
                  <a:gd name="connsiteX5" fmla="*/ 391382 w 429101"/>
                  <a:gd name="connsiteY5" fmla="*/ 7620 h 159544"/>
                  <a:gd name="connsiteX6" fmla="*/ 384048 w 429101"/>
                  <a:gd name="connsiteY6" fmla="*/ 0 h 159544"/>
                  <a:gd name="connsiteX7" fmla="*/ 376714 w 429101"/>
                  <a:gd name="connsiteY7" fmla="*/ 20193 h 159544"/>
                  <a:gd name="connsiteX8" fmla="*/ 350806 w 429101"/>
                  <a:gd name="connsiteY8" fmla="*/ 26670 h 159544"/>
                  <a:gd name="connsiteX9" fmla="*/ 341757 w 429101"/>
                  <a:gd name="connsiteY9" fmla="*/ 18574 h 159544"/>
                  <a:gd name="connsiteX10" fmla="*/ 330327 w 429101"/>
                  <a:gd name="connsiteY10" fmla="*/ 30004 h 159544"/>
                  <a:gd name="connsiteX11" fmla="*/ 315563 w 429101"/>
                  <a:gd name="connsiteY11" fmla="*/ 28765 h 159544"/>
                  <a:gd name="connsiteX12" fmla="*/ 2477 w 429101"/>
                  <a:gd name="connsiteY12" fmla="*/ 153638 h 159544"/>
                  <a:gd name="connsiteX13" fmla="*/ 0 w 429101"/>
                  <a:gd name="connsiteY13" fmla="*/ 159544 h 15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9101" h="159544">
                    <a:moveTo>
                      <a:pt x="0" y="159544"/>
                    </a:moveTo>
                    <a:cubicBezTo>
                      <a:pt x="1429" y="159925"/>
                      <a:pt x="359855" y="30004"/>
                      <a:pt x="359855" y="30004"/>
                    </a:cubicBezTo>
                    <a:cubicBezTo>
                      <a:pt x="359855" y="30004"/>
                      <a:pt x="377857" y="39529"/>
                      <a:pt x="386429" y="11430"/>
                    </a:cubicBezTo>
                    <a:cubicBezTo>
                      <a:pt x="386429" y="11430"/>
                      <a:pt x="411385" y="30099"/>
                      <a:pt x="429101" y="3905"/>
                    </a:cubicBezTo>
                    <a:cubicBezTo>
                      <a:pt x="429101" y="3905"/>
                      <a:pt x="420148" y="10477"/>
                      <a:pt x="413480" y="11906"/>
                    </a:cubicBezTo>
                    <a:cubicBezTo>
                      <a:pt x="406813" y="13335"/>
                      <a:pt x="394240" y="10477"/>
                      <a:pt x="391382" y="7620"/>
                    </a:cubicBezTo>
                    <a:cubicBezTo>
                      <a:pt x="388525" y="4763"/>
                      <a:pt x="384048" y="0"/>
                      <a:pt x="384048" y="0"/>
                    </a:cubicBezTo>
                    <a:cubicBezTo>
                      <a:pt x="384048" y="0"/>
                      <a:pt x="382905" y="12097"/>
                      <a:pt x="376714" y="20193"/>
                    </a:cubicBezTo>
                    <a:cubicBezTo>
                      <a:pt x="370523" y="28289"/>
                      <a:pt x="358235" y="32575"/>
                      <a:pt x="350806" y="26670"/>
                    </a:cubicBezTo>
                    <a:cubicBezTo>
                      <a:pt x="343376" y="20764"/>
                      <a:pt x="341757" y="18574"/>
                      <a:pt x="341757" y="18574"/>
                    </a:cubicBezTo>
                    <a:cubicBezTo>
                      <a:pt x="341757" y="18574"/>
                      <a:pt x="340138" y="27813"/>
                      <a:pt x="330327" y="30004"/>
                    </a:cubicBezTo>
                    <a:cubicBezTo>
                      <a:pt x="320516" y="32099"/>
                      <a:pt x="315563" y="28765"/>
                      <a:pt x="315563" y="28765"/>
                    </a:cubicBezTo>
                    <a:lnTo>
                      <a:pt x="2477" y="153638"/>
                    </a:lnTo>
                    <a:lnTo>
                      <a:pt x="0" y="159544"/>
                    </a:ln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F64C72BE-C3E6-4533-BC50-1161F88AC4B1}"/>
                  </a:ext>
                </a:extLst>
              </p:cNvPr>
              <p:cNvSpPr/>
              <p:nvPr/>
            </p:nvSpPr>
            <p:spPr>
              <a:xfrm>
                <a:off x="1821600" y="1487050"/>
                <a:ext cx="49198" cy="29430"/>
              </a:xfrm>
              <a:custGeom>
                <a:avLst/>
                <a:gdLst>
                  <a:gd name="connsiteX0" fmla="*/ 19582 w 49198"/>
                  <a:gd name="connsiteY0" fmla="*/ 1707 h 29430"/>
                  <a:gd name="connsiteX1" fmla="*/ 11010 w 49198"/>
                  <a:gd name="connsiteY1" fmla="*/ 10946 h 29430"/>
                  <a:gd name="connsiteX2" fmla="*/ 48157 w 49198"/>
                  <a:gd name="connsiteY2" fmla="*/ 18757 h 29430"/>
                  <a:gd name="connsiteX3" fmla="*/ 41966 w 49198"/>
                  <a:gd name="connsiteY3" fmla="*/ 29425 h 29430"/>
                  <a:gd name="connsiteX4" fmla="*/ 5580 w 49198"/>
                  <a:gd name="connsiteY4" fmla="*/ 17042 h 29430"/>
                  <a:gd name="connsiteX5" fmla="*/ 1961 w 49198"/>
                  <a:gd name="connsiteY5" fmla="*/ 373 h 29430"/>
                  <a:gd name="connsiteX6" fmla="*/ 19582 w 49198"/>
                  <a:gd name="connsiteY6" fmla="*/ 1707 h 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98" h="29430">
                    <a:moveTo>
                      <a:pt x="19582" y="1707"/>
                    </a:moveTo>
                    <a:cubicBezTo>
                      <a:pt x="9867" y="-389"/>
                      <a:pt x="3199" y="3136"/>
                      <a:pt x="11010" y="10946"/>
                    </a:cubicBezTo>
                    <a:cubicBezTo>
                      <a:pt x="18820" y="18757"/>
                      <a:pt x="46252" y="20185"/>
                      <a:pt x="48157" y="18757"/>
                    </a:cubicBezTo>
                    <a:cubicBezTo>
                      <a:pt x="50062" y="17328"/>
                      <a:pt x="50062" y="29234"/>
                      <a:pt x="41966" y="29425"/>
                    </a:cubicBezTo>
                    <a:cubicBezTo>
                      <a:pt x="33870" y="29615"/>
                      <a:pt x="11486" y="25329"/>
                      <a:pt x="5580" y="17042"/>
                    </a:cubicBezTo>
                    <a:cubicBezTo>
                      <a:pt x="-325" y="8755"/>
                      <a:pt x="-1563" y="1802"/>
                      <a:pt x="1961" y="373"/>
                    </a:cubicBezTo>
                    <a:cubicBezTo>
                      <a:pt x="5485" y="-960"/>
                      <a:pt x="19582" y="1707"/>
                      <a:pt x="19582" y="1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14ADF3C0-B6B5-4496-B229-77457BE8717D}"/>
                  </a:ext>
                </a:extLst>
              </p:cNvPr>
              <p:cNvSpPr/>
              <p:nvPr/>
            </p:nvSpPr>
            <p:spPr>
              <a:xfrm>
                <a:off x="1409700" y="1551907"/>
                <a:ext cx="378904" cy="197262"/>
              </a:xfrm>
              <a:custGeom>
                <a:avLst/>
                <a:gdLst>
                  <a:gd name="connsiteX0" fmla="*/ 369856 w 378904"/>
                  <a:gd name="connsiteY0" fmla="*/ 57817 h 197262"/>
                  <a:gd name="connsiteX1" fmla="*/ 334613 w 378904"/>
                  <a:gd name="connsiteY1" fmla="*/ 55531 h 197262"/>
                  <a:gd name="connsiteX2" fmla="*/ 315944 w 378904"/>
                  <a:gd name="connsiteY2" fmla="*/ 0 h 197262"/>
                  <a:gd name="connsiteX3" fmla="*/ 0 w 378904"/>
                  <a:gd name="connsiteY3" fmla="*/ 122111 h 197262"/>
                  <a:gd name="connsiteX4" fmla="*/ 27242 w 378904"/>
                  <a:gd name="connsiteY4" fmla="*/ 197263 h 197262"/>
                  <a:gd name="connsiteX5" fmla="*/ 378905 w 378904"/>
                  <a:gd name="connsiteY5" fmla="*/ 66865 h 197262"/>
                  <a:gd name="connsiteX6" fmla="*/ 369856 w 378904"/>
                  <a:gd name="connsiteY6" fmla="*/ 57817 h 19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904" h="197262">
                    <a:moveTo>
                      <a:pt x="369856" y="57817"/>
                    </a:moveTo>
                    <a:cubicBezTo>
                      <a:pt x="367951" y="77438"/>
                      <a:pt x="337185" y="76105"/>
                      <a:pt x="334613" y="55531"/>
                    </a:cubicBezTo>
                    <a:cubicBezTo>
                      <a:pt x="332042" y="34766"/>
                      <a:pt x="323088" y="12763"/>
                      <a:pt x="315944" y="0"/>
                    </a:cubicBezTo>
                    <a:cubicBezTo>
                      <a:pt x="146780" y="62389"/>
                      <a:pt x="0" y="122111"/>
                      <a:pt x="0" y="122111"/>
                    </a:cubicBezTo>
                    <a:lnTo>
                      <a:pt x="27242" y="197263"/>
                    </a:lnTo>
                    <a:cubicBezTo>
                      <a:pt x="27242" y="197263"/>
                      <a:pt x="195834" y="134874"/>
                      <a:pt x="378905" y="66865"/>
                    </a:cubicBezTo>
                    <a:cubicBezTo>
                      <a:pt x="373761" y="65151"/>
                      <a:pt x="369951" y="61627"/>
                      <a:pt x="369856" y="57817"/>
                    </a:cubicBezTo>
                    <a:close/>
                  </a:path>
                </a:pathLst>
              </a:custGeom>
              <a:solidFill>
                <a:srgbClr val="FF4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6" name="图形 4">
                <a:extLst>
                  <a:ext uri="{FF2B5EF4-FFF2-40B4-BE49-F238E27FC236}">
                    <a16:creationId xmlns:a16="http://schemas.microsoft.com/office/drawing/2014/main" id="{43E73DD1-4245-4CAE-9278-3FC650DDB002}"/>
                  </a:ext>
                </a:extLst>
              </p:cNvPr>
              <p:cNvGrpSpPr/>
              <p:nvPr/>
            </p:nvGrpSpPr>
            <p:grpSpPr>
              <a:xfrm>
                <a:off x="1453113" y="1408912"/>
                <a:ext cx="809596" cy="325496"/>
                <a:chOff x="1453113" y="1408912"/>
                <a:chExt cx="809596" cy="325496"/>
              </a:xfrm>
              <a:solidFill>
                <a:srgbClr val="D18F87"/>
              </a:solidFill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4125F696-5662-43A2-B2A5-83A3A2C9CF1A}"/>
                    </a:ext>
                  </a:extLst>
                </p:cNvPr>
                <p:cNvSpPr/>
                <p:nvPr/>
              </p:nvSpPr>
              <p:spPr>
                <a:xfrm>
                  <a:off x="1453113" y="1615915"/>
                  <a:ext cx="334919" cy="118492"/>
                </a:xfrm>
                <a:custGeom>
                  <a:avLst/>
                  <a:gdLst>
                    <a:gd name="connsiteX0" fmla="*/ 326918 w 334919"/>
                    <a:gd name="connsiteY0" fmla="*/ 476 h 118492"/>
                    <a:gd name="connsiteX1" fmla="*/ 297677 w 334919"/>
                    <a:gd name="connsiteY1" fmla="*/ 0 h 118492"/>
                    <a:gd name="connsiteX2" fmla="*/ 185567 w 334919"/>
                    <a:gd name="connsiteY2" fmla="*/ 44386 h 118492"/>
                    <a:gd name="connsiteX3" fmla="*/ 8593 w 334919"/>
                    <a:gd name="connsiteY3" fmla="*/ 99346 h 118492"/>
                    <a:gd name="connsiteX4" fmla="*/ 11736 w 334919"/>
                    <a:gd name="connsiteY4" fmla="*/ 118300 h 118492"/>
                    <a:gd name="connsiteX5" fmla="*/ 197759 w 334919"/>
                    <a:gd name="connsiteY5" fmla="*/ 60674 h 118492"/>
                    <a:gd name="connsiteX6" fmla="*/ 334919 w 334919"/>
                    <a:gd name="connsiteY6" fmla="*/ 6477 h 118492"/>
                    <a:gd name="connsiteX7" fmla="*/ 326918 w 334919"/>
                    <a:gd name="connsiteY7" fmla="*/ 476 h 1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4919" h="118492">
                      <a:moveTo>
                        <a:pt x="326918" y="476"/>
                      </a:moveTo>
                      <a:cubicBezTo>
                        <a:pt x="317584" y="7525"/>
                        <a:pt x="306630" y="9906"/>
                        <a:pt x="297677" y="0"/>
                      </a:cubicBezTo>
                      <a:cubicBezTo>
                        <a:pt x="260339" y="14859"/>
                        <a:pt x="223001" y="29623"/>
                        <a:pt x="185567" y="44386"/>
                      </a:cubicBezTo>
                      <a:cubicBezTo>
                        <a:pt x="128036" y="67151"/>
                        <a:pt x="69648" y="88582"/>
                        <a:pt x="8593" y="99346"/>
                      </a:cubicBezTo>
                      <a:cubicBezTo>
                        <a:pt x="-5028" y="101727"/>
                        <a:pt x="-1313" y="120586"/>
                        <a:pt x="11736" y="118300"/>
                      </a:cubicBezTo>
                      <a:cubicBezTo>
                        <a:pt x="76030" y="106966"/>
                        <a:pt x="137180" y="84582"/>
                        <a:pt x="197759" y="60674"/>
                      </a:cubicBezTo>
                      <a:cubicBezTo>
                        <a:pt x="243479" y="42577"/>
                        <a:pt x="289199" y="24575"/>
                        <a:pt x="334919" y="6477"/>
                      </a:cubicBezTo>
                      <a:cubicBezTo>
                        <a:pt x="331967" y="4858"/>
                        <a:pt x="329300" y="2762"/>
                        <a:pt x="326918" y="476"/>
                      </a:cubicBezTo>
                      <a:close/>
                    </a:path>
                  </a:pathLst>
                </a:custGeom>
                <a:solidFill>
                  <a:srgbClr val="D18F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D628DA0D-65A9-4248-8AAA-F82DCBF8AA0C}"/>
                    </a:ext>
                  </a:extLst>
                </p:cNvPr>
                <p:cNvSpPr/>
                <p:nvPr/>
              </p:nvSpPr>
              <p:spPr>
                <a:xfrm>
                  <a:off x="1965960" y="1408912"/>
                  <a:ext cx="296749" cy="137947"/>
                </a:xfrm>
                <a:custGeom>
                  <a:avLst/>
                  <a:gdLst>
                    <a:gd name="connsiteX0" fmla="*/ 282321 w 296749"/>
                    <a:gd name="connsiteY0" fmla="*/ 978 h 137947"/>
                    <a:gd name="connsiteX1" fmla="*/ 72104 w 296749"/>
                    <a:gd name="connsiteY1" fmla="*/ 89179 h 137947"/>
                    <a:gd name="connsiteX2" fmla="*/ 0 w 296749"/>
                    <a:gd name="connsiteY2" fmla="*/ 119183 h 137947"/>
                    <a:gd name="connsiteX3" fmla="*/ 6382 w 296749"/>
                    <a:gd name="connsiteY3" fmla="*/ 137948 h 137947"/>
                    <a:gd name="connsiteX4" fmla="*/ 90392 w 296749"/>
                    <a:gd name="connsiteY4" fmla="*/ 102991 h 137947"/>
                    <a:gd name="connsiteX5" fmla="*/ 290798 w 296749"/>
                    <a:gd name="connsiteY5" fmla="*/ 18790 h 137947"/>
                    <a:gd name="connsiteX6" fmla="*/ 282321 w 296749"/>
                    <a:gd name="connsiteY6" fmla="*/ 978 h 137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6749" h="137947">
                      <a:moveTo>
                        <a:pt x="282321" y="978"/>
                      </a:moveTo>
                      <a:cubicBezTo>
                        <a:pt x="213265" y="32506"/>
                        <a:pt x="142399" y="60414"/>
                        <a:pt x="72104" y="89179"/>
                      </a:cubicBezTo>
                      <a:cubicBezTo>
                        <a:pt x="48006" y="99085"/>
                        <a:pt x="24003" y="109087"/>
                        <a:pt x="0" y="119183"/>
                      </a:cubicBezTo>
                      <a:cubicBezTo>
                        <a:pt x="3334" y="125184"/>
                        <a:pt x="5144" y="131375"/>
                        <a:pt x="6382" y="137948"/>
                      </a:cubicBezTo>
                      <a:cubicBezTo>
                        <a:pt x="34385" y="126232"/>
                        <a:pt x="62294" y="114516"/>
                        <a:pt x="90392" y="102991"/>
                      </a:cubicBezTo>
                      <a:cubicBezTo>
                        <a:pt x="157353" y="75463"/>
                        <a:pt x="224885" y="48889"/>
                        <a:pt x="290798" y="18790"/>
                      </a:cubicBezTo>
                      <a:cubicBezTo>
                        <a:pt x="303371" y="12979"/>
                        <a:pt x="293846" y="-4261"/>
                        <a:pt x="282321" y="978"/>
                      </a:cubicBezTo>
                      <a:close/>
                    </a:path>
                  </a:pathLst>
                </a:custGeom>
                <a:solidFill>
                  <a:srgbClr val="D18F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81032BF8-F40B-435F-B2A0-90D4820F7B9C}"/>
                  </a:ext>
                </a:extLst>
              </p:cNvPr>
              <p:cNvSpPr/>
              <p:nvPr/>
            </p:nvSpPr>
            <p:spPr>
              <a:xfrm>
                <a:off x="1409700" y="1556098"/>
                <a:ext cx="327088" cy="166687"/>
              </a:xfrm>
              <a:custGeom>
                <a:avLst/>
                <a:gdLst>
                  <a:gd name="connsiteX0" fmla="*/ 163068 w 327088"/>
                  <a:gd name="connsiteY0" fmla="*/ 79915 h 166687"/>
                  <a:gd name="connsiteX1" fmla="*/ 319088 w 327088"/>
                  <a:gd name="connsiteY1" fmla="*/ 26670 h 166687"/>
                  <a:gd name="connsiteX2" fmla="*/ 327088 w 327088"/>
                  <a:gd name="connsiteY2" fmla="*/ 16669 h 166687"/>
                  <a:gd name="connsiteX3" fmla="*/ 319850 w 327088"/>
                  <a:gd name="connsiteY3" fmla="*/ 0 h 166687"/>
                  <a:gd name="connsiteX4" fmla="*/ 0 w 327088"/>
                  <a:gd name="connsiteY4" fmla="*/ 117919 h 166687"/>
                  <a:gd name="connsiteX5" fmla="*/ 17717 w 327088"/>
                  <a:gd name="connsiteY5" fmla="*/ 166592 h 166687"/>
                  <a:gd name="connsiteX6" fmla="*/ 19050 w 327088"/>
                  <a:gd name="connsiteY6" fmla="*/ 166688 h 166687"/>
                  <a:gd name="connsiteX7" fmla="*/ 21622 w 327088"/>
                  <a:gd name="connsiteY7" fmla="*/ 165449 h 166687"/>
                  <a:gd name="connsiteX8" fmla="*/ 163068 w 327088"/>
                  <a:gd name="connsiteY8" fmla="*/ 79915 h 1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7088" h="166687">
                    <a:moveTo>
                      <a:pt x="163068" y="79915"/>
                    </a:moveTo>
                    <a:cubicBezTo>
                      <a:pt x="279749" y="33623"/>
                      <a:pt x="319088" y="26670"/>
                      <a:pt x="319088" y="26670"/>
                    </a:cubicBezTo>
                    <a:cubicBezTo>
                      <a:pt x="319088" y="26670"/>
                      <a:pt x="324326" y="22288"/>
                      <a:pt x="327088" y="16669"/>
                    </a:cubicBezTo>
                    <a:cubicBezTo>
                      <a:pt x="324993" y="10477"/>
                      <a:pt x="322612" y="4858"/>
                      <a:pt x="319850" y="0"/>
                    </a:cubicBezTo>
                    <a:cubicBezTo>
                      <a:pt x="150781" y="62389"/>
                      <a:pt x="0" y="117919"/>
                      <a:pt x="0" y="117919"/>
                    </a:cubicBezTo>
                    <a:lnTo>
                      <a:pt x="17717" y="166592"/>
                    </a:lnTo>
                    <a:cubicBezTo>
                      <a:pt x="18574" y="166688"/>
                      <a:pt x="19050" y="166688"/>
                      <a:pt x="19050" y="166688"/>
                    </a:cubicBezTo>
                    <a:lnTo>
                      <a:pt x="21622" y="165449"/>
                    </a:lnTo>
                    <a:cubicBezTo>
                      <a:pt x="8287" y="147161"/>
                      <a:pt x="46292" y="126206"/>
                      <a:pt x="163068" y="799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725EE520-7BD5-4E37-9030-8365277513B4}"/>
                  </a:ext>
                </a:extLst>
              </p:cNvPr>
              <p:cNvSpPr/>
              <p:nvPr/>
            </p:nvSpPr>
            <p:spPr>
              <a:xfrm>
                <a:off x="1405985" y="1554289"/>
                <a:ext cx="383190" cy="198215"/>
              </a:xfrm>
              <a:custGeom>
                <a:avLst/>
                <a:gdLst>
                  <a:gd name="connsiteX0" fmla="*/ 382715 w 383190"/>
                  <a:gd name="connsiteY0" fmla="*/ 64389 h 198215"/>
                  <a:gd name="connsiteX1" fmla="*/ 376809 w 383190"/>
                  <a:gd name="connsiteY1" fmla="*/ 61150 h 198215"/>
                  <a:gd name="connsiteX2" fmla="*/ 373571 w 383190"/>
                  <a:gd name="connsiteY2" fmla="*/ 55435 h 198215"/>
                  <a:gd name="connsiteX3" fmla="*/ 376714 w 383190"/>
                  <a:gd name="connsiteY3" fmla="*/ 61246 h 198215"/>
                  <a:gd name="connsiteX4" fmla="*/ 382143 w 383190"/>
                  <a:gd name="connsiteY4" fmla="*/ 64484 h 198215"/>
                  <a:gd name="connsiteX5" fmla="*/ 294323 w 383190"/>
                  <a:gd name="connsiteY5" fmla="*/ 95917 h 198215"/>
                  <a:gd name="connsiteX6" fmla="*/ 206216 w 383190"/>
                  <a:gd name="connsiteY6" fmla="*/ 127825 h 198215"/>
                  <a:gd name="connsiteX7" fmla="*/ 118110 w 383190"/>
                  <a:gd name="connsiteY7" fmla="*/ 159925 h 198215"/>
                  <a:gd name="connsiteX8" fmla="*/ 32671 w 383190"/>
                  <a:gd name="connsiteY8" fmla="*/ 191357 h 198215"/>
                  <a:gd name="connsiteX9" fmla="*/ 7429 w 383190"/>
                  <a:gd name="connsiteY9" fmla="*/ 121348 h 198215"/>
                  <a:gd name="connsiteX10" fmla="*/ 164592 w 383190"/>
                  <a:gd name="connsiteY10" fmla="*/ 62960 h 198215"/>
                  <a:gd name="connsiteX11" fmla="*/ 244411 w 383190"/>
                  <a:gd name="connsiteY11" fmla="*/ 32956 h 198215"/>
                  <a:gd name="connsiteX12" fmla="*/ 323088 w 383190"/>
                  <a:gd name="connsiteY12" fmla="*/ 3238 h 198215"/>
                  <a:gd name="connsiteX13" fmla="*/ 332327 w 383190"/>
                  <a:gd name="connsiteY13" fmla="*/ 26194 h 198215"/>
                  <a:gd name="connsiteX14" fmla="*/ 337566 w 383190"/>
                  <a:gd name="connsiteY14" fmla="*/ 51721 h 198215"/>
                  <a:gd name="connsiteX15" fmla="*/ 342900 w 383190"/>
                  <a:gd name="connsiteY15" fmla="*/ 63817 h 198215"/>
                  <a:gd name="connsiteX16" fmla="*/ 354806 w 383190"/>
                  <a:gd name="connsiteY16" fmla="*/ 69437 h 198215"/>
                  <a:gd name="connsiteX17" fmla="*/ 367475 w 383190"/>
                  <a:gd name="connsiteY17" fmla="*/ 66389 h 198215"/>
                  <a:gd name="connsiteX18" fmla="*/ 373571 w 383190"/>
                  <a:gd name="connsiteY18" fmla="*/ 55245 h 198215"/>
                  <a:gd name="connsiteX19" fmla="*/ 367189 w 383190"/>
                  <a:gd name="connsiteY19" fmla="*/ 66104 h 198215"/>
                  <a:gd name="connsiteX20" fmla="*/ 354806 w 383190"/>
                  <a:gd name="connsiteY20" fmla="*/ 68675 h 198215"/>
                  <a:gd name="connsiteX21" fmla="*/ 343567 w 383190"/>
                  <a:gd name="connsiteY21" fmla="*/ 63056 h 198215"/>
                  <a:gd name="connsiteX22" fmla="*/ 338804 w 383190"/>
                  <a:gd name="connsiteY22" fmla="*/ 51530 h 198215"/>
                  <a:gd name="connsiteX23" fmla="*/ 334042 w 383190"/>
                  <a:gd name="connsiteY23" fmla="*/ 25622 h 198215"/>
                  <a:gd name="connsiteX24" fmla="*/ 324612 w 383190"/>
                  <a:gd name="connsiteY24" fmla="*/ 952 h 198215"/>
                  <a:gd name="connsiteX25" fmla="*/ 324136 w 383190"/>
                  <a:gd name="connsiteY25" fmla="*/ 0 h 198215"/>
                  <a:gd name="connsiteX26" fmla="*/ 323088 w 383190"/>
                  <a:gd name="connsiteY26" fmla="*/ 381 h 198215"/>
                  <a:gd name="connsiteX27" fmla="*/ 242888 w 383190"/>
                  <a:gd name="connsiteY27" fmla="*/ 29242 h 198215"/>
                  <a:gd name="connsiteX28" fmla="*/ 162782 w 383190"/>
                  <a:gd name="connsiteY28" fmla="*/ 58293 h 198215"/>
                  <a:gd name="connsiteX29" fmla="*/ 2667 w 383190"/>
                  <a:gd name="connsiteY29" fmla="*/ 116872 h 198215"/>
                  <a:gd name="connsiteX30" fmla="*/ 0 w 383190"/>
                  <a:gd name="connsiteY30" fmla="*/ 117824 h 198215"/>
                  <a:gd name="connsiteX31" fmla="*/ 952 w 383190"/>
                  <a:gd name="connsiteY31" fmla="*/ 120491 h 198215"/>
                  <a:gd name="connsiteX32" fmla="*/ 28384 w 383190"/>
                  <a:gd name="connsiteY32" fmla="*/ 195644 h 198215"/>
                  <a:gd name="connsiteX33" fmla="*/ 29337 w 383190"/>
                  <a:gd name="connsiteY33" fmla="*/ 198215 h 198215"/>
                  <a:gd name="connsiteX34" fmla="*/ 31909 w 383190"/>
                  <a:gd name="connsiteY34" fmla="*/ 197263 h 198215"/>
                  <a:gd name="connsiteX35" fmla="*/ 119729 w 383190"/>
                  <a:gd name="connsiteY35" fmla="*/ 164497 h 198215"/>
                  <a:gd name="connsiteX36" fmla="*/ 207454 w 383190"/>
                  <a:gd name="connsiteY36" fmla="*/ 131445 h 198215"/>
                  <a:gd name="connsiteX37" fmla="*/ 295084 w 383190"/>
                  <a:gd name="connsiteY37" fmla="*/ 98203 h 198215"/>
                  <a:gd name="connsiteX38" fmla="*/ 382619 w 383190"/>
                  <a:gd name="connsiteY38" fmla="*/ 64484 h 198215"/>
                  <a:gd name="connsiteX39" fmla="*/ 383191 w 383190"/>
                  <a:gd name="connsiteY39" fmla="*/ 64294 h 198215"/>
                  <a:gd name="connsiteX40" fmla="*/ 382715 w 383190"/>
                  <a:gd name="connsiteY40" fmla="*/ 64389 h 198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83190" h="198215">
                    <a:moveTo>
                      <a:pt x="382715" y="64389"/>
                    </a:moveTo>
                    <a:cubicBezTo>
                      <a:pt x="380619" y="63627"/>
                      <a:pt x="378523" y="62579"/>
                      <a:pt x="376809" y="61150"/>
                    </a:cubicBezTo>
                    <a:cubicBezTo>
                      <a:pt x="375094" y="59722"/>
                      <a:pt x="373666" y="57721"/>
                      <a:pt x="373571" y="55435"/>
                    </a:cubicBezTo>
                    <a:cubicBezTo>
                      <a:pt x="373571" y="57721"/>
                      <a:pt x="374999" y="59817"/>
                      <a:pt x="376714" y="61246"/>
                    </a:cubicBezTo>
                    <a:cubicBezTo>
                      <a:pt x="378333" y="62675"/>
                      <a:pt x="380143" y="63722"/>
                      <a:pt x="382143" y="64484"/>
                    </a:cubicBezTo>
                    <a:lnTo>
                      <a:pt x="294323" y="95917"/>
                    </a:lnTo>
                    <a:lnTo>
                      <a:pt x="206216" y="127825"/>
                    </a:lnTo>
                    <a:cubicBezTo>
                      <a:pt x="176879" y="138494"/>
                      <a:pt x="147447" y="149066"/>
                      <a:pt x="118110" y="159925"/>
                    </a:cubicBezTo>
                    <a:lnTo>
                      <a:pt x="32671" y="191357"/>
                    </a:lnTo>
                    <a:lnTo>
                      <a:pt x="7429" y="121348"/>
                    </a:lnTo>
                    <a:lnTo>
                      <a:pt x="164592" y="62960"/>
                    </a:lnTo>
                    <a:lnTo>
                      <a:pt x="244411" y="32956"/>
                    </a:lnTo>
                    <a:lnTo>
                      <a:pt x="323088" y="3238"/>
                    </a:lnTo>
                    <a:cubicBezTo>
                      <a:pt x="327088" y="10477"/>
                      <a:pt x="330041" y="18288"/>
                      <a:pt x="332327" y="26194"/>
                    </a:cubicBezTo>
                    <a:cubicBezTo>
                      <a:pt x="334709" y="34576"/>
                      <a:pt x="336423" y="43148"/>
                      <a:pt x="337566" y="51721"/>
                    </a:cubicBezTo>
                    <a:cubicBezTo>
                      <a:pt x="337947" y="56102"/>
                      <a:pt x="339661" y="60674"/>
                      <a:pt x="342900" y="63817"/>
                    </a:cubicBezTo>
                    <a:cubicBezTo>
                      <a:pt x="346043" y="67056"/>
                      <a:pt x="350425" y="68961"/>
                      <a:pt x="354806" y="69437"/>
                    </a:cubicBezTo>
                    <a:cubicBezTo>
                      <a:pt x="359188" y="69913"/>
                      <a:pt x="363855" y="69056"/>
                      <a:pt x="367475" y="66389"/>
                    </a:cubicBezTo>
                    <a:cubicBezTo>
                      <a:pt x="371189" y="63817"/>
                      <a:pt x="373285" y="59531"/>
                      <a:pt x="373571" y="55245"/>
                    </a:cubicBezTo>
                    <a:cubicBezTo>
                      <a:pt x="373190" y="59531"/>
                      <a:pt x="370904" y="63722"/>
                      <a:pt x="367189" y="66104"/>
                    </a:cubicBezTo>
                    <a:cubicBezTo>
                      <a:pt x="363569" y="68485"/>
                      <a:pt x="359092" y="69247"/>
                      <a:pt x="354806" y="68675"/>
                    </a:cubicBezTo>
                    <a:cubicBezTo>
                      <a:pt x="350520" y="68104"/>
                      <a:pt x="346519" y="66104"/>
                      <a:pt x="343567" y="63056"/>
                    </a:cubicBezTo>
                    <a:cubicBezTo>
                      <a:pt x="340614" y="59912"/>
                      <a:pt x="339090" y="55817"/>
                      <a:pt x="338804" y="51530"/>
                    </a:cubicBezTo>
                    <a:cubicBezTo>
                      <a:pt x="337757" y="42863"/>
                      <a:pt x="336233" y="34195"/>
                      <a:pt x="334042" y="25622"/>
                    </a:cubicBezTo>
                    <a:cubicBezTo>
                      <a:pt x="331851" y="17145"/>
                      <a:pt x="328898" y="8763"/>
                      <a:pt x="324612" y="952"/>
                    </a:cubicBezTo>
                    <a:lnTo>
                      <a:pt x="324136" y="0"/>
                    </a:lnTo>
                    <a:lnTo>
                      <a:pt x="323088" y="381"/>
                    </a:lnTo>
                    <a:lnTo>
                      <a:pt x="242888" y="29242"/>
                    </a:lnTo>
                    <a:lnTo>
                      <a:pt x="162782" y="58293"/>
                    </a:lnTo>
                    <a:lnTo>
                      <a:pt x="2667" y="116872"/>
                    </a:lnTo>
                    <a:lnTo>
                      <a:pt x="0" y="117824"/>
                    </a:lnTo>
                    <a:lnTo>
                      <a:pt x="952" y="120491"/>
                    </a:lnTo>
                    <a:lnTo>
                      <a:pt x="28384" y="195644"/>
                    </a:lnTo>
                    <a:lnTo>
                      <a:pt x="29337" y="198215"/>
                    </a:lnTo>
                    <a:lnTo>
                      <a:pt x="31909" y="197263"/>
                    </a:lnTo>
                    <a:lnTo>
                      <a:pt x="119729" y="164497"/>
                    </a:lnTo>
                    <a:cubicBezTo>
                      <a:pt x="149066" y="153638"/>
                      <a:pt x="178213" y="142494"/>
                      <a:pt x="207454" y="131445"/>
                    </a:cubicBezTo>
                    <a:lnTo>
                      <a:pt x="295084" y="98203"/>
                    </a:lnTo>
                    <a:lnTo>
                      <a:pt x="382619" y="64484"/>
                    </a:lnTo>
                    <a:lnTo>
                      <a:pt x="383191" y="64294"/>
                    </a:lnTo>
                    <a:lnTo>
                      <a:pt x="382715" y="64389"/>
                    </a:ln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6B36C70B-8EDB-4673-B70A-A4B871EDB779}"/>
                  </a:ext>
                </a:extLst>
              </p:cNvPr>
              <p:cNvSpPr/>
              <p:nvPr/>
            </p:nvSpPr>
            <p:spPr>
              <a:xfrm>
                <a:off x="1716119" y="1506664"/>
                <a:ext cx="67056" cy="119361"/>
              </a:xfrm>
              <a:custGeom>
                <a:avLst/>
                <a:gdLst>
                  <a:gd name="connsiteX0" fmla="*/ 0 w 67056"/>
                  <a:gd name="connsiteY0" fmla="*/ 33528 h 119361"/>
                  <a:gd name="connsiteX1" fmla="*/ 10763 w 67056"/>
                  <a:gd name="connsiteY1" fmla="*/ 43529 h 119361"/>
                  <a:gd name="connsiteX2" fmla="*/ 18383 w 67056"/>
                  <a:gd name="connsiteY2" fmla="*/ 56198 h 119361"/>
                  <a:gd name="connsiteX3" fmla="*/ 27718 w 67056"/>
                  <a:gd name="connsiteY3" fmla="*/ 84201 h 119361"/>
                  <a:gd name="connsiteX4" fmla="*/ 30385 w 67056"/>
                  <a:gd name="connsiteY4" fmla="*/ 98679 h 119361"/>
                  <a:gd name="connsiteX5" fmla="*/ 30956 w 67056"/>
                  <a:gd name="connsiteY5" fmla="*/ 102108 h 119361"/>
                  <a:gd name="connsiteX6" fmla="*/ 32004 w 67056"/>
                  <a:gd name="connsiteY6" fmla="*/ 105061 h 119361"/>
                  <a:gd name="connsiteX7" fmla="*/ 35624 w 67056"/>
                  <a:gd name="connsiteY7" fmla="*/ 109919 h 119361"/>
                  <a:gd name="connsiteX8" fmla="*/ 47149 w 67056"/>
                  <a:gd name="connsiteY8" fmla="*/ 113729 h 119361"/>
                  <a:gd name="connsiteX9" fmla="*/ 57817 w 67056"/>
                  <a:gd name="connsiteY9" fmla="*/ 108680 h 119361"/>
                  <a:gd name="connsiteX10" fmla="*/ 60293 w 67056"/>
                  <a:gd name="connsiteY10" fmla="*/ 103346 h 119361"/>
                  <a:gd name="connsiteX11" fmla="*/ 60579 w 67056"/>
                  <a:gd name="connsiteY11" fmla="*/ 101822 h 119361"/>
                  <a:gd name="connsiteX12" fmla="*/ 60770 w 67056"/>
                  <a:gd name="connsiteY12" fmla="*/ 100108 h 119361"/>
                  <a:gd name="connsiteX13" fmla="*/ 61055 w 67056"/>
                  <a:gd name="connsiteY13" fmla="*/ 96488 h 119361"/>
                  <a:gd name="connsiteX14" fmla="*/ 61722 w 67056"/>
                  <a:gd name="connsiteY14" fmla="*/ 82106 h 119361"/>
                  <a:gd name="connsiteX15" fmla="*/ 61055 w 67056"/>
                  <a:gd name="connsiteY15" fmla="*/ 53245 h 119361"/>
                  <a:gd name="connsiteX16" fmla="*/ 56293 w 67056"/>
                  <a:gd name="connsiteY16" fmla="*/ 24860 h 119361"/>
                  <a:gd name="connsiteX17" fmla="*/ 42386 w 67056"/>
                  <a:gd name="connsiteY17" fmla="*/ 0 h 119361"/>
                  <a:gd name="connsiteX18" fmla="*/ 52388 w 67056"/>
                  <a:gd name="connsiteY18" fmla="*/ 10668 h 119361"/>
                  <a:gd name="connsiteX19" fmla="*/ 58865 w 67056"/>
                  <a:gd name="connsiteY19" fmla="*/ 24003 h 119361"/>
                  <a:gd name="connsiteX20" fmla="*/ 65437 w 67056"/>
                  <a:gd name="connsiteY20" fmla="*/ 52769 h 119361"/>
                  <a:gd name="connsiteX21" fmla="*/ 67056 w 67056"/>
                  <a:gd name="connsiteY21" fmla="*/ 82201 h 119361"/>
                  <a:gd name="connsiteX22" fmla="*/ 66485 w 67056"/>
                  <a:gd name="connsiteY22" fmla="*/ 96869 h 119361"/>
                  <a:gd name="connsiteX23" fmla="*/ 66199 w 67056"/>
                  <a:gd name="connsiteY23" fmla="*/ 100584 h 119361"/>
                  <a:gd name="connsiteX24" fmla="*/ 66008 w 67056"/>
                  <a:gd name="connsiteY24" fmla="*/ 102394 h 119361"/>
                  <a:gd name="connsiteX25" fmla="*/ 65723 w 67056"/>
                  <a:gd name="connsiteY25" fmla="*/ 104489 h 119361"/>
                  <a:gd name="connsiteX26" fmla="*/ 62198 w 67056"/>
                  <a:gd name="connsiteY26" fmla="*/ 112300 h 119361"/>
                  <a:gd name="connsiteX27" fmla="*/ 47339 w 67056"/>
                  <a:gd name="connsiteY27" fmla="*/ 119348 h 119361"/>
                  <a:gd name="connsiteX28" fmla="*/ 32004 w 67056"/>
                  <a:gd name="connsiteY28" fmla="*/ 114014 h 119361"/>
                  <a:gd name="connsiteX29" fmla="*/ 27146 w 67056"/>
                  <a:gd name="connsiteY29" fmla="*/ 107156 h 119361"/>
                  <a:gd name="connsiteX30" fmla="*/ 25908 w 67056"/>
                  <a:gd name="connsiteY30" fmla="*/ 103156 h 119361"/>
                  <a:gd name="connsiteX31" fmla="*/ 25432 w 67056"/>
                  <a:gd name="connsiteY31" fmla="*/ 99346 h 119361"/>
                  <a:gd name="connsiteX32" fmla="*/ 23336 w 67056"/>
                  <a:gd name="connsiteY32" fmla="*/ 85058 h 119361"/>
                  <a:gd name="connsiteX33" fmla="*/ 15716 w 67056"/>
                  <a:gd name="connsiteY33" fmla="*/ 57340 h 119361"/>
                  <a:gd name="connsiteX34" fmla="*/ 9335 w 67056"/>
                  <a:gd name="connsiteY34" fmla="*/ 44482 h 119361"/>
                  <a:gd name="connsiteX35" fmla="*/ 0 w 67056"/>
                  <a:gd name="connsiteY35" fmla="*/ 33528 h 119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7056" h="119361">
                    <a:moveTo>
                      <a:pt x="0" y="33528"/>
                    </a:moveTo>
                    <a:cubicBezTo>
                      <a:pt x="4191" y="36100"/>
                      <a:pt x="7715" y="39624"/>
                      <a:pt x="10763" y="43529"/>
                    </a:cubicBezTo>
                    <a:cubicBezTo>
                      <a:pt x="13811" y="47435"/>
                      <a:pt x="16288" y="51721"/>
                      <a:pt x="18383" y="56198"/>
                    </a:cubicBezTo>
                    <a:cubicBezTo>
                      <a:pt x="22670" y="65056"/>
                      <a:pt x="25622" y="74581"/>
                      <a:pt x="27718" y="84201"/>
                    </a:cubicBezTo>
                    <a:cubicBezTo>
                      <a:pt x="28861" y="88963"/>
                      <a:pt x="29718" y="93821"/>
                      <a:pt x="30385" y="98679"/>
                    </a:cubicBezTo>
                    <a:cubicBezTo>
                      <a:pt x="30575" y="99917"/>
                      <a:pt x="30671" y="101156"/>
                      <a:pt x="30956" y="102108"/>
                    </a:cubicBezTo>
                    <a:cubicBezTo>
                      <a:pt x="31242" y="103156"/>
                      <a:pt x="31528" y="104108"/>
                      <a:pt x="32004" y="105061"/>
                    </a:cubicBezTo>
                    <a:cubicBezTo>
                      <a:pt x="32861" y="106966"/>
                      <a:pt x="34100" y="108585"/>
                      <a:pt x="35624" y="109919"/>
                    </a:cubicBezTo>
                    <a:cubicBezTo>
                      <a:pt x="38767" y="112586"/>
                      <a:pt x="43053" y="113919"/>
                      <a:pt x="47149" y="113729"/>
                    </a:cubicBezTo>
                    <a:cubicBezTo>
                      <a:pt x="51340" y="113538"/>
                      <a:pt x="55435" y="111728"/>
                      <a:pt x="57817" y="108680"/>
                    </a:cubicBezTo>
                    <a:cubicBezTo>
                      <a:pt x="59055" y="107156"/>
                      <a:pt x="59912" y="105346"/>
                      <a:pt x="60293" y="103346"/>
                    </a:cubicBezTo>
                    <a:cubicBezTo>
                      <a:pt x="60389" y="102870"/>
                      <a:pt x="60484" y="102298"/>
                      <a:pt x="60579" y="101822"/>
                    </a:cubicBezTo>
                    <a:lnTo>
                      <a:pt x="60770" y="100108"/>
                    </a:lnTo>
                    <a:lnTo>
                      <a:pt x="61055" y="96488"/>
                    </a:lnTo>
                    <a:cubicBezTo>
                      <a:pt x="61436" y="91726"/>
                      <a:pt x="61627" y="86868"/>
                      <a:pt x="61722" y="82106"/>
                    </a:cubicBezTo>
                    <a:cubicBezTo>
                      <a:pt x="62008" y="72485"/>
                      <a:pt x="61817" y="62865"/>
                      <a:pt x="61055" y="53245"/>
                    </a:cubicBezTo>
                    <a:cubicBezTo>
                      <a:pt x="60293" y="43720"/>
                      <a:pt x="58960" y="34100"/>
                      <a:pt x="56293" y="24860"/>
                    </a:cubicBezTo>
                    <a:cubicBezTo>
                      <a:pt x="53626" y="15716"/>
                      <a:pt x="49625" y="6667"/>
                      <a:pt x="42386" y="0"/>
                    </a:cubicBezTo>
                    <a:cubicBezTo>
                      <a:pt x="46387" y="2762"/>
                      <a:pt x="49721" y="6572"/>
                      <a:pt x="52388" y="10668"/>
                    </a:cubicBezTo>
                    <a:cubicBezTo>
                      <a:pt x="55054" y="14764"/>
                      <a:pt x="57150" y="19336"/>
                      <a:pt x="58865" y="24003"/>
                    </a:cubicBezTo>
                    <a:cubicBezTo>
                      <a:pt x="62294" y="33242"/>
                      <a:pt x="64199" y="43053"/>
                      <a:pt x="65437" y="52769"/>
                    </a:cubicBezTo>
                    <a:cubicBezTo>
                      <a:pt x="66675" y="62579"/>
                      <a:pt x="67056" y="72390"/>
                      <a:pt x="67056" y="82201"/>
                    </a:cubicBezTo>
                    <a:cubicBezTo>
                      <a:pt x="67056" y="87154"/>
                      <a:pt x="66866" y="92011"/>
                      <a:pt x="66485" y="96869"/>
                    </a:cubicBezTo>
                    <a:lnTo>
                      <a:pt x="66199" y="100584"/>
                    </a:lnTo>
                    <a:lnTo>
                      <a:pt x="66008" y="102394"/>
                    </a:lnTo>
                    <a:cubicBezTo>
                      <a:pt x="65913" y="103061"/>
                      <a:pt x="65818" y="103823"/>
                      <a:pt x="65723" y="104489"/>
                    </a:cubicBezTo>
                    <a:cubicBezTo>
                      <a:pt x="65151" y="107252"/>
                      <a:pt x="64008" y="110014"/>
                      <a:pt x="62198" y="112300"/>
                    </a:cubicBezTo>
                    <a:cubicBezTo>
                      <a:pt x="58483" y="116872"/>
                      <a:pt x="52769" y="119158"/>
                      <a:pt x="47339" y="119348"/>
                    </a:cubicBezTo>
                    <a:cubicBezTo>
                      <a:pt x="41815" y="119539"/>
                      <a:pt x="36195" y="117729"/>
                      <a:pt x="32004" y="114014"/>
                    </a:cubicBezTo>
                    <a:cubicBezTo>
                      <a:pt x="29908" y="112109"/>
                      <a:pt x="28194" y="109728"/>
                      <a:pt x="27146" y="107156"/>
                    </a:cubicBezTo>
                    <a:cubicBezTo>
                      <a:pt x="26575" y="105823"/>
                      <a:pt x="26194" y="104585"/>
                      <a:pt x="25908" y="103156"/>
                    </a:cubicBezTo>
                    <a:cubicBezTo>
                      <a:pt x="25622" y="101632"/>
                      <a:pt x="25527" y="100584"/>
                      <a:pt x="25432" y="99346"/>
                    </a:cubicBezTo>
                    <a:cubicBezTo>
                      <a:pt x="24860" y="94583"/>
                      <a:pt x="24194" y="89821"/>
                      <a:pt x="23336" y="85058"/>
                    </a:cubicBezTo>
                    <a:cubicBezTo>
                      <a:pt x="21622" y="75629"/>
                      <a:pt x="19336" y="66294"/>
                      <a:pt x="15716" y="57340"/>
                    </a:cubicBezTo>
                    <a:cubicBezTo>
                      <a:pt x="14002" y="52864"/>
                      <a:pt x="11906" y="48577"/>
                      <a:pt x="9335" y="44482"/>
                    </a:cubicBezTo>
                    <a:cubicBezTo>
                      <a:pt x="6858" y="40386"/>
                      <a:pt x="3810" y="36576"/>
                      <a:pt x="0" y="33528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79ECD1A8-9B3F-4439-A4EC-24940C0969FA}"/>
                  </a:ext>
                </a:extLst>
              </p:cNvPr>
              <p:cNvSpPr/>
              <p:nvPr/>
            </p:nvSpPr>
            <p:spPr>
              <a:xfrm>
                <a:off x="1779548" y="1477231"/>
                <a:ext cx="46298" cy="144780"/>
              </a:xfrm>
              <a:custGeom>
                <a:avLst/>
                <a:gdLst>
                  <a:gd name="connsiteX0" fmla="*/ 7 w 46298"/>
                  <a:gd name="connsiteY0" fmla="*/ 133541 h 144780"/>
                  <a:gd name="connsiteX1" fmla="*/ 2674 w 46298"/>
                  <a:gd name="connsiteY1" fmla="*/ 138208 h 144780"/>
                  <a:gd name="connsiteX2" fmla="*/ 7341 w 46298"/>
                  <a:gd name="connsiteY2" fmla="*/ 140875 h 144780"/>
                  <a:gd name="connsiteX3" fmla="*/ 18009 w 46298"/>
                  <a:gd name="connsiteY3" fmla="*/ 142113 h 144780"/>
                  <a:gd name="connsiteX4" fmla="*/ 34964 w 46298"/>
                  <a:gd name="connsiteY4" fmla="*/ 131255 h 144780"/>
                  <a:gd name="connsiteX5" fmla="*/ 38679 w 46298"/>
                  <a:gd name="connsiteY5" fmla="*/ 121444 h 144780"/>
                  <a:gd name="connsiteX6" fmla="*/ 39917 w 46298"/>
                  <a:gd name="connsiteY6" fmla="*/ 110585 h 144780"/>
                  <a:gd name="connsiteX7" fmla="*/ 40679 w 46298"/>
                  <a:gd name="connsiteY7" fmla="*/ 88202 h 144780"/>
                  <a:gd name="connsiteX8" fmla="*/ 39822 w 46298"/>
                  <a:gd name="connsiteY8" fmla="*/ 65818 h 144780"/>
                  <a:gd name="connsiteX9" fmla="*/ 36964 w 46298"/>
                  <a:gd name="connsiteY9" fmla="*/ 43625 h 144780"/>
                  <a:gd name="connsiteX10" fmla="*/ 25915 w 46298"/>
                  <a:gd name="connsiteY10" fmla="*/ 0 h 144780"/>
                  <a:gd name="connsiteX11" fmla="*/ 41346 w 46298"/>
                  <a:gd name="connsiteY11" fmla="*/ 42767 h 144780"/>
                  <a:gd name="connsiteX12" fmla="*/ 45156 w 46298"/>
                  <a:gd name="connsiteY12" fmla="*/ 65342 h 144780"/>
                  <a:gd name="connsiteX13" fmla="*/ 46299 w 46298"/>
                  <a:gd name="connsiteY13" fmla="*/ 88202 h 144780"/>
                  <a:gd name="connsiteX14" fmla="*/ 45156 w 46298"/>
                  <a:gd name="connsiteY14" fmla="*/ 111062 h 144780"/>
                  <a:gd name="connsiteX15" fmla="*/ 38488 w 46298"/>
                  <a:gd name="connsiteY15" fmla="*/ 133636 h 144780"/>
                  <a:gd name="connsiteX16" fmla="*/ 29535 w 46298"/>
                  <a:gd name="connsiteY16" fmla="*/ 141827 h 144780"/>
                  <a:gd name="connsiteX17" fmla="*/ 17914 w 46298"/>
                  <a:gd name="connsiteY17" fmla="*/ 144780 h 144780"/>
                  <a:gd name="connsiteX18" fmla="*/ 6484 w 46298"/>
                  <a:gd name="connsiteY18" fmla="*/ 142208 h 144780"/>
                  <a:gd name="connsiteX19" fmla="*/ 1817 w 46298"/>
                  <a:gd name="connsiteY19" fmla="*/ 138684 h 144780"/>
                  <a:gd name="connsiteX20" fmla="*/ 7 w 46298"/>
                  <a:gd name="connsiteY20" fmla="*/ 133541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298" h="144780">
                    <a:moveTo>
                      <a:pt x="7" y="133541"/>
                    </a:moveTo>
                    <a:cubicBezTo>
                      <a:pt x="198" y="135446"/>
                      <a:pt x="1341" y="137065"/>
                      <a:pt x="2674" y="138208"/>
                    </a:cubicBezTo>
                    <a:cubicBezTo>
                      <a:pt x="4008" y="139446"/>
                      <a:pt x="5627" y="140303"/>
                      <a:pt x="7341" y="140875"/>
                    </a:cubicBezTo>
                    <a:cubicBezTo>
                      <a:pt x="10770" y="142113"/>
                      <a:pt x="14485" y="142589"/>
                      <a:pt x="18009" y="142113"/>
                    </a:cubicBezTo>
                    <a:cubicBezTo>
                      <a:pt x="25153" y="141446"/>
                      <a:pt x="31535" y="137255"/>
                      <a:pt x="34964" y="131255"/>
                    </a:cubicBezTo>
                    <a:cubicBezTo>
                      <a:pt x="36774" y="128302"/>
                      <a:pt x="37917" y="124873"/>
                      <a:pt x="38679" y="121444"/>
                    </a:cubicBezTo>
                    <a:cubicBezTo>
                      <a:pt x="39441" y="117920"/>
                      <a:pt x="39726" y="114491"/>
                      <a:pt x="39917" y="110585"/>
                    </a:cubicBezTo>
                    <a:cubicBezTo>
                      <a:pt x="40393" y="103156"/>
                      <a:pt x="40774" y="95631"/>
                      <a:pt x="40679" y="88202"/>
                    </a:cubicBezTo>
                    <a:cubicBezTo>
                      <a:pt x="40679" y="80772"/>
                      <a:pt x="40488" y="73247"/>
                      <a:pt x="39822" y="65818"/>
                    </a:cubicBezTo>
                    <a:cubicBezTo>
                      <a:pt x="39250" y="58388"/>
                      <a:pt x="38202" y="51054"/>
                      <a:pt x="36964" y="43625"/>
                    </a:cubicBezTo>
                    <a:cubicBezTo>
                      <a:pt x="34393" y="28861"/>
                      <a:pt x="30392" y="14383"/>
                      <a:pt x="25915" y="0"/>
                    </a:cubicBezTo>
                    <a:cubicBezTo>
                      <a:pt x="32678" y="13526"/>
                      <a:pt x="37917" y="27908"/>
                      <a:pt x="41346" y="42767"/>
                    </a:cubicBezTo>
                    <a:cubicBezTo>
                      <a:pt x="43155" y="50197"/>
                      <a:pt x="44299" y="57722"/>
                      <a:pt x="45156" y="65342"/>
                    </a:cubicBezTo>
                    <a:cubicBezTo>
                      <a:pt x="46013" y="72962"/>
                      <a:pt x="46299" y="80582"/>
                      <a:pt x="46299" y="88202"/>
                    </a:cubicBezTo>
                    <a:cubicBezTo>
                      <a:pt x="46203" y="95822"/>
                      <a:pt x="45918" y="103442"/>
                      <a:pt x="45156" y="111062"/>
                    </a:cubicBezTo>
                    <a:cubicBezTo>
                      <a:pt x="44584" y="118491"/>
                      <a:pt x="43251" y="126873"/>
                      <a:pt x="38488" y="133636"/>
                    </a:cubicBezTo>
                    <a:cubicBezTo>
                      <a:pt x="36202" y="136970"/>
                      <a:pt x="33154" y="139922"/>
                      <a:pt x="29535" y="141827"/>
                    </a:cubicBezTo>
                    <a:cubicBezTo>
                      <a:pt x="25915" y="143732"/>
                      <a:pt x="21915" y="144780"/>
                      <a:pt x="17914" y="144780"/>
                    </a:cubicBezTo>
                    <a:cubicBezTo>
                      <a:pt x="13914" y="144780"/>
                      <a:pt x="10008" y="143923"/>
                      <a:pt x="6484" y="142208"/>
                    </a:cubicBezTo>
                    <a:cubicBezTo>
                      <a:pt x="4770" y="141351"/>
                      <a:pt x="3151" y="140113"/>
                      <a:pt x="1817" y="138684"/>
                    </a:cubicBezTo>
                    <a:cubicBezTo>
                      <a:pt x="769" y="137351"/>
                      <a:pt x="-88" y="135446"/>
                      <a:pt x="7" y="13354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E7FA0F08-8D9D-4FBC-9966-28541437C6E4}"/>
                  </a:ext>
                </a:extLst>
              </p:cNvPr>
              <p:cNvSpPr/>
              <p:nvPr/>
            </p:nvSpPr>
            <p:spPr>
              <a:xfrm>
                <a:off x="1849254" y="1458657"/>
                <a:ext cx="9186" cy="29527"/>
              </a:xfrm>
              <a:custGeom>
                <a:avLst/>
                <a:gdLst>
                  <a:gd name="connsiteX0" fmla="*/ 8692 w 9186"/>
                  <a:gd name="connsiteY0" fmla="*/ 29527 h 29527"/>
                  <a:gd name="connsiteX1" fmla="*/ 4692 w 9186"/>
                  <a:gd name="connsiteY1" fmla="*/ 22574 h 29527"/>
                  <a:gd name="connsiteX2" fmla="*/ 2120 w 9186"/>
                  <a:gd name="connsiteY2" fmla="*/ 15335 h 29527"/>
                  <a:gd name="connsiteX3" fmla="*/ 500 w 9186"/>
                  <a:gd name="connsiteY3" fmla="*/ 7906 h 29527"/>
                  <a:gd name="connsiteX4" fmla="*/ 24 w 9186"/>
                  <a:gd name="connsiteY4" fmla="*/ 0 h 29527"/>
                  <a:gd name="connsiteX5" fmla="*/ 4787 w 9186"/>
                  <a:gd name="connsiteY5" fmla="*/ 6572 h 29527"/>
                  <a:gd name="connsiteX6" fmla="*/ 7644 w 9186"/>
                  <a:gd name="connsiteY6" fmla="*/ 13906 h 29527"/>
                  <a:gd name="connsiteX7" fmla="*/ 9073 w 9186"/>
                  <a:gd name="connsiteY7" fmla="*/ 21622 h 29527"/>
                  <a:gd name="connsiteX8" fmla="*/ 8692 w 9186"/>
                  <a:gd name="connsiteY8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86" h="29527">
                    <a:moveTo>
                      <a:pt x="8692" y="29527"/>
                    </a:moveTo>
                    <a:cubicBezTo>
                      <a:pt x="6977" y="27337"/>
                      <a:pt x="5739" y="24956"/>
                      <a:pt x="4692" y="22574"/>
                    </a:cubicBezTo>
                    <a:cubicBezTo>
                      <a:pt x="3644" y="20193"/>
                      <a:pt x="2787" y="17812"/>
                      <a:pt x="2120" y="15335"/>
                    </a:cubicBezTo>
                    <a:cubicBezTo>
                      <a:pt x="1453" y="12859"/>
                      <a:pt x="881" y="10382"/>
                      <a:pt x="500" y="7906"/>
                    </a:cubicBezTo>
                    <a:cubicBezTo>
                      <a:pt x="120" y="5334"/>
                      <a:pt x="-71" y="2762"/>
                      <a:pt x="24" y="0"/>
                    </a:cubicBezTo>
                    <a:cubicBezTo>
                      <a:pt x="2120" y="1905"/>
                      <a:pt x="3548" y="4191"/>
                      <a:pt x="4787" y="6572"/>
                    </a:cubicBezTo>
                    <a:cubicBezTo>
                      <a:pt x="5930" y="8954"/>
                      <a:pt x="6882" y="11335"/>
                      <a:pt x="7644" y="13906"/>
                    </a:cubicBezTo>
                    <a:cubicBezTo>
                      <a:pt x="8311" y="16383"/>
                      <a:pt x="8787" y="18955"/>
                      <a:pt x="9073" y="21622"/>
                    </a:cubicBezTo>
                    <a:cubicBezTo>
                      <a:pt x="9264" y="24098"/>
                      <a:pt x="9264" y="26765"/>
                      <a:pt x="8692" y="2952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94D6C57A-F039-4261-B8EE-7B216123B0C9}"/>
                  </a:ext>
                </a:extLst>
              </p:cNvPr>
              <p:cNvSpPr/>
              <p:nvPr/>
            </p:nvSpPr>
            <p:spPr>
              <a:xfrm>
                <a:off x="1822322" y="1543049"/>
                <a:ext cx="48757" cy="63207"/>
              </a:xfrm>
              <a:custGeom>
                <a:avLst/>
                <a:gdLst>
                  <a:gd name="connsiteX0" fmla="*/ 0 w 48757"/>
                  <a:gd name="connsiteY0" fmla="*/ 46577 h 63207"/>
                  <a:gd name="connsiteX1" fmla="*/ 7715 w 48757"/>
                  <a:gd name="connsiteY1" fmla="*/ 56007 h 63207"/>
                  <a:gd name="connsiteX2" fmla="*/ 19336 w 48757"/>
                  <a:gd name="connsiteY2" fmla="*/ 58674 h 63207"/>
                  <a:gd name="connsiteX3" fmla="*/ 31052 w 48757"/>
                  <a:gd name="connsiteY3" fmla="*/ 56388 h 63207"/>
                  <a:gd name="connsiteX4" fmla="*/ 40100 w 48757"/>
                  <a:gd name="connsiteY4" fmla="*/ 49721 h 63207"/>
                  <a:gd name="connsiteX5" fmla="*/ 42291 w 48757"/>
                  <a:gd name="connsiteY5" fmla="*/ 44863 h 63207"/>
                  <a:gd name="connsiteX6" fmla="*/ 42577 w 48757"/>
                  <a:gd name="connsiteY6" fmla="*/ 43529 h 63207"/>
                  <a:gd name="connsiteX7" fmla="*/ 42767 w 48757"/>
                  <a:gd name="connsiteY7" fmla="*/ 41910 h 63207"/>
                  <a:gd name="connsiteX8" fmla="*/ 43148 w 48757"/>
                  <a:gd name="connsiteY8" fmla="*/ 38767 h 63207"/>
                  <a:gd name="connsiteX9" fmla="*/ 44101 w 48757"/>
                  <a:gd name="connsiteY9" fmla="*/ 26003 h 63207"/>
                  <a:gd name="connsiteX10" fmla="*/ 44958 w 48757"/>
                  <a:gd name="connsiteY10" fmla="*/ 0 h 63207"/>
                  <a:gd name="connsiteX11" fmla="*/ 48577 w 48757"/>
                  <a:gd name="connsiteY11" fmla="*/ 26003 h 63207"/>
                  <a:gd name="connsiteX12" fmla="*/ 48577 w 48757"/>
                  <a:gd name="connsiteY12" fmla="*/ 39148 h 63207"/>
                  <a:gd name="connsiteX13" fmla="*/ 48292 w 48757"/>
                  <a:gd name="connsiteY13" fmla="*/ 42481 h 63207"/>
                  <a:gd name="connsiteX14" fmla="*/ 48101 w 48757"/>
                  <a:gd name="connsiteY14" fmla="*/ 44101 h 63207"/>
                  <a:gd name="connsiteX15" fmla="*/ 47815 w 48757"/>
                  <a:gd name="connsiteY15" fmla="*/ 46006 h 63207"/>
                  <a:gd name="connsiteX16" fmla="*/ 44767 w 48757"/>
                  <a:gd name="connsiteY16" fmla="*/ 52959 h 63207"/>
                  <a:gd name="connsiteX17" fmla="*/ 33052 w 48757"/>
                  <a:gd name="connsiteY17" fmla="*/ 61341 h 63207"/>
                  <a:gd name="connsiteX18" fmla="*/ 19240 w 48757"/>
                  <a:gd name="connsiteY18" fmla="*/ 63056 h 63207"/>
                  <a:gd name="connsiteX19" fmla="*/ 6287 w 48757"/>
                  <a:gd name="connsiteY19" fmla="*/ 58198 h 63207"/>
                  <a:gd name="connsiteX20" fmla="*/ 1810 w 48757"/>
                  <a:gd name="connsiteY20" fmla="*/ 52864 h 63207"/>
                  <a:gd name="connsiteX21" fmla="*/ 0 w 48757"/>
                  <a:gd name="connsiteY21" fmla="*/ 46577 h 6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8757" h="63207">
                    <a:moveTo>
                      <a:pt x="0" y="46577"/>
                    </a:moveTo>
                    <a:cubicBezTo>
                      <a:pt x="1333" y="50768"/>
                      <a:pt x="4096" y="54102"/>
                      <a:pt x="7715" y="56007"/>
                    </a:cubicBezTo>
                    <a:cubicBezTo>
                      <a:pt x="11240" y="57912"/>
                      <a:pt x="15335" y="58674"/>
                      <a:pt x="19336" y="58674"/>
                    </a:cubicBezTo>
                    <a:cubicBezTo>
                      <a:pt x="23336" y="58579"/>
                      <a:pt x="27337" y="57912"/>
                      <a:pt x="31052" y="56388"/>
                    </a:cubicBezTo>
                    <a:cubicBezTo>
                      <a:pt x="34671" y="54864"/>
                      <a:pt x="38005" y="52673"/>
                      <a:pt x="40100" y="49721"/>
                    </a:cubicBezTo>
                    <a:cubicBezTo>
                      <a:pt x="41148" y="48292"/>
                      <a:pt x="41910" y="46673"/>
                      <a:pt x="42291" y="44863"/>
                    </a:cubicBezTo>
                    <a:cubicBezTo>
                      <a:pt x="42386" y="44482"/>
                      <a:pt x="42481" y="44006"/>
                      <a:pt x="42577" y="43529"/>
                    </a:cubicBezTo>
                    <a:lnTo>
                      <a:pt x="42767" y="41910"/>
                    </a:lnTo>
                    <a:lnTo>
                      <a:pt x="43148" y="38767"/>
                    </a:lnTo>
                    <a:cubicBezTo>
                      <a:pt x="43625" y="34576"/>
                      <a:pt x="43815" y="30290"/>
                      <a:pt x="44101" y="26003"/>
                    </a:cubicBezTo>
                    <a:cubicBezTo>
                      <a:pt x="44482" y="17431"/>
                      <a:pt x="44577" y="8763"/>
                      <a:pt x="44958" y="0"/>
                    </a:cubicBezTo>
                    <a:cubicBezTo>
                      <a:pt x="46958" y="8477"/>
                      <a:pt x="48101" y="17240"/>
                      <a:pt x="48577" y="26003"/>
                    </a:cubicBezTo>
                    <a:cubicBezTo>
                      <a:pt x="48863" y="30385"/>
                      <a:pt x="48768" y="34766"/>
                      <a:pt x="48577" y="39148"/>
                    </a:cubicBezTo>
                    <a:cubicBezTo>
                      <a:pt x="48482" y="40291"/>
                      <a:pt x="48387" y="41434"/>
                      <a:pt x="48292" y="42481"/>
                    </a:cubicBezTo>
                    <a:lnTo>
                      <a:pt x="48101" y="44101"/>
                    </a:lnTo>
                    <a:cubicBezTo>
                      <a:pt x="48006" y="44767"/>
                      <a:pt x="47911" y="45339"/>
                      <a:pt x="47815" y="46006"/>
                    </a:cubicBezTo>
                    <a:cubicBezTo>
                      <a:pt x="47244" y="48482"/>
                      <a:pt x="46196" y="50959"/>
                      <a:pt x="44767" y="52959"/>
                    </a:cubicBezTo>
                    <a:cubicBezTo>
                      <a:pt x="41719" y="57055"/>
                      <a:pt x="37529" y="59722"/>
                      <a:pt x="33052" y="61341"/>
                    </a:cubicBezTo>
                    <a:cubicBezTo>
                      <a:pt x="28575" y="62865"/>
                      <a:pt x="23908" y="63532"/>
                      <a:pt x="19240" y="63056"/>
                    </a:cubicBezTo>
                    <a:cubicBezTo>
                      <a:pt x="14669" y="62675"/>
                      <a:pt x="10001" y="61150"/>
                      <a:pt x="6287" y="58198"/>
                    </a:cubicBezTo>
                    <a:cubicBezTo>
                      <a:pt x="4477" y="56769"/>
                      <a:pt x="2858" y="54959"/>
                      <a:pt x="1810" y="52864"/>
                    </a:cubicBezTo>
                    <a:cubicBezTo>
                      <a:pt x="667" y="51054"/>
                      <a:pt x="95" y="48768"/>
                      <a:pt x="0" y="4657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1AB0AB18-A3AA-49FD-B555-FFD55692E9C3}"/>
                  </a:ext>
                </a:extLst>
              </p:cNvPr>
              <p:cNvSpPr/>
              <p:nvPr/>
            </p:nvSpPr>
            <p:spPr>
              <a:xfrm>
                <a:off x="1867111" y="1585340"/>
                <a:ext cx="32745" cy="11190"/>
              </a:xfrm>
              <a:custGeom>
                <a:avLst/>
                <a:gdLst>
                  <a:gd name="connsiteX0" fmla="*/ 456 w 32745"/>
                  <a:gd name="connsiteY0" fmla="*/ 1619 h 11190"/>
                  <a:gd name="connsiteX1" fmla="*/ 3218 w 32745"/>
                  <a:gd name="connsiteY1" fmla="*/ 4667 h 11190"/>
                  <a:gd name="connsiteX2" fmla="*/ 7123 w 32745"/>
                  <a:gd name="connsiteY2" fmla="*/ 5524 h 11190"/>
                  <a:gd name="connsiteX3" fmla="*/ 15601 w 32745"/>
                  <a:gd name="connsiteY3" fmla="*/ 5239 h 11190"/>
                  <a:gd name="connsiteX4" fmla="*/ 24078 w 32745"/>
                  <a:gd name="connsiteY4" fmla="*/ 3429 h 11190"/>
                  <a:gd name="connsiteX5" fmla="*/ 32745 w 32745"/>
                  <a:gd name="connsiteY5" fmla="*/ 0 h 11190"/>
                  <a:gd name="connsiteX6" fmla="*/ 25983 w 32745"/>
                  <a:gd name="connsiteY6" fmla="*/ 7525 h 11190"/>
                  <a:gd name="connsiteX7" fmla="*/ 16362 w 32745"/>
                  <a:gd name="connsiteY7" fmla="*/ 10954 h 11190"/>
                  <a:gd name="connsiteX8" fmla="*/ 5980 w 32745"/>
                  <a:gd name="connsiteY8" fmla="*/ 9906 h 11190"/>
                  <a:gd name="connsiteX9" fmla="*/ 1408 w 32745"/>
                  <a:gd name="connsiteY9" fmla="*/ 6858 h 11190"/>
                  <a:gd name="connsiteX10" fmla="*/ 75 w 32745"/>
                  <a:gd name="connsiteY10" fmla="*/ 4286 h 11190"/>
                  <a:gd name="connsiteX11" fmla="*/ 456 w 32745"/>
                  <a:gd name="connsiteY11" fmla="*/ 1619 h 11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745" h="11190">
                    <a:moveTo>
                      <a:pt x="456" y="1619"/>
                    </a:moveTo>
                    <a:cubicBezTo>
                      <a:pt x="932" y="3238"/>
                      <a:pt x="1980" y="4191"/>
                      <a:pt x="3218" y="4667"/>
                    </a:cubicBezTo>
                    <a:cubicBezTo>
                      <a:pt x="4456" y="5144"/>
                      <a:pt x="5790" y="5429"/>
                      <a:pt x="7123" y="5524"/>
                    </a:cubicBezTo>
                    <a:cubicBezTo>
                      <a:pt x="9885" y="5810"/>
                      <a:pt x="12743" y="5620"/>
                      <a:pt x="15601" y="5239"/>
                    </a:cubicBezTo>
                    <a:cubicBezTo>
                      <a:pt x="18458" y="4858"/>
                      <a:pt x="21316" y="4191"/>
                      <a:pt x="24078" y="3429"/>
                    </a:cubicBezTo>
                    <a:cubicBezTo>
                      <a:pt x="26935" y="2572"/>
                      <a:pt x="29697" y="1429"/>
                      <a:pt x="32745" y="0"/>
                    </a:cubicBezTo>
                    <a:cubicBezTo>
                      <a:pt x="31507" y="3143"/>
                      <a:pt x="28935" y="5715"/>
                      <a:pt x="25983" y="7525"/>
                    </a:cubicBezTo>
                    <a:cubicBezTo>
                      <a:pt x="23030" y="9334"/>
                      <a:pt x="19696" y="10477"/>
                      <a:pt x="16362" y="10954"/>
                    </a:cubicBezTo>
                    <a:cubicBezTo>
                      <a:pt x="12933" y="11430"/>
                      <a:pt x="9409" y="11240"/>
                      <a:pt x="5980" y="9906"/>
                    </a:cubicBezTo>
                    <a:cubicBezTo>
                      <a:pt x="4266" y="9239"/>
                      <a:pt x="2647" y="8382"/>
                      <a:pt x="1408" y="6858"/>
                    </a:cubicBezTo>
                    <a:cubicBezTo>
                      <a:pt x="837" y="6096"/>
                      <a:pt x="265" y="5239"/>
                      <a:pt x="75" y="4286"/>
                    </a:cubicBezTo>
                    <a:cubicBezTo>
                      <a:pt x="-116" y="3334"/>
                      <a:pt x="75" y="2381"/>
                      <a:pt x="456" y="161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18A59158-8187-4999-A0FB-99BE5EF6A060}"/>
                  </a:ext>
                </a:extLst>
              </p:cNvPr>
              <p:cNvSpPr/>
              <p:nvPr/>
            </p:nvSpPr>
            <p:spPr>
              <a:xfrm>
                <a:off x="1815622" y="1475612"/>
                <a:ext cx="99378" cy="246507"/>
              </a:xfrm>
              <a:custGeom>
                <a:avLst/>
                <a:gdLst>
                  <a:gd name="connsiteX0" fmla="*/ 36704 w 99378"/>
                  <a:gd name="connsiteY0" fmla="*/ 246507 h 246507"/>
                  <a:gd name="connsiteX1" fmla="*/ 19940 w 99378"/>
                  <a:gd name="connsiteY1" fmla="*/ 204597 h 246507"/>
                  <a:gd name="connsiteX2" fmla="*/ 19845 w 99378"/>
                  <a:gd name="connsiteY2" fmla="*/ 181642 h 246507"/>
                  <a:gd name="connsiteX3" fmla="*/ 27465 w 99378"/>
                  <a:gd name="connsiteY3" fmla="*/ 159829 h 246507"/>
                  <a:gd name="connsiteX4" fmla="*/ 58136 w 99378"/>
                  <a:gd name="connsiteY4" fmla="*/ 126016 h 246507"/>
                  <a:gd name="connsiteX5" fmla="*/ 76233 w 99378"/>
                  <a:gd name="connsiteY5" fmla="*/ 112490 h 246507"/>
                  <a:gd name="connsiteX6" fmla="*/ 85091 w 99378"/>
                  <a:gd name="connsiteY6" fmla="*/ 105727 h 246507"/>
                  <a:gd name="connsiteX7" fmla="*/ 92521 w 99378"/>
                  <a:gd name="connsiteY7" fmla="*/ 98298 h 246507"/>
                  <a:gd name="connsiteX8" fmla="*/ 93854 w 99378"/>
                  <a:gd name="connsiteY8" fmla="*/ 102584 h 246507"/>
                  <a:gd name="connsiteX9" fmla="*/ 85663 w 99378"/>
                  <a:gd name="connsiteY9" fmla="*/ 96488 h 246507"/>
                  <a:gd name="connsiteX10" fmla="*/ 81091 w 99378"/>
                  <a:gd name="connsiteY10" fmla="*/ 88106 h 246507"/>
                  <a:gd name="connsiteX11" fmla="*/ 79091 w 99378"/>
                  <a:gd name="connsiteY11" fmla="*/ 69533 h 246507"/>
                  <a:gd name="connsiteX12" fmla="*/ 81948 w 99378"/>
                  <a:gd name="connsiteY12" fmla="*/ 72771 h 246507"/>
                  <a:gd name="connsiteX13" fmla="*/ 56802 w 99378"/>
                  <a:gd name="connsiteY13" fmla="*/ 71438 h 246507"/>
                  <a:gd name="connsiteX14" fmla="*/ 32037 w 99378"/>
                  <a:gd name="connsiteY14" fmla="*/ 65532 h 246507"/>
                  <a:gd name="connsiteX15" fmla="*/ 10320 w 99378"/>
                  <a:gd name="connsiteY15" fmla="*/ 51625 h 246507"/>
                  <a:gd name="connsiteX16" fmla="*/ 33 w 99378"/>
                  <a:gd name="connsiteY16" fmla="*/ 27813 h 246507"/>
                  <a:gd name="connsiteX17" fmla="*/ 509 w 99378"/>
                  <a:gd name="connsiteY17" fmla="*/ 21146 h 246507"/>
                  <a:gd name="connsiteX18" fmla="*/ 3176 w 99378"/>
                  <a:gd name="connsiteY18" fmla="*/ 14669 h 246507"/>
                  <a:gd name="connsiteX19" fmla="*/ 9082 w 99378"/>
                  <a:gd name="connsiteY19" fmla="*/ 10477 h 246507"/>
                  <a:gd name="connsiteX20" fmla="*/ 15749 w 99378"/>
                  <a:gd name="connsiteY20" fmla="*/ 9430 h 246507"/>
                  <a:gd name="connsiteX21" fmla="*/ 28418 w 99378"/>
                  <a:gd name="connsiteY21" fmla="*/ 10287 h 246507"/>
                  <a:gd name="connsiteX22" fmla="*/ 40705 w 99378"/>
                  <a:gd name="connsiteY22" fmla="*/ 11335 h 246507"/>
                  <a:gd name="connsiteX23" fmla="*/ 52897 w 99378"/>
                  <a:gd name="connsiteY23" fmla="*/ 10668 h 246507"/>
                  <a:gd name="connsiteX24" fmla="*/ 64613 w 99378"/>
                  <a:gd name="connsiteY24" fmla="*/ 7334 h 246507"/>
                  <a:gd name="connsiteX25" fmla="*/ 76138 w 99378"/>
                  <a:gd name="connsiteY25" fmla="*/ 2762 h 246507"/>
                  <a:gd name="connsiteX26" fmla="*/ 88235 w 99378"/>
                  <a:gd name="connsiteY26" fmla="*/ 0 h 246507"/>
                  <a:gd name="connsiteX27" fmla="*/ 76424 w 99378"/>
                  <a:gd name="connsiteY27" fmla="*/ 3524 h 246507"/>
                  <a:gd name="connsiteX28" fmla="*/ 65184 w 99378"/>
                  <a:gd name="connsiteY28" fmla="*/ 8668 h 246507"/>
                  <a:gd name="connsiteX29" fmla="*/ 53278 w 99378"/>
                  <a:gd name="connsiteY29" fmla="*/ 12668 h 246507"/>
                  <a:gd name="connsiteX30" fmla="*/ 40705 w 99378"/>
                  <a:gd name="connsiteY30" fmla="*/ 14002 h 246507"/>
                  <a:gd name="connsiteX31" fmla="*/ 16035 w 99378"/>
                  <a:gd name="connsiteY31" fmla="*/ 13049 h 246507"/>
                  <a:gd name="connsiteX32" fmla="*/ 6510 w 99378"/>
                  <a:gd name="connsiteY32" fmla="*/ 17145 h 246507"/>
                  <a:gd name="connsiteX33" fmla="*/ 4415 w 99378"/>
                  <a:gd name="connsiteY33" fmla="*/ 27718 h 246507"/>
                  <a:gd name="connsiteX34" fmla="*/ 13940 w 99378"/>
                  <a:gd name="connsiteY34" fmla="*/ 48387 h 246507"/>
                  <a:gd name="connsiteX35" fmla="*/ 33942 w 99378"/>
                  <a:gd name="connsiteY35" fmla="*/ 60674 h 246507"/>
                  <a:gd name="connsiteX36" fmla="*/ 81948 w 99378"/>
                  <a:gd name="connsiteY36" fmla="*/ 67151 h 246507"/>
                  <a:gd name="connsiteX37" fmla="*/ 85282 w 99378"/>
                  <a:gd name="connsiteY37" fmla="*/ 67151 h 246507"/>
                  <a:gd name="connsiteX38" fmla="*/ 84806 w 99378"/>
                  <a:gd name="connsiteY38" fmla="*/ 70485 h 246507"/>
                  <a:gd name="connsiteX39" fmla="*/ 86520 w 99378"/>
                  <a:gd name="connsiteY39" fmla="*/ 86201 h 246507"/>
                  <a:gd name="connsiteX40" fmla="*/ 90235 w 99378"/>
                  <a:gd name="connsiteY40" fmla="*/ 93059 h 246507"/>
                  <a:gd name="connsiteX41" fmla="*/ 95759 w 99378"/>
                  <a:gd name="connsiteY41" fmla="*/ 97346 h 246507"/>
                  <a:gd name="connsiteX42" fmla="*/ 99379 w 99378"/>
                  <a:gd name="connsiteY42" fmla="*/ 98584 h 246507"/>
                  <a:gd name="connsiteX43" fmla="*/ 97093 w 99378"/>
                  <a:gd name="connsiteY43" fmla="*/ 101632 h 246507"/>
                  <a:gd name="connsiteX44" fmla="*/ 88616 w 99378"/>
                  <a:gd name="connsiteY44" fmla="*/ 110109 h 246507"/>
                  <a:gd name="connsiteX45" fmla="*/ 79472 w 99378"/>
                  <a:gd name="connsiteY45" fmla="*/ 116967 h 246507"/>
                  <a:gd name="connsiteX46" fmla="*/ 61279 w 99378"/>
                  <a:gd name="connsiteY46" fmla="*/ 130112 h 246507"/>
                  <a:gd name="connsiteX47" fmla="*/ 31085 w 99378"/>
                  <a:gd name="connsiteY47" fmla="*/ 162020 h 246507"/>
                  <a:gd name="connsiteX48" fmla="*/ 23179 w 99378"/>
                  <a:gd name="connsiteY48" fmla="*/ 182404 h 246507"/>
                  <a:gd name="connsiteX49" fmla="*/ 22417 w 99378"/>
                  <a:gd name="connsiteY49" fmla="*/ 204406 h 246507"/>
                  <a:gd name="connsiteX50" fmla="*/ 36704 w 99378"/>
                  <a:gd name="connsiteY50" fmla="*/ 246507 h 246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9378" h="246507">
                    <a:moveTo>
                      <a:pt x="36704" y="246507"/>
                    </a:moveTo>
                    <a:cubicBezTo>
                      <a:pt x="28799" y="233744"/>
                      <a:pt x="22417" y="219742"/>
                      <a:pt x="19940" y="204597"/>
                    </a:cubicBezTo>
                    <a:cubicBezTo>
                      <a:pt x="18702" y="197072"/>
                      <a:pt x="18607" y="189262"/>
                      <a:pt x="19845" y="181642"/>
                    </a:cubicBezTo>
                    <a:cubicBezTo>
                      <a:pt x="21083" y="174022"/>
                      <a:pt x="23750" y="166592"/>
                      <a:pt x="27465" y="159829"/>
                    </a:cubicBezTo>
                    <a:cubicBezTo>
                      <a:pt x="34990" y="146209"/>
                      <a:pt x="46325" y="135350"/>
                      <a:pt x="58136" y="126016"/>
                    </a:cubicBezTo>
                    <a:cubicBezTo>
                      <a:pt x="64041" y="121349"/>
                      <a:pt x="70232" y="116872"/>
                      <a:pt x="76233" y="112490"/>
                    </a:cubicBezTo>
                    <a:cubicBezTo>
                      <a:pt x="79281" y="110300"/>
                      <a:pt x="82234" y="108014"/>
                      <a:pt x="85091" y="105727"/>
                    </a:cubicBezTo>
                    <a:cubicBezTo>
                      <a:pt x="87854" y="103442"/>
                      <a:pt x="90616" y="100965"/>
                      <a:pt x="92521" y="98298"/>
                    </a:cubicBezTo>
                    <a:lnTo>
                      <a:pt x="93854" y="102584"/>
                    </a:lnTo>
                    <a:cubicBezTo>
                      <a:pt x="90330" y="101346"/>
                      <a:pt x="87663" y="99060"/>
                      <a:pt x="85663" y="96488"/>
                    </a:cubicBezTo>
                    <a:cubicBezTo>
                      <a:pt x="83663" y="93917"/>
                      <a:pt x="82139" y="91059"/>
                      <a:pt x="81091" y="88106"/>
                    </a:cubicBezTo>
                    <a:cubicBezTo>
                      <a:pt x="78900" y="82201"/>
                      <a:pt x="78138" y="75819"/>
                      <a:pt x="79091" y="69533"/>
                    </a:cubicBezTo>
                    <a:lnTo>
                      <a:pt x="81948" y="72771"/>
                    </a:lnTo>
                    <a:cubicBezTo>
                      <a:pt x="73566" y="72866"/>
                      <a:pt x="65184" y="72485"/>
                      <a:pt x="56802" y="71438"/>
                    </a:cubicBezTo>
                    <a:cubicBezTo>
                      <a:pt x="48420" y="70390"/>
                      <a:pt x="40038" y="68675"/>
                      <a:pt x="32037" y="65532"/>
                    </a:cubicBezTo>
                    <a:cubicBezTo>
                      <a:pt x="24036" y="62484"/>
                      <a:pt x="16321" y="58102"/>
                      <a:pt x="10320" y="51625"/>
                    </a:cubicBezTo>
                    <a:cubicBezTo>
                      <a:pt x="4319" y="45244"/>
                      <a:pt x="414" y="36671"/>
                      <a:pt x="33" y="27813"/>
                    </a:cubicBezTo>
                    <a:cubicBezTo>
                      <a:pt x="-62" y="25622"/>
                      <a:pt x="33" y="23431"/>
                      <a:pt x="509" y="21146"/>
                    </a:cubicBezTo>
                    <a:cubicBezTo>
                      <a:pt x="890" y="18955"/>
                      <a:pt x="1748" y="16669"/>
                      <a:pt x="3176" y="14669"/>
                    </a:cubicBezTo>
                    <a:cubicBezTo>
                      <a:pt x="4605" y="12668"/>
                      <a:pt x="6891" y="11144"/>
                      <a:pt x="9082" y="10477"/>
                    </a:cubicBezTo>
                    <a:cubicBezTo>
                      <a:pt x="11368" y="9716"/>
                      <a:pt x="13559" y="9430"/>
                      <a:pt x="15749" y="9430"/>
                    </a:cubicBezTo>
                    <a:cubicBezTo>
                      <a:pt x="20131" y="9335"/>
                      <a:pt x="24227" y="9811"/>
                      <a:pt x="28418" y="10287"/>
                    </a:cubicBezTo>
                    <a:cubicBezTo>
                      <a:pt x="32513" y="10763"/>
                      <a:pt x="36609" y="11144"/>
                      <a:pt x="40705" y="11335"/>
                    </a:cubicBezTo>
                    <a:cubicBezTo>
                      <a:pt x="44801" y="11525"/>
                      <a:pt x="48801" y="11335"/>
                      <a:pt x="52897" y="10668"/>
                    </a:cubicBezTo>
                    <a:cubicBezTo>
                      <a:pt x="56897" y="10001"/>
                      <a:pt x="60803" y="8858"/>
                      <a:pt x="64613" y="7334"/>
                    </a:cubicBezTo>
                    <a:cubicBezTo>
                      <a:pt x="68423" y="5810"/>
                      <a:pt x="72233" y="4096"/>
                      <a:pt x="76138" y="2762"/>
                    </a:cubicBezTo>
                    <a:cubicBezTo>
                      <a:pt x="80043" y="1429"/>
                      <a:pt x="84139" y="476"/>
                      <a:pt x="88235" y="0"/>
                    </a:cubicBezTo>
                    <a:cubicBezTo>
                      <a:pt x="84139" y="762"/>
                      <a:pt x="80138" y="2000"/>
                      <a:pt x="76424" y="3524"/>
                    </a:cubicBezTo>
                    <a:cubicBezTo>
                      <a:pt x="72614" y="5048"/>
                      <a:pt x="68899" y="6953"/>
                      <a:pt x="65184" y="8668"/>
                    </a:cubicBezTo>
                    <a:cubicBezTo>
                      <a:pt x="61374" y="10382"/>
                      <a:pt x="57374" y="11811"/>
                      <a:pt x="53278" y="12668"/>
                    </a:cubicBezTo>
                    <a:cubicBezTo>
                      <a:pt x="49182" y="13621"/>
                      <a:pt x="44896" y="14002"/>
                      <a:pt x="40705" y="14002"/>
                    </a:cubicBezTo>
                    <a:cubicBezTo>
                      <a:pt x="32323" y="14097"/>
                      <a:pt x="23941" y="12668"/>
                      <a:pt x="16035" y="13049"/>
                    </a:cubicBezTo>
                    <a:cubicBezTo>
                      <a:pt x="12130" y="13240"/>
                      <a:pt x="8415" y="14383"/>
                      <a:pt x="6510" y="17145"/>
                    </a:cubicBezTo>
                    <a:cubicBezTo>
                      <a:pt x="4605" y="19907"/>
                      <a:pt x="4224" y="24003"/>
                      <a:pt x="4415" y="27718"/>
                    </a:cubicBezTo>
                    <a:cubicBezTo>
                      <a:pt x="4891" y="35433"/>
                      <a:pt x="8510" y="42767"/>
                      <a:pt x="13940" y="48387"/>
                    </a:cubicBezTo>
                    <a:cubicBezTo>
                      <a:pt x="19369" y="54007"/>
                      <a:pt x="26417" y="58007"/>
                      <a:pt x="33942" y="60674"/>
                    </a:cubicBezTo>
                    <a:cubicBezTo>
                      <a:pt x="49087" y="66104"/>
                      <a:pt x="65660" y="67342"/>
                      <a:pt x="81948" y="67151"/>
                    </a:cubicBezTo>
                    <a:lnTo>
                      <a:pt x="85282" y="67151"/>
                    </a:lnTo>
                    <a:lnTo>
                      <a:pt x="84806" y="70485"/>
                    </a:lnTo>
                    <a:cubicBezTo>
                      <a:pt x="84044" y="75724"/>
                      <a:pt x="84710" y="81248"/>
                      <a:pt x="86520" y="86201"/>
                    </a:cubicBezTo>
                    <a:cubicBezTo>
                      <a:pt x="87473" y="88678"/>
                      <a:pt x="88616" y="91059"/>
                      <a:pt x="90235" y="93059"/>
                    </a:cubicBezTo>
                    <a:cubicBezTo>
                      <a:pt x="91759" y="95060"/>
                      <a:pt x="93759" y="96679"/>
                      <a:pt x="95759" y="97346"/>
                    </a:cubicBezTo>
                    <a:lnTo>
                      <a:pt x="99379" y="98584"/>
                    </a:lnTo>
                    <a:lnTo>
                      <a:pt x="97093" y="101632"/>
                    </a:lnTo>
                    <a:cubicBezTo>
                      <a:pt x="94616" y="105061"/>
                      <a:pt x="91568" y="107633"/>
                      <a:pt x="88616" y="110109"/>
                    </a:cubicBezTo>
                    <a:cubicBezTo>
                      <a:pt x="85663" y="112586"/>
                      <a:pt x="82520" y="114776"/>
                      <a:pt x="79472" y="116967"/>
                    </a:cubicBezTo>
                    <a:cubicBezTo>
                      <a:pt x="73280" y="121349"/>
                      <a:pt x="67184" y="125635"/>
                      <a:pt x="61279" y="130112"/>
                    </a:cubicBezTo>
                    <a:cubicBezTo>
                      <a:pt x="49563" y="139160"/>
                      <a:pt x="38419" y="149257"/>
                      <a:pt x="31085" y="162020"/>
                    </a:cubicBezTo>
                    <a:cubicBezTo>
                      <a:pt x="27370" y="168307"/>
                      <a:pt x="24608" y="175165"/>
                      <a:pt x="23179" y="182404"/>
                    </a:cubicBezTo>
                    <a:cubicBezTo>
                      <a:pt x="21750" y="189548"/>
                      <a:pt x="21560" y="197072"/>
                      <a:pt x="22417" y="204406"/>
                    </a:cubicBezTo>
                    <a:cubicBezTo>
                      <a:pt x="24036" y="219075"/>
                      <a:pt x="29751" y="233172"/>
                      <a:pt x="36704" y="24650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E679A63-2F63-4A64-A68B-AF9DCEB27B3F}"/>
                  </a:ext>
                </a:extLst>
              </p:cNvPr>
              <p:cNvSpPr/>
              <p:nvPr/>
            </p:nvSpPr>
            <p:spPr>
              <a:xfrm>
                <a:off x="1774316" y="1623266"/>
                <a:ext cx="57518" cy="55133"/>
              </a:xfrm>
              <a:custGeom>
                <a:avLst/>
                <a:gdLst>
                  <a:gd name="connsiteX0" fmla="*/ 0 w 57518"/>
                  <a:gd name="connsiteY0" fmla="*/ 3699 h 55133"/>
                  <a:gd name="connsiteX1" fmla="*/ 23050 w 57518"/>
                  <a:gd name="connsiteY1" fmla="*/ 365 h 55133"/>
                  <a:gd name="connsiteX2" fmla="*/ 34671 w 57518"/>
                  <a:gd name="connsiteY2" fmla="*/ 3699 h 55133"/>
                  <a:gd name="connsiteX3" fmla="*/ 44672 w 57518"/>
                  <a:gd name="connsiteY3" fmla="*/ 10747 h 55133"/>
                  <a:gd name="connsiteX4" fmla="*/ 55817 w 57518"/>
                  <a:gd name="connsiteY4" fmla="*/ 31893 h 55133"/>
                  <a:gd name="connsiteX5" fmla="*/ 57055 w 57518"/>
                  <a:gd name="connsiteY5" fmla="*/ 55134 h 55133"/>
                  <a:gd name="connsiteX6" fmla="*/ 51530 w 57518"/>
                  <a:gd name="connsiteY6" fmla="*/ 33226 h 55133"/>
                  <a:gd name="connsiteX7" fmla="*/ 40577 w 57518"/>
                  <a:gd name="connsiteY7" fmla="*/ 14843 h 55133"/>
                  <a:gd name="connsiteX8" fmla="*/ 22193 w 57518"/>
                  <a:gd name="connsiteY8" fmla="*/ 4746 h 55133"/>
                  <a:gd name="connsiteX9" fmla="*/ 0 w 57518"/>
                  <a:gd name="connsiteY9" fmla="*/ 3699 h 5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518" h="55133">
                    <a:moveTo>
                      <a:pt x="0" y="3699"/>
                    </a:moveTo>
                    <a:cubicBezTo>
                      <a:pt x="7048" y="555"/>
                      <a:pt x="15050" y="-683"/>
                      <a:pt x="23050" y="365"/>
                    </a:cubicBezTo>
                    <a:cubicBezTo>
                      <a:pt x="27051" y="841"/>
                      <a:pt x="30956" y="1984"/>
                      <a:pt x="34671" y="3699"/>
                    </a:cubicBezTo>
                    <a:cubicBezTo>
                      <a:pt x="38386" y="5413"/>
                      <a:pt x="41720" y="7890"/>
                      <a:pt x="44672" y="10747"/>
                    </a:cubicBezTo>
                    <a:cubicBezTo>
                      <a:pt x="50483" y="16653"/>
                      <a:pt x="54007" y="24273"/>
                      <a:pt x="55817" y="31893"/>
                    </a:cubicBezTo>
                    <a:cubicBezTo>
                      <a:pt x="57626" y="39608"/>
                      <a:pt x="57912" y="47418"/>
                      <a:pt x="57055" y="55134"/>
                    </a:cubicBezTo>
                    <a:cubicBezTo>
                      <a:pt x="55626" y="47609"/>
                      <a:pt x="54102" y="40179"/>
                      <a:pt x="51530" y="33226"/>
                    </a:cubicBezTo>
                    <a:cubicBezTo>
                      <a:pt x="49054" y="26273"/>
                      <a:pt x="45529" y="19796"/>
                      <a:pt x="40577" y="14843"/>
                    </a:cubicBezTo>
                    <a:cubicBezTo>
                      <a:pt x="35719" y="9795"/>
                      <a:pt x="29242" y="6461"/>
                      <a:pt x="22193" y="4746"/>
                    </a:cubicBezTo>
                    <a:cubicBezTo>
                      <a:pt x="15145" y="3032"/>
                      <a:pt x="7620" y="2841"/>
                      <a:pt x="0" y="369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4B696EC4-51B3-4A66-B7B7-8F815944043C}"/>
                  </a:ext>
                </a:extLst>
              </p:cNvPr>
              <p:cNvSpPr/>
              <p:nvPr/>
            </p:nvSpPr>
            <p:spPr>
              <a:xfrm>
                <a:off x="1821828" y="1489042"/>
                <a:ext cx="50825" cy="29163"/>
              </a:xfrm>
              <a:custGeom>
                <a:avLst/>
                <a:gdLst>
                  <a:gd name="connsiteX0" fmla="*/ 18 w 50825"/>
                  <a:gd name="connsiteY0" fmla="*/ 571 h 29163"/>
                  <a:gd name="connsiteX1" fmla="*/ 7066 w 50825"/>
                  <a:gd name="connsiteY1" fmla="*/ 13240 h 29163"/>
                  <a:gd name="connsiteX2" fmla="*/ 18877 w 50825"/>
                  <a:gd name="connsiteY2" fmla="*/ 20479 h 29163"/>
                  <a:gd name="connsiteX3" fmla="*/ 32784 w 50825"/>
                  <a:gd name="connsiteY3" fmla="*/ 23241 h 29163"/>
                  <a:gd name="connsiteX4" fmla="*/ 47262 w 50825"/>
                  <a:gd name="connsiteY4" fmla="*/ 23241 h 29163"/>
                  <a:gd name="connsiteX5" fmla="*/ 45357 w 50825"/>
                  <a:gd name="connsiteY5" fmla="*/ 24670 h 29163"/>
                  <a:gd name="connsiteX6" fmla="*/ 46405 w 50825"/>
                  <a:gd name="connsiteY6" fmla="*/ 19336 h 29163"/>
                  <a:gd name="connsiteX7" fmla="*/ 46309 w 50825"/>
                  <a:gd name="connsiteY7" fmla="*/ 13049 h 29163"/>
                  <a:gd name="connsiteX8" fmla="*/ 45833 w 50825"/>
                  <a:gd name="connsiteY8" fmla="*/ 6572 h 29163"/>
                  <a:gd name="connsiteX9" fmla="*/ 45357 w 50825"/>
                  <a:gd name="connsiteY9" fmla="*/ 0 h 29163"/>
                  <a:gd name="connsiteX10" fmla="*/ 47738 w 50825"/>
                  <a:gd name="connsiteY10" fmla="*/ 6191 h 29163"/>
                  <a:gd name="connsiteX11" fmla="*/ 49548 w 50825"/>
                  <a:gd name="connsiteY11" fmla="*/ 12573 h 29163"/>
                  <a:gd name="connsiteX12" fmla="*/ 50691 w 50825"/>
                  <a:gd name="connsiteY12" fmla="*/ 19240 h 29163"/>
                  <a:gd name="connsiteX13" fmla="*/ 50786 w 50825"/>
                  <a:gd name="connsiteY13" fmla="*/ 22765 h 29163"/>
                  <a:gd name="connsiteX14" fmla="*/ 49929 w 50825"/>
                  <a:gd name="connsiteY14" fmla="*/ 26765 h 29163"/>
                  <a:gd name="connsiteX15" fmla="*/ 49453 w 50825"/>
                  <a:gd name="connsiteY15" fmla="*/ 27908 h 29163"/>
                  <a:gd name="connsiteX16" fmla="*/ 48024 w 50825"/>
                  <a:gd name="connsiteY16" fmla="*/ 28194 h 29163"/>
                  <a:gd name="connsiteX17" fmla="*/ 32498 w 50825"/>
                  <a:gd name="connsiteY17" fmla="*/ 28956 h 29163"/>
                  <a:gd name="connsiteX18" fmla="*/ 24688 w 50825"/>
                  <a:gd name="connsiteY18" fmla="*/ 27813 h 29163"/>
                  <a:gd name="connsiteX19" fmla="*/ 17068 w 50825"/>
                  <a:gd name="connsiteY19" fmla="*/ 25336 h 29163"/>
                  <a:gd name="connsiteX20" fmla="*/ 4399 w 50825"/>
                  <a:gd name="connsiteY20" fmla="*/ 15526 h 29163"/>
                  <a:gd name="connsiteX21" fmla="*/ 18 w 50825"/>
                  <a:gd name="connsiteY21" fmla="*/ 571 h 2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825" h="29163">
                    <a:moveTo>
                      <a:pt x="18" y="571"/>
                    </a:moveTo>
                    <a:cubicBezTo>
                      <a:pt x="1447" y="5429"/>
                      <a:pt x="3828" y="9811"/>
                      <a:pt x="7066" y="13240"/>
                    </a:cubicBezTo>
                    <a:cubicBezTo>
                      <a:pt x="10305" y="16573"/>
                      <a:pt x="14401" y="18955"/>
                      <a:pt x="18877" y="20479"/>
                    </a:cubicBezTo>
                    <a:cubicBezTo>
                      <a:pt x="23354" y="22003"/>
                      <a:pt x="28021" y="22860"/>
                      <a:pt x="32784" y="23241"/>
                    </a:cubicBezTo>
                    <a:cubicBezTo>
                      <a:pt x="37546" y="23622"/>
                      <a:pt x="42499" y="23622"/>
                      <a:pt x="47262" y="23241"/>
                    </a:cubicBezTo>
                    <a:lnTo>
                      <a:pt x="45357" y="24670"/>
                    </a:lnTo>
                    <a:cubicBezTo>
                      <a:pt x="45928" y="23527"/>
                      <a:pt x="46309" y="21336"/>
                      <a:pt x="46405" y="19336"/>
                    </a:cubicBezTo>
                    <a:cubicBezTo>
                      <a:pt x="46405" y="17335"/>
                      <a:pt x="46405" y="15145"/>
                      <a:pt x="46309" y="13049"/>
                    </a:cubicBezTo>
                    <a:cubicBezTo>
                      <a:pt x="46119" y="10954"/>
                      <a:pt x="46024" y="8763"/>
                      <a:pt x="45833" y="6572"/>
                    </a:cubicBezTo>
                    <a:cubicBezTo>
                      <a:pt x="45643" y="4381"/>
                      <a:pt x="45357" y="2191"/>
                      <a:pt x="45357" y="0"/>
                    </a:cubicBezTo>
                    <a:cubicBezTo>
                      <a:pt x="46214" y="2000"/>
                      <a:pt x="46976" y="4096"/>
                      <a:pt x="47738" y="6191"/>
                    </a:cubicBezTo>
                    <a:cubicBezTo>
                      <a:pt x="48405" y="8287"/>
                      <a:pt x="49072" y="10382"/>
                      <a:pt x="49548" y="12573"/>
                    </a:cubicBezTo>
                    <a:cubicBezTo>
                      <a:pt x="50024" y="14764"/>
                      <a:pt x="50500" y="16954"/>
                      <a:pt x="50691" y="19240"/>
                    </a:cubicBezTo>
                    <a:cubicBezTo>
                      <a:pt x="50786" y="20383"/>
                      <a:pt x="50881" y="21526"/>
                      <a:pt x="50786" y="22765"/>
                    </a:cubicBezTo>
                    <a:cubicBezTo>
                      <a:pt x="50691" y="24003"/>
                      <a:pt x="50596" y="25336"/>
                      <a:pt x="49929" y="26765"/>
                    </a:cubicBezTo>
                    <a:lnTo>
                      <a:pt x="49453" y="27908"/>
                    </a:lnTo>
                    <a:lnTo>
                      <a:pt x="48024" y="28194"/>
                    </a:lnTo>
                    <a:cubicBezTo>
                      <a:pt x="42880" y="29051"/>
                      <a:pt x="37642" y="29432"/>
                      <a:pt x="32498" y="28956"/>
                    </a:cubicBezTo>
                    <a:cubicBezTo>
                      <a:pt x="29831" y="28765"/>
                      <a:pt x="27259" y="28384"/>
                      <a:pt x="24688" y="27813"/>
                    </a:cubicBezTo>
                    <a:cubicBezTo>
                      <a:pt x="22116" y="27242"/>
                      <a:pt x="19544" y="26479"/>
                      <a:pt x="17068" y="25336"/>
                    </a:cubicBezTo>
                    <a:cubicBezTo>
                      <a:pt x="12115" y="23241"/>
                      <a:pt x="7543" y="19907"/>
                      <a:pt x="4399" y="15526"/>
                    </a:cubicBezTo>
                    <a:cubicBezTo>
                      <a:pt x="1161" y="10954"/>
                      <a:pt x="-173" y="5620"/>
                      <a:pt x="18" y="57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25D37D6E-DC46-421E-A084-6264B3BA23A3}"/>
                  </a:ext>
                </a:extLst>
              </p:cNvPr>
              <p:cNvSpPr/>
              <p:nvPr/>
            </p:nvSpPr>
            <p:spPr>
              <a:xfrm>
                <a:off x="1897570" y="1527809"/>
                <a:ext cx="26955" cy="18732"/>
              </a:xfrm>
              <a:custGeom>
                <a:avLst/>
                <a:gdLst>
                  <a:gd name="connsiteX0" fmla="*/ 0 w 26955"/>
                  <a:gd name="connsiteY0" fmla="*/ 17812 h 18732"/>
                  <a:gd name="connsiteX1" fmla="*/ 7429 w 26955"/>
                  <a:gd name="connsiteY1" fmla="*/ 14097 h 18732"/>
                  <a:gd name="connsiteX2" fmla="*/ 14192 w 26955"/>
                  <a:gd name="connsiteY2" fmla="*/ 10001 h 18732"/>
                  <a:gd name="connsiteX3" fmla="*/ 20574 w 26955"/>
                  <a:gd name="connsiteY3" fmla="*/ 5429 h 18732"/>
                  <a:gd name="connsiteX4" fmla="*/ 26956 w 26955"/>
                  <a:gd name="connsiteY4" fmla="*/ 0 h 18732"/>
                  <a:gd name="connsiteX5" fmla="*/ 23908 w 26955"/>
                  <a:gd name="connsiteY5" fmla="*/ 8477 h 18732"/>
                  <a:gd name="connsiteX6" fmla="*/ 17335 w 26955"/>
                  <a:gd name="connsiteY6" fmla="*/ 14764 h 18732"/>
                  <a:gd name="connsiteX7" fmla="*/ 9049 w 26955"/>
                  <a:gd name="connsiteY7" fmla="*/ 18288 h 18732"/>
                  <a:gd name="connsiteX8" fmla="*/ 0 w 26955"/>
                  <a:gd name="connsiteY8" fmla="*/ 17812 h 18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55" h="18732">
                    <a:moveTo>
                      <a:pt x="0" y="17812"/>
                    </a:moveTo>
                    <a:cubicBezTo>
                      <a:pt x="2762" y="16669"/>
                      <a:pt x="5144" y="15430"/>
                      <a:pt x="7429" y="14097"/>
                    </a:cubicBezTo>
                    <a:cubicBezTo>
                      <a:pt x="9811" y="12763"/>
                      <a:pt x="12002" y="11430"/>
                      <a:pt x="14192" y="10001"/>
                    </a:cubicBezTo>
                    <a:cubicBezTo>
                      <a:pt x="16383" y="8573"/>
                      <a:pt x="18479" y="7144"/>
                      <a:pt x="20574" y="5429"/>
                    </a:cubicBezTo>
                    <a:cubicBezTo>
                      <a:pt x="22669" y="3810"/>
                      <a:pt x="24670" y="2000"/>
                      <a:pt x="26956" y="0"/>
                    </a:cubicBezTo>
                    <a:cubicBezTo>
                      <a:pt x="26860" y="3048"/>
                      <a:pt x="25622" y="6001"/>
                      <a:pt x="23908" y="8477"/>
                    </a:cubicBezTo>
                    <a:cubicBezTo>
                      <a:pt x="22193" y="10954"/>
                      <a:pt x="19907" y="13144"/>
                      <a:pt x="17335" y="14764"/>
                    </a:cubicBezTo>
                    <a:cubicBezTo>
                      <a:pt x="14764" y="16383"/>
                      <a:pt x="12002" y="17621"/>
                      <a:pt x="9049" y="18288"/>
                    </a:cubicBezTo>
                    <a:cubicBezTo>
                      <a:pt x="6001" y="18859"/>
                      <a:pt x="2762" y="19050"/>
                      <a:pt x="0" y="1781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B924FC6A-B2F7-498A-B192-E510965AAD8F}"/>
                  </a:ext>
                </a:extLst>
              </p:cNvPr>
              <p:cNvSpPr/>
              <p:nvPr/>
            </p:nvSpPr>
            <p:spPr>
              <a:xfrm>
                <a:off x="1868328" y="1719071"/>
                <a:ext cx="57054" cy="18107"/>
              </a:xfrm>
              <a:custGeom>
                <a:avLst/>
                <a:gdLst>
                  <a:gd name="connsiteX0" fmla="*/ 0 w 57054"/>
                  <a:gd name="connsiteY0" fmla="*/ 14002 h 18107"/>
                  <a:gd name="connsiteX1" fmla="*/ 14954 w 57054"/>
                  <a:gd name="connsiteY1" fmla="*/ 13621 h 18107"/>
                  <a:gd name="connsiteX2" fmla="*/ 29242 w 57054"/>
                  <a:gd name="connsiteY2" fmla="*/ 10858 h 18107"/>
                  <a:gd name="connsiteX3" fmla="*/ 43148 w 57054"/>
                  <a:gd name="connsiteY3" fmla="*/ 6001 h 18107"/>
                  <a:gd name="connsiteX4" fmla="*/ 57055 w 57054"/>
                  <a:gd name="connsiteY4" fmla="*/ 0 h 18107"/>
                  <a:gd name="connsiteX5" fmla="*/ 45148 w 57054"/>
                  <a:gd name="connsiteY5" fmla="*/ 10001 h 18107"/>
                  <a:gd name="connsiteX6" fmla="*/ 30766 w 57054"/>
                  <a:gd name="connsiteY6" fmla="*/ 16288 h 18107"/>
                  <a:gd name="connsiteX7" fmla="*/ 15050 w 57054"/>
                  <a:gd name="connsiteY7" fmla="*/ 18002 h 18107"/>
                  <a:gd name="connsiteX8" fmla="*/ 0 w 57054"/>
                  <a:gd name="connsiteY8" fmla="*/ 14002 h 18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054" h="18107">
                    <a:moveTo>
                      <a:pt x="0" y="14002"/>
                    </a:moveTo>
                    <a:cubicBezTo>
                      <a:pt x="5144" y="14192"/>
                      <a:pt x="10096" y="14097"/>
                      <a:pt x="14954" y="13621"/>
                    </a:cubicBezTo>
                    <a:cubicBezTo>
                      <a:pt x="19812" y="13144"/>
                      <a:pt x="24575" y="12192"/>
                      <a:pt x="29242" y="10858"/>
                    </a:cubicBezTo>
                    <a:cubicBezTo>
                      <a:pt x="33909" y="9525"/>
                      <a:pt x="38481" y="7906"/>
                      <a:pt x="43148" y="6001"/>
                    </a:cubicBezTo>
                    <a:cubicBezTo>
                      <a:pt x="47720" y="4191"/>
                      <a:pt x="52292" y="2000"/>
                      <a:pt x="57055" y="0"/>
                    </a:cubicBezTo>
                    <a:cubicBezTo>
                      <a:pt x="53626" y="3905"/>
                      <a:pt x="49530" y="7239"/>
                      <a:pt x="45148" y="10001"/>
                    </a:cubicBezTo>
                    <a:cubicBezTo>
                      <a:pt x="40672" y="12763"/>
                      <a:pt x="35814" y="14954"/>
                      <a:pt x="30766" y="16288"/>
                    </a:cubicBezTo>
                    <a:cubicBezTo>
                      <a:pt x="25717" y="17716"/>
                      <a:pt x="20288" y="18383"/>
                      <a:pt x="15050" y="18002"/>
                    </a:cubicBezTo>
                    <a:cubicBezTo>
                      <a:pt x="9811" y="17716"/>
                      <a:pt x="4572" y="16383"/>
                      <a:pt x="0" y="1400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D0198604-A3E7-4CF2-8B08-CA6683C6D4DA}"/>
                  </a:ext>
                </a:extLst>
              </p:cNvPr>
              <p:cNvSpPr/>
              <p:nvPr/>
            </p:nvSpPr>
            <p:spPr>
              <a:xfrm>
                <a:off x="1779555" y="1719564"/>
                <a:ext cx="52006" cy="8270"/>
              </a:xfrm>
              <a:custGeom>
                <a:avLst/>
                <a:gdLst>
                  <a:gd name="connsiteX0" fmla="*/ 0 w 52006"/>
                  <a:gd name="connsiteY0" fmla="*/ 1412 h 8270"/>
                  <a:gd name="connsiteX1" fmla="*/ 13049 w 52006"/>
                  <a:gd name="connsiteY1" fmla="*/ 1317 h 8270"/>
                  <a:gd name="connsiteX2" fmla="*/ 26289 w 52006"/>
                  <a:gd name="connsiteY2" fmla="*/ 79 h 8270"/>
                  <a:gd name="connsiteX3" fmla="*/ 40100 w 52006"/>
                  <a:gd name="connsiteY3" fmla="*/ 1031 h 8270"/>
                  <a:gd name="connsiteX4" fmla="*/ 52006 w 52006"/>
                  <a:gd name="connsiteY4" fmla="*/ 8270 h 8270"/>
                  <a:gd name="connsiteX5" fmla="*/ 39529 w 52006"/>
                  <a:gd name="connsiteY5" fmla="*/ 5413 h 8270"/>
                  <a:gd name="connsiteX6" fmla="*/ 26670 w 52006"/>
                  <a:gd name="connsiteY6" fmla="*/ 5699 h 8270"/>
                  <a:gd name="connsiteX7" fmla="*/ 13144 w 52006"/>
                  <a:gd name="connsiteY7" fmla="*/ 5699 h 8270"/>
                  <a:gd name="connsiteX8" fmla="*/ 6286 w 52006"/>
                  <a:gd name="connsiteY8" fmla="*/ 4460 h 8270"/>
                  <a:gd name="connsiteX9" fmla="*/ 0 w 52006"/>
                  <a:gd name="connsiteY9" fmla="*/ 1412 h 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06" h="8270">
                    <a:moveTo>
                      <a:pt x="0" y="1412"/>
                    </a:moveTo>
                    <a:cubicBezTo>
                      <a:pt x="4572" y="2174"/>
                      <a:pt x="8763" y="1793"/>
                      <a:pt x="13049" y="1317"/>
                    </a:cubicBezTo>
                    <a:cubicBezTo>
                      <a:pt x="17335" y="841"/>
                      <a:pt x="21812" y="269"/>
                      <a:pt x="26289" y="79"/>
                    </a:cubicBezTo>
                    <a:cubicBezTo>
                      <a:pt x="30766" y="-112"/>
                      <a:pt x="35528" y="-16"/>
                      <a:pt x="40100" y="1031"/>
                    </a:cubicBezTo>
                    <a:cubicBezTo>
                      <a:pt x="44672" y="2079"/>
                      <a:pt x="49340" y="4365"/>
                      <a:pt x="52006" y="8270"/>
                    </a:cubicBezTo>
                    <a:cubicBezTo>
                      <a:pt x="47815" y="6270"/>
                      <a:pt x="43720" y="5603"/>
                      <a:pt x="39529" y="5413"/>
                    </a:cubicBezTo>
                    <a:cubicBezTo>
                      <a:pt x="35338" y="5222"/>
                      <a:pt x="31051" y="5508"/>
                      <a:pt x="26670" y="5699"/>
                    </a:cubicBezTo>
                    <a:cubicBezTo>
                      <a:pt x="22288" y="5889"/>
                      <a:pt x="17812" y="6080"/>
                      <a:pt x="13144" y="5699"/>
                    </a:cubicBezTo>
                    <a:cubicBezTo>
                      <a:pt x="10858" y="5508"/>
                      <a:pt x="8573" y="5127"/>
                      <a:pt x="6286" y="4460"/>
                    </a:cubicBezTo>
                    <a:cubicBezTo>
                      <a:pt x="4000" y="3889"/>
                      <a:pt x="1715" y="2936"/>
                      <a:pt x="0" y="141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4">
              <a:extLst>
                <a:ext uri="{FF2B5EF4-FFF2-40B4-BE49-F238E27FC236}">
                  <a16:creationId xmlns:a16="http://schemas.microsoft.com/office/drawing/2014/main" id="{AF1981BF-C467-4D6E-8AD1-49FA9E163C84}"/>
                </a:ext>
              </a:extLst>
            </p:cNvPr>
            <p:cNvGrpSpPr/>
            <p:nvPr/>
          </p:nvGrpSpPr>
          <p:grpSpPr>
            <a:xfrm>
              <a:off x="1153635" y="1720350"/>
              <a:ext cx="302165" cy="815706"/>
              <a:chOff x="1153635" y="1720350"/>
              <a:chExt cx="302165" cy="815706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1C4BC9E-1505-406D-A73B-B8461C1782A6}"/>
                  </a:ext>
                </a:extLst>
              </p:cNvPr>
              <p:cNvSpPr/>
              <p:nvPr/>
            </p:nvSpPr>
            <p:spPr>
              <a:xfrm>
                <a:off x="1159382" y="1722087"/>
                <a:ext cx="296418" cy="813968"/>
              </a:xfrm>
              <a:custGeom>
                <a:avLst/>
                <a:gdLst>
                  <a:gd name="connsiteX0" fmla="*/ 191644 w 296418"/>
                  <a:gd name="connsiteY0" fmla="*/ 233395 h 813968"/>
                  <a:gd name="connsiteX1" fmla="*/ 239555 w 296418"/>
                  <a:gd name="connsiteY1" fmla="*/ 82233 h 813968"/>
                  <a:gd name="connsiteX2" fmla="*/ 183452 w 296418"/>
                  <a:gd name="connsiteY2" fmla="*/ 52229 h 813968"/>
                  <a:gd name="connsiteX3" fmla="*/ 143638 w 296418"/>
                  <a:gd name="connsiteY3" fmla="*/ 29369 h 813968"/>
                  <a:gd name="connsiteX4" fmla="*/ 106300 w 296418"/>
                  <a:gd name="connsiteY4" fmla="*/ 15653 h 813968"/>
                  <a:gd name="connsiteX5" fmla="*/ 64866 w 296418"/>
                  <a:gd name="connsiteY5" fmla="*/ 9938 h 813968"/>
                  <a:gd name="connsiteX6" fmla="*/ 61532 w 296418"/>
                  <a:gd name="connsiteY6" fmla="*/ 32036 h 813968"/>
                  <a:gd name="connsiteX7" fmla="*/ 21051 w 296418"/>
                  <a:gd name="connsiteY7" fmla="*/ 46990 h 813968"/>
                  <a:gd name="connsiteX8" fmla="*/ 191 w 296418"/>
                  <a:gd name="connsiteY8" fmla="*/ 128524 h 813968"/>
                  <a:gd name="connsiteX9" fmla="*/ 47531 w 296418"/>
                  <a:gd name="connsiteY9" fmla="*/ 235871 h 813968"/>
                  <a:gd name="connsiteX10" fmla="*/ 84107 w 296418"/>
                  <a:gd name="connsiteY10" fmla="*/ 682022 h 813968"/>
                  <a:gd name="connsiteX11" fmla="*/ 104966 w 296418"/>
                  <a:gd name="connsiteY11" fmla="*/ 806895 h 813968"/>
                  <a:gd name="connsiteX12" fmla="*/ 296419 w 296418"/>
                  <a:gd name="connsiteY12" fmla="*/ 785464 h 813968"/>
                  <a:gd name="connsiteX13" fmla="*/ 191644 w 296418"/>
                  <a:gd name="connsiteY13" fmla="*/ 233395 h 81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6418" h="813968">
                    <a:moveTo>
                      <a:pt x="191644" y="233395"/>
                    </a:moveTo>
                    <a:cubicBezTo>
                      <a:pt x="215171" y="215392"/>
                      <a:pt x="238697" y="123762"/>
                      <a:pt x="239555" y="82233"/>
                    </a:cubicBezTo>
                    <a:cubicBezTo>
                      <a:pt x="242793" y="66993"/>
                      <a:pt x="206408" y="28321"/>
                      <a:pt x="183452" y="52229"/>
                    </a:cubicBezTo>
                    <a:cubicBezTo>
                      <a:pt x="205931" y="25559"/>
                      <a:pt x="153258" y="11462"/>
                      <a:pt x="143638" y="29369"/>
                    </a:cubicBezTo>
                    <a:cubicBezTo>
                      <a:pt x="150401" y="5842"/>
                      <a:pt x="110300" y="4699"/>
                      <a:pt x="106300" y="15653"/>
                    </a:cubicBezTo>
                    <a:cubicBezTo>
                      <a:pt x="113444" y="-1587"/>
                      <a:pt x="68581" y="-6159"/>
                      <a:pt x="64866" y="9938"/>
                    </a:cubicBezTo>
                    <a:cubicBezTo>
                      <a:pt x="64009" y="13653"/>
                      <a:pt x="61532" y="32036"/>
                      <a:pt x="61532" y="32036"/>
                    </a:cubicBezTo>
                    <a:cubicBezTo>
                      <a:pt x="44768" y="30893"/>
                      <a:pt x="29338" y="28607"/>
                      <a:pt x="21051" y="46990"/>
                    </a:cubicBezTo>
                    <a:cubicBezTo>
                      <a:pt x="12860" y="65278"/>
                      <a:pt x="4001" y="105950"/>
                      <a:pt x="191" y="128524"/>
                    </a:cubicBezTo>
                    <a:cubicBezTo>
                      <a:pt x="-3047" y="147765"/>
                      <a:pt x="35720" y="218345"/>
                      <a:pt x="47531" y="235871"/>
                    </a:cubicBezTo>
                    <a:cubicBezTo>
                      <a:pt x="48674" y="314357"/>
                      <a:pt x="51817" y="407416"/>
                      <a:pt x="84107" y="682022"/>
                    </a:cubicBezTo>
                    <a:cubicBezTo>
                      <a:pt x="87726" y="713074"/>
                      <a:pt x="87726" y="799465"/>
                      <a:pt x="104966" y="806895"/>
                    </a:cubicBezTo>
                    <a:cubicBezTo>
                      <a:pt x="161450" y="831088"/>
                      <a:pt x="296419" y="785464"/>
                      <a:pt x="296419" y="785464"/>
                    </a:cubicBezTo>
                    <a:lnTo>
                      <a:pt x="191644" y="233395"/>
                    </a:ln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5419E74-2267-4CF5-9097-234FBED7BE4E}"/>
                  </a:ext>
                </a:extLst>
              </p:cNvPr>
              <p:cNvSpPr/>
              <p:nvPr/>
            </p:nvSpPr>
            <p:spPr>
              <a:xfrm>
                <a:off x="1356169" y="1862327"/>
                <a:ext cx="10001" cy="10096"/>
              </a:xfrm>
              <a:custGeom>
                <a:avLst/>
                <a:gdLst>
                  <a:gd name="connsiteX0" fmla="*/ 0 w 10001"/>
                  <a:gd name="connsiteY0" fmla="*/ 6858 h 10096"/>
                  <a:gd name="connsiteX1" fmla="*/ 10001 w 10001"/>
                  <a:gd name="connsiteY1" fmla="*/ 10096 h 10096"/>
                  <a:gd name="connsiteX2" fmla="*/ 4953 w 10001"/>
                  <a:gd name="connsiteY2" fmla="*/ 381 h 10096"/>
                  <a:gd name="connsiteX3" fmla="*/ 3715 w 10001"/>
                  <a:gd name="connsiteY3" fmla="*/ 0 h 10096"/>
                  <a:gd name="connsiteX4" fmla="*/ 0 w 10001"/>
                  <a:gd name="connsiteY4" fmla="*/ 6858 h 10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1" h="10096">
                    <a:moveTo>
                      <a:pt x="0" y="6858"/>
                    </a:moveTo>
                    <a:cubicBezTo>
                      <a:pt x="3619" y="7334"/>
                      <a:pt x="7429" y="8192"/>
                      <a:pt x="10001" y="10096"/>
                    </a:cubicBezTo>
                    <a:cubicBezTo>
                      <a:pt x="10001" y="10096"/>
                      <a:pt x="6382" y="571"/>
                      <a:pt x="4953" y="381"/>
                    </a:cubicBezTo>
                    <a:cubicBezTo>
                      <a:pt x="4858" y="381"/>
                      <a:pt x="4381" y="190"/>
                      <a:pt x="3715" y="0"/>
                    </a:cubicBezTo>
                    <a:cubicBezTo>
                      <a:pt x="2857" y="2476"/>
                      <a:pt x="1619" y="4858"/>
                      <a:pt x="0" y="6858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662DC5E-A453-4EE7-90D4-96BFF2DFDCE9}"/>
                  </a:ext>
                </a:extLst>
              </p:cNvPr>
              <p:cNvSpPr/>
              <p:nvPr/>
            </p:nvSpPr>
            <p:spPr>
              <a:xfrm>
                <a:off x="1193482" y="1923192"/>
                <a:ext cx="56581" cy="315152"/>
              </a:xfrm>
              <a:custGeom>
                <a:avLst/>
                <a:gdLst>
                  <a:gd name="connsiteX0" fmla="*/ 0 w 56581"/>
                  <a:gd name="connsiteY0" fmla="*/ 0 h 315152"/>
                  <a:gd name="connsiteX1" fmla="*/ 16574 w 56581"/>
                  <a:gd name="connsiteY1" fmla="*/ 47530 h 315152"/>
                  <a:gd name="connsiteX2" fmla="*/ 29623 w 56581"/>
                  <a:gd name="connsiteY2" fmla="*/ 244983 h 315152"/>
                  <a:gd name="connsiteX3" fmla="*/ 33433 w 56581"/>
                  <a:gd name="connsiteY3" fmla="*/ 315087 h 315152"/>
                  <a:gd name="connsiteX4" fmla="*/ 55531 w 56581"/>
                  <a:gd name="connsiteY4" fmla="*/ 298894 h 315152"/>
                  <a:gd name="connsiteX5" fmla="*/ 39910 w 56581"/>
                  <a:gd name="connsiteY5" fmla="*/ 93154 h 315152"/>
                  <a:gd name="connsiteX6" fmla="*/ 11906 w 56581"/>
                  <a:gd name="connsiteY6" fmla="*/ 22669 h 315152"/>
                  <a:gd name="connsiteX7" fmla="*/ 0 w 56581"/>
                  <a:gd name="connsiteY7" fmla="*/ 0 h 31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81" h="315152">
                    <a:moveTo>
                      <a:pt x="0" y="0"/>
                    </a:moveTo>
                    <a:cubicBezTo>
                      <a:pt x="2953" y="4000"/>
                      <a:pt x="10287" y="27337"/>
                      <a:pt x="16574" y="47530"/>
                    </a:cubicBezTo>
                    <a:cubicBezTo>
                      <a:pt x="24670" y="105537"/>
                      <a:pt x="28099" y="202216"/>
                      <a:pt x="29623" y="244983"/>
                    </a:cubicBezTo>
                    <a:cubicBezTo>
                      <a:pt x="31909" y="310610"/>
                      <a:pt x="33433" y="315087"/>
                      <a:pt x="33433" y="315087"/>
                    </a:cubicBezTo>
                    <a:cubicBezTo>
                      <a:pt x="33433" y="315087"/>
                      <a:pt x="50006" y="317087"/>
                      <a:pt x="55531" y="298894"/>
                    </a:cubicBezTo>
                    <a:cubicBezTo>
                      <a:pt x="61055" y="280606"/>
                      <a:pt x="43148" y="128016"/>
                      <a:pt x="39910" y="93154"/>
                    </a:cubicBezTo>
                    <a:cubicBezTo>
                      <a:pt x="36671" y="58293"/>
                      <a:pt x="17526" y="37529"/>
                      <a:pt x="11906" y="22669"/>
                    </a:cubicBezTo>
                    <a:cubicBezTo>
                      <a:pt x="6286" y="78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F010D74-A035-4A4B-B79F-281FB902E45F}"/>
                  </a:ext>
                </a:extLst>
              </p:cNvPr>
              <p:cNvSpPr/>
              <p:nvPr/>
            </p:nvSpPr>
            <p:spPr>
              <a:xfrm>
                <a:off x="1221555" y="1720350"/>
                <a:ext cx="176086" cy="155313"/>
              </a:xfrm>
              <a:custGeom>
                <a:avLst/>
                <a:gdLst>
                  <a:gd name="connsiteX0" fmla="*/ 1264 w 176086"/>
                  <a:gd name="connsiteY0" fmla="*/ 36060 h 155313"/>
                  <a:gd name="connsiteX1" fmla="*/ 27172 w 176086"/>
                  <a:gd name="connsiteY1" fmla="*/ 13485 h 155313"/>
                  <a:gd name="connsiteX2" fmla="*/ 38983 w 176086"/>
                  <a:gd name="connsiteY2" fmla="*/ 32631 h 155313"/>
                  <a:gd name="connsiteX3" fmla="*/ 31935 w 176086"/>
                  <a:gd name="connsiteY3" fmla="*/ 98734 h 155313"/>
                  <a:gd name="connsiteX4" fmla="*/ 41364 w 176086"/>
                  <a:gd name="connsiteY4" fmla="*/ 135500 h 155313"/>
                  <a:gd name="connsiteX5" fmla="*/ 54890 w 176086"/>
                  <a:gd name="connsiteY5" fmla="*/ 137787 h 155313"/>
                  <a:gd name="connsiteX6" fmla="*/ 41650 w 176086"/>
                  <a:gd name="connsiteY6" fmla="*/ 93876 h 155313"/>
                  <a:gd name="connsiteX7" fmla="*/ 55652 w 176086"/>
                  <a:gd name="connsiteY7" fmla="*/ 20915 h 155313"/>
                  <a:gd name="connsiteX8" fmla="*/ 75559 w 176086"/>
                  <a:gd name="connsiteY8" fmla="*/ 30630 h 155313"/>
                  <a:gd name="connsiteX9" fmla="*/ 71654 w 176086"/>
                  <a:gd name="connsiteY9" fmla="*/ 74064 h 155313"/>
                  <a:gd name="connsiteX10" fmla="*/ 80322 w 176086"/>
                  <a:gd name="connsiteY10" fmla="*/ 146169 h 155313"/>
                  <a:gd name="connsiteX11" fmla="*/ 92799 w 176086"/>
                  <a:gd name="connsiteY11" fmla="*/ 148550 h 155313"/>
                  <a:gd name="connsiteX12" fmla="*/ 83370 w 176086"/>
                  <a:gd name="connsiteY12" fmla="*/ 55967 h 155313"/>
                  <a:gd name="connsiteX13" fmla="*/ 108801 w 176086"/>
                  <a:gd name="connsiteY13" fmla="*/ 39584 h 155313"/>
                  <a:gd name="connsiteX14" fmla="*/ 111659 w 176086"/>
                  <a:gd name="connsiteY14" fmla="*/ 69587 h 155313"/>
                  <a:gd name="connsiteX15" fmla="*/ 111468 w 176086"/>
                  <a:gd name="connsiteY15" fmla="*/ 149407 h 155313"/>
                  <a:gd name="connsiteX16" fmla="*/ 127947 w 176086"/>
                  <a:gd name="connsiteY16" fmla="*/ 151026 h 155313"/>
                  <a:gd name="connsiteX17" fmla="*/ 119279 w 176086"/>
                  <a:gd name="connsiteY17" fmla="*/ 91400 h 155313"/>
                  <a:gd name="connsiteX18" fmla="*/ 153188 w 176086"/>
                  <a:gd name="connsiteY18" fmla="*/ 58824 h 155313"/>
                  <a:gd name="connsiteX19" fmla="*/ 175286 w 176086"/>
                  <a:gd name="connsiteY19" fmla="*/ 73779 h 155313"/>
                  <a:gd name="connsiteX20" fmla="*/ 170428 w 176086"/>
                  <a:gd name="connsiteY20" fmla="*/ 58824 h 155313"/>
                  <a:gd name="connsiteX21" fmla="*/ 146711 w 176086"/>
                  <a:gd name="connsiteY21" fmla="*/ 48252 h 155313"/>
                  <a:gd name="connsiteX22" fmla="*/ 124708 w 176086"/>
                  <a:gd name="connsiteY22" fmla="*/ 52252 h 155313"/>
                  <a:gd name="connsiteX23" fmla="*/ 120422 w 176086"/>
                  <a:gd name="connsiteY23" fmla="*/ 36345 h 155313"/>
                  <a:gd name="connsiteX24" fmla="*/ 98705 w 176086"/>
                  <a:gd name="connsiteY24" fmla="*/ 19200 h 155313"/>
                  <a:gd name="connsiteX25" fmla="*/ 81369 w 176086"/>
                  <a:gd name="connsiteY25" fmla="*/ 30059 h 155313"/>
                  <a:gd name="connsiteX26" fmla="*/ 73178 w 176086"/>
                  <a:gd name="connsiteY26" fmla="*/ 11866 h 155313"/>
                  <a:gd name="connsiteX27" fmla="*/ 47651 w 176086"/>
                  <a:gd name="connsiteY27" fmla="*/ 11485 h 155313"/>
                  <a:gd name="connsiteX28" fmla="*/ 44984 w 176086"/>
                  <a:gd name="connsiteY28" fmla="*/ 15771 h 155313"/>
                  <a:gd name="connsiteX29" fmla="*/ 33935 w 176086"/>
                  <a:gd name="connsiteY29" fmla="*/ 2722 h 155313"/>
                  <a:gd name="connsiteX30" fmla="*/ 6789 w 176086"/>
                  <a:gd name="connsiteY30" fmla="*/ 5294 h 155313"/>
                  <a:gd name="connsiteX31" fmla="*/ 26 w 176086"/>
                  <a:gd name="connsiteY31" fmla="*/ 28916 h 155313"/>
                  <a:gd name="connsiteX32" fmla="*/ 1264 w 176086"/>
                  <a:gd name="connsiteY32" fmla="*/ 36060 h 15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6086" h="155313">
                    <a:moveTo>
                      <a:pt x="1264" y="36060"/>
                    </a:moveTo>
                    <a:cubicBezTo>
                      <a:pt x="3169" y="18533"/>
                      <a:pt x="18695" y="7199"/>
                      <a:pt x="27172" y="13485"/>
                    </a:cubicBezTo>
                    <a:cubicBezTo>
                      <a:pt x="35649" y="19676"/>
                      <a:pt x="38983" y="32631"/>
                      <a:pt x="38983" y="32631"/>
                    </a:cubicBezTo>
                    <a:cubicBezTo>
                      <a:pt x="38983" y="32631"/>
                      <a:pt x="31363" y="82732"/>
                      <a:pt x="31935" y="98734"/>
                    </a:cubicBezTo>
                    <a:cubicBezTo>
                      <a:pt x="32411" y="114736"/>
                      <a:pt x="34316" y="132071"/>
                      <a:pt x="41364" y="135500"/>
                    </a:cubicBezTo>
                    <a:cubicBezTo>
                      <a:pt x="48413" y="138929"/>
                      <a:pt x="58605" y="141120"/>
                      <a:pt x="54890" y="137787"/>
                    </a:cubicBezTo>
                    <a:cubicBezTo>
                      <a:pt x="51270" y="134453"/>
                      <a:pt x="39364" y="130833"/>
                      <a:pt x="41650" y="93876"/>
                    </a:cubicBezTo>
                    <a:cubicBezTo>
                      <a:pt x="43936" y="56919"/>
                      <a:pt x="48889" y="24439"/>
                      <a:pt x="55652" y="20915"/>
                    </a:cubicBezTo>
                    <a:cubicBezTo>
                      <a:pt x="62415" y="17391"/>
                      <a:pt x="73845" y="24058"/>
                      <a:pt x="75559" y="30630"/>
                    </a:cubicBezTo>
                    <a:cubicBezTo>
                      <a:pt x="77369" y="37298"/>
                      <a:pt x="73654" y="52157"/>
                      <a:pt x="71654" y="74064"/>
                    </a:cubicBezTo>
                    <a:cubicBezTo>
                      <a:pt x="69654" y="95972"/>
                      <a:pt x="68034" y="138644"/>
                      <a:pt x="80322" y="146169"/>
                    </a:cubicBezTo>
                    <a:cubicBezTo>
                      <a:pt x="92609" y="153693"/>
                      <a:pt x="103086" y="161123"/>
                      <a:pt x="92799" y="148550"/>
                    </a:cubicBezTo>
                    <a:cubicBezTo>
                      <a:pt x="82512" y="135977"/>
                      <a:pt x="78607" y="75112"/>
                      <a:pt x="83370" y="55967"/>
                    </a:cubicBezTo>
                    <a:cubicBezTo>
                      <a:pt x="88132" y="36822"/>
                      <a:pt x="100324" y="37488"/>
                      <a:pt x="108801" y="39584"/>
                    </a:cubicBezTo>
                    <a:cubicBezTo>
                      <a:pt x="117183" y="41679"/>
                      <a:pt x="118041" y="53585"/>
                      <a:pt x="111659" y="69587"/>
                    </a:cubicBezTo>
                    <a:cubicBezTo>
                      <a:pt x="105277" y="85589"/>
                      <a:pt x="99276" y="144359"/>
                      <a:pt x="111468" y="149407"/>
                    </a:cubicBezTo>
                    <a:cubicBezTo>
                      <a:pt x="123660" y="154455"/>
                      <a:pt x="135281" y="157408"/>
                      <a:pt x="127947" y="151026"/>
                    </a:cubicBezTo>
                    <a:cubicBezTo>
                      <a:pt x="120517" y="144740"/>
                      <a:pt x="112707" y="117974"/>
                      <a:pt x="119279" y="91400"/>
                    </a:cubicBezTo>
                    <a:cubicBezTo>
                      <a:pt x="125851" y="64825"/>
                      <a:pt x="135852" y="55205"/>
                      <a:pt x="153188" y="58824"/>
                    </a:cubicBezTo>
                    <a:cubicBezTo>
                      <a:pt x="170523" y="62444"/>
                      <a:pt x="175286" y="73779"/>
                      <a:pt x="175286" y="73779"/>
                    </a:cubicBezTo>
                    <a:cubicBezTo>
                      <a:pt x="175286" y="73779"/>
                      <a:pt x="179001" y="65873"/>
                      <a:pt x="170428" y="58824"/>
                    </a:cubicBezTo>
                    <a:cubicBezTo>
                      <a:pt x="161856" y="51681"/>
                      <a:pt x="155855" y="47680"/>
                      <a:pt x="146711" y="48252"/>
                    </a:cubicBezTo>
                    <a:cubicBezTo>
                      <a:pt x="137567" y="48918"/>
                      <a:pt x="124708" y="52252"/>
                      <a:pt x="124708" y="52252"/>
                    </a:cubicBezTo>
                    <a:cubicBezTo>
                      <a:pt x="124708" y="52252"/>
                      <a:pt x="124327" y="45585"/>
                      <a:pt x="120422" y="36345"/>
                    </a:cubicBezTo>
                    <a:cubicBezTo>
                      <a:pt x="116517" y="27106"/>
                      <a:pt x="109278" y="20153"/>
                      <a:pt x="98705" y="19200"/>
                    </a:cubicBezTo>
                    <a:cubicBezTo>
                      <a:pt x="88037" y="18343"/>
                      <a:pt x="81369" y="30059"/>
                      <a:pt x="81369" y="30059"/>
                    </a:cubicBezTo>
                    <a:cubicBezTo>
                      <a:pt x="81369" y="30059"/>
                      <a:pt x="79941" y="17105"/>
                      <a:pt x="73178" y="11866"/>
                    </a:cubicBezTo>
                    <a:cubicBezTo>
                      <a:pt x="66415" y="6532"/>
                      <a:pt x="49461" y="9008"/>
                      <a:pt x="47651" y="11485"/>
                    </a:cubicBezTo>
                    <a:cubicBezTo>
                      <a:pt x="45841" y="13866"/>
                      <a:pt x="44984" y="15771"/>
                      <a:pt x="44984" y="15771"/>
                    </a:cubicBezTo>
                    <a:cubicBezTo>
                      <a:pt x="44984" y="15771"/>
                      <a:pt x="40888" y="6532"/>
                      <a:pt x="33935" y="2722"/>
                    </a:cubicBezTo>
                    <a:cubicBezTo>
                      <a:pt x="26982" y="-1088"/>
                      <a:pt x="10027" y="-1469"/>
                      <a:pt x="6789" y="5294"/>
                    </a:cubicBezTo>
                    <a:cubicBezTo>
                      <a:pt x="3550" y="12056"/>
                      <a:pt x="-355" y="25582"/>
                      <a:pt x="26" y="28916"/>
                    </a:cubicBezTo>
                    <a:cubicBezTo>
                      <a:pt x="407" y="32345"/>
                      <a:pt x="1264" y="36060"/>
                      <a:pt x="1264" y="360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5469E9E-378D-4ED1-81D2-339670A7820A}"/>
                  </a:ext>
                </a:extLst>
              </p:cNvPr>
              <p:cNvSpPr/>
              <p:nvPr/>
            </p:nvSpPr>
            <p:spPr>
              <a:xfrm>
                <a:off x="1220020" y="1841061"/>
                <a:ext cx="63850" cy="117850"/>
              </a:xfrm>
              <a:custGeom>
                <a:avLst/>
                <a:gdLst>
                  <a:gd name="connsiteX0" fmla="*/ 9372 w 63850"/>
                  <a:gd name="connsiteY0" fmla="*/ 6122 h 117850"/>
                  <a:gd name="connsiteX1" fmla="*/ 61854 w 63850"/>
                  <a:gd name="connsiteY1" fmla="*/ 55842 h 117850"/>
                  <a:gd name="connsiteX2" fmla="*/ 52425 w 63850"/>
                  <a:gd name="connsiteY2" fmla="*/ 117850 h 117850"/>
                  <a:gd name="connsiteX3" fmla="*/ 58711 w 63850"/>
                  <a:gd name="connsiteY3" fmla="*/ 67463 h 117850"/>
                  <a:gd name="connsiteX4" fmla="*/ 32136 w 63850"/>
                  <a:gd name="connsiteY4" fmla="*/ 31934 h 117850"/>
                  <a:gd name="connsiteX5" fmla="*/ 37 w 63850"/>
                  <a:gd name="connsiteY5" fmla="*/ 978 h 117850"/>
                  <a:gd name="connsiteX6" fmla="*/ 9372 w 63850"/>
                  <a:gd name="connsiteY6" fmla="*/ 6122 h 11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850" h="117850">
                    <a:moveTo>
                      <a:pt x="9372" y="6122"/>
                    </a:moveTo>
                    <a:cubicBezTo>
                      <a:pt x="25659" y="16409"/>
                      <a:pt x="56235" y="31649"/>
                      <a:pt x="61854" y="55842"/>
                    </a:cubicBezTo>
                    <a:cubicBezTo>
                      <a:pt x="67474" y="79940"/>
                      <a:pt x="60235" y="108134"/>
                      <a:pt x="52425" y="117850"/>
                    </a:cubicBezTo>
                    <a:cubicBezTo>
                      <a:pt x="52425" y="117850"/>
                      <a:pt x="64617" y="92704"/>
                      <a:pt x="58711" y="67463"/>
                    </a:cubicBezTo>
                    <a:cubicBezTo>
                      <a:pt x="52806" y="42221"/>
                      <a:pt x="47662" y="40221"/>
                      <a:pt x="32136" y="31934"/>
                    </a:cubicBezTo>
                    <a:cubicBezTo>
                      <a:pt x="16611" y="23743"/>
                      <a:pt x="-915" y="4884"/>
                      <a:pt x="37" y="978"/>
                    </a:cubicBezTo>
                    <a:cubicBezTo>
                      <a:pt x="990" y="-2927"/>
                      <a:pt x="9372" y="6122"/>
                      <a:pt x="9372" y="61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F4F4A90-978C-433C-8D33-3D446843A9D4}"/>
                  </a:ext>
                </a:extLst>
              </p:cNvPr>
              <p:cNvSpPr/>
              <p:nvPr/>
            </p:nvSpPr>
            <p:spPr>
              <a:xfrm>
                <a:off x="1153635" y="1751307"/>
                <a:ext cx="135001" cy="226272"/>
              </a:xfrm>
              <a:custGeom>
                <a:avLst/>
                <a:gdLst>
                  <a:gd name="connsiteX0" fmla="*/ 135001 w 135001"/>
                  <a:gd name="connsiteY0" fmla="*/ 11674 h 226272"/>
                  <a:gd name="connsiteX1" fmla="*/ 90710 w 135001"/>
                  <a:gd name="connsiteY1" fmla="*/ 14151 h 226272"/>
                  <a:gd name="connsiteX2" fmla="*/ 34417 w 135001"/>
                  <a:gd name="connsiteY2" fmla="*/ 32915 h 226272"/>
                  <a:gd name="connsiteX3" fmla="*/ 33941 w 135001"/>
                  <a:gd name="connsiteY3" fmla="*/ 147405 h 226272"/>
                  <a:gd name="connsiteX4" fmla="*/ 57754 w 135001"/>
                  <a:gd name="connsiteY4" fmla="*/ 226272 h 226272"/>
                  <a:gd name="connsiteX5" fmla="*/ 23845 w 135001"/>
                  <a:gd name="connsiteY5" fmla="*/ 159026 h 226272"/>
                  <a:gd name="connsiteX6" fmla="*/ 1461 w 135001"/>
                  <a:gd name="connsiteY6" fmla="*/ 85588 h 226272"/>
                  <a:gd name="connsiteX7" fmla="*/ 29083 w 135001"/>
                  <a:gd name="connsiteY7" fmla="*/ 4626 h 226272"/>
                  <a:gd name="connsiteX8" fmla="*/ 60040 w 135001"/>
                  <a:gd name="connsiteY8" fmla="*/ 1959 h 226272"/>
                  <a:gd name="connsiteX9" fmla="*/ 89472 w 135001"/>
                  <a:gd name="connsiteY9" fmla="*/ 8245 h 226272"/>
                  <a:gd name="connsiteX10" fmla="*/ 123667 w 135001"/>
                  <a:gd name="connsiteY10" fmla="*/ 10531 h 226272"/>
                  <a:gd name="connsiteX11" fmla="*/ 135001 w 135001"/>
                  <a:gd name="connsiteY11" fmla="*/ 11674 h 22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001" h="226272">
                    <a:moveTo>
                      <a:pt x="135001" y="11674"/>
                    </a:moveTo>
                    <a:cubicBezTo>
                      <a:pt x="124238" y="16246"/>
                      <a:pt x="109474" y="21485"/>
                      <a:pt x="90710" y="14151"/>
                    </a:cubicBezTo>
                    <a:cubicBezTo>
                      <a:pt x="71851" y="6721"/>
                      <a:pt x="50515" y="-1375"/>
                      <a:pt x="34417" y="32915"/>
                    </a:cubicBezTo>
                    <a:cubicBezTo>
                      <a:pt x="18320" y="67110"/>
                      <a:pt x="7176" y="97018"/>
                      <a:pt x="33941" y="147405"/>
                    </a:cubicBezTo>
                    <a:cubicBezTo>
                      <a:pt x="60706" y="197793"/>
                      <a:pt x="57754" y="226272"/>
                      <a:pt x="57754" y="226272"/>
                    </a:cubicBezTo>
                    <a:cubicBezTo>
                      <a:pt x="57754" y="226272"/>
                      <a:pt x="44990" y="200079"/>
                      <a:pt x="23845" y="159026"/>
                    </a:cubicBezTo>
                    <a:cubicBezTo>
                      <a:pt x="2699" y="117973"/>
                      <a:pt x="-3111" y="112068"/>
                      <a:pt x="1461" y="85588"/>
                    </a:cubicBezTo>
                    <a:cubicBezTo>
                      <a:pt x="5938" y="59204"/>
                      <a:pt x="20035" y="12055"/>
                      <a:pt x="29083" y="4626"/>
                    </a:cubicBezTo>
                    <a:cubicBezTo>
                      <a:pt x="38132" y="-2804"/>
                      <a:pt x="47657" y="625"/>
                      <a:pt x="60040" y="1959"/>
                    </a:cubicBezTo>
                    <a:cubicBezTo>
                      <a:pt x="72422" y="3292"/>
                      <a:pt x="77185" y="4816"/>
                      <a:pt x="89472" y="8245"/>
                    </a:cubicBezTo>
                    <a:cubicBezTo>
                      <a:pt x="101759" y="11674"/>
                      <a:pt x="117380" y="12436"/>
                      <a:pt x="123667" y="10531"/>
                    </a:cubicBezTo>
                    <a:cubicBezTo>
                      <a:pt x="129858" y="8721"/>
                      <a:pt x="135001" y="11674"/>
                      <a:pt x="135001" y="116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" name="图形 4">
                <a:extLst>
                  <a:ext uri="{FF2B5EF4-FFF2-40B4-BE49-F238E27FC236}">
                    <a16:creationId xmlns:a16="http://schemas.microsoft.com/office/drawing/2014/main" id="{8E817CCC-5A44-4394-BCAF-74D65A0E1FE9}"/>
                  </a:ext>
                </a:extLst>
              </p:cNvPr>
              <p:cNvGrpSpPr/>
              <p:nvPr/>
            </p:nvGrpSpPr>
            <p:grpSpPr>
              <a:xfrm>
                <a:off x="1156380" y="1722187"/>
                <a:ext cx="298273" cy="783458"/>
                <a:chOff x="1156380" y="1722187"/>
                <a:chExt cx="298273" cy="783458"/>
              </a:xfrm>
              <a:solidFill>
                <a:srgbClr val="470000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22AD4C45-B940-4772-BD03-AFFA38C94CB0}"/>
                    </a:ext>
                  </a:extLst>
                </p:cNvPr>
                <p:cNvSpPr/>
                <p:nvPr/>
              </p:nvSpPr>
              <p:spPr>
                <a:xfrm>
                  <a:off x="1156380" y="1722187"/>
                  <a:ext cx="243938" cy="783458"/>
                </a:xfrm>
                <a:custGeom>
                  <a:avLst/>
                  <a:gdLst>
                    <a:gd name="connsiteX0" fmla="*/ 220840 w 243938"/>
                    <a:gd name="connsiteY0" fmla="*/ 180907 h 783458"/>
                    <a:gd name="connsiteX1" fmla="*/ 235413 w 243938"/>
                    <a:gd name="connsiteY1" fmla="*/ 123757 h 783458"/>
                    <a:gd name="connsiteX2" fmla="*/ 241033 w 243938"/>
                    <a:gd name="connsiteY2" fmla="*/ 94801 h 783458"/>
                    <a:gd name="connsiteX3" fmla="*/ 242461 w 243938"/>
                    <a:gd name="connsiteY3" fmla="*/ 87562 h 783458"/>
                    <a:gd name="connsiteX4" fmla="*/ 243223 w 243938"/>
                    <a:gd name="connsiteY4" fmla="*/ 83942 h 783458"/>
                    <a:gd name="connsiteX5" fmla="*/ 243890 w 243938"/>
                    <a:gd name="connsiteY5" fmla="*/ 80228 h 783458"/>
                    <a:gd name="connsiteX6" fmla="*/ 239794 w 243938"/>
                    <a:gd name="connsiteY6" fmla="*/ 65559 h 783458"/>
                    <a:gd name="connsiteX7" fmla="*/ 215601 w 243938"/>
                    <a:gd name="connsiteY7" fmla="*/ 48319 h 783458"/>
                    <a:gd name="connsiteX8" fmla="*/ 189121 w 243938"/>
                    <a:gd name="connsiteY8" fmla="*/ 49557 h 783458"/>
                    <a:gd name="connsiteX9" fmla="*/ 190264 w 243938"/>
                    <a:gd name="connsiteY9" fmla="*/ 44509 h 783458"/>
                    <a:gd name="connsiteX10" fmla="*/ 188645 w 243938"/>
                    <a:gd name="connsiteY10" fmla="*/ 35841 h 783458"/>
                    <a:gd name="connsiteX11" fmla="*/ 176453 w 243938"/>
                    <a:gd name="connsiteY11" fmla="*/ 23935 h 783458"/>
                    <a:gd name="connsiteX12" fmla="*/ 159975 w 243938"/>
                    <a:gd name="connsiteY12" fmla="*/ 20125 h 783458"/>
                    <a:gd name="connsiteX13" fmla="*/ 151402 w 243938"/>
                    <a:gd name="connsiteY13" fmla="*/ 22125 h 783458"/>
                    <a:gd name="connsiteX14" fmla="*/ 147592 w 243938"/>
                    <a:gd name="connsiteY14" fmla="*/ 24792 h 783458"/>
                    <a:gd name="connsiteX15" fmla="*/ 143116 w 243938"/>
                    <a:gd name="connsiteY15" fmla="*/ 16886 h 783458"/>
                    <a:gd name="connsiteX16" fmla="*/ 131971 w 243938"/>
                    <a:gd name="connsiteY16" fmla="*/ 10028 h 783458"/>
                    <a:gd name="connsiteX17" fmla="*/ 119113 w 243938"/>
                    <a:gd name="connsiteY17" fmla="*/ 8123 h 783458"/>
                    <a:gd name="connsiteX18" fmla="*/ 112445 w 243938"/>
                    <a:gd name="connsiteY18" fmla="*/ 9552 h 783458"/>
                    <a:gd name="connsiteX19" fmla="*/ 109302 w 243938"/>
                    <a:gd name="connsiteY19" fmla="*/ 11552 h 783458"/>
                    <a:gd name="connsiteX20" fmla="*/ 105206 w 243938"/>
                    <a:gd name="connsiteY20" fmla="*/ 6695 h 783458"/>
                    <a:gd name="connsiteX21" fmla="*/ 96824 w 243938"/>
                    <a:gd name="connsiteY21" fmla="*/ 2027 h 783458"/>
                    <a:gd name="connsiteX22" fmla="*/ 78155 w 243938"/>
                    <a:gd name="connsiteY22" fmla="*/ 694 h 783458"/>
                    <a:gd name="connsiteX23" fmla="*/ 69297 w 243938"/>
                    <a:gd name="connsiteY23" fmla="*/ 4885 h 783458"/>
                    <a:gd name="connsiteX24" fmla="*/ 66058 w 243938"/>
                    <a:gd name="connsiteY24" fmla="*/ 8885 h 783458"/>
                    <a:gd name="connsiteX25" fmla="*/ 64534 w 243938"/>
                    <a:gd name="connsiteY25" fmla="*/ 13743 h 783458"/>
                    <a:gd name="connsiteX26" fmla="*/ 62248 w 243938"/>
                    <a:gd name="connsiteY26" fmla="*/ 29459 h 783458"/>
                    <a:gd name="connsiteX27" fmla="*/ 49390 w 243938"/>
                    <a:gd name="connsiteY27" fmla="*/ 28793 h 783458"/>
                    <a:gd name="connsiteX28" fmla="*/ 34054 w 243938"/>
                    <a:gd name="connsiteY28" fmla="*/ 31841 h 783458"/>
                    <a:gd name="connsiteX29" fmla="*/ 22815 w 243938"/>
                    <a:gd name="connsiteY29" fmla="*/ 43080 h 783458"/>
                    <a:gd name="connsiteX30" fmla="*/ 17100 w 243938"/>
                    <a:gd name="connsiteY30" fmla="*/ 57082 h 783458"/>
                    <a:gd name="connsiteX31" fmla="*/ 9004 w 243938"/>
                    <a:gd name="connsiteY31" fmla="*/ 85657 h 783458"/>
                    <a:gd name="connsiteX32" fmla="*/ 2622 w 243938"/>
                    <a:gd name="connsiteY32" fmla="*/ 114518 h 783458"/>
                    <a:gd name="connsiteX33" fmla="*/ 1288 w 243938"/>
                    <a:gd name="connsiteY33" fmla="*/ 121852 h 783458"/>
                    <a:gd name="connsiteX34" fmla="*/ 622 w 243938"/>
                    <a:gd name="connsiteY34" fmla="*/ 125471 h 783458"/>
                    <a:gd name="connsiteX35" fmla="*/ 336 w 243938"/>
                    <a:gd name="connsiteY35" fmla="*/ 127281 h 783458"/>
                    <a:gd name="connsiteX36" fmla="*/ 50 w 243938"/>
                    <a:gd name="connsiteY36" fmla="*/ 129281 h 783458"/>
                    <a:gd name="connsiteX37" fmla="*/ 717 w 243938"/>
                    <a:gd name="connsiteY37" fmla="*/ 137282 h 783458"/>
                    <a:gd name="connsiteX38" fmla="*/ 2527 w 243938"/>
                    <a:gd name="connsiteY38" fmla="*/ 144712 h 783458"/>
                    <a:gd name="connsiteX39" fmla="*/ 13290 w 243938"/>
                    <a:gd name="connsiteY39" fmla="*/ 172525 h 783458"/>
                    <a:gd name="connsiteX40" fmla="*/ 40627 w 243938"/>
                    <a:gd name="connsiteY40" fmla="*/ 225103 h 783458"/>
                    <a:gd name="connsiteX41" fmla="*/ 44437 w 243938"/>
                    <a:gd name="connsiteY41" fmla="*/ 231485 h 783458"/>
                    <a:gd name="connsiteX42" fmla="*/ 46437 w 243938"/>
                    <a:gd name="connsiteY42" fmla="*/ 234628 h 783458"/>
                    <a:gd name="connsiteX43" fmla="*/ 48437 w 243938"/>
                    <a:gd name="connsiteY43" fmla="*/ 237581 h 783458"/>
                    <a:gd name="connsiteX44" fmla="*/ 52914 w 243938"/>
                    <a:gd name="connsiteY44" fmla="*/ 250725 h 783458"/>
                    <a:gd name="connsiteX45" fmla="*/ 66916 w 243938"/>
                    <a:gd name="connsiteY45" fmla="*/ 464371 h 783458"/>
                    <a:gd name="connsiteX46" fmla="*/ 78060 w 243938"/>
                    <a:gd name="connsiteY46" fmla="*/ 573527 h 783458"/>
                    <a:gd name="connsiteX47" fmla="*/ 81298 w 243938"/>
                    <a:gd name="connsiteY47" fmla="*/ 632392 h 783458"/>
                    <a:gd name="connsiteX48" fmla="*/ 82918 w 243938"/>
                    <a:gd name="connsiteY48" fmla="*/ 661824 h 783458"/>
                    <a:gd name="connsiteX49" fmla="*/ 83680 w 243938"/>
                    <a:gd name="connsiteY49" fmla="*/ 676493 h 783458"/>
                    <a:gd name="connsiteX50" fmla="*/ 84823 w 243938"/>
                    <a:gd name="connsiteY50" fmla="*/ 691447 h 783458"/>
                    <a:gd name="connsiteX51" fmla="*/ 96157 w 243938"/>
                    <a:gd name="connsiteY51" fmla="*/ 783458 h 783458"/>
                    <a:gd name="connsiteX52" fmla="*/ 90347 w 243938"/>
                    <a:gd name="connsiteY52" fmla="*/ 690780 h 783458"/>
                    <a:gd name="connsiteX53" fmla="*/ 89204 w 243938"/>
                    <a:gd name="connsiteY53" fmla="*/ 676302 h 783458"/>
                    <a:gd name="connsiteX54" fmla="*/ 88442 w 243938"/>
                    <a:gd name="connsiteY54" fmla="*/ 661538 h 783458"/>
                    <a:gd name="connsiteX55" fmla="*/ 86918 w 243938"/>
                    <a:gd name="connsiteY55" fmla="*/ 632106 h 783458"/>
                    <a:gd name="connsiteX56" fmla="*/ 83775 w 243938"/>
                    <a:gd name="connsiteY56" fmla="*/ 573242 h 783458"/>
                    <a:gd name="connsiteX57" fmla="*/ 77107 w 243938"/>
                    <a:gd name="connsiteY57" fmla="*/ 455417 h 783458"/>
                    <a:gd name="connsiteX58" fmla="*/ 68916 w 243938"/>
                    <a:gd name="connsiteY58" fmla="*/ 337688 h 783458"/>
                    <a:gd name="connsiteX59" fmla="*/ 63106 w 243938"/>
                    <a:gd name="connsiteY59" fmla="*/ 278919 h 783458"/>
                    <a:gd name="connsiteX60" fmla="*/ 58153 w 243938"/>
                    <a:gd name="connsiteY60" fmla="*/ 249582 h 783458"/>
                    <a:gd name="connsiteX61" fmla="*/ 53009 w 243938"/>
                    <a:gd name="connsiteY61" fmla="*/ 234914 h 783458"/>
                    <a:gd name="connsiteX62" fmla="*/ 50914 w 243938"/>
                    <a:gd name="connsiteY62" fmla="*/ 231770 h 783458"/>
                    <a:gd name="connsiteX63" fmla="*/ 49009 w 243938"/>
                    <a:gd name="connsiteY63" fmla="*/ 228722 h 783458"/>
                    <a:gd name="connsiteX64" fmla="*/ 45199 w 243938"/>
                    <a:gd name="connsiteY64" fmla="*/ 222436 h 783458"/>
                    <a:gd name="connsiteX65" fmla="*/ 18052 w 243938"/>
                    <a:gd name="connsiteY65" fmla="*/ 170429 h 783458"/>
                    <a:gd name="connsiteX66" fmla="*/ 7480 w 243938"/>
                    <a:gd name="connsiteY66" fmla="*/ 143283 h 783458"/>
                    <a:gd name="connsiteX67" fmla="*/ 5765 w 243938"/>
                    <a:gd name="connsiteY67" fmla="*/ 136425 h 783458"/>
                    <a:gd name="connsiteX68" fmla="*/ 5194 w 243938"/>
                    <a:gd name="connsiteY68" fmla="*/ 129757 h 783458"/>
                    <a:gd name="connsiteX69" fmla="*/ 5384 w 243938"/>
                    <a:gd name="connsiteY69" fmla="*/ 128138 h 783458"/>
                    <a:gd name="connsiteX70" fmla="*/ 5670 w 243938"/>
                    <a:gd name="connsiteY70" fmla="*/ 126329 h 783458"/>
                    <a:gd name="connsiteX71" fmla="*/ 6337 w 243938"/>
                    <a:gd name="connsiteY71" fmla="*/ 122709 h 783458"/>
                    <a:gd name="connsiteX72" fmla="*/ 7670 w 243938"/>
                    <a:gd name="connsiteY72" fmla="*/ 115470 h 783458"/>
                    <a:gd name="connsiteX73" fmla="*/ 21672 w 243938"/>
                    <a:gd name="connsiteY73" fmla="*/ 58511 h 783458"/>
                    <a:gd name="connsiteX74" fmla="*/ 26911 w 243938"/>
                    <a:gd name="connsiteY74" fmla="*/ 45176 h 783458"/>
                    <a:gd name="connsiteX75" fmla="*/ 36055 w 243938"/>
                    <a:gd name="connsiteY75" fmla="*/ 35746 h 783458"/>
                    <a:gd name="connsiteX76" fmla="*/ 49390 w 243938"/>
                    <a:gd name="connsiteY76" fmla="*/ 33079 h 783458"/>
                    <a:gd name="connsiteX77" fmla="*/ 63963 w 243938"/>
                    <a:gd name="connsiteY77" fmla="*/ 33746 h 783458"/>
                    <a:gd name="connsiteX78" fmla="*/ 66058 w 243938"/>
                    <a:gd name="connsiteY78" fmla="*/ 33841 h 783458"/>
                    <a:gd name="connsiteX79" fmla="*/ 66344 w 243938"/>
                    <a:gd name="connsiteY79" fmla="*/ 31841 h 783458"/>
                    <a:gd name="connsiteX80" fmla="*/ 68725 w 243938"/>
                    <a:gd name="connsiteY80" fmla="*/ 14315 h 783458"/>
                    <a:gd name="connsiteX81" fmla="*/ 69868 w 243938"/>
                    <a:gd name="connsiteY81" fmla="*/ 10695 h 783458"/>
                    <a:gd name="connsiteX82" fmla="*/ 72154 w 243938"/>
                    <a:gd name="connsiteY82" fmla="*/ 7838 h 783458"/>
                    <a:gd name="connsiteX83" fmla="*/ 79203 w 243938"/>
                    <a:gd name="connsiteY83" fmla="*/ 4504 h 783458"/>
                    <a:gd name="connsiteX84" fmla="*/ 95681 w 243938"/>
                    <a:gd name="connsiteY84" fmla="*/ 5552 h 783458"/>
                    <a:gd name="connsiteX85" fmla="*/ 107111 w 243938"/>
                    <a:gd name="connsiteY85" fmla="*/ 15743 h 783458"/>
                    <a:gd name="connsiteX86" fmla="*/ 108730 w 243938"/>
                    <a:gd name="connsiteY86" fmla="*/ 21744 h 783458"/>
                    <a:gd name="connsiteX87" fmla="*/ 110731 w 243938"/>
                    <a:gd name="connsiteY87" fmla="*/ 15839 h 783458"/>
                    <a:gd name="connsiteX88" fmla="*/ 113969 w 243938"/>
                    <a:gd name="connsiteY88" fmla="*/ 12791 h 783458"/>
                    <a:gd name="connsiteX89" fmla="*/ 119303 w 243938"/>
                    <a:gd name="connsiteY89" fmla="*/ 11648 h 783458"/>
                    <a:gd name="connsiteX90" fmla="*/ 130733 w 243938"/>
                    <a:gd name="connsiteY90" fmla="*/ 13267 h 783458"/>
                    <a:gd name="connsiteX91" fmla="*/ 140449 w 243938"/>
                    <a:gd name="connsiteY91" fmla="*/ 19077 h 783458"/>
                    <a:gd name="connsiteX92" fmla="*/ 144449 w 243938"/>
                    <a:gd name="connsiteY92" fmla="*/ 28888 h 783458"/>
                    <a:gd name="connsiteX93" fmla="*/ 144259 w 243938"/>
                    <a:gd name="connsiteY93" fmla="*/ 36317 h 783458"/>
                    <a:gd name="connsiteX94" fmla="*/ 147783 w 243938"/>
                    <a:gd name="connsiteY94" fmla="*/ 29840 h 783458"/>
                    <a:gd name="connsiteX95" fmla="*/ 152831 w 243938"/>
                    <a:gd name="connsiteY95" fmla="*/ 24983 h 783458"/>
                    <a:gd name="connsiteX96" fmla="*/ 159975 w 243938"/>
                    <a:gd name="connsiteY96" fmla="*/ 23268 h 783458"/>
                    <a:gd name="connsiteX97" fmla="*/ 174834 w 243938"/>
                    <a:gd name="connsiteY97" fmla="*/ 26602 h 783458"/>
                    <a:gd name="connsiteX98" fmla="*/ 185692 w 243938"/>
                    <a:gd name="connsiteY98" fmla="*/ 36889 h 783458"/>
                    <a:gd name="connsiteX99" fmla="*/ 187026 w 243938"/>
                    <a:gd name="connsiteY99" fmla="*/ 44033 h 783458"/>
                    <a:gd name="connsiteX100" fmla="*/ 184835 w 243938"/>
                    <a:gd name="connsiteY100" fmla="*/ 51081 h 783458"/>
                    <a:gd name="connsiteX101" fmla="*/ 182930 w 243938"/>
                    <a:gd name="connsiteY101" fmla="*/ 54605 h 783458"/>
                    <a:gd name="connsiteX102" fmla="*/ 186645 w 243938"/>
                    <a:gd name="connsiteY102" fmla="*/ 53177 h 783458"/>
                    <a:gd name="connsiteX103" fmla="*/ 214744 w 243938"/>
                    <a:gd name="connsiteY103" fmla="*/ 50605 h 783458"/>
                    <a:gd name="connsiteX104" fmla="*/ 237508 w 243938"/>
                    <a:gd name="connsiteY104" fmla="*/ 66416 h 783458"/>
                    <a:gd name="connsiteX105" fmla="*/ 241414 w 243938"/>
                    <a:gd name="connsiteY105" fmla="*/ 79656 h 783458"/>
                    <a:gd name="connsiteX106" fmla="*/ 240842 w 243938"/>
                    <a:gd name="connsiteY106" fmla="*/ 83180 h 783458"/>
                    <a:gd name="connsiteX107" fmla="*/ 240175 w 243938"/>
                    <a:gd name="connsiteY107" fmla="*/ 86800 h 783458"/>
                    <a:gd name="connsiteX108" fmla="*/ 238842 w 243938"/>
                    <a:gd name="connsiteY108" fmla="*/ 94039 h 783458"/>
                    <a:gd name="connsiteX109" fmla="*/ 233508 w 243938"/>
                    <a:gd name="connsiteY109" fmla="*/ 122995 h 783458"/>
                    <a:gd name="connsiteX110" fmla="*/ 219601 w 243938"/>
                    <a:gd name="connsiteY110" fmla="*/ 180145 h 783458"/>
                    <a:gd name="connsiteX111" fmla="*/ 209314 w 243938"/>
                    <a:gd name="connsiteY111" fmla="*/ 207672 h 783458"/>
                    <a:gd name="connsiteX112" fmla="*/ 194170 w 243938"/>
                    <a:gd name="connsiteY112" fmla="*/ 232818 h 783458"/>
                    <a:gd name="connsiteX113" fmla="*/ 209695 w 243938"/>
                    <a:gd name="connsiteY113" fmla="*/ 207863 h 783458"/>
                    <a:gd name="connsiteX114" fmla="*/ 220840 w 243938"/>
                    <a:gd name="connsiteY114" fmla="*/ 180907 h 78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243938" h="783458">
                      <a:moveTo>
                        <a:pt x="220840" y="180907"/>
                      </a:moveTo>
                      <a:cubicBezTo>
                        <a:pt x="226936" y="162238"/>
                        <a:pt x="231412" y="142997"/>
                        <a:pt x="235413" y="123757"/>
                      </a:cubicBezTo>
                      <a:cubicBezTo>
                        <a:pt x="237413" y="114136"/>
                        <a:pt x="239223" y="104421"/>
                        <a:pt x="241033" y="94801"/>
                      </a:cubicBezTo>
                      <a:lnTo>
                        <a:pt x="242461" y="87562"/>
                      </a:lnTo>
                      <a:lnTo>
                        <a:pt x="243223" y="83942"/>
                      </a:lnTo>
                      <a:cubicBezTo>
                        <a:pt x="243509" y="82799"/>
                        <a:pt x="243795" y="81561"/>
                        <a:pt x="243890" y="80228"/>
                      </a:cubicBezTo>
                      <a:cubicBezTo>
                        <a:pt x="244271" y="74989"/>
                        <a:pt x="242366" y="69941"/>
                        <a:pt x="239794" y="65559"/>
                      </a:cubicBezTo>
                      <a:cubicBezTo>
                        <a:pt x="234556" y="56891"/>
                        <a:pt x="225507" y="50700"/>
                        <a:pt x="215601" y="48319"/>
                      </a:cubicBezTo>
                      <a:cubicBezTo>
                        <a:pt x="206838" y="46223"/>
                        <a:pt x="197599" y="46985"/>
                        <a:pt x="189121" y="49557"/>
                      </a:cubicBezTo>
                      <a:cubicBezTo>
                        <a:pt x="189693" y="47938"/>
                        <a:pt x="190169" y="46223"/>
                        <a:pt x="190264" y="44509"/>
                      </a:cubicBezTo>
                      <a:cubicBezTo>
                        <a:pt x="190550" y="41556"/>
                        <a:pt x="189979" y="38508"/>
                        <a:pt x="188645" y="35841"/>
                      </a:cubicBezTo>
                      <a:cubicBezTo>
                        <a:pt x="186073" y="30412"/>
                        <a:pt x="181501" y="26602"/>
                        <a:pt x="176453" y="23935"/>
                      </a:cubicBezTo>
                      <a:cubicBezTo>
                        <a:pt x="171405" y="21363"/>
                        <a:pt x="165785" y="19934"/>
                        <a:pt x="159975" y="20125"/>
                      </a:cubicBezTo>
                      <a:cubicBezTo>
                        <a:pt x="157117" y="20220"/>
                        <a:pt x="154165" y="20792"/>
                        <a:pt x="151402" y="22125"/>
                      </a:cubicBezTo>
                      <a:cubicBezTo>
                        <a:pt x="150069" y="22792"/>
                        <a:pt x="148735" y="23744"/>
                        <a:pt x="147592" y="24792"/>
                      </a:cubicBezTo>
                      <a:cubicBezTo>
                        <a:pt x="146830" y="21839"/>
                        <a:pt x="145306" y="18982"/>
                        <a:pt x="143116" y="16886"/>
                      </a:cubicBezTo>
                      <a:cubicBezTo>
                        <a:pt x="139972" y="13648"/>
                        <a:pt x="136067" y="11457"/>
                        <a:pt x="131971" y="10028"/>
                      </a:cubicBezTo>
                      <a:cubicBezTo>
                        <a:pt x="127876" y="8600"/>
                        <a:pt x="123589" y="7933"/>
                        <a:pt x="119113" y="8123"/>
                      </a:cubicBezTo>
                      <a:cubicBezTo>
                        <a:pt x="116922" y="8219"/>
                        <a:pt x="114636" y="8600"/>
                        <a:pt x="112445" y="9552"/>
                      </a:cubicBezTo>
                      <a:cubicBezTo>
                        <a:pt x="111397" y="10028"/>
                        <a:pt x="110254" y="10695"/>
                        <a:pt x="109302" y="11552"/>
                      </a:cubicBezTo>
                      <a:cubicBezTo>
                        <a:pt x="108254" y="9647"/>
                        <a:pt x="106825" y="8028"/>
                        <a:pt x="105206" y="6695"/>
                      </a:cubicBezTo>
                      <a:cubicBezTo>
                        <a:pt x="102730" y="4599"/>
                        <a:pt x="99777" y="3075"/>
                        <a:pt x="96824" y="2027"/>
                      </a:cubicBezTo>
                      <a:cubicBezTo>
                        <a:pt x="90823" y="27"/>
                        <a:pt x="84442" y="-640"/>
                        <a:pt x="78155" y="694"/>
                      </a:cubicBezTo>
                      <a:cubicBezTo>
                        <a:pt x="75012" y="1361"/>
                        <a:pt x="71869" y="2599"/>
                        <a:pt x="69297" y="4885"/>
                      </a:cubicBezTo>
                      <a:cubicBezTo>
                        <a:pt x="67963" y="6028"/>
                        <a:pt x="66820" y="7361"/>
                        <a:pt x="66058" y="8885"/>
                      </a:cubicBezTo>
                      <a:cubicBezTo>
                        <a:pt x="65201" y="10409"/>
                        <a:pt x="64725" y="12314"/>
                        <a:pt x="64534" y="13743"/>
                      </a:cubicBezTo>
                      <a:cubicBezTo>
                        <a:pt x="63582" y="19077"/>
                        <a:pt x="62915" y="24221"/>
                        <a:pt x="62248" y="29459"/>
                      </a:cubicBezTo>
                      <a:cubicBezTo>
                        <a:pt x="58057" y="29174"/>
                        <a:pt x="53771" y="28793"/>
                        <a:pt x="49390" y="28793"/>
                      </a:cubicBezTo>
                      <a:cubicBezTo>
                        <a:pt x="44341" y="28793"/>
                        <a:pt x="39007" y="29459"/>
                        <a:pt x="34054" y="31841"/>
                      </a:cubicBezTo>
                      <a:cubicBezTo>
                        <a:pt x="29101" y="34222"/>
                        <a:pt x="25291" y="38508"/>
                        <a:pt x="22815" y="43080"/>
                      </a:cubicBezTo>
                      <a:cubicBezTo>
                        <a:pt x="20434" y="47747"/>
                        <a:pt x="18719" y="52415"/>
                        <a:pt x="17100" y="57082"/>
                      </a:cubicBezTo>
                      <a:cubicBezTo>
                        <a:pt x="13957" y="66512"/>
                        <a:pt x="11385" y="76037"/>
                        <a:pt x="9004" y="85657"/>
                      </a:cubicBezTo>
                      <a:cubicBezTo>
                        <a:pt x="6622" y="95277"/>
                        <a:pt x="4527" y="104897"/>
                        <a:pt x="2622" y="114518"/>
                      </a:cubicBezTo>
                      <a:lnTo>
                        <a:pt x="1288" y="121852"/>
                      </a:lnTo>
                      <a:lnTo>
                        <a:pt x="622" y="125471"/>
                      </a:lnTo>
                      <a:lnTo>
                        <a:pt x="336" y="127281"/>
                      </a:lnTo>
                      <a:cubicBezTo>
                        <a:pt x="241" y="128138"/>
                        <a:pt x="145" y="128424"/>
                        <a:pt x="50" y="129281"/>
                      </a:cubicBezTo>
                      <a:cubicBezTo>
                        <a:pt x="-140" y="132234"/>
                        <a:pt x="241" y="134711"/>
                        <a:pt x="717" y="137282"/>
                      </a:cubicBezTo>
                      <a:cubicBezTo>
                        <a:pt x="1193" y="139759"/>
                        <a:pt x="1860" y="142235"/>
                        <a:pt x="2527" y="144712"/>
                      </a:cubicBezTo>
                      <a:cubicBezTo>
                        <a:pt x="5384" y="154332"/>
                        <a:pt x="9194" y="163571"/>
                        <a:pt x="13290" y="172525"/>
                      </a:cubicBezTo>
                      <a:cubicBezTo>
                        <a:pt x="21481" y="190527"/>
                        <a:pt x="30625" y="208053"/>
                        <a:pt x="40627" y="225103"/>
                      </a:cubicBezTo>
                      <a:cubicBezTo>
                        <a:pt x="41865" y="227198"/>
                        <a:pt x="43198" y="229389"/>
                        <a:pt x="44437" y="231485"/>
                      </a:cubicBezTo>
                      <a:lnTo>
                        <a:pt x="46437" y="234628"/>
                      </a:lnTo>
                      <a:cubicBezTo>
                        <a:pt x="47104" y="235676"/>
                        <a:pt x="47961" y="236819"/>
                        <a:pt x="48437" y="237581"/>
                      </a:cubicBezTo>
                      <a:cubicBezTo>
                        <a:pt x="50533" y="241295"/>
                        <a:pt x="51866" y="246058"/>
                        <a:pt x="52914" y="250725"/>
                      </a:cubicBezTo>
                      <a:cubicBezTo>
                        <a:pt x="55105" y="260155"/>
                        <a:pt x="64534" y="425128"/>
                        <a:pt x="66916" y="464371"/>
                      </a:cubicBezTo>
                      <a:lnTo>
                        <a:pt x="78060" y="573527"/>
                      </a:lnTo>
                      <a:lnTo>
                        <a:pt x="81298" y="632392"/>
                      </a:lnTo>
                      <a:lnTo>
                        <a:pt x="82918" y="661824"/>
                      </a:lnTo>
                      <a:lnTo>
                        <a:pt x="83680" y="676493"/>
                      </a:lnTo>
                      <a:cubicBezTo>
                        <a:pt x="83965" y="681350"/>
                        <a:pt x="84156" y="686399"/>
                        <a:pt x="84823" y="691447"/>
                      </a:cubicBezTo>
                      <a:cubicBezTo>
                        <a:pt x="85775" y="698781"/>
                        <a:pt x="93205" y="776505"/>
                        <a:pt x="96157" y="783458"/>
                      </a:cubicBezTo>
                      <a:cubicBezTo>
                        <a:pt x="97300" y="781363"/>
                        <a:pt x="91014" y="696305"/>
                        <a:pt x="90347" y="690780"/>
                      </a:cubicBezTo>
                      <a:cubicBezTo>
                        <a:pt x="89680" y="686018"/>
                        <a:pt x="89490" y="681255"/>
                        <a:pt x="89204" y="676302"/>
                      </a:cubicBezTo>
                      <a:lnTo>
                        <a:pt x="88442" y="661538"/>
                      </a:lnTo>
                      <a:lnTo>
                        <a:pt x="86918" y="632106"/>
                      </a:lnTo>
                      <a:lnTo>
                        <a:pt x="83775" y="573242"/>
                      </a:lnTo>
                      <a:cubicBezTo>
                        <a:pt x="81679" y="533999"/>
                        <a:pt x="79584" y="494660"/>
                        <a:pt x="77107" y="455417"/>
                      </a:cubicBezTo>
                      <a:cubicBezTo>
                        <a:pt x="74631" y="416174"/>
                        <a:pt x="72154" y="376931"/>
                        <a:pt x="68916" y="337688"/>
                      </a:cubicBezTo>
                      <a:cubicBezTo>
                        <a:pt x="67297" y="318067"/>
                        <a:pt x="65582" y="298445"/>
                        <a:pt x="63106" y="278919"/>
                      </a:cubicBezTo>
                      <a:cubicBezTo>
                        <a:pt x="61867" y="269108"/>
                        <a:pt x="60439" y="259298"/>
                        <a:pt x="58153" y="249582"/>
                      </a:cubicBezTo>
                      <a:cubicBezTo>
                        <a:pt x="56914" y="244724"/>
                        <a:pt x="55771" y="239771"/>
                        <a:pt x="53009" y="234914"/>
                      </a:cubicBezTo>
                      <a:cubicBezTo>
                        <a:pt x="52247" y="233580"/>
                        <a:pt x="51580" y="232818"/>
                        <a:pt x="50914" y="231770"/>
                      </a:cubicBezTo>
                      <a:lnTo>
                        <a:pt x="49009" y="228722"/>
                      </a:lnTo>
                      <a:cubicBezTo>
                        <a:pt x="47770" y="226627"/>
                        <a:pt x="46437" y="224531"/>
                        <a:pt x="45199" y="222436"/>
                      </a:cubicBezTo>
                      <a:cubicBezTo>
                        <a:pt x="35293" y="205577"/>
                        <a:pt x="26149" y="188241"/>
                        <a:pt x="18052" y="170429"/>
                      </a:cubicBezTo>
                      <a:cubicBezTo>
                        <a:pt x="14052" y="161571"/>
                        <a:pt x="10242" y="152522"/>
                        <a:pt x="7480" y="143283"/>
                      </a:cubicBezTo>
                      <a:cubicBezTo>
                        <a:pt x="6813" y="140997"/>
                        <a:pt x="6241" y="138711"/>
                        <a:pt x="5765" y="136425"/>
                      </a:cubicBezTo>
                      <a:cubicBezTo>
                        <a:pt x="5289" y="134139"/>
                        <a:pt x="5003" y="131758"/>
                        <a:pt x="5194" y="129757"/>
                      </a:cubicBezTo>
                      <a:cubicBezTo>
                        <a:pt x="5194" y="129377"/>
                        <a:pt x="5289" y="128519"/>
                        <a:pt x="5384" y="128138"/>
                      </a:cubicBezTo>
                      <a:lnTo>
                        <a:pt x="5670" y="126329"/>
                      </a:lnTo>
                      <a:lnTo>
                        <a:pt x="6337" y="122709"/>
                      </a:lnTo>
                      <a:lnTo>
                        <a:pt x="7670" y="115470"/>
                      </a:lnTo>
                      <a:cubicBezTo>
                        <a:pt x="11480" y="96325"/>
                        <a:pt x="15671" y="77084"/>
                        <a:pt x="21672" y="58511"/>
                      </a:cubicBezTo>
                      <a:cubicBezTo>
                        <a:pt x="23196" y="53939"/>
                        <a:pt x="24815" y="49271"/>
                        <a:pt x="26911" y="45176"/>
                      </a:cubicBezTo>
                      <a:cubicBezTo>
                        <a:pt x="29006" y="41175"/>
                        <a:pt x="32054" y="37746"/>
                        <a:pt x="36055" y="35746"/>
                      </a:cubicBezTo>
                      <a:cubicBezTo>
                        <a:pt x="39960" y="33746"/>
                        <a:pt x="44627" y="33174"/>
                        <a:pt x="49390" y="33079"/>
                      </a:cubicBezTo>
                      <a:cubicBezTo>
                        <a:pt x="54152" y="32984"/>
                        <a:pt x="59010" y="33460"/>
                        <a:pt x="63963" y="33746"/>
                      </a:cubicBezTo>
                      <a:lnTo>
                        <a:pt x="66058" y="33841"/>
                      </a:lnTo>
                      <a:lnTo>
                        <a:pt x="66344" y="31841"/>
                      </a:lnTo>
                      <a:cubicBezTo>
                        <a:pt x="67106" y="26030"/>
                        <a:pt x="67773" y="20030"/>
                        <a:pt x="68725" y="14315"/>
                      </a:cubicBezTo>
                      <a:cubicBezTo>
                        <a:pt x="68916" y="12886"/>
                        <a:pt x="69297" y="11743"/>
                        <a:pt x="69868" y="10695"/>
                      </a:cubicBezTo>
                      <a:cubicBezTo>
                        <a:pt x="70440" y="9647"/>
                        <a:pt x="71202" y="8695"/>
                        <a:pt x="72154" y="7838"/>
                      </a:cubicBezTo>
                      <a:cubicBezTo>
                        <a:pt x="74059" y="6218"/>
                        <a:pt x="76536" y="5075"/>
                        <a:pt x="79203" y="4504"/>
                      </a:cubicBezTo>
                      <a:cubicBezTo>
                        <a:pt x="84537" y="3361"/>
                        <a:pt x="90442" y="3837"/>
                        <a:pt x="95681" y="5552"/>
                      </a:cubicBezTo>
                      <a:cubicBezTo>
                        <a:pt x="100825" y="7266"/>
                        <a:pt x="105778" y="10790"/>
                        <a:pt x="107111" y="15743"/>
                      </a:cubicBezTo>
                      <a:lnTo>
                        <a:pt x="108730" y="21744"/>
                      </a:lnTo>
                      <a:lnTo>
                        <a:pt x="110731" y="15839"/>
                      </a:lnTo>
                      <a:cubicBezTo>
                        <a:pt x="111207" y="14505"/>
                        <a:pt x="112445" y="13457"/>
                        <a:pt x="113969" y="12791"/>
                      </a:cubicBezTo>
                      <a:cubicBezTo>
                        <a:pt x="115588" y="12124"/>
                        <a:pt x="117398" y="11743"/>
                        <a:pt x="119303" y="11648"/>
                      </a:cubicBezTo>
                      <a:cubicBezTo>
                        <a:pt x="123113" y="11457"/>
                        <a:pt x="127018" y="12029"/>
                        <a:pt x="130733" y="13267"/>
                      </a:cubicBezTo>
                      <a:cubicBezTo>
                        <a:pt x="134353" y="14505"/>
                        <a:pt x="137877" y="16410"/>
                        <a:pt x="140449" y="19077"/>
                      </a:cubicBezTo>
                      <a:cubicBezTo>
                        <a:pt x="143116" y="21744"/>
                        <a:pt x="144544" y="25268"/>
                        <a:pt x="144449" y="28888"/>
                      </a:cubicBezTo>
                      <a:lnTo>
                        <a:pt x="144259" y="36317"/>
                      </a:lnTo>
                      <a:lnTo>
                        <a:pt x="147783" y="29840"/>
                      </a:lnTo>
                      <a:cubicBezTo>
                        <a:pt x="148926" y="27745"/>
                        <a:pt x="150640" y="26126"/>
                        <a:pt x="152831" y="24983"/>
                      </a:cubicBezTo>
                      <a:cubicBezTo>
                        <a:pt x="155022" y="23840"/>
                        <a:pt x="157498" y="23363"/>
                        <a:pt x="159975" y="23268"/>
                      </a:cubicBezTo>
                      <a:cubicBezTo>
                        <a:pt x="165023" y="22982"/>
                        <a:pt x="170262" y="24316"/>
                        <a:pt x="174834" y="26602"/>
                      </a:cubicBezTo>
                      <a:cubicBezTo>
                        <a:pt x="179406" y="28888"/>
                        <a:pt x="183502" y="32412"/>
                        <a:pt x="185692" y="36889"/>
                      </a:cubicBezTo>
                      <a:cubicBezTo>
                        <a:pt x="186740" y="39080"/>
                        <a:pt x="187216" y="41556"/>
                        <a:pt x="187026" y="44033"/>
                      </a:cubicBezTo>
                      <a:cubicBezTo>
                        <a:pt x="186835" y="46509"/>
                        <a:pt x="185978" y="48890"/>
                        <a:pt x="184835" y="51081"/>
                      </a:cubicBezTo>
                      <a:lnTo>
                        <a:pt x="182930" y="54605"/>
                      </a:lnTo>
                      <a:lnTo>
                        <a:pt x="186645" y="53177"/>
                      </a:lnTo>
                      <a:cubicBezTo>
                        <a:pt x="195598" y="49843"/>
                        <a:pt x="205504" y="48509"/>
                        <a:pt x="214744" y="50605"/>
                      </a:cubicBezTo>
                      <a:cubicBezTo>
                        <a:pt x="223983" y="52700"/>
                        <a:pt x="232460" y="58415"/>
                        <a:pt x="237508" y="66416"/>
                      </a:cubicBezTo>
                      <a:cubicBezTo>
                        <a:pt x="239985" y="70417"/>
                        <a:pt x="241699" y="75084"/>
                        <a:pt x="241414" y="79656"/>
                      </a:cubicBezTo>
                      <a:cubicBezTo>
                        <a:pt x="241414" y="80799"/>
                        <a:pt x="241128" y="81942"/>
                        <a:pt x="240842" y="83180"/>
                      </a:cubicBezTo>
                      <a:lnTo>
                        <a:pt x="240175" y="86800"/>
                      </a:lnTo>
                      <a:lnTo>
                        <a:pt x="238842" y="94039"/>
                      </a:lnTo>
                      <a:cubicBezTo>
                        <a:pt x="237127" y="103754"/>
                        <a:pt x="235413" y="113375"/>
                        <a:pt x="233508" y="122995"/>
                      </a:cubicBezTo>
                      <a:cubicBezTo>
                        <a:pt x="229698" y="142235"/>
                        <a:pt x="225412" y="161381"/>
                        <a:pt x="219601" y="180145"/>
                      </a:cubicBezTo>
                      <a:cubicBezTo>
                        <a:pt x="216649" y="189479"/>
                        <a:pt x="213410" y="198719"/>
                        <a:pt x="209314" y="207672"/>
                      </a:cubicBezTo>
                      <a:cubicBezTo>
                        <a:pt x="205219" y="216626"/>
                        <a:pt x="200551" y="225293"/>
                        <a:pt x="194170" y="232818"/>
                      </a:cubicBezTo>
                      <a:cubicBezTo>
                        <a:pt x="200647" y="225389"/>
                        <a:pt x="205504" y="216721"/>
                        <a:pt x="209695" y="207863"/>
                      </a:cubicBezTo>
                      <a:cubicBezTo>
                        <a:pt x="214363" y="199481"/>
                        <a:pt x="217792" y="190241"/>
                        <a:pt x="220840" y="180907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DE8478F-2FA2-43FA-99B0-3C7766757A83}"/>
                    </a:ext>
                  </a:extLst>
                </p:cNvPr>
                <p:cNvSpPr/>
                <p:nvPr/>
              </p:nvSpPr>
              <p:spPr>
                <a:xfrm>
                  <a:off x="1351026" y="1955482"/>
                  <a:ext cx="103627" cy="548735"/>
                </a:xfrm>
                <a:custGeom>
                  <a:avLst/>
                  <a:gdLst>
                    <a:gd name="connsiteX0" fmla="*/ 103537 w 103627"/>
                    <a:gd name="connsiteY0" fmla="*/ 548735 h 548735"/>
                    <a:gd name="connsiteX1" fmla="*/ 88392 w 103627"/>
                    <a:gd name="connsiteY1" fmla="*/ 441293 h 548735"/>
                    <a:gd name="connsiteX2" fmla="*/ 45625 w 103627"/>
                    <a:gd name="connsiteY2" fmla="*/ 226123 h 548735"/>
                    <a:gd name="connsiteX3" fmla="*/ 0 w 103627"/>
                    <a:gd name="connsiteY3" fmla="*/ 0 h 548735"/>
                    <a:gd name="connsiteX4" fmla="*/ 42672 w 103627"/>
                    <a:gd name="connsiteY4" fmla="*/ 226695 h 548735"/>
                    <a:gd name="connsiteX5" fmla="*/ 103537 w 103627"/>
                    <a:gd name="connsiteY5" fmla="*/ 548735 h 548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3627" h="548735">
                      <a:moveTo>
                        <a:pt x="103537" y="548735"/>
                      </a:moveTo>
                      <a:cubicBezTo>
                        <a:pt x="105061" y="548450"/>
                        <a:pt x="86868" y="441484"/>
                        <a:pt x="88392" y="441293"/>
                      </a:cubicBezTo>
                      <a:lnTo>
                        <a:pt x="45625" y="226123"/>
                      </a:lnTo>
                      <a:lnTo>
                        <a:pt x="0" y="0"/>
                      </a:lnTo>
                      <a:lnTo>
                        <a:pt x="42672" y="226695"/>
                      </a:lnTo>
                      <a:lnTo>
                        <a:pt x="103537" y="548735"/>
                      </a:ln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51F6C3C1-5BF2-428F-9D15-2FD75A78D255}"/>
                  </a:ext>
                </a:extLst>
              </p:cNvPr>
              <p:cNvSpPr/>
              <p:nvPr/>
            </p:nvSpPr>
            <p:spPr>
              <a:xfrm>
                <a:off x="1325295" y="1773935"/>
                <a:ext cx="54876" cy="100206"/>
              </a:xfrm>
              <a:custGeom>
                <a:avLst/>
                <a:gdLst>
                  <a:gd name="connsiteX0" fmla="*/ 54877 w 54876"/>
                  <a:gd name="connsiteY0" fmla="*/ 26099 h 100206"/>
                  <a:gd name="connsiteX1" fmla="*/ 42970 w 54876"/>
                  <a:gd name="connsiteY1" fmla="*/ 46673 h 100206"/>
                  <a:gd name="connsiteX2" fmla="*/ 38017 w 54876"/>
                  <a:gd name="connsiteY2" fmla="*/ 70104 h 100206"/>
                  <a:gd name="connsiteX3" fmla="*/ 36970 w 54876"/>
                  <a:gd name="connsiteY3" fmla="*/ 82010 h 100206"/>
                  <a:gd name="connsiteX4" fmla="*/ 36684 w 54876"/>
                  <a:gd name="connsiteY4" fmla="*/ 85249 h 100206"/>
                  <a:gd name="connsiteX5" fmla="*/ 35827 w 54876"/>
                  <a:gd name="connsiteY5" fmla="*/ 88773 h 100206"/>
                  <a:gd name="connsiteX6" fmla="*/ 31921 w 54876"/>
                  <a:gd name="connsiteY6" fmla="*/ 94869 h 100206"/>
                  <a:gd name="connsiteX7" fmla="*/ 18967 w 54876"/>
                  <a:gd name="connsiteY7" fmla="*/ 100203 h 100206"/>
                  <a:gd name="connsiteX8" fmla="*/ 5728 w 54876"/>
                  <a:gd name="connsiteY8" fmla="*/ 94774 h 100206"/>
                  <a:gd name="connsiteX9" fmla="*/ 2299 w 54876"/>
                  <a:gd name="connsiteY9" fmla="*/ 88202 h 100206"/>
                  <a:gd name="connsiteX10" fmla="*/ 1918 w 54876"/>
                  <a:gd name="connsiteY10" fmla="*/ 86392 h 100206"/>
                  <a:gd name="connsiteX11" fmla="*/ 1727 w 54876"/>
                  <a:gd name="connsiteY11" fmla="*/ 84868 h 100206"/>
                  <a:gd name="connsiteX12" fmla="*/ 1346 w 54876"/>
                  <a:gd name="connsiteY12" fmla="*/ 81820 h 100206"/>
                  <a:gd name="connsiteX13" fmla="*/ 298 w 54876"/>
                  <a:gd name="connsiteY13" fmla="*/ 69532 h 100206"/>
                  <a:gd name="connsiteX14" fmla="*/ 489 w 54876"/>
                  <a:gd name="connsiteY14" fmla="*/ 44863 h 100206"/>
                  <a:gd name="connsiteX15" fmla="*/ 4870 w 54876"/>
                  <a:gd name="connsiteY15" fmla="*/ 20574 h 100206"/>
                  <a:gd name="connsiteX16" fmla="*/ 9919 w 54876"/>
                  <a:gd name="connsiteY16" fmla="*/ 9239 h 100206"/>
                  <a:gd name="connsiteX17" fmla="*/ 17920 w 54876"/>
                  <a:gd name="connsiteY17" fmla="*/ 0 h 100206"/>
                  <a:gd name="connsiteX18" fmla="*/ 7728 w 54876"/>
                  <a:gd name="connsiteY18" fmla="*/ 21431 h 100206"/>
                  <a:gd name="connsiteX19" fmla="*/ 5156 w 54876"/>
                  <a:gd name="connsiteY19" fmla="*/ 45244 h 100206"/>
                  <a:gd name="connsiteX20" fmla="*/ 6013 w 54876"/>
                  <a:gd name="connsiteY20" fmla="*/ 69247 h 100206"/>
                  <a:gd name="connsiteX21" fmla="*/ 7252 w 54876"/>
                  <a:gd name="connsiteY21" fmla="*/ 81248 h 100206"/>
                  <a:gd name="connsiteX22" fmla="*/ 7633 w 54876"/>
                  <a:gd name="connsiteY22" fmla="*/ 84201 h 100206"/>
                  <a:gd name="connsiteX23" fmla="*/ 7823 w 54876"/>
                  <a:gd name="connsiteY23" fmla="*/ 85630 h 100206"/>
                  <a:gd name="connsiteX24" fmla="*/ 8109 w 54876"/>
                  <a:gd name="connsiteY24" fmla="*/ 86773 h 100206"/>
                  <a:gd name="connsiteX25" fmla="*/ 10300 w 54876"/>
                  <a:gd name="connsiteY25" fmla="*/ 90869 h 100206"/>
                  <a:gd name="connsiteX26" fmla="*/ 18967 w 54876"/>
                  <a:gd name="connsiteY26" fmla="*/ 94393 h 100206"/>
                  <a:gd name="connsiteX27" fmla="*/ 28016 w 54876"/>
                  <a:gd name="connsiteY27" fmla="*/ 90869 h 100206"/>
                  <a:gd name="connsiteX28" fmla="*/ 30778 w 54876"/>
                  <a:gd name="connsiteY28" fmla="*/ 86868 h 100206"/>
                  <a:gd name="connsiteX29" fmla="*/ 31445 w 54876"/>
                  <a:gd name="connsiteY29" fmla="*/ 84487 h 100206"/>
                  <a:gd name="connsiteX30" fmla="*/ 31731 w 54876"/>
                  <a:gd name="connsiteY30" fmla="*/ 81629 h 100206"/>
                  <a:gd name="connsiteX31" fmla="*/ 33445 w 54876"/>
                  <a:gd name="connsiteY31" fmla="*/ 69342 h 100206"/>
                  <a:gd name="connsiteX32" fmla="*/ 40303 w 54876"/>
                  <a:gd name="connsiteY32" fmla="*/ 45625 h 100206"/>
                  <a:gd name="connsiteX33" fmla="*/ 46304 w 54876"/>
                  <a:gd name="connsiteY33" fmla="*/ 34766 h 100206"/>
                  <a:gd name="connsiteX34" fmla="*/ 54877 w 54876"/>
                  <a:gd name="connsiteY34" fmla="*/ 26099 h 10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4876" h="100206">
                    <a:moveTo>
                      <a:pt x="54877" y="26099"/>
                    </a:moveTo>
                    <a:cubicBezTo>
                      <a:pt x="48876" y="31718"/>
                      <a:pt x="45447" y="39148"/>
                      <a:pt x="42970" y="46673"/>
                    </a:cubicBezTo>
                    <a:cubicBezTo>
                      <a:pt x="40494" y="54293"/>
                      <a:pt x="39065" y="62103"/>
                      <a:pt x="38017" y="70104"/>
                    </a:cubicBezTo>
                    <a:cubicBezTo>
                      <a:pt x="37541" y="74105"/>
                      <a:pt x="37255" y="78105"/>
                      <a:pt x="36970" y="82010"/>
                    </a:cubicBezTo>
                    <a:cubicBezTo>
                      <a:pt x="36874" y="83058"/>
                      <a:pt x="36874" y="83915"/>
                      <a:pt x="36684" y="85249"/>
                    </a:cubicBezTo>
                    <a:cubicBezTo>
                      <a:pt x="36493" y="86392"/>
                      <a:pt x="36208" y="87630"/>
                      <a:pt x="35827" y="88773"/>
                    </a:cubicBezTo>
                    <a:cubicBezTo>
                      <a:pt x="35065" y="91059"/>
                      <a:pt x="33636" y="93155"/>
                      <a:pt x="31921" y="94869"/>
                    </a:cubicBezTo>
                    <a:cubicBezTo>
                      <a:pt x="28492" y="98393"/>
                      <a:pt x="23635" y="100108"/>
                      <a:pt x="18967" y="100203"/>
                    </a:cubicBezTo>
                    <a:cubicBezTo>
                      <a:pt x="14205" y="100298"/>
                      <a:pt x="9157" y="98584"/>
                      <a:pt x="5728" y="94774"/>
                    </a:cubicBezTo>
                    <a:cubicBezTo>
                      <a:pt x="4013" y="92869"/>
                      <a:pt x="2870" y="90583"/>
                      <a:pt x="2299" y="88202"/>
                    </a:cubicBezTo>
                    <a:cubicBezTo>
                      <a:pt x="2108" y="87630"/>
                      <a:pt x="2013" y="87059"/>
                      <a:pt x="1918" y="86392"/>
                    </a:cubicBezTo>
                    <a:lnTo>
                      <a:pt x="1727" y="84868"/>
                    </a:lnTo>
                    <a:lnTo>
                      <a:pt x="1346" y="81820"/>
                    </a:lnTo>
                    <a:cubicBezTo>
                      <a:pt x="870" y="77724"/>
                      <a:pt x="489" y="73628"/>
                      <a:pt x="298" y="69532"/>
                    </a:cubicBezTo>
                    <a:cubicBezTo>
                      <a:pt x="-83" y="61341"/>
                      <a:pt x="-178" y="53054"/>
                      <a:pt x="489" y="44863"/>
                    </a:cubicBezTo>
                    <a:cubicBezTo>
                      <a:pt x="1156" y="36671"/>
                      <a:pt x="2394" y="28480"/>
                      <a:pt x="4870" y="20574"/>
                    </a:cubicBezTo>
                    <a:cubicBezTo>
                      <a:pt x="6204" y="16669"/>
                      <a:pt x="7728" y="12764"/>
                      <a:pt x="9919" y="9239"/>
                    </a:cubicBezTo>
                    <a:cubicBezTo>
                      <a:pt x="12014" y="5715"/>
                      <a:pt x="14681" y="2381"/>
                      <a:pt x="17920" y="0"/>
                    </a:cubicBezTo>
                    <a:cubicBezTo>
                      <a:pt x="12300" y="5906"/>
                      <a:pt x="9442" y="13621"/>
                      <a:pt x="7728" y="21431"/>
                    </a:cubicBezTo>
                    <a:cubicBezTo>
                      <a:pt x="6013" y="29242"/>
                      <a:pt x="5347" y="37243"/>
                      <a:pt x="5156" y="45244"/>
                    </a:cubicBezTo>
                    <a:cubicBezTo>
                      <a:pt x="5061" y="53245"/>
                      <a:pt x="5251" y="61246"/>
                      <a:pt x="6013" y="69247"/>
                    </a:cubicBezTo>
                    <a:cubicBezTo>
                      <a:pt x="6394" y="73247"/>
                      <a:pt x="6680" y="77248"/>
                      <a:pt x="7252" y="81248"/>
                    </a:cubicBezTo>
                    <a:lnTo>
                      <a:pt x="7633" y="84201"/>
                    </a:lnTo>
                    <a:lnTo>
                      <a:pt x="7823" y="85630"/>
                    </a:lnTo>
                    <a:cubicBezTo>
                      <a:pt x="7918" y="86011"/>
                      <a:pt x="8014" y="86392"/>
                      <a:pt x="8109" y="86773"/>
                    </a:cubicBezTo>
                    <a:cubicBezTo>
                      <a:pt x="8490" y="88297"/>
                      <a:pt x="9252" y="89726"/>
                      <a:pt x="10300" y="90869"/>
                    </a:cubicBezTo>
                    <a:cubicBezTo>
                      <a:pt x="12300" y="93250"/>
                      <a:pt x="15538" y="94488"/>
                      <a:pt x="18967" y="94393"/>
                    </a:cubicBezTo>
                    <a:cubicBezTo>
                      <a:pt x="22301" y="94393"/>
                      <a:pt x="25730" y="93155"/>
                      <a:pt x="28016" y="90869"/>
                    </a:cubicBezTo>
                    <a:cubicBezTo>
                      <a:pt x="29159" y="89726"/>
                      <a:pt x="30112" y="88392"/>
                      <a:pt x="30778" y="86868"/>
                    </a:cubicBezTo>
                    <a:cubicBezTo>
                      <a:pt x="31064" y="86106"/>
                      <a:pt x="31350" y="85249"/>
                      <a:pt x="31445" y="84487"/>
                    </a:cubicBezTo>
                    <a:cubicBezTo>
                      <a:pt x="31636" y="83820"/>
                      <a:pt x="31636" y="82677"/>
                      <a:pt x="31731" y="81629"/>
                    </a:cubicBezTo>
                    <a:cubicBezTo>
                      <a:pt x="32112" y="77534"/>
                      <a:pt x="32683" y="73438"/>
                      <a:pt x="33445" y="69342"/>
                    </a:cubicBezTo>
                    <a:cubicBezTo>
                      <a:pt x="34874" y="61246"/>
                      <a:pt x="36970" y="53245"/>
                      <a:pt x="40303" y="45625"/>
                    </a:cubicBezTo>
                    <a:cubicBezTo>
                      <a:pt x="42018" y="41815"/>
                      <a:pt x="43923" y="38100"/>
                      <a:pt x="46304" y="34766"/>
                    </a:cubicBezTo>
                    <a:cubicBezTo>
                      <a:pt x="48590" y="31433"/>
                      <a:pt x="51448" y="28385"/>
                      <a:pt x="54877" y="2609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642352FB-7B68-4650-B467-C19082B1DBD7}"/>
                  </a:ext>
                </a:extLst>
              </p:cNvPr>
              <p:cNvSpPr/>
              <p:nvPr/>
            </p:nvSpPr>
            <p:spPr>
              <a:xfrm>
                <a:off x="1288814" y="1751456"/>
                <a:ext cx="41479" cy="120713"/>
              </a:xfrm>
              <a:custGeom>
                <a:avLst/>
                <a:gdLst>
                  <a:gd name="connsiteX0" fmla="*/ 41447 w 41479"/>
                  <a:gd name="connsiteY0" fmla="*/ 110109 h 120713"/>
                  <a:gd name="connsiteX1" fmla="*/ 40018 w 41479"/>
                  <a:gd name="connsiteY1" fmla="*/ 114681 h 120713"/>
                  <a:gd name="connsiteX2" fmla="*/ 36303 w 41479"/>
                  <a:gd name="connsiteY2" fmla="*/ 117919 h 120713"/>
                  <a:gd name="connsiteX3" fmla="*/ 26778 w 41479"/>
                  <a:gd name="connsiteY3" fmla="*/ 120682 h 120713"/>
                  <a:gd name="connsiteX4" fmla="*/ 16777 w 41479"/>
                  <a:gd name="connsiteY4" fmla="*/ 118777 h 120713"/>
                  <a:gd name="connsiteX5" fmla="*/ 8776 w 41479"/>
                  <a:gd name="connsiteY5" fmla="*/ 112205 h 120713"/>
                  <a:gd name="connsiteX6" fmla="*/ 2109 w 41479"/>
                  <a:gd name="connsiteY6" fmla="*/ 93440 h 120713"/>
                  <a:gd name="connsiteX7" fmla="*/ 204 w 41479"/>
                  <a:gd name="connsiteY7" fmla="*/ 74390 h 120713"/>
                  <a:gd name="connsiteX8" fmla="*/ 299 w 41479"/>
                  <a:gd name="connsiteY8" fmla="*/ 55245 h 120713"/>
                  <a:gd name="connsiteX9" fmla="*/ 2680 w 41479"/>
                  <a:gd name="connsiteY9" fmla="*/ 36195 h 120713"/>
                  <a:gd name="connsiteX10" fmla="*/ 14205 w 41479"/>
                  <a:gd name="connsiteY10" fmla="*/ 0 h 120713"/>
                  <a:gd name="connsiteX11" fmla="*/ 7252 w 41479"/>
                  <a:gd name="connsiteY11" fmla="*/ 36957 h 120713"/>
                  <a:gd name="connsiteX12" fmla="*/ 5919 w 41479"/>
                  <a:gd name="connsiteY12" fmla="*/ 55531 h 120713"/>
                  <a:gd name="connsiteX13" fmla="*/ 6204 w 41479"/>
                  <a:gd name="connsiteY13" fmla="*/ 74105 h 120713"/>
                  <a:gd name="connsiteX14" fmla="*/ 7824 w 41479"/>
                  <a:gd name="connsiteY14" fmla="*/ 92678 h 120713"/>
                  <a:gd name="connsiteX15" fmla="*/ 9252 w 41479"/>
                  <a:gd name="connsiteY15" fmla="*/ 101632 h 120713"/>
                  <a:gd name="connsiteX16" fmla="*/ 12681 w 41479"/>
                  <a:gd name="connsiteY16" fmla="*/ 109442 h 120713"/>
                  <a:gd name="connsiteX17" fmla="*/ 26874 w 41479"/>
                  <a:gd name="connsiteY17" fmla="*/ 117729 h 120713"/>
                  <a:gd name="connsiteX18" fmla="*/ 35637 w 41479"/>
                  <a:gd name="connsiteY18" fmla="*/ 116396 h 120713"/>
                  <a:gd name="connsiteX19" fmla="*/ 39447 w 41479"/>
                  <a:gd name="connsiteY19" fmla="*/ 114014 h 120713"/>
                  <a:gd name="connsiteX20" fmla="*/ 41447 w 41479"/>
                  <a:gd name="connsiteY20" fmla="*/ 110109 h 12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479" h="120713">
                    <a:moveTo>
                      <a:pt x="41447" y="110109"/>
                    </a:moveTo>
                    <a:cubicBezTo>
                      <a:pt x="41637" y="111728"/>
                      <a:pt x="40971" y="113348"/>
                      <a:pt x="40018" y="114681"/>
                    </a:cubicBezTo>
                    <a:cubicBezTo>
                      <a:pt x="38970" y="116015"/>
                      <a:pt x="37732" y="117062"/>
                      <a:pt x="36303" y="117919"/>
                    </a:cubicBezTo>
                    <a:cubicBezTo>
                      <a:pt x="33446" y="119634"/>
                      <a:pt x="30112" y="120491"/>
                      <a:pt x="26778" y="120682"/>
                    </a:cubicBezTo>
                    <a:cubicBezTo>
                      <a:pt x="23445" y="120872"/>
                      <a:pt x="19920" y="120206"/>
                      <a:pt x="16777" y="118777"/>
                    </a:cubicBezTo>
                    <a:cubicBezTo>
                      <a:pt x="13634" y="117348"/>
                      <a:pt x="10872" y="114967"/>
                      <a:pt x="8776" y="112205"/>
                    </a:cubicBezTo>
                    <a:cubicBezTo>
                      <a:pt x="4490" y="106680"/>
                      <a:pt x="2966" y="99631"/>
                      <a:pt x="2109" y="93440"/>
                    </a:cubicBezTo>
                    <a:cubicBezTo>
                      <a:pt x="1156" y="87059"/>
                      <a:pt x="585" y="80772"/>
                      <a:pt x="204" y="74390"/>
                    </a:cubicBezTo>
                    <a:cubicBezTo>
                      <a:pt x="-82" y="68009"/>
                      <a:pt x="-82" y="61627"/>
                      <a:pt x="299" y="55245"/>
                    </a:cubicBezTo>
                    <a:cubicBezTo>
                      <a:pt x="775" y="48863"/>
                      <a:pt x="1442" y="42481"/>
                      <a:pt x="2680" y="36195"/>
                    </a:cubicBezTo>
                    <a:cubicBezTo>
                      <a:pt x="5061" y="23622"/>
                      <a:pt x="8967" y="11430"/>
                      <a:pt x="14205" y="0"/>
                    </a:cubicBezTo>
                    <a:cubicBezTo>
                      <a:pt x="11253" y="12287"/>
                      <a:pt x="8681" y="24575"/>
                      <a:pt x="7252" y="36957"/>
                    </a:cubicBezTo>
                    <a:cubicBezTo>
                      <a:pt x="6585" y="43148"/>
                      <a:pt x="6014" y="49340"/>
                      <a:pt x="5919" y="55531"/>
                    </a:cubicBezTo>
                    <a:cubicBezTo>
                      <a:pt x="5728" y="61722"/>
                      <a:pt x="5823" y="67913"/>
                      <a:pt x="6204" y="74105"/>
                    </a:cubicBezTo>
                    <a:cubicBezTo>
                      <a:pt x="6490" y="80296"/>
                      <a:pt x="7062" y="86487"/>
                      <a:pt x="7824" y="92678"/>
                    </a:cubicBezTo>
                    <a:cubicBezTo>
                      <a:pt x="8205" y="95917"/>
                      <a:pt x="8490" y="98774"/>
                      <a:pt x="9252" y="101632"/>
                    </a:cubicBezTo>
                    <a:cubicBezTo>
                      <a:pt x="10014" y="104394"/>
                      <a:pt x="11062" y="107156"/>
                      <a:pt x="12681" y="109442"/>
                    </a:cubicBezTo>
                    <a:cubicBezTo>
                      <a:pt x="15729" y="114205"/>
                      <a:pt x="20968" y="117443"/>
                      <a:pt x="26874" y="117729"/>
                    </a:cubicBezTo>
                    <a:cubicBezTo>
                      <a:pt x="29826" y="117919"/>
                      <a:pt x="32874" y="117539"/>
                      <a:pt x="35637" y="116396"/>
                    </a:cubicBezTo>
                    <a:cubicBezTo>
                      <a:pt x="36970" y="115824"/>
                      <a:pt x="38304" y="115062"/>
                      <a:pt x="39447" y="114014"/>
                    </a:cubicBezTo>
                    <a:cubicBezTo>
                      <a:pt x="40494" y="113062"/>
                      <a:pt x="41352" y="111728"/>
                      <a:pt x="41447" y="11010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F048124-9970-4C60-AA7E-941AA21E450D}"/>
                  </a:ext>
                </a:extLst>
              </p:cNvPr>
              <p:cNvSpPr/>
              <p:nvPr/>
            </p:nvSpPr>
            <p:spPr>
              <a:xfrm>
                <a:off x="1258442" y="1737835"/>
                <a:ext cx="7574" cy="25812"/>
              </a:xfrm>
              <a:custGeom>
                <a:avLst/>
                <a:gdLst>
                  <a:gd name="connsiteX0" fmla="*/ 1143 w 7574"/>
                  <a:gd name="connsiteY0" fmla="*/ 25813 h 25812"/>
                  <a:gd name="connsiteX1" fmla="*/ 0 w 7574"/>
                  <a:gd name="connsiteY1" fmla="*/ 18764 h 25812"/>
                  <a:gd name="connsiteX2" fmla="*/ 762 w 7574"/>
                  <a:gd name="connsiteY2" fmla="*/ 12097 h 25812"/>
                  <a:gd name="connsiteX3" fmla="*/ 2953 w 7574"/>
                  <a:gd name="connsiteY3" fmla="*/ 5715 h 25812"/>
                  <a:gd name="connsiteX4" fmla="*/ 7144 w 7574"/>
                  <a:gd name="connsiteY4" fmla="*/ 0 h 25812"/>
                  <a:gd name="connsiteX5" fmla="*/ 7525 w 7574"/>
                  <a:gd name="connsiteY5" fmla="*/ 6953 h 25812"/>
                  <a:gd name="connsiteX6" fmla="*/ 6572 w 7574"/>
                  <a:gd name="connsiteY6" fmla="*/ 13526 h 25812"/>
                  <a:gd name="connsiteX7" fmla="*/ 4572 w 7574"/>
                  <a:gd name="connsiteY7" fmla="*/ 19812 h 25812"/>
                  <a:gd name="connsiteX8" fmla="*/ 1143 w 7574"/>
                  <a:gd name="connsiteY8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74" h="25812">
                    <a:moveTo>
                      <a:pt x="1143" y="25813"/>
                    </a:moveTo>
                    <a:cubicBezTo>
                      <a:pt x="286" y="23432"/>
                      <a:pt x="95" y="21050"/>
                      <a:pt x="0" y="18764"/>
                    </a:cubicBezTo>
                    <a:cubicBezTo>
                      <a:pt x="0" y="16478"/>
                      <a:pt x="286" y="14288"/>
                      <a:pt x="762" y="12097"/>
                    </a:cubicBezTo>
                    <a:cubicBezTo>
                      <a:pt x="1238" y="9906"/>
                      <a:pt x="2000" y="7715"/>
                      <a:pt x="2953" y="5715"/>
                    </a:cubicBezTo>
                    <a:cubicBezTo>
                      <a:pt x="4001" y="3715"/>
                      <a:pt x="5239" y="1619"/>
                      <a:pt x="7144" y="0"/>
                    </a:cubicBezTo>
                    <a:cubicBezTo>
                      <a:pt x="7620" y="2477"/>
                      <a:pt x="7620" y="4763"/>
                      <a:pt x="7525" y="6953"/>
                    </a:cubicBezTo>
                    <a:cubicBezTo>
                      <a:pt x="7430" y="9144"/>
                      <a:pt x="7049" y="11335"/>
                      <a:pt x="6572" y="13526"/>
                    </a:cubicBezTo>
                    <a:cubicBezTo>
                      <a:pt x="6096" y="15621"/>
                      <a:pt x="5429" y="17717"/>
                      <a:pt x="4572" y="19812"/>
                    </a:cubicBezTo>
                    <a:cubicBezTo>
                      <a:pt x="3810" y="21812"/>
                      <a:pt x="2762" y="23813"/>
                      <a:pt x="1143" y="2581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3919738-4702-4FA7-A8D2-16610B9B65EE}"/>
                  </a:ext>
                </a:extLst>
              </p:cNvPr>
              <p:cNvSpPr/>
              <p:nvPr/>
            </p:nvSpPr>
            <p:spPr>
              <a:xfrm>
                <a:off x="1251965" y="1808987"/>
                <a:ext cx="41750" cy="52265"/>
              </a:xfrm>
              <a:custGeom>
                <a:avLst/>
                <a:gdLst>
                  <a:gd name="connsiteX0" fmla="*/ 41720 w 41750"/>
                  <a:gd name="connsiteY0" fmla="*/ 36862 h 52265"/>
                  <a:gd name="connsiteX1" fmla="*/ 37338 w 41750"/>
                  <a:gd name="connsiteY1" fmla="*/ 47149 h 52265"/>
                  <a:gd name="connsiteX2" fmla="*/ 26575 w 41750"/>
                  <a:gd name="connsiteY2" fmla="*/ 51911 h 52265"/>
                  <a:gd name="connsiteX3" fmla="*/ 14764 w 41750"/>
                  <a:gd name="connsiteY3" fmla="*/ 51149 h 52265"/>
                  <a:gd name="connsiteX4" fmla="*/ 4382 w 41750"/>
                  <a:gd name="connsiteY4" fmla="*/ 44482 h 52265"/>
                  <a:gd name="connsiteX5" fmla="*/ 1429 w 41750"/>
                  <a:gd name="connsiteY5" fmla="*/ 38576 h 52265"/>
                  <a:gd name="connsiteX6" fmla="*/ 1048 w 41750"/>
                  <a:gd name="connsiteY6" fmla="*/ 36957 h 52265"/>
                  <a:gd name="connsiteX7" fmla="*/ 857 w 41750"/>
                  <a:gd name="connsiteY7" fmla="*/ 35624 h 52265"/>
                  <a:gd name="connsiteX8" fmla="*/ 476 w 41750"/>
                  <a:gd name="connsiteY8" fmla="*/ 32861 h 52265"/>
                  <a:gd name="connsiteX9" fmla="*/ 0 w 41750"/>
                  <a:gd name="connsiteY9" fmla="*/ 21812 h 52265"/>
                  <a:gd name="connsiteX10" fmla="*/ 2381 w 41750"/>
                  <a:gd name="connsiteY10" fmla="*/ 0 h 52265"/>
                  <a:gd name="connsiteX11" fmla="*/ 4667 w 41750"/>
                  <a:gd name="connsiteY11" fmla="*/ 21526 h 52265"/>
                  <a:gd name="connsiteX12" fmla="*/ 6096 w 41750"/>
                  <a:gd name="connsiteY12" fmla="*/ 32099 h 52265"/>
                  <a:gd name="connsiteX13" fmla="*/ 6572 w 41750"/>
                  <a:gd name="connsiteY13" fmla="*/ 34671 h 52265"/>
                  <a:gd name="connsiteX14" fmla="*/ 6763 w 41750"/>
                  <a:gd name="connsiteY14" fmla="*/ 36004 h 52265"/>
                  <a:gd name="connsiteX15" fmla="*/ 7049 w 41750"/>
                  <a:gd name="connsiteY15" fmla="*/ 37052 h 52265"/>
                  <a:gd name="connsiteX16" fmla="*/ 8954 w 41750"/>
                  <a:gd name="connsiteY16" fmla="*/ 40767 h 52265"/>
                  <a:gd name="connsiteX17" fmla="*/ 16478 w 41750"/>
                  <a:gd name="connsiteY17" fmla="*/ 45815 h 52265"/>
                  <a:gd name="connsiteX18" fmla="*/ 26099 w 41750"/>
                  <a:gd name="connsiteY18" fmla="*/ 47339 h 52265"/>
                  <a:gd name="connsiteX19" fmla="*/ 35528 w 41750"/>
                  <a:gd name="connsiteY19" fmla="*/ 44863 h 52265"/>
                  <a:gd name="connsiteX20" fmla="*/ 41720 w 41750"/>
                  <a:gd name="connsiteY20" fmla="*/ 36862 h 5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750" h="52265">
                    <a:moveTo>
                      <a:pt x="41720" y="36862"/>
                    </a:moveTo>
                    <a:cubicBezTo>
                      <a:pt x="42005" y="40576"/>
                      <a:pt x="40291" y="44482"/>
                      <a:pt x="37338" y="47149"/>
                    </a:cubicBezTo>
                    <a:cubicBezTo>
                      <a:pt x="34385" y="49816"/>
                      <a:pt x="30480" y="51340"/>
                      <a:pt x="26575" y="51911"/>
                    </a:cubicBezTo>
                    <a:cubicBezTo>
                      <a:pt x="22670" y="52578"/>
                      <a:pt x="18669" y="52292"/>
                      <a:pt x="14764" y="51149"/>
                    </a:cubicBezTo>
                    <a:cubicBezTo>
                      <a:pt x="10954" y="50006"/>
                      <a:pt x="7144" y="47911"/>
                      <a:pt x="4382" y="44482"/>
                    </a:cubicBezTo>
                    <a:cubicBezTo>
                      <a:pt x="3048" y="42767"/>
                      <a:pt x="2000" y="40767"/>
                      <a:pt x="1429" y="38576"/>
                    </a:cubicBezTo>
                    <a:cubicBezTo>
                      <a:pt x="1334" y="38005"/>
                      <a:pt x="1238" y="37529"/>
                      <a:pt x="1048" y="36957"/>
                    </a:cubicBezTo>
                    <a:lnTo>
                      <a:pt x="857" y="35624"/>
                    </a:lnTo>
                    <a:cubicBezTo>
                      <a:pt x="762" y="34766"/>
                      <a:pt x="667" y="33814"/>
                      <a:pt x="476" y="32861"/>
                    </a:cubicBezTo>
                    <a:cubicBezTo>
                      <a:pt x="95" y="29146"/>
                      <a:pt x="0" y="25527"/>
                      <a:pt x="0" y="21812"/>
                    </a:cubicBezTo>
                    <a:cubicBezTo>
                      <a:pt x="95" y="14478"/>
                      <a:pt x="857" y="7144"/>
                      <a:pt x="2381" y="0"/>
                    </a:cubicBezTo>
                    <a:cubicBezTo>
                      <a:pt x="3334" y="7239"/>
                      <a:pt x="3905" y="14478"/>
                      <a:pt x="4667" y="21526"/>
                    </a:cubicBezTo>
                    <a:cubicBezTo>
                      <a:pt x="5144" y="25051"/>
                      <a:pt x="5525" y="28575"/>
                      <a:pt x="6096" y="32099"/>
                    </a:cubicBezTo>
                    <a:lnTo>
                      <a:pt x="6572" y="34671"/>
                    </a:lnTo>
                    <a:lnTo>
                      <a:pt x="6763" y="36004"/>
                    </a:lnTo>
                    <a:cubicBezTo>
                      <a:pt x="6858" y="36290"/>
                      <a:pt x="6953" y="36671"/>
                      <a:pt x="7049" y="37052"/>
                    </a:cubicBezTo>
                    <a:cubicBezTo>
                      <a:pt x="7430" y="38386"/>
                      <a:pt x="8096" y="39624"/>
                      <a:pt x="8954" y="40767"/>
                    </a:cubicBezTo>
                    <a:cubicBezTo>
                      <a:pt x="10763" y="43053"/>
                      <a:pt x="13430" y="44672"/>
                      <a:pt x="16478" y="45815"/>
                    </a:cubicBezTo>
                    <a:cubicBezTo>
                      <a:pt x="19526" y="46958"/>
                      <a:pt x="22765" y="47434"/>
                      <a:pt x="26099" y="47339"/>
                    </a:cubicBezTo>
                    <a:cubicBezTo>
                      <a:pt x="29337" y="47244"/>
                      <a:pt x="32671" y="46482"/>
                      <a:pt x="35528" y="44863"/>
                    </a:cubicBezTo>
                    <a:cubicBezTo>
                      <a:pt x="38386" y="43148"/>
                      <a:pt x="40672" y="40386"/>
                      <a:pt x="41720" y="3686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DF93780-921F-42FB-873D-A1EDDDB05CBE}"/>
                  </a:ext>
                </a:extLst>
              </p:cNvPr>
              <p:cNvSpPr/>
              <p:nvPr/>
            </p:nvSpPr>
            <p:spPr>
              <a:xfrm>
                <a:off x="1228153" y="1845468"/>
                <a:ext cx="28315" cy="10667"/>
              </a:xfrm>
              <a:custGeom>
                <a:avLst/>
                <a:gdLst>
                  <a:gd name="connsiteX0" fmla="*/ 27718 w 28315"/>
                  <a:gd name="connsiteY0" fmla="*/ 0 h 10667"/>
                  <a:gd name="connsiteX1" fmla="*/ 27623 w 28315"/>
                  <a:gd name="connsiteY1" fmla="*/ 4763 h 10667"/>
                  <a:gd name="connsiteX2" fmla="*/ 24194 w 28315"/>
                  <a:gd name="connsiteY2" fmla="*/ 8287 h 10667"/>
                  <a:gd name="connsiteX3" fmla="*/ 15240 w 28315"/>
                  <a:gd name="connsiteY3" fmla="*/ 10668 h 10667"/>
                  <a:gd name="connsiteX4" fmla="*/ 6477 w 28315"/>
                  <a:gd name="connsiteY4" fmla="*/ 8572 h 10667"/>
                  <a:gd name="connsiteX5" fmla="*/ 0 w 28315"/>
                  <a:gd name="connsiteY5" fmla="*/ 2667 h 10667"/>
                  <a:gd name="connsiteX6" fmla="*/ 8001 w 28315"/>
                  <a:gd name="connsiteY6" fmla="*/ 4096 h 10667"/>
                  <a:gd name="connsiteX7" fmla="*/ 15335 w 28315"/>
                  <a:gd name="connsiteY7" fmla="*/ 4667 h 10667"/>
                  <a:gd name="connsiteX8" fmla="*/ 22289 w 28315"/>
                  <a:gd name="connsiteY8" fmla="*/ 4000 h 10667"/>
                  <a:gd name="connsiteX9" fmla="*/ 25432 w 28315"/>
                  <a:gd name="connsiteY9" fmla="*/ 2858 h 10667"/>
                  <a:gd name="connsiteX10" fmla="*/ 27718 w 28315"/>
                  <a:gd name="connsiteY10" fmla="*/ 0 h 1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15" h="10667">
                    <a:moveTo>
                      <a:pt x="27718" y="0"/>
                    </a:moveTo>
                    <a:cubicBezTo>
                      <a:pt x="28575" y="1238"/>
                      <a:pt x="28480" y="3238"/>
                      <a:pt x="27623" y="4763"/>
                    </a:cubicBezTo>
                    <a:cubicBezTo>
                      <a:pt x="26860" y="6287"/>
                      <a:pt x="25527" y="7429"/>
                      <a:pt x="24194" y="8287"/>
                    </a:cubicBezTo>
                    <a:cubicBezTo>
                      <a:pt x="21431" y="10001"/>
                      <a:pt x="18288" y="10668"/>
                      <a:pt x="15240" y="10668"/>
                    </a:cubicBezTo>
                    <a:cubicBezTo>
                      <a:pt x="12192" y="10668"/>
                      <a:pt x="9144" y="9906"/>
                      <a:pt x="6477" y="8572"/>
                    </a:cubicBezTo>
                    <a:cubicBezTo>
                      <a:pt x="3810" y="7239"/>
                      <a:pt x="1429" y="5239"/>
                      <a:pt x="0" y="2667"/>
                    </a:cubicBezTo>
                    <a:cubicBezTo>
                      <a:pt x="2953" y="3238"/>
                      <a:pt x="5429" y="3810"/>
                      <a:pt x="8001" y="4096"/>
                    </a:cubicBezTo>
                    <a:cubicBezTo>
                      <a:pt x="10478" y="4477"/>
                      <a:pt x="12954" y="4667"/>
                      <a:pt x="15335" y="4667"/>
                    </a:cubicBezTo>
                    <a:cubicBezTo>
                      <a:pt x="17717" y="4667"/>
                      <a:pt x="20098" y="4572"/>
                      <a:pt x="22289" y="4000"/>
                    </a:cubicBezTo>
                    <a:cubicBezTo>
                      <a:pt x="23432" y="3715"/>
                      <a:pt x="24479" y="3429"/>
                      <a:pt x="25432" y="2858"/>
                    </a:cubicBezTo>
                    <a:cubicBezTo>
                      <a:pt x="26384" y="2286"/>
                      <a:pt x="27242" y="1429"/>
                      <a:pt x="27718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F5DDBA36-CBCC-4503-AA49-DD15C8EDE35D}"/>
                  </a:ext>
                </a:extLst>
              </p:cNvPr>
              <p:cNvSpPr/>
              <p:nvPr/>
            </p:nvSpPr>
            <p:spPr>
              <a:xfrm>
                <a:off x="1214818" y="1754123"/>
                <a:ext cx="81250" cy="203263"/>
              </a:xfrm>
              <a:custGeom>
                <a:avLst/>
                <a:gdLst>
                  <a:gd name="connsiteX0" fmla="*/ 72009 w 81250"/>
                  <a:gd name="connsiteY0" fmla="*/ 167735 h 203263"/>
                  <a:gd name="connsiteX1" fmla="*/ 64008 w 81250"/>
                  <a:gd name="connsiteY1" fmla="*/ 130492 h 203263"/>
                  <a:gd name="connsiteX2" fmla="*/ 36957 w 81250"/>
                  <a:gd name="connsiteY2" fmla="*/ 103346 h 203263"/>
                  <a:gd name="connsiteX3" fmla="*/ 21241 w 81250"/>
                  <a:gd name="connsiteY3" fmla="*/ 92773 h 203263"/>
                  <a:gd name="connsiteX4" fmla="*/ 13621 w 81250"/>
                  <a:gd name="connsiteY4" fmla="*/ 87535 h 203263"/>
                  <a:gd name="connsiteX5" fmla="*/ 9525 w 81250"/>
                  <a:gd name="connsiteY5" fmla="*/ 84201 h 203263"/>
                  <a:gd name="connsiteX6" fmla="*/ 12764 w 81250"/>
                  <a:gd name="connsiteY6" fmla="*/ 80677 h 203263"/>
                  <a:gd name="connsiteX7" fmla="*/ 16288 w 81250"/>
                  <a:gd name="connsiteY7" fmla="*/ 73342 h 203263"/>
                  <a:gd name="connsiteX8" fmla="*/ 17717 w 81250"/>
                  <a:gd name="connsiteY8" fmla="*/ 60865 h 203263"/>
                  <a:gd name="connsiteX9" fmla="*/ 35433 w 81250"/>
                  <a:gd name="connsiteY9" fmla="*/ 58864 h 203263"/>
                  <a:gd name="connsiteX10" fmla="*/ 55912 w 81250"/>
                  <a:gd name="connsiteY10" fmla="*/ 52864 h 203263"/>
                  <a:gd name="connsiteX11" fmla="*/ 73628 w 81250"/>
                  <a:gd name="connsiteY11" fmla="*/ 40195 h 203263"/>
                  <a:gd name="connsiteX12" fmla="*/ 81248 w 81250"/>
                  <a:gd name="connsiteY12" fmla="*/ 19526 h 203263"/>
                  <a:gd name="connsiteX13" fmla="*/ 80581 w 81250"/>
                  <a:gd name="connsiteY13" fmla="*/ 13906 h 203263"/>
                  <a:gd name="connsiteX14" fmla="*/ 78010 w 81250"/>
                  <a:gd name="connsiteY14" fmla="*/ 8382 h 203263"/>
                  <a:gd name="connsiteX15" fmla="*/ 72676 w 81250"/>
                  <a:gd name="connsiteY15" fmla="*/ 4953 h 203263"/>
                  <a:gd name="connsiteX16" fmla="*/ 66961 w 81250"/>
                  <a:gd name="connsiteY16" fmla="*/ 4381 h 203263"/>
                  <a:gd name="connsiteX17" fmla="*/ 56388 w 81250"/>
                  <a:gd name="connsiteY17" fmla="*/ 5715 h 203263"/>
                  <a:gd name="connsiteX18" fmla="*/ 46196 w 81250"/>
                  <a:gd name="connsiteY18" fmla="*/ 7144 h 203263"/>
                  <a:gd name="connsiteX19" fmla="*/ 36100 w 81250"/>
                  <a:gd name="connsiteY19" fmla="*/ 7144 h 203263"/>
                  <a:gd name="connsiteX20" fmla="*/ 26194 w 81250"/>
                  <a:gd name="connsiteY20" fmla="*/ 4953 h 203263"/>
                  <a:gd name="connsiteX21" fmla="*/ 16288 w 81250"/>
                  <a:gd name="connsiteY21" fmla="*/ 1714 h 203263"/>
                  <a:gd name="connsiteX22" fmla="*/ 6001 w 81250"/>
                  <a:gd name="connsiteY22" fmla="*/ 0 h 203263"/>
                  <a:gd name="connsiteX23" fmla="*/ 25622 w 81250"/>
                  <a:gd name="connsiteY23" fmla="*/ 6382 h 203263"/>
                  <a:gd name="connsiteX24" fmla="*/ 35719 w 81250"/>
                  <a:gd name="connsiteY24" fmla="*/ 9334 h 203263"/>
                  <a:gd name="connsiteX25" fmla="*/ 46292 w 81250"/>
                  <a:gd name="connsiteY25" fmla="*/ 10001 h 203263"/>
                  <a:gd name="connsiteX26" fmla="*/ 66770 w 81250"/>
                  <a:gd name="connsiteY26" fmla="*/ 8287 h 203263"/>
                  <a:gd name="connsiteX27" fmla="*/ 74486 w 81250"/>
                  <a:gd name="connsiteY27" fmla="*/ 11144 h 203263"/>
                  <a:gd name="connsiteX28" fmla="*/ 76486 w 81250"/>
                  <a:gd name="connsiteY28" fmla="*/ 19621 h 203263"/>
                  <a:gd name="connsiteX29" fmla="*/ 69532 w 81250"/>
                  <a:gd name="connsiteY29" fmla="*/ 36862 h 203263"/>
                  <a:gd name="connsiteX30" fmla="*/ 53530 w 81250"/>
                  <a:gd name="connsiteY30" fmla="*/ 47815 h 203263"/>
                  <a:gd name="connsiteX31" fmla="*/ 14002 w 81250"/>
                  <a:gd name="connsiteY31" fmla="*/ 55150 h 203263"/>
                  <a:gd name="connsiteX32" fmla="*/ 10573 w 81250"/>
                  <a:gd name="connsiteY32" fmla="*/ 55245 h 203263"/>
                  <a:gd name="connsiteX33" fmla="*/ 11240 w 81250"/>
                  <a:gd name="connsiteY33" fmla="*/ 58674 h 203263"/>
                  <a:gd name="connsiteX34" fmla="*/ 10477 w 81250"/>
                  <a:gd name="connsiteY34" fmla="*/ 71533 h 203263"/>
                  <a:gd name="connsiteX35" fmla="*/ 7810 w 81250"/>
                  <a:gd name="connsiteY35" fmla="*/ 77248 h 203263"/>
                  <a:gd name="connsiteX36" fmla="*/ 3715 w 81250"/>
                  <a:gd name="connsiteY36" fmla="*/ 80867 h 203263"/>
                  <a:gd name="connsiteX37" fmla="*/ 0 w 81250"/>
                  <a:gd name="connsiteY37" fmla="*/ 82391 h 203263"/>
                  <a:gd name="connsiteX38" fmla="*/ 2572 w 81250"/>
                  <a:gd name="connsiteY38" fmla="*/ 85439 h 203263"/>
                  <a:gd name="connsiteX39" fmla="*/ 10096 w 81250"/>
                  <a:gd name="connsiteY39" fmla="*/ 92202 h 203263"/>
                  <a:gd name="connsiteX40" fmla="*/ 18002 w 81250"/>
                  <a:gd name="connsiteY40" fmla="*/ 97536 h 203263"/>
                  <a:gd name="connsiteX41" fmla="*/ 33719 w 81250"/>
                  <a:gd name="connsiteY41" fmla="*/ 107728 h 203263"/>
                  <a:gd name="connsiteX42" fmla="*/ 60198 w 81250"/>
                  <a:gd name="connsiteY42" fmla="*/ 132779 h 203263"/>
                  <a:gd name="connsiteX43" fmla="*/ 67627 w 81250"/>
                  <a:gd name="connsiteY43" fmla="*/ 149257 h 203263"/>
                  <a:gd name="connsiteX44" fmla="*/ 69342 w 81250"/>
                  <a:gd name="connsiteY44" fmla="*/ 167450 h 203263"/>
                  <a:gd name="connsiteX45" fmla="*/ 59436 w 81250"/>
                  <a:gd name="connsiteY45" fmla="*/ 203263 h 203263"/>
                  <a:gd name="connsiteX46" fmla="*/ 72009 w 81250"/>
                  <a:gd name="connsiteY46" fmla="*/ 167735 h 20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81250" h="203263">
                    <a:moveTo>
                      <a:pt x="72009" y="167735"/>
                    </a:moveTo>
                    <a:cubicBezTo>
                      <a:pt x="73628" y="155067"/>
                      <a:pt x="70866" y="141542"/>
                      <a:pt x="64008" y="130492"/>
                    </a:cubicBezTo>
                    <a:cubicBezTo>
                      <a:pt x="57150" y="119348"/>
                      <a:pt x="47244" y="110680"/>
                      <a:pt x="36957" y="103346"/>
                    </a:cubicBezTo>
                    <a:cubicBezTo>
                      <a:pt x="31814" y="99631"/>
                      <a:pt x="26479" y="96202"/>
                      <a:pt x="21241" y="92773"/>
                    </a:cubicBezTo>
                    <a:cubicBezTo>
                      <a:pt x="18669" y="91059"/>
                      <a:pt x="16097" y="89344"/>
                      <a:pt x="13621" y="87535"/>
                    </a:cubicBezTo>
                    <a:cubicBezTo>
                      <a:pt x="12192" y="86487"/>
                      <a:pt x="10763" y="85344"/>
                      <a:pt x="9525" y="84201"/>
                    </a:cubicBezTo>
                    <a:cubicBezTo>
                      <a:pt x="10858" y="83153"/>
                      <a:pt x="11906" y="81915"/>
                      <a:pt x="12764" y="80677"/>
                    </a:cubicBezTo>
                    <a:cubicBezTo>
                      <a:pt x="14383" y="78391"/>
                      <a:pt x="15526" y="75914"/>
                      <a:pt x="16288" y="73342"/>
                    </a:cubicBezTo>
                    <a:cubicBezTo>
                      <a:pt x="17526" y="69342"/>
                      <a:pt x="18002" y="65151"/>
                      <a:pt x="17717" y="60865"/>
                    </a:cubicBezTo>
                    <a:cubicBezTo>
                      <a:pt x="23622" y="60484"/>
                      <a:pt x="29527" y="59912"/>
                      <a:pt x="35433" y="58864"/>
                    </a:cubicBezTo>
                    <a:cubicBezTo>
                      <a:pt x="42386" y="57626"/>
                      <a:pt x="49340" y="55816"/>
                      <a:pt x="55912" y="52864"/>
                    </a:cubicBezTo>
                    <a:cubicBezTo>
                      <a:pt x="62484" y="49911"/>
                      <a:pt x="68770" y="45910"/>
                      <a:pt x="73628" y="40195"/>
                    </a:cubicBezTo>
                    <a:cubicBezTo>
                      <a:pt x="78486" y="34576"/>
                      <a:pt x="81344" y="27146"/>
                      <a:pt x="81248" y="19526"/>
                    </a:cubicBezTo>
                    <a:cubicBezTo>
                      <a:pt x="81248" y="17621"/>
                      <a:pt x="81058" y="15811"/>
                      <a:pt x="80581" y="13906"/>
                    </a:cubicBezTo>
                    <a:cubicBezTo>
                      <a:pt x="80105" y="12001"/>
                      <a:pt x="79343" y="10096"/>
                      <a:pt x="78010" y="8382"/>
                    </a:cubicBezTo>
                    <a:cubicBezTo>
                      <a:pt x="76676" y="6667"/>
                      <a:pt x="74676" y="5524"/>
                      <a:pt x="72676" y="4953"/>
                    </a:cubicBezTo>
                    <a:cubicBezTo>
                      <a:pt x="70675" y="4381"/>
                      <a:pt x="68770" y="4286"/>
                      <a:pt x="66961" y="4381"/>
                    </a:cubicBezTo>
                    <a:cubicBezTo>
                      <a:pt x="63246" y="4477"/>
                      <a:pt x="59817" y="5143"/>
                      <a:pt x="56388" y="5715"/>
                    </a:cubicBezTo>
                    <a:cubicBezTo>
                      <a:pt x="52959" y="6286"/>
                      <a:pt x="49625" y="6763"/>
                      <a:pt x="46196" y="7144"/>
                    </a:cubicBezTo>
                    <a:cubicBezTo>
                      <a:pt x="42863" y="7525"/>
                      <a:pt x="39433" y="7525"/>
                      <a:pt x="36100" y="7144"/>
                    </a:cubicBezTo>
                    <a:cubicBezTo>
                      <a:pt x="32766" y="6763"/>
                      <a:pt x="29432" y="6001"/>
                      <a:pt x="26194" y="4953"/>
                    </a:cubicBezTo>
                    <a:cubicBezTo>
                      <a:pt x="22955" y="3905"/>
                      <a:pt x="19717" y="2667"/>
                      <a:pt x="16288" y="1714"/>
                    </a:cubicBezTo>
                    <a:cubicBezTo>
                      <a:pt x="12954" y="762"/>
                      <a:pt x="9525" y="190"/>
                      <a:pt x="6001" y="0"/>
                    </a:cubicBezTo>
                    <a:cubicBezTo>
                      <a:pt x="12954" y="857"/>
                      <a:pt x="19145" y="3810"/>
                      <a:pt x="25622" y="6382"/>
                    </a:cubicBezTo>
                    <a:cubicBezTo>
                      <a:pt x="28861" y="7715"/>
                      <a:pt x="32290" y="8763"/>
                      <a:pt x="35719" y="9334"/>
                    </a:cubicBezTo>
                    <a:cubicBezTo>
                      <a:pt x="39243" y="9906"/>
                      <a:pt x="42767" y="10096"/>
                      <a:pt x="46292" y="10001"/>
                    </a:cubicBezTo>
                    <a:cubicBezTo>
                      <a:pt x="53340" y="9811"/>
                      <a:pt x="60293" y="8287"/>
                      <a:pt x="66770" y="8287"/>
                    </a:cubicBezTo>
                    <a:cubicBezTo>
                      <a:pt x="70009" y="8287"/>
                      <a:pt x="72962" y="9049"/>
                      <a:pt x="74486" y="11144"/>
                    </a:cubicBezTo>
                    <a:cubicBezTo>
                      <a:pt x="76105" y="13144"/>
                      <a:pt x="76581" y="16573"/>
                      <a:pt x="76486" y="19621"/>
                    </a:cubicBezTo>
                    <a:cubicBezTo>
                      <a:pt x="76391" y="26003"/>
                      <a:pt x="73723" y="32099"/>
                      <a:pt x="69532" y="36862"/>
                    </a:cubicBezTo>
                    <a:cubicBezTo>
                      <a:pt x="65342" y="41719"/>
                      <a:pt x="59626" y="45244"/>
                      <a:pt x="53530" y="47815"/>
                    </a:cubicBezTo>
                    <a:cubicBezTo>
                      <a:pt x="41243" y="52864"/>
                      <a:pt x="27622" y="54673"/>
                      <a:pt x="14002" y="55150"/>
                    </a:cubicBezTo>
                    <a:lnTo>
                      <a:pt x="10573" y="55245"/>
                    </a:lnTo>
                    <a:lnTo>
                      <a:pt x="11240" y="58674"/>
                    </a:lnTo>
                    <a:cubicBezTo>
                      <a:pt x="12001" y="62865"/>
                      <a:pt x="11811" y="67437"/>
                      <a:pt x="10477" y="71533"/>
                    </a:cubicBezTo>
                    <a:cubicBezTo>
                      <a:pt x="9811" y="73628"/>
                      <a:pt x="8953" y="75629"/>
                      <a:pt x="7810" y="77248"/>
                    </a:cubicBezTo>
                    <a:cubicBezTo>
                      <a:pt x="6668" y="78962"/>
                      <a:pt x="5239" y="80200"/>
                      <a:pt x="3715" y="80867"/>
                    </a:cubicBezTo>
                    <a:lnTo>
                      <a:pt x="0" y="82391"/>
                    </a:lnTo>
                    <a:lnTo>
                      <a:pt x="2572" y="85439"/>
                    </a:lnTo>
                    <a:cubicBezTo>
                      <a:pt x="4858" y="88201"/>
                      <a:pt x="7525" y="90297"/>
                      <a:pt x="10096" y="92202"/>
                    </a:cubicBezTo>
                    <a:cubicBezTo>
                      <a:pt x="12668" y="94107"/>
                      <a:pt x="15335" y="95917"/>
                      <a:pt x="18002" y="97536"/>
                    </a:cubicBezTo>
                    <a:cubicBezTo>
                      <a:pt x="23336" y="100965"/>
                      <a:pt x="28670" y="104204"/>
                      <a:pt x="33719" y="107728"/>
                    </a:cubicBezTo>
                    <a:cubicBezTo>
                      <a:pt x="43910" y="114681"/>
                      <a:pt x="53530" y="122587"/>
                      <a:pt x="60198" y="132779"/>
                    </a:cubicBezTo>
                    <a:cubicBezTo>
                      <a:pt x="63532" y="137827"/>
                      <a:pt x="66103" y="143351"/>
                      <a:pt x="67627" y="149257"/>
                    </a:cubicBezTo>
                    <a:cubicBezTo>
                      <a:pt x="69151" y="155162"/>
                      <a:pt x="69628" y="161258"/>
                      <a:pt x="69342" y="167450"/>
                    </a:cubicBezTo>
                    <a:cubicBezTo>
                      <a:pt x="68675" y="179832"/>
                      <a:pt x="64579" y="191834"/>
                      <a:pt x="59436" y="203263"/>
                    </a:cubicBezTo>
                    <a:cubicBezTo>
                      <a:pt x="65722" y="192405"/>
                      <a:pt x="70485" y="180499"/>
                      <a:pt x="72009" y="167735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537DC599-C0B0-4371-B0AA-64D46E443513}"/>
                  </a:ext>
                </a:extLst>
              </p:cNvPr>
              <p:cNvSpPr/>
              <p:nvPr/>
            </p:nvSpPr>
            <p:spPr>
              <a:xfrm>
                <a:off x="1288686" y="1872115"/>
                <a:ext cx="46622" cy="48028"/>
              </a:xfrm>
              <a:custGeom>
                <a:avLst/>
                <a:gdLst>
                  <a:gd name="connsiteX0" fmla="*/ 46623 w 46622"/>
                  <a:gd name="connsiteY0" fmla="*/ 2690 h 48028"/>
                  <a:gd name="connsiteX1" fmla="*/ 28240 w 46622"/>
                  <a:gd name="connsiteY1" fmla="*/ 4976 h 48028"/>
                  <a:gd name="connsiteX2" fmla="*/ 13666 w 46622"/>
                  <a:gd name="connsiteY2" fmla="*/ 14120 h 48028"/>
                  <a:gd name="connsiteX3" fmla="*/ 5284 w 46622"/>
                  <a:gd name="connsiteY3" fmla="*/ 29646 h 48028"/>
                  <a:gd name="connsiteX4" fmla="*/ 1189 w 46622"/>
                  <a:gd name="connsiteY4" fmla="*/ 48029 h 48028"/>
                  <a:gd name="connsiteX5" fmla="*/ 712 w 46622"/>
                  <a:gd name="connsiteY5" fmla="*/ 28503 h 48028"/>
                  <a:gd name="connsiteX6" fmla="*/ 9094 w 46622"/>
                  <a:gd name="connsiteY6" fmla="*/ 10119 h 48028"/>
                  <a:gd name="connsiteX7" fmla="*/ 27097 w 46622"/>
                  <a:gd name="connsiteY7" fmla="*/ 499 h 48028"/>
                  <a:gd name="connsiteX8" fmla="*/ 46623 w 46622"/>
                  <a:gd name="connsiteY8" fmla="*/ 2690 h 4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622" h="48028">
                    <a:moveTo>
                      <a:pt x="46623" y="2690"/>
                    </a:moveTo>
                    <a:cubicBezTo>
                      <a:pt x="40146" y="2595"/>
                      <a:pt x="33955" y="3166"/>
                      <a:pt x="28240" y="4976"/>
                    </a:cubicBezTo>
                    <a:cubicBezTo>
                      <a:pt x="22525" y="6786"/>
                      <a:pt x="17476" y="9834"/>
                      <a:pt x="13666" y="14120"/>
                    </a:cubicBezTo>
                    <a:cubicBezTo>
                      <a:pt x="9856" y="18406"/>
                      <a:pt x="7189" y="23835"/>
                      <a:pt x="5284" y="29646"/>
                    </a:cubicBezTo>
                    <a:cubicBezTo>
                      <a:pt x="3475" y="35456"/>
                      <a:pt x="2332" y="41647"/>
                      <a:pt x="1189" y="48029"/>
                    </a:cubicBezTo>
                    <a:cubicBezTo>
                      <a:pt x="-145" y="41742"/>
                      <a:pt x="-431" y="35075"/>
                      <a:pt x="712" y="28503"/>
                    </a:cubicBezTo>
                    <a:cubicBezTo>
                      <a:pt x="1760" y="21930"/>
                      <a:pt x="4427" y="15358"/>
                      <a:pt x="9094" y="10119"/>
                    </a:cubicBezTo>
                    <a:cubicBezTo>
                      <a:pt x="13762" y="4881"/>
                      <a:pt x="20334" y="1452"/>
                      <a:pt x="27097" y="499"/>
                    </a:cubicBezTo>
                    <a:cubicBezTo>
                      <a:pt x="33859" y="-644"/>
                      <a:pt x="40622" y="213"/>
                      <a:pt x="46623" y="269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B28C5CF-4D8E-47EA-8D87-CBEC6803ECAE}"/>
                  </a:ext>
                </a:extLst>
              </p:cNvPr>
              <p:cNvSpPr/>
              <p:nvPr/>
            </p:nvSpPr>
            <p:spPr>
              <a:xfrm>
                <a:off x="1247989" y="1762314"/>
                <a:ext cx="42066" cy="25911"/>
              </a:xfrm>
              <a:custGeom>
                <a:avLst/>
                <a:gdLst>
                  <a:gd name="connsiteX0" fmla="*/ 41886 w 42066"/>
                  <a:gd name="connsiteY0" fmla="*/ 0 h 25911"/>
                  <a:gd name="connsiteX1" fmla="*/ 39219 w 42066"/>
                  <a:gd name="connsiteY1" fmla="*/ 12764 h 25911"/>
                  <a:gd name="connsiteX2" fmla="*/ 29027 w 42066"/>
                  <a:gd name="connsiteY2" fmla="*/ 21812 h 25911"/>
                  <a:gd name="connsiteX3" fmla="*/ 16169 w 42066"/>
                  <a:gd name="connsiteY3" fmla="*/ 25527 h 25911"/>
                  <a:gd name="connsiteX4" fmla="*/ 3024 w 42066"/>
                  <a:gd name="connsiteY4" fmla="*/ 25432 h 25911"/>
                  <a:gd name="connsiteX5" fmla="*/ 1500 w 42066"/>
                  <a:gd name="connsiteY5" fmla="*/ 25241 h 25911"/>
                  <a:gd name="connsiteX6" fmla="*/ 929 w 42066"/>
                  <a:gd name="connsiteY6" fmla="*/ 24098 h 25911"/>
                  <a:gd name="connsiteX7" fmla="*/ 71 w 42066"/>
                  <a:gd name="connsiteY7" fmla="*/ 20669 h 25911"/>
                  <a:gd name="connsiteX8" fmla="*/ 71 w 42066"/>
                  <a:gd name="connsiteY8" fmla="*/ 17621 h 25911"/>
                  <a:gd name="connsiteX9" fmla="*/ 833 w 42066"/>
                  <a:gd name="connsiteY9" fmla="*/ 12002 h 25911"/>
                  <a:gd name="connsiteX10" fmla="*/ 4167 w 42066"/>
                  <a:gd name="connsiteY10" fmla="*/ 1429 h 25911"/>
                  <a:gd name="connsiteX11" fmla="*/ 4262 w 42066"/>
                  <a:gd name="connsiteY11" fmla="*/ 6953 h 25911"/>
                  <a:gd name="connsiteX12" fmla="*/ 4262 w 42066"/>
                  <a:gd name="connsiteY12" fmla="*/ 12383 h 25911"/>
                  <a:gd name="connsiteX13" fmla="*/ 4548 w 42066"/>
                  <a:gd name="connsiteY13" fmla="*/ 17621 h 25911"/>
                  <a:gd name="connsiteX14" fmla="*/ 5596 w 42066"/>
                  <a:gd name="connsiteY14" fmla="*/ 21717 h 25911"/>
                  <a:gd name="connsiteX15" fmla="*/ 3500 w 42066"/>
                  <a:gd name="connsiteY15" fmla="*/ 20384 h 25911"/>
                  <a:gd name="connsiteX16" fmla="*/ 15407 w 42066"/>
                  <a:gd name="connsiteY16" fmla="*/ 19717 h 25911"/>
                  <a:gd name="connsiteX17" fmla="*/ 26741 w 42066"/>
                  <a:gd name="connsiteY17" fmla="*/ 16859 h 25911"/>
                  <a:gd name="connsiteX18" fmla="*/ 36171 w 42066"/>
                  <a:gd name="connsiteY18" fmla="*/ 10668 h 25911"/>
                  <a:gd name="connsiteX19" fmla="*/ 41886 w 42066"/>
                  <a:gd name="connsiteY19" fmla="*/ 0 h 2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2066" h="25911">
                    <a:moveTo>
                      <a:pt x="41886" y="0"/>
                    </a:moveTo>
                    <a:cubicBezTo>
                      <a:pt x="42458" y="4191"/>
                      <a:pt x="41696" y="8858"/>
                      <a:pt x="39219" y="12764"/>
                    </a:cubicBezTo>
                    <a:cubicBezTo>
                      <a:pt x="36838" y="16764"/>
                      <a:pt x="33123" y="19812"/>
                      <a:pt x="29027" y="21812"/>
                    </a:cubicBezTo>
                    <a:cubicBezTo>
                      <a:pt x="24932" y="23908"/>
                      <a:pt x="20550" y="24956"/>
                      <a:pt x="16169" y="25527"/>
                    </a:cubicBezTo>
                    <a:cubicBezTo>
                      <a:pt x="11787" y="26099"/>
                      <a:pt x="7406" y="26003"/>
                      <a:pt x="3024" y="25432"/>
                    </a:cubicBezTo>
                    <a:lnTo>
                      <a:pt x="1500" y="25241"/>
                    </a:lnTo>
                    <a:lnTo>
                      <a:pt x="929" y="24098"/>
                    </a:lnTo>
                    <a:cubicBezTo>
                      <a:pt x="357" y="22860"/>
                      <a:pt x="167" y="21717"/>
                      <a:pt x="71" y="20669"/>
                    </a:cubicBezTo>
                    <a:cubicBezTo>
                      <a:pt x="-24" y="19622"/>
                      <a:pt x="-24" y="18574"/>
                      <a:pt x="71" y="17621"/>
                    </a:cubicBezTo>
                    <a:cubicBezTo>
                      <a:pt x="167" y="15621"/>
                      <a:pt x="452" y="13811"/>
                      <a:pt x="833" y="12002"/>
                    </a:cubicBezTo>
                    <a:cubicBezTo>
                      <a:pt x="1595" y="8382"/>
                      <a:pt x="2738" y="4858"/>
                      <a:pt x="4167" y="1429"/>
                    </a:cubicBezTo>
                    <a:cubicBezTo>
                      <a:pt x="4262" y="3334"/>
                      <a:pt x="4167" y="5144"/>
                      <a:pt x="4262" y="6953"/>
                    </a:cubicBezTo>
                    <a:cubicBezTo>
                      <a:pt x="4262" y="8763"/>
                      <a:pt x="4262" y="10573"/>
                      <a:pt x="4262" y="12383"/>
                    </a:cubicBezTo>
                    <a:cubicBezTo>
                      <a:pt x="4262" y="14192"/>
                      <a:pt x="4358" y="15907"/>
                      <a:pt x="4548" y="17621"/>
                    </a:cubicBezTo>
                    <a:cubicBezTo>
                      <a:pt x="4739" y="19241"/>
                      <a:pt x="5120" y="21050"/>
                      <a:pt x="5596" y="21717"/>
                    </a:cubicBezTo>
                    <a:lnTo>
                      <a:pt x="3500" y="20384"/>
                    </a:lnTo>
                    <a:cubicBezTo>
                      <a:pt x="7501" y="20479"/>
                      <a:pt x="11501" y="20193"/>
                      <a:pt x="15407" y="19717"/>
                    </a:cubicBezTo>
                    <a:cubicBezTo>
                      <a:pt x="19312" y="19145"/>
                      <a:pt x="23217" y="18288"/>
                      <a:pt x="26741" y="16859"/>
                    </a:cubicBezTo>
                    <a:cubicBezTo>
                      <a:pt x="30266" y="15431"/>
                      <a:pt x="33599" y="13430"/>
                      <a:pt x="36171" y="10668"/>
                    </a:cubicBezTo>
                    <a:cubicBezTo>
                      <a:pt x="38838" y="7810"/>
                      <a:pt x="40648" y="4191"/>
                      <a:pt x="41886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197675C-2C8B-4A0B-9B6F-04E9286A57D7}"/>
                  </a:ext>
                </a:extLst>
              </p:cNvPr>
              <p:cNvSpPr/>
              <p:nvPr/>
            </p:nvSpPr>
            <p:spPr>
              <a:xfrm>
                <a:off x="1205960" y="1798509"/>
                <a:ext cx="23145" cy="15083"/>
              </a:xfrm>
              <a:custGeom>
                <a:avLst/>
                <a:gdLst>
                  <a:gd name="connsiteX0" fmla="*/ 23146 w 23145"/>
                  <a:gd name="connsiteY0" fmla="*/ 13716 h 15083"/>
                  <a:gd name="connsiteX1" fmla="*/ 15526 w 23145"/>
                  <a:gd name="connsiteY1" fmla="*/ 14954 h 15083"/>
                  <a:gd name="connsiteX2" fmla="*/ 8287 w 23145"/>
                  <a:gd name="connsiteY2" fmla="*/ 12478 h 15083"/>
                  <a:gd name="connsiteX3" fmla="*/ 2572 w 23145"/>
                  <a:gd name="connsiteY3" fmla="*/ 7334 h 15083"/>
                  <a:gd name="connsiteX4" fmla="*/ 0 w 23145"/>
                  <a:gd name="connsiteY4" fmla="*/ 0 h 15083"/>
                  <a:gd name="connsiteX5" fmla="*/ 5905 w 23145"/>
                  <a:gd name="connsiteY5" fmla="*/ 3905 h 15083"/>
                  <a:gd name="connsiteX6" fmla="*/ 11430 w 23145"/>
                  <a:gd name="connsiteY6" fmla="*/ 7239 h 15083"/>
                  <a:gd name="connsiteX7" fmla="*/ 17050 w 23145"/>
                  <a:gd name="connsiteY7" fmla="*/ 10382 h 15083"/>
                  <a:gd name="connsiteX8" fmla="*/ 23146 w 23145"/>
                  <a:gd name="connsiteY8" fmla="*/ 13716 h 15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45" h="15083">
                    <a:moveTo>
                      <a:pt x="23146" y="13716"/>
                    </a:moveTo>
                    <a:cubicBezTo>
                      <a:pt x="20860" y="15145"/>
                      <a:pt x="18002" y="15240"/>
                      <a:pt x="15526" y="14954"/>
                    </a:cubicBezTo>
                    <a:cubicBezTo>
                      <a:pt x="12954" y="14669"/>
                      <a:pt x="10477" y="13716"/>
                      <a:pt x="8287" y="12478"/>
                    </a:cubicBezTo>
                    <a:cubicBezTo>
                      <a:pt x="6096" y="11144"/>
                      <a:pt x="4096" y="9430"/>
                      <a:pt x="2572" y="7334"/>
                    </a:cubicBezTo>
                    <a:cubicBezTo>
                      <a:pt x="1048" y="5239"/>
                      <a:pt x="0" y="2667"/>
                      <a:pt x="0" y="0"/>
                    </a:cubicBezTo>
                    <a:cubicBezTo>
                      <a:pt x="2191" y="1524"/>
                      <a:pt x="4000" y="2762"/>
                      <a:pt x="5905" y="3905"/>
                    </a:cubicBezTo>
                    <a:cubicBezTo>
                      <a:pt x="7715" y="5048"/>
                      <a:pt x="9525" y="6191"/>
                      <a:pt x="11430" y="7239"/>
                    </a:cubicBezTo>
                    <a:lnTo>
                      <a:pt x="17050" y="10382"/>
                    </a:lnTo>
                    <a:cubicBezTo>
                      <a:pt x="18955" y="11525"/>
                      <a:pt x="20765" y="12668"/>
                      <a:pt x="23146" y="1371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8C3AA1C-D1AC-48E0-AC54-1AA50A2D01B0}"/>
                  </a:ext>
                </a:extLst>
              </p:cNvPr>
              <p:cNvSpPr/>
              <p:nvPr/>
            </p:nvSpPr>
            <p:spPr>
              <a:xfrm>
                <a:off x="1213294" y="1957958"/>
                <a:ext cx="48196" cy="14104"/>
              </a:xfrm>
              <a:custGeom>
                <a:avLst/>
                <a:gdLst>
                  <a:gd name="connsiteX0" fmla="*/ 48196 w 48196"/>
                  <a:gd name="connsiteY0" fmla="*/ 9334 h 14104"/>
                  <a:gd name="connsiteX1" fmla="*/ 35814 w 48196"/>
                  <a:gd name="connsiteY1" fmla="*/ 13811 h 14104"/>
                  <a:gd name="connsiteX2" fmla="*/ 22479 w 48196"/>
                  <a:gd name="connsiteY2" fmla="*/ 13145 h 14104"/>
                  <a:gd name="connsiteX3" fmla="*/ 10192 w 48196"/>
                  <a:gd name="connsiteY3" fmla="*/ 8287 h 14104"/>
                  <a:gd name="connsiteX4" fmla="*/ 0 w 48196"/>
                  <a:gd name="connsiteY4" fmla="*/ 0 h 14104"/>
                  <a:gd name="connsiteX5" fmla="*/ 12097 w 48196"/>
                  <a:gd name="connsiteY5" fmla="*/ 3905 h 14104"/>
                  <a:gd name="connsiteX6" fmla="*/ 23813 w 48196"/>
                  <a:gd name="connsiteY6" fmla="*/ 7144 h 14104"/>
                  <a:gd name="connsiteX7" fmla="*/ 35719 w 48196"/>
                  <a:gd name="connsiteY7" fmla="*/ 8954 h 14104"/>
                  <a:gd name="connsiteX8" fmla="*/ 48196 w 48196"/>
                  <a:gd name="connsiteY8" fmla="*/ 9334 h 14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196" h="14104">
                    <a:moveTo>
                      <a:pt x="48196" y="9334"/>
                    </a:moveTo>
                    <a:cubicBezTo>
                      <a:pt x="44577" y="11811"/>
                      <a:pt x="40195" y="13240"/>
                      <a:pt x="35814" y="13811"/>
                    </a:cubicBezTo>
                    <a:cubicBezTo>
                      <a:pt x="31432" y="14383"/>
                      <a:pt x="26860" y="14097"/>
                      <a:pt x="22479" y="13145"/>
                    </a:cubicBezTo>
                    <a:cubicBezTo>
                      <a:pt x="18097" y="12192"/>
                      <a:pt x="14002" y="10478"/>
                      <a:pt x="10192" y="8287"/>
                    </a:cubicBezTo>
                    <a:cubicBezTo>
                      <a:pt x="6382" y="6096"/>
                      <a:pt x="2953" y="3334"/>
                      <a:pt x="0" y="0"/>
                    </a:cubicBezTo>
                    <a:cubicBezTo>
                      <a:pt x="4191" y="1238"/>
                      <a:pt x="8192" y="2667"/>
                      <a:pt x="12097" y="3905"/>
                    </a:cubicBezTo>
                    <a:cubicBezTo>
                      <a:pt x="16002" y="5144"/>
                      <a:pt x="19907" y="6287"/>
                      <a:pt x="23813" y="7144"/>
                    </a:cubicBezTo>
                    <a:cubicBezTo>
                      <a:pt x="27718" y="8001"/>
                      <a:pt x="31623" y="8668"/>
                      <a:pt x="35719" y="8954"/>
                    </a:cubicBezTo>
                    <a:cubicBezTo>
                      <a:pt x="39624" y="9430"/>
                      <a:pt x="43720" y="9430"/>
                      <a:pt x="48196" y="933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608CCA1-E31F-43F6-8251-8F7A4A1BF1CB}"/>
                  </a:ext>
                </a:extLst>
              </p:cNvPr>
              <p:cNvSpPr/>
              <p:nvPr/>
            </p:nvSpPr>
            <p:spPr>
              <a:xfrm>
                <a:off x="1292066" y="1952815"/>
                <a:ext cx="42957" cy="8572"/>
              </a:xfrm>
              <a:custGeom>
                <a:avLst/>
                <a:gdLst>
                  <a:gd name="connsiteX0" fmla="*/ 42958 w 42957"/>
                  <a:gd name="connsiteY0" fmla="*/ 571 h 8572"/>
                  <a:gd name="connsiteX1" fmla="*/ 32290 w 42957"/>
                  <a:gd name="connsiteY1" fmla="*/ 5334 h 8572"/>
                  <a:gd name="connsiteX2" fmla="*/ 21050 w 42957"/>
                  <a:gd name="connsiteY2" fmla="*/ 6001 h 8572"/>
                  <a:gd name="connsiteX3" fmla="*/ 10382 w 42957"/>
                  <a:gd name="connsiteY3" fmla="*/ 6191 h 8572"/>
                  <a:gd name="connsiteX4" fmla="*/ 0 w 42957"/>
                  <a:gd name="connsiteY4" fmla="*/ 8572 h 8572"/>
                  <a:gd name="connsiteX5" fmla="*/ 9525 w 42957"/>
                  <a:gd name="connsiteY5" fmla="*/ 1524 h 8572"/>
                  <a:gd name="connsiteX6" fmla="*/ 21050 w 42957"/>
                  <a:gd name="connsiteY6" fmla="*/ 0 h 8572"/>
                  <a:gd name="connsiteX7" fmla="*/ 32099 w 42957"/>
                  <a:gd name="connsiteY7" fmla="*/ 571 h 8572"/>
                  <a:gd name="connsiteX8" fmla="*/ 42958 w 42957"/>
                  <a:gd name="connsiteY8" fmla="*/ 571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957" h="8572">
                    <a:moveTo>
                      <a:pt x="42958" y="571"/>
                    </a:moveTo>
                    <a:cubicBezTo>
                      <a:pt x="40195" y="3524"/>
                      <a:pt x="36004" y="4667"/>
                      <a:pt x="32290" y="5334"/>
                    </a:cubicBezTo>
                    <a:cubicBezTo>
                      <a:pt x="28480" y="5905"/>
                      <a:pt x="24670" y="6001"/>
                      <a:pt x="21050" y="6001"/>
                    </a:cubicBezTo>
                    <a:cubicBezTo>
                      <a:pt x="17431" y="6001"/>
                      <a:pt x="13811" y="5905"/>
                      <a:pt x="10382" y="6191"/>
                    </a:cubicBezTo>
                    <a:cubicBezTo>
                      <a:pt x="6953" y="6477"/>
                      <a:pt x="3524" y="6953"/>
                      <a:pt x="0" y="8572"/>
                    </a:cubicBezTo>
                    <a:cubicBezTo>
                      <a:pt x="1810" y="5048"/>
                      <a:pt x="5715" y="2667"/>
                      <a:pt x="9525" y="1524"/>
                    </a:cubicBezTo>
                    <a:cubicBezTo>
                      <a:pt x="13335" y="286"/>
                      <a:pt x="17335" y="0"/>
                      <a:pt x="21050" y="0"/>
                    </a:cubicBezTo>
                    <a:cubicBezTo>
                      <a:pt x="24860" y="0"/>
                      <a:pt x="28480" y="286"/>
                      <a:pt x="32099" y="571"/>
                    </a:cubicBezTo>
                    <a:cubicBezTo>
                      <a:pt x="35623" y="857"/>
                      <a:pt x="39052" y="1238"/>
                      <a:pt x="42958" y="57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10DA75B8-A4CA-468F-8250-D3507E235930}"/>
                </a:ext>
              </a:extLst>
            </p:cNvPr>
            <p:cNvGrpSpPr/>
            <p:nvPr/>
          </p:nvGrpSpPr>
          <p:grpSpPr>
            <a:xfrm>
              <a:off x="1818375" y="1873993"/>
              <a:ext cx="236071" cy="750250"/>
              <a:chOff x="1818375" y="1873993"/>
              <a:chExt cx="236071" cy="750250"/>
            </a:xfrm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7D883C3-E292-4814-A6E2-FE36AA15ED89}"/>
                  </a:ext>
                </a:extLst>
              </p:cNvPr>
              <p:cNvSpPr/>
              <p:nvPr/>
            </p:nvSpPr>
            <p:spPr>
              <a:xfrm>
                <a:off x="1823426" y="1879618"/>
                <a:ext cx="215209" cy="744625"/>
              </a:xfrm>
              <a:custGeom>
                <a:avLst/>
                <a:gdLst>
                  <a:gd name="connsiteX0" fmla="*/ 189587 w 215209"/>
                  <a:gd name="connsiteY0" fmla="*/ 197879 h 744625"/>
                  <a:gd name="connsiteX1" fmla="*/ 205494 w 215209"/>
                  <a:gd name="connsiteY1" fmla="*/ 38049 h 744625"/>
                  <a:gd name="connsiteX2" fmla="*/ 153107 w 215209"/>
                  <a:gd name="connsiteY2" fmla="*/ 24524 h 744625"/>
                  <a:gd name="connsiteX3" fmla="*/ 111101 w 215209"/>
                  <a:gd name="connsiteY3" fmla="*/ 12808 h 744625"/>
                  <a:gd name="connsiteX4" fmla="*/ 73573 w 215209"/>
                  <a:gd name="connsiteY4" fmla="*/ 8712 h 744625"/>
                  <a:gd name="connsiteX5" fmla="*/ 34235 w 215209"/>
                  <a:gd name="connsiteY5" fmla="*/ 15761 h 744625"/>
                  <a:gd name="connsiteX6" fmla="*/ 36044 w 215209"/>
                  <a:gd name="connsiteY6" fmla="*/ 33953 h 744625"/>
                  <a:gd name="connsiteX7" fmla="*/ 2231 w 215209"/>
                  <a:gd name="connsiteY7" fmla="*/ 56909 h 744625"/>
                  <a:gd name="connsiteX8" fmla="*/ 1564 w 215209"/>
                  <a:gd name="connsiteY8" fmla="*/ 136823 h 744625"/>
                  <a:gd name="connsiteX9" fmla="*/ 69763 w 215209"/>
                  <a:gd name="connsiteY9" fmla="*/ 224834 h 744625"/>
                  <a:gd name="connsiteX10" fmla="*/ 34806 w 215209"/>
                  <a:gd name="connsiteY10" fmla="*/ 622598 h 744625"/>
                  <a:gd name="connsiteX11" fmla="*/ 215210 w 215209"/>
                  <a:gd name="connsiteY11" fmla="*/ 744614 h 744625"/>
                  <a:gd name="connsiteX12" fmla="*/ 189587 w 215209"/>
                  <a:gd name="connsiteY12" fmla="*/ 197879 h 7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5209" h="744625">
                    <a:moveTo>
                      <a:pt x="189587" y="197879"/>
                    </a:moveTo>
                    <a:cubicBezTo>
                      <a:pt x="222544" y="159874"/>
                      <a:pt x="208923" y="67862"/>
                      <a:pt x="205494" y="38049"/>
                    </a:cubicBezTo>
                    <a:cubicBezTo>
                      <a:pt x="202637" y="13284"/>
                      <a:pt x="172252" y="-2432"/>
                      <a:pt x="153107" y="24524"/>
                    </a:cubicBezTo>
                    <a:cubicBezTo>
                      <a:pt x="159869" y="-432"/>
                      <a:pt x="115864" y="-5861"/>
                      <a:pt x="111101" y="12808"/>
                    </a:cubicBezTo>
                    <a:cubicBezTo>
                      <a:pt x="107196" y="-4813"/>
                      <a:pt x="74716" y="-2337"/>
                      <a:pt x="73573" y="8712"/>
                    </a:cubicBezTo>
                    <a:cubicBezTo>
                      <a:pt x="66048" y="-4813"/>
                      <a:pt x="34044" y="44"/>
                      <a:pt x="34235" y="15761"/>
                    </a:cubicBezTo>
                    <a:cubicBezTo>
                      <a:pt x="34235" y="19380"/>
                      <a:pt x="36044" y="33953"/>
                      <a:pt x="36044" y="33953"/>
                    </a:cubicBezTo>
                    <a:cubicBezTo>
                      <a:pt x="20328" y="36716"/>
                      <a:pt x="5564" y="38144"/>
                      <a:pt x="2231" y="56909"/>
                    </a:cubicBezTo>
                    <a:cubicBezTo>
                      <a:pt x="-1198" y="75673"/>
                      <a:pt x="-55" y="115106"/>
                      <a:pt x="1564" y="136823"/>
                    </a:cubicBezTo>
                    <a:cubicBezTo>
                      <a:pt x="2993" y="155302"/>
                      <a:pt x="54809" y="211404"/>
                      <a:pt x="69763" y="224834"/>
                    </a:cubicBezTo>
                    <a:cubicBezTo>
                      <a:pt x="84146" y="237788"/>
                      <a:pt x="72144" y="296653"/>
                      <a:pt x="34806" y="622598"/>
                    </a:cubicBezTo>
                    <a:cubicBezTo>
                      <a:pt x="20423" y="748424"/>
                      <a:pt x="215210" y="744614"/>
                      <a:pt x="215210" y="744614"/>
                    </a:cubicBezTo>
                    <a:lnTo>
                      <a:pt x="189587" y="197879"/>
                    </a:ln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A3D7690-D0C7-4E03-82A3-4B32AF651727}"/>
                  </a:ext>
                </a:extLst>
              </p:cNvPr>
              <p:cNvSpPr/>
              <p:nvPr/>
            </p:nvSpPr>
            <p:spPr>
              <a:xfrm>
                <a:off x="1929553" y="2080830"/>
                <a:ext cx="73574" cy="36394"/>
              </a:xfrm>
              <a:custGeom>
                <a:avLst/>
                <a:gdLst>
                  <a:gd name="connsiteX0" fmla="*/ 13261 w 73574"/>
                  <a:gd name="connsiteY0" fmla="*/ 35910 h 36394"/>
                  <a:gd name="connsiteX1" fmla="*/ 67077 w 73574"/>
                  <a:gd name="connsiteY1" fmla="*/ 13812 h 36394"/>
                  <a:gd name="connsiteX2" fmla="*/ 65077 w 73574"/>
                  <a:gd name="connsiteY2" fmla="*/ 0 h 36394"/>
                  <a:gd name="connsiteX3" fmla="*/ 3259 w 73574"/>
                  <a:gd name="connsiteY3" fmla="*/ 23337 h 36394"/>
                  <a:gd name="connsiteX4" fmla="*/ 13261 w 73574"/>
                  <a:gd name="connsiteY4" fmla="*/ 35910 h 36394"/>
                  <a:gd name="connsiteX5" fmla="*/ 13261 w 73574"/>
                  <a:gd name="connsiteY5" fmla="*/ 35910 h 3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574" h="36394">
                    <a:moveTo>
                      <a:pt x="13261" y="35910"/>
                    </a:moveTo>
                    <a:cubicBezTo>
                      <a:pt x="30596" y="28099"/>
                      <a:pt x="46979" y="14002"/>
                      <a:pt x="67077" y="13812"/>
                    </a:cubicBezTo>
                    <a:cubicBezTo>
                      <a:pt x="76888" y="13716"/>
                      <a:pt x="75078" y="-95"/>
                      <a:pt x="65077" y="0"/>
                    </a:cubicBezTo>
                    <a:cubicBezTo>
                      <a:pt x="41550" y="191"/>
                      <a:pt x="23548" y="14288"/>
                      <a:pt x="3259" y="23337"/>
                    </a:cubicBezTo>
                    <a:cubicBezTo>
                      <a:pt x="-5980" y="27528"/>
                      <a:pt x="6688" y="38862"/>
                      <a:pt x="13261" y="35910"/>
                    </a:cubicBezTo>
                    <a:lnTo>
                      <a:pt x="13261" y="35910"/>
                    </a:lnTo>
                    <a:close/>
                  </a:path>
                </a:pathLst>
              </a:custGeom>
              <a:solidFill>
                <a:srgbClr val="D18F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A23AFD09-A0DF-4E34-A92D-27B16898062B}"/>
                  </a:ext>
                </a:extLst>
              </p:cNvPr>
              <p:cNvSpPr/>
              <p:nvPr/>
            </p:nvSpPr>
            <p:spPr>
              <a:xfrm>
                <a:off x="1848956" y="1873993"/>
                <a:ext cx="178152" cy="127756"/>
              </a:xfrm>
              <a:custGeom>
                <a:avLst/>
                <a:gdLst>
                  <a:gd name="connsiteX0" fmla="*/ 158438 w 178152"/>
                  <a:gd name="connsiteY0" fmla="*/ 15575 h 127756"/>
                  <a:gd name="connsiteX1" fmla="*/ 132530 w 178152"/>
                  <a:gd name="connsiteY1" fmla="*/ 18623 h 127756"/>
                  <a:gd name="connsiteX2" fmla="*/ 100621 w 178152"/>
                  <a:gd name="connsiteY2" fmla="*/ 2431 h 127756"/>
                  <a:gd name="connsiteX3" fmla="*/ 87762 w 178152"/>
                  <a:gd name="connsiteY3" fmla="*/ 7193 h 127756"/>
                  <a:gd name="connsiteX4" fmla="*/ 57282 w 178152"/>
                  <a:gd name="connsiteY4" fmla="*/ 1478 h 127756"/>
                  <a:gd name="connsiteX5" fmla="*/ 46043 w 178152"/>
                  <a:gd name="connsiteY5" fmla="*/ 4621 h 127756"/>
                  <a:gd name="connsiteX6" fmla="*/ 43090 w 178152"/>
                  <a:gd name="connsiteY6" fmla="*/ 3002 h 127756"/>
                  <a:gd name="connsiteX7" fmla="*/ 2132 w 178152"/>
                  <a:gd name="connsiteY7" fmla="*/ 12051 h 127756"/>
                  <a:gd name="connsiteX8" fmla="*/ 2513 w 178152"/>
                  <a:gd name="connsiteY8" fmla="*/ 44817 h 127756"/>
                  <a:gd name="connsiteX9" fmla="*/ 14896 w 178152"/>
                  <a:gd name="connsiteY9" fmla="*/ 45293 h 127756"/>
                  <a:gd name="connsiteX10" fmla="*/ 18706 w 178152"/>
                  <a:gd name="connsiteY10" fmla="*/ 27672 h 127756"/>
                  <a:gd name="connsiteX11" fmla="*/ 34898 w 178152"/>
                  <a:gd name="connsiteY11" fmla="*/ 14146 h 127756"/>
                  <a:gd name="connsiteX12" fmla="*/ 46995 w 178152"/>
                  <a:gd name="connsiteY12" fmla="*/ 31482 h 127756"/>
                  <a:gd name="connsiteX13" fmla="*/ 56234 w 178152"/>
                  <a:gd name="connsiteY13" fmla="*/ 99014 h 127756"/>
                  <a:gd name="connsiteX14" fmla="*/ 79761 w 178152"/>
                  <a:gd name="connsiteY14" fmla="*/ 125208 h 127756"/>
                  <a:gd name="connsiteX15" fmla="*/ 79952 w 178152"/>
                  <a:gd name="connsiteY15" fmla="*/ 118826 h 127756"/>
                  <a:gd name="connsiteX16" fmla="*/ 58997 w 178152"/>
                  <a:gd name="connsiteY16" fmla="*/ 62724 h 127756"/>
                  <a:gd name="connsiteX17" fmla="*/ 54234 w 178152"/>
                  <a:gd name="connsiteY17" fmla="*/ 35387 h 127756"/>
                  <a:gd name="connsiteX18" fmla="*/ 77570 w 178152"/>
                  <a:gd name="connsiteY18" fmla="*/ 30434 h 127756"/>
                  <a:gd name="connsiteX19" fmla="*/ 83952 w 178152"/>
                  <a:gd name="connsiteY19" fmla="*/ 57580 h 127756"/>
                  <a:gd name="connsiteX20" fmla="*/ 99859 w 178152"/>
                  <a:gd name="connsiteY20" fmla="*/ 118350 h 127756"/>
                  <a:gd name="connsiteX21" fmla="*/ 127577 w 178152"/>
                  <a:gd name="connsiteY21" fmla="*/ 127113 h 127756"/>
                  <a:gd name="connsiteX22" fmla="*/ 125005 w 178152"/>
                  <a:gd name="connsiteY22" fmla="*/ 120731 h 127756"/>
                  <a:gd name="connsiteX23" fmla="*/ 99287 w 178152"/>
                  <a:gd name="connsiteY23" fmla="*/ 67486 h 127756"/>
                  <a:gd name="connsiteX24" fmla="*/ 101383 w 178152"/>
                  <a:gd name="connsiteY24" fmla="*/ 16147 h 127756"/>
                  <a:gd name="connsiteX25" fmla="*/ 125672 w 178152"/>
                  <a:gd name="connsiteY25" fmla="*/ 33482 h 127756"/>
                  <a:gd name="connsiteX26" fmla="*/ 130148 w 178152"/>
                  <a:gd name="connsiteY26" fmla="*/ 104539 h 127756"/>
                  <a:gd name="connsiteX27" fmla="*/ 152532 w 178152"/>
                  <a:gd name="connsiteY27" fmla="*/ 119493 h 127756"/>
                  <a:gd name="connsiteX28" fmla="*/ 158723 w 178152"/>
                  <a:gd name="connsiteY28" fmla="*/ 107587 h 127756"/>
                  <a:gd name="connsiteX29" fmla="*/ 139483 w 178152"/>
                  <a:gd name="connsiteY29" fmla="*/ 107491 h 127756"/>
                  <a:gd name="connsiteX30" fmla="*/ 137578 w 178152"/>
                  <a:gd name="connsiteY30" fmla="*/ 34720 h 127756"/>
                  <a:gd name="connsiteX31" fmla="*/ 175868 w 178152"/>
                  <a:gd name="connsiteY31" fmla="*/ 31672 h 127756"/>
                  <a:gd name="connsiteX32" fmla="*/ 158438 w 178152"/>
                  <a:gd name="connsiteY32" fmla="*/ 15575 h 12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78152" h="127756">
                    <a:moveTo>
                      <a:pt x="158438" y="15575"/>
                    </a:moveTo>
                    <a:cubicBezTo>
                      <a:pt x="147008" y="11575"/>
                      <a:pt x="132530" y="18623"/>
                      <a:pt x="132530" y="18623"/>
                    </a:cubicBezTo>
                    <a:cubicBezTo>
                      <a:pt x="132530" y="18623"/>
                      <a:pt x="115670" y="2240"/>
                      <a:pt x="100621" y="2431"/>
                    </a:cubicBezTo>
                    <a:cubicBezTo>
                      <a:pt x="85667" y="2716"/>
                      <a:pt x="87762" y="7193"/>
                      <a:pt x="87762" y="7193"/>
                    </a:cubicBezTo>
                    <a:cubicBezTo>
                      <a:pt x="87762" y="7193"/>
                      <a:pt x="78999" y="-1570"/>
                      <a:pt x="57282" y="1478"/>
                    </a:cubicBezTo>
                    <a:cubicBezTo>
                      <a:pt x="51377" y="2335"/>
                      <a:pt x="47948" y="3383"/>
                      <a:pt x="46043" y="4621"/>
                    </a:cubicBezTo>
                    <a:cubicBezTo>
                      <a:pt x="45281" y="4145"/>
                      <a:pt x="44233" y="3574"/>
                      <a:pt x="43090" y="3002"/>
                    </a:cubicBezTo>
                    <a:cubicBezTo>
                      <a:pt x="29469" y="-3951"/>
                      <a:pt x="4990" y="2050"/>
                      <a:pt x="2132" y="12051"/>
                    </a:cubicBezTo>
                    <a:cubicBezTo>
                      <a:pt x="-725" y="22052"/>
                      <a:pt x="-820" y="40054"/>
                      <a:pt x="2513" y="44817"/>
                    </a:cubicBezTo>
                    <a:cubicBezTo>
                      <a:pt x="2513" y="44817"/>
                      <a:pt x="11753" y="47008"/>
                      <a:pt x="14896" y="45293"/>
                    </a:cubicBezTo>
                    <a:cubicBezTo>
                      <a:pt x="17944" y="43674"/>
                      <a:pt x="18706" y="38435"/>
                      <a:pt x="18706" y="27672"/>
                    </a:cubicBezTo>
                    <a:cubicBezTo>
                      <a:pt x="18706" y="17004"/>
                      <a:pt x="27278" y="14146"/>
                      <a:pt x="34898" y="14146"/>
                    </a:cubicBezTo>
                    <a:cubicBezTo>
                      <a:pt x="42518" y="14146"/>
                      <a:pt x="47471" y="22719"/>
                      <a:pt x="46995" y="31482"/>
                    </a:cubicBezTo>
                    <a:cubicBezTo>
                      <a:pt x="46519" y="40245"/>
                      <a:pt x="48138" y="74059"/>
                      <a:pt x="56234" y="99014"/>
                    </a:cubicBezTo>
                    <a:cubicBezTo>
                      <a:pt x="64331" y="123970"/>
                      <a:pt x="72141" y="124446"/>
                      <a:pt x="79761" y="125208"/>
                    </a:cubicBezTo>
                    <a:cubicBezTo>
                      <a:pt x="87381" y="125970"/>
                      <a:pt x="89000" y="121684"/>
                      <a:pt x="79952" y="118826"/>
                    </a:cubicBezTo>
                    <a:cubicBezTo>
                      <a:pt x="70903" y="115969"/>
                      <a:pt x="61378" y="71773"/>
                      <a:pt x="58997" y="62724"/>
                    </a:cubicBezTo>
                    <a:cubicBezTo>
                      <a:pt x="56615" y="53675"/>
                      <a:pt x="51567" y="38721"/>
                      <a:pt x="54234" y="35387"/>
                    </a:cubicBezTo>
                    <a:cubicBezTo>
                      <a:pt x="56901" y="32053"/>
                      <a:pt x="69188" y="27291"/>
                      <a:pt x="77570" y="30434"/>
                    </a:cubicBezTo>
                    <a:cubicBezTo>
                      <a:pt x="85857" y="33482"/>
                      <a:pt x="81571" y="47770"/>
                      <a:pt x="83952" y="57580"/>
                    </a:cubicBezTo>
                    <a:cubicBezTo>
                      <a:pt x="86333" y="67391"/>
                      <a:pt x="97001" y="110825"/>
                      <a:pt x="99859" y="118350"/>
                    </a:cubicBezTo>
                    <a:cubicBezTo>
                      <a:pt x="102716" y="125779"/>
                      <a:pt x="119957" y="129304"/>
                      <a:pt x="127577" y="127113"/>
                    </a:cubicBezTo>
                    <a:cubicBezTo>
                      <a:pt x="135197" y="124922"/>
                      <a:pt x="134720" y="119779"/>
                      <a:pt x="125005" y="120731"/>
                    </a:cubicBezTo>
                    <a:cubicBezTo>
                      <a:pt x="115385" y="121684"/>
                      <a:pt x="108717" y="97109"/>
                      <a:pt x="99287" y="67486"/>
                    </a:cubicBezTo>
                    <a:cubicBezTo>
                      <a:pt x="89953" y="37864"/>
                      <a:pt x="92525" y="21766"/>
                      <a:pt x="101383" y="16147"/>
                    </a:cubicBezTo>
                    <a:cubicBezTo>
                      <a:pt x="110241" y="10432"/>
                      <a:pt x="126148" y="24243"/>
                      <a:pt x="125672" y="33482"/>
                    </a:cubicBezTo>
                    <a:cubicBezTo>
                      <a:pt x="125195" y="42721"/>
                      <a:pt x="128243" y="99109"/>
                      <a:pt x="130148" y="104539"/>
                    </a:cubicBezTo>
                    <a:cubicBezTo>
                      <a:pt x="132054" y="109968"/>
                      <a:pt x="145579" y="120826"/>
                      <a:pt x="152532" y="119493"/>
                    </a:cubicBezTo>
                    <a:cubicBezTo>
                      <a:pt x="159485" y="118064"/>
                      <a:pt x="160438" y="104158"/>
                      <a:pt x="158723" y="107587"/>
                    </a:cubicBezTo>
                    <a:cubicBezTo>
                      <a:pt x="157009" y="111111"/>
                      <a:pt x="146341" y="114921"/>
                      <a:pt x="139483" y="107491"/>
                    </a:cubicBezTo>
                    <a:cubicBezTo>
                      <a:pt x="132625" y="100157"/>
                      <a:pt x="126910" y="49484"/>
                      <a:pt x="137578" y="34720"/>
                    </a:cubicBezTo>
                    <a:cubicBezTo>
                      <a:pt x="148246" y="19957"/>
                      <a:pt x="168248" y="24719"/>
                      <a:pt x="175868" y="31672"/>
                    </a:cubicBezTo>
                    <a:cubicBezTo>
                      <a:pt x="183679" y="38149"/>
                      <a:pt x="169868" y="19576"/>
                      <a:pt x="158438" y="15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D89A55E-7CA7-4495-8907-A403F3F8D2D5}"/>
                  </a:ext>
                </a:extLst>
              </p:cNvPr>
              <p:cNvSpPr/>
              <p:nvPr/>
            </p:nvSpPr>
            <p:spPr>
              <a:xfrm>
                <a:off x="1818375" y="1903192"/>
                <a:ext cx="115412" cy="550003"/>
              </a:xfrm>
              <a:custGeom>
                <a:avLst/>
                <a:gdLst>
                  <a:gd name="connsiteX0" fmla="*/ 36047 w 115412"/>
                  <a:gd name="connsiteY0" fmla="*/ 8951 h 550003"/>
                  <a:gd name="connsiteX1" fmla="*/ 63669 w 115412"/>
                  <a:gd name="connsiteY1" fmla="*/ 11618 h 550003"/>
                  <a:gd name="connsiteX2" fmla="*/ 96245 w 115412"/>
                  <a:gd name="connsiteY2" fmla="*/ 3522 h 550003"/>
                  <a:gd name="connsiteX3" fmla="*/ 115295 w 115412"/>
                  <a:gd name="connsiteY3" fmla="*/ 6379 h 550003"/>
                  <a:gd name="connsiteX4" fmla="*/ 94625 w 115412"/>
                  <a:gd name="connsiteY4" fmla="*/ 14475 h 550003"/>
                  <a:gd name="connsiteX5" fmla="*/ 40904 w 115412"/>
                  <a:gd name="connsiteY5" fmla="*/ 21143 h 550003"/>
                  <a:gd name="connsiteX6" fmla="*/ 11187 w 115412"/>
                  <a:gd name="connsiteY6" fmla="*/ 92009 h 550003"/>
                  <a:gd name="connsiteX7" fmla="*/ 53287 w 115412"/>
                  <a:gd name="connsiteY7" fmla="*/ 164494 h 550003"/>
                  <a:gd name="connsiteX8" fmla="*/ 98245 w 115412"/>
                  <a:gd name="connsiteY8" fmla="*/ 263078 h 550003"/>
                  <a:gd name="connsiteX9" fmla="*/ 47763 w 115412"/>
                  <a:gd name="connsiteY9" fmla="*/ 540922 h 550003"/>
                  <a:gd name="connsiteX10" fmla="*/ 73575 w 115412"/>
                  <a:gd name="connsiteY10" fmla="*/ 238980 h 550003"/>
                  <a:gd name="connsiteX11" fmla="*/ 40904 w 115412"/>
                  <a:gd name="connsiteY11" fmla="*/ 173924 h 550003"/>
                  <a:gd name="connsiteX12" fmla="*/ 900 w 115412"/>
                  <a:gd name="connsiteY12" fmla="*/ 88580 h 550003"/>
                  <a:gd name="connsiteX13" fmla="*/ 19092 w 115412"/>
                  <a:gd name="connsiteY13" fmla="*/ 10761 h 550003"/>
                  <a:gd name="connsiteX14" fmla="*/ 36047 w 115412"/>
                  <a:gd name="connsiteY14" fmla="*/ 8951 h 550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5412" h="550003">
                    <a:moveTo>
                      <a:pt x="36047" y="8951"/>
                    </a:moveTo>
                    <a:cubicBezTo>
                      <a:pt x="48429" y="8951"/>
                      <a:pt x="48906" y="11808"/>
                      <a:pt x="63669" y="11618"/>
                    </a:cubicBezTo>
                    <a:cubicBezTo>
                      <a:pt x="78433" y="11332"/>
                      <a:pt x="87958" y="8094"/>
                      <a:pt x="96245" y="3522"/>
                    </a:cubicBezTo>
                    <a:cubicBezTo>
                      <a:pt x="104532" y="-1050"/>
                      <a:pt x="113580" y="-2193"/>
                      <a:pt x="115295" y="6379"/>
                    </a:cubicBezTo>
                    <a:cubicBezTo>
                      <a:pt x="117009" y="14952"/>
                      <a:pt x="99579" y="14475"/>
                      <a:pt x="94625" y="14475"/>
                    </a:cubicBezTo>
                    <a:cubicBezTo>
                      <a:pt x="89673" y="14475"/>
                      <a:pt x="59193" y="17333"/>
                      <a:pt x="40904" y="21143"/>
                    </a:cubicBezTo>
                    <a:cubicBezTo>
                      <a:pt x="22617" y="24953"/>
                      <a:pt x="7091" y="36859"/>
                      <a:pt x="11187" y="92009"/>
                    </a:cubicBezTo>
                    <a:cubicBezTo>
                      <a:pt x="15187" y="147159"/>
                      <a:pt x="37857" y="146682"/>
                      <a:pt x="53287" y="164494"/>
                    </a:cubicBezTo>
                    <a:cubicBezTo>
                      <a:pt x="68718" y="182306"/>
                      <a:pt x="118533" y="165351"/>
                      <a:pt x="98245" y="263078"/>
                    </a:cubicBezTo>
                    <a:cubicBezTo>
                      <a:pt x="77957" y="360804"/>
                      <a:pt x="48810" y="599310"/>
                      <a:pt x="47763" y="540922"/>
                    </a:cubicBezTo>
                    <a:cubicBezTo>
                      <a:pt x="46715" y="485106"/>
                      <a:pt x="79862" y="278985"/>
                      <a:pt x="73575" y="238980"/>
                    </a:cubicBezTo>
                    <a:cubicBezTo>
                      <a:pt x="67289" y="198975"/>
                      <a:pt x="60431" y="192498"/>
                      <a:pt x="40904" y="173924"/>
                    </a:cubicBezTo>
                    <a:cubicBezTo>
                      <a:pt x="21378" y="155350"/>
                      <a:pt x="6043" y="135729"/>
                      <a:pt x="900" y="88580"/>
                    </a:cubicBezTo>
                    <a:cubicBezTo>
                      <a:pt x="-3863" y="23238"/>
                      <a:pt x="11472" y="14571"/>
                      <a:pt x="19092" y="10761"/>
                    </a:cubicBezTo>
                    <a:cubicBezTo>
                      <a:pt x="26617" y="7046"/>
                      <a:pt x="36047" y="8951"/>
                      <a:pt x="36047" y="89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5" name="图形 4">
                <a:extLst>
                  <a:ext uri="{FF2B5EF4-FFF2-40B4-BE49-F238E27FC236}">
                    <a16:creationId xmlns:a16="http://schemas.microsoft.com/office/drawing/2014/main" id="{02DE91A0-A214-4A84-821B-F349115BCF09}"/>
                  </a:ext>
                </a:extLst>
              </p:cNvPr>
              <p:cNvGrpSpPr/>
              <p:nvPr/>
            </p:nvGrpSpPr>
            <p:grpSpPr>
              <a:xfrm>
                <a:off x="1821072" y="1878188"/>
                <a:ext cx="233374" cy="635363"/>
                <a:chOff x="1821072" y="1878188"/>
                <a:chExt cx="233374" cy="635363"/>
              </a:xfrm>
              <a:solidFill>
                <a:srgbClr val="470000"/>
              </a:solidFill>
            </p:grpSpPr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496DF557-0521-4C72-BED9-5E2E2269642E}"/>
                    </a:ext>
                  </a:extLst>
                </p:cNvPr>
                <p:cNvSpPr/>
                <p:nvPr/>
              </p:nvSpPr>
              <p:spPr>
                <a:xfrm>
                  <a:off x="2013013" y="2077497"/>
                  <a:ext cx="41433" cy="435959"/>
                </a:xfrm>
                <a:custGeom>
                  <a:avLst/>
                  <a:gdLst>
                    <a:gd name="connsiteX0" fmla="*/ 24956 w 41433"/>
                    <a:gd name="connsiteY0" fmla="*/ 433102 h 435959"/>
                    <a:gd name="connsiteX1" fmla="*/ 41434 w 41433"/>
                    <a:gd name="connsiteY1" fmla="*/ 435959 h 435959"/>
                    <a:gd name="connsiteX2" fmla="*/ 26765 w 41433"/>
                    <a:gd name="connsiteY2" fmla="*/ 235934 h 435959"/>
                    <a:gd name="connsiteX3" fmla="*/ 0 w 41433"/>
                    <a:gd name="connsiteY3" fmla="*/ 0 h 435959"/>
                    <a:gd name="connsiteX4" fmla="*/ 12383 w 41433"/>
                    <a:gd name="connsiteY4" fmla="*/ 229838 h 435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33" h="435959">
                      <a:moveTo>
                        <a:pt x="24956" y="433102"/>
                      </a:moveTo>
                      <a:lnTo>
                        <a:pt x="41434" y="435959"/>
                      </a:lnTo>
                      <a:lnTo>
                        <a:pt x="26765" y="235934"/>
                      </a:lnTo>
                      <a:lnTo>
                        <a:pt x="0" y="0"/>
                      </a:lnTo>
                      <a:lnTo>
                        <a:pt x="12383" y="229838"/>
                      </a:ln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7A3E9382-4FF4-4531-BD7C-246989C6E39B}"/>
                    </a:ext>
                  </a:extLst>
                </p:cNvPr>
                <p:cNvSpPr/>
                <p:nvPr/>
              </p:nvSpPr>
              <p:spPr>
                <a:xfrm>
                  <a:off x="1821072" y="1878188"/>
                  <a:ext cx="214285" cy="635363"/>
                </a:xfrm>
                <a:custGeom>
                  <a:avLst/>
                  <a:gdLst>
                    <a:gd name="connsiteX0" fmla="*/ 1251 w 214285"/>
                    <a:gd name="connsiteY0" fmla="*/ 136349 h 635363"/>
                    <a:gd name="connsiteX1" fmla="*/ 1346 w 214285"/>
                    <a:gd name="connsiteY1" fmla="*/ 138063 h 635363"/>
                    <a:gd name="connsiteX2" fmla="*/ 1536 w 214285"/>
                    <a:gd name="connsiteY2" fmla="*/ 139968 h 635363"/>
                    <a:gd name="connsiteX3" fmla="*/ 2584 w 214285"/>
                    <a:gd name="connsiteY3" fmla="*/ 143683 h 635363"/>
                    <a:gd name="connsiteX4" fmla="*/ 5537 w 214285"/>
                    <a:gd name="connsiteY4" fmla="*/ 150255 h 635363"/>
                    <a:gd name="connsiteX5" fmla="*/ 20872 w 214285"/>
                    <a:gd name="connsiteY5" fmla="*/ 173211 h 635363"/>
                    <a:gd name="connsiteX6" fmla="*/ 56591 w 214285"/>
                    <a:gd name="connsiteY6" fmla="*/ 214644 h 635363"/>
                    <a:gd name="connsiteX7" fmla="*/ 66211 w 214285"/>
                    <a:gd name="connsiteY7" fmla="*/ 224455 h 635363"/>
                    <a:gd name="connsiteX8" fmla="*/ 68688 w 214285"/>
                    <a:gd name="connsiteY8" fmla="*/ 226836 h 635363"/>
                    <a:gd name="connsiteX9" fmla="*/ 69926 w 214285"/>
                    <a:gd name="connsiteY9" fmla="*/ 228075 h 635363"/>
                    <a:gd name="connsiteX10" fmla="*/ 70878 w 214285"/>
                    <a:gd name="connsiteY10" fmla="*/ 229027 h 635363"/>
                    <a:gd name="connsiteX11" fmla="*/ 73450 w 214285"/>
                    <a:gd name="connsiteY11" fmla="*/ 234075 h 635363"/>
                    <a:gd name="connsiteX12" fmla="*/ 75069 w 214285"/>
                    <a:gd name="connsiteY12" fmla="*/ 246839 h 635363"/>
                    <a:gd name="connsiteX13" fmla="*/ 74974 w 214285"/>
                    <a:gd name="connsiteY13" fmla="*/ 260269 h 635363"/>
                    <a:gd name="connsiteX14" fmla="*/ 70402 w 214285"/>
                    <a:gd name="connsiteY14" fmla="*/ 314371 h 635363"/>
                    <a:gd name="connsiteX15" fmla="*/ 57734 w 214285"/>
                    <a:gd name="connsiteY15" fmla="*/ 422575 h 635363"/>
                    <a:gd name="connsiteX16" fmla="*/ 44970 w 214285"/>
                    <a:gd name="connsiteY16" fmla="*/ 530779 h 635363"/>
                    <a:gd name="connsiteX17" fmla="*/ 38684 w 214285"/>
                    <a:gd name="connsiteY17" fmla="*/ 584881 h 635363"/>
                    <a:gd name="connsiteX18" fmla="*/ 35541 w 214285"/>
                    <a:gd name="connsiteY18" fmla="*/ 635364 h 635363"/>
                    <a:gd name="connsiteX19" fmla="*/ 43161 w 214285"/>
                    <a:gd name="connsiteY19" fmla="*/ 593358 h 635363"/>
                    <a:gd name="connsiteX20" fmla="*/ 44113 w 214285"/>
                    <a:gd name="connsiteY20" fmla="*/ 585453 h 635363"/>
                    <a:gd name="connsiteX21" fmla="*/ 50495 w 214285"/>
                    <a:gd name="connsiteY21" fmla="*/ 531351 h 635363"/>
                    <a:gd name="connsiteX22" fmla="*/ 63449 w 214285"/>
                    <a:gd name="connsiteY22" fmla="*/ 423147 h 635363"/>
                    <a:gd name="connsiteX23" fmla="*/ 75831 w 214285"/>
                    <a:gd name="connsiteY23" fmla="*/ 314847 h 635363"/>
                    <a:gd name="connsiteX24" fmla="*/ 80308 w 214285"/>
                    <a:gd name="connsiteY24" fmla="*/ 260364 h 635363"/>
                    <a:gd name="connsiteX25" fmla="*/ 80403 w 214285"/>
                    <a:gd name="connsiteY25" fmla="*/ 246553 h 635363"/>
                    <a:gd name="connsiteX26" fmla="*/ 78498 w 214285"/>
                    <a:gd name="connsiteY26" fmla="*/ 232456 h 635363"/>
                    <a:gd name="connsiteX27" fmla="*/ 74879 w 214285"/>
                    <a:gd name="connsiteY27" fmla="*/ 225503 h 635363"/>
                    <a:gd name="connsiteX28" fmla="*/ 73450 w 214285"/>
                    <a:gd name="connsiteY28" fmla="*/ 224074 h 635363"/>
                    <a:gd name="connsiteX29" fmla="*/ 72212 w 214285"/>
                    <a:gd name="connsiteY29" fmla="*/ 222931 h 635363"/>
                    <a:gd name="connsiteX30" fmla="*/ 69831 w 214285"/>
                    <a:gd name="connsiteY30" fmla="*/ 220645 h 635363"/>
                    <a:gd name="connsiteX31" fmla="*/ 60306 w 214285"/>
                    <a:gd name="connsiteY31" fmla="*/ 211025 h 635363"/>
                    <a:gd name="connsiteX32" fmla="*/ 24777 w 214285"/>
                    <a:gd name="connsiteY32" fmla="*/ 170067 h 635363"/>
                    <a:gd name="connsiteX33" fmla="*/ 9823 w 214285"/>
                    <a:gd name="connsiteY33" fmla="*/ 147874 h 635363"/>
                    <a:gd name="connsiteX34" fmla="*/ 7156 w 214285"/>
                    <a:gd name="connsiteY34" fmla="*/ 141969 h 635363"/>
                    <a:gd name="connsiteX35" fmla="*/ 6013 w 214285"/>
                    <a:gd name="connsiteY35" fmla="*/ 135968 h 635363"/>
                    <a:gd name="connsiteX36" fmla="*/ 5251 w 214285"/>
                    <a:gd name="connsiteY36" fmla="*/ 122442 h 635363"/>
                    <a:gd name="connsiteX37" fmla="*/ 4584 w 214285"/>
                    <a:gd name="connsiteY37" fmla="*/ 95296 h 635363"/>
                    <a:gd name="connsiteX38" fmla="*/ 5442 w 214285"/>
                    <a:gd name="connsiteY38" fmla="*/ 68340 h 635363"/>
                    <a:gd name="connsiteX39" fmla="*/ 7442 w 214285"/>
                    <a:gd name="connsiteY39" fmla="*/ 55291 h 635363"/>
                    <a:gd name="connsiteX40" fmla="*/ 13919 w 214285"/>
                    <a:gd name="connsiteY40" fmla="*/ 45195 h 635363"/>
                    <a:gd name="connsiteX41" fmla="*/ 25444 w 214285"/>
                    <a:gd name="connsiteY41" fmla="*/ 40051 h 635363"/>
                    <a:gd name="connsiteX42" fmla="*/ 38684 w 214285"/>
                    <a:gd name="connsiteY42" fmla="*/ 37479 h 635363"/>
                    <a:gd name="connsiteX43" fmla="*/ 40684 w 214285"/>
                    <a:gd name="connsiteY43" fmla="*/ 37098 h 635363"/>
                    <a:gd name="connsiteX44" fmla="*/ 40398 w 214285"/>
                    <a:gd name="connsiteY44" fmla="*/ 35098 h 635363"/>
                    <a:gd name="connsiteX45" fmla="*/ 38589 w 214285"/>
                    <a:gd name="connsiteY45" fmla="*/ 18429 h 635363"/>
                    <a:gd name="connsiteX46" fmla="*/ 38779 w 214285"/>
                    <a:gd name="connsiteY46" fmla="*/ 14810 h 635363"/>
                    <a:gd name="connsiteX47" fmla="*/ 40208 w 214285"/>
                    <a:gd name="connsiteY47" fmla="*/ 11667 h 635363"/>
                    <a:gd name="connsiteX48" fmla="*/ 45923 w 214285"/>
                    <a:gd name="connsiteY48" fmla="*/ 6999 h 635363"/>
                    <a:gd name="connsiteX49" fmla="*/ 61353 w 214285"/>
                    <a:gd name="connsiteY49" fmla="*/ 4237 h 635363"/>
                    <a:gd name="connsiteX50" fmla="*/ 74212 w 214285"/>
                    <a:gd name="connsiteY50" fmla="*/ 10905 h 635363"/>
                    <a:gd name="connsiteX51" fmla="*/ 77165 w 214285"/>
                    <a:gd name="connsiteY51" fmla="*/ 16239 h 635363"/>
                    <a:gd name="connsiteX52" fmla="*/ 77641 w 214285"/>
                    <a:gd name="connsiteY52" fmla="*/ 10238 h 635363"/>
                    <a:gd name="connsiteX53" fmla="*/ 79927 w 214285"/>
                    <a:gd name="connsiteY53" fmla="*/ 6714 h 635363"/>
                    <a:gd name="connsiteX54" fmla="*/ 84594 w 214285"/>
                    <a:gd name="connsiteY54" fmla="*/ 4428 h 635363"/>
                    <a:gd name="connsiteX55" fmla="*/ 95453 w 214285"/>
                    <a:gd name="connsiteY55" fmla="*/ 3380 h 635363"/>
                    <a:gd name="connsiteX56" fmla="*/ 105740 w 214285"/>
                    <a:gd name="connsiteY56" fmla="*/ 6523 h 635363"/>
                    <a:gd name="connsiteX57" fmla="*/ 111645 w 214285"/>
                    <a:gd name="connsiteY57" fmla="*/ 14619 h 635363"/>
                    <a:gd name="connsiteX58" fmla="*/ 113169 w 214285"/>
                    <a:gd name="connsiteY58" fmla="*/ 21668 h 635363"/>
                    <a:gd name="connsiteX59" fmla="*/ 114979 w 214285"/>
                    <a:gd name="connsiteY59" fmla="*/ 14715 h 635363"/>
                    <a:gd name="connsiteX60" fmla="*/ 118503 w 214285"/>
                    <a:gd name="connsiteY60" fmla="*/ 9095 h 635363"/>
                    <a:gd name="connsiteX61" fmla="*/ 124695 w 214285"/>
                    <a:gd name="connsiteY61" fmla="*/ 5856 h 635363"/>
                    <a:gd name="connsiteX62" fmla="*/ 139173 w 214285"/>
                    <a:gd name="connsiteY62" fmla="*/ 5475 h 635363"/>
                    <a:gd name="connsiteX63" fmla="*/ 151555 w 214285"/>
                    <a:gd name="connsiteY63" fmla="*/ 12429 h 635363"/>
                    <a:gd name="connsiteX64" fmla="*/ 154413 w 214285"/>
                    <a:gd name="connsiteY64" fmla="*/ 18620 h 635363"/>
                    <a:gd name="connsiteX65" fmla="*/ 154032 w 214285"/>
                    <a:gd name="connsiteY65" fmla="*/ 25668 h 635363"/>
                    <a:gd name="connsiteX66" fmla="*/ 152031 w 214285"/>
                    <a:gd name="connsiteY66" fmla="*/ 33479 h 635363"/>
                    <a:gd name="connsiteX67" fmla="*/ 156699 w 214285"/>
                    <a:gd name="connsiteY67" fmla="*/ 27002 h 635363"/>
                    <a:gd name="connsiteX68" fmla="*/ 166795 w 214285"/>
                    <a:gd name="connsiteY68" fmla="*/ 17096 h 635363"/>
                    <a:gd name="connsiteX69" fmla="*/ 180035 w 214285"/>
                    <a:gd name="connsiteY69" fmla="*/ 13381 h 635363"/>
                    <a:gd name="connsiteX70" fmla="*/ 193275 w 214285"/>
                    <a:gd name="connsiteY70" fmla="*/ 17667 h 635363"/>
                    <a:gd name="connsiteX71" fmla="*/ 202895 w 214285"/>
                    <a:gd name="connsiteY71" fmla="*/ 27954 h 635363"/>
                    <a:gd name="connsiteX72" fmla="*/ 206991 w 214285"/>
                    <a:gd name="connsiteY72" fmla="*/ 41575 h 635363"/>
                    <a:gd name="connsiteX73" fmla="*/ 208800 w 214285"/>
                    <a:gd name="connsiteY73" fmla="*/ 56244 h 635363"/>
                    <a:gd name="connsiteX74" fmla="*/ 211753 w 214285"/>
                    <a:gd name="connsiteY74" fmla="*/ 85676 h 635363"/>
                    <a:gd name="connsiteX75" fmla="*/ 211467 w 214285"/>
                    <a:gd name="connsiteY75" fmla="*/ 144636 h 635363"/>
                    <a:gd name="connsiteX76" fmla="*/ 205657 w 214285"/>
                    <a:gd name="connsiteY76" fmla="*/ 173496 h 635363"/>
                    <a:gd name="connsiteX77" fmla="*/ 192036 w 214285"/>
                    <a:gd name="connsiteY77" fmla="*/ 199500 h 635363"/>
                    <a:gd name="connsiteX78" fmla="*/ 206133 w 214285"/>
                    <a:gd name="connsiteY78" fmla="*/ 173687 h 635363"/>
                    <a:gd name="connsiteX79" fmla="*/ 212420 w 214285"/>
                    <a:gd name="connsiteY79" fmla="*/ 144731 h 635363"/>
                    <a:gd name="connsiteX80" fmla="*/ 213468 w 214285"/>
                    <a:gd name="connsiteY80" fmla="*/ 85581 h 635363"/>
                    <a:gd name="connsiteX81" fmla="*/ 210896 w 214285"/>
                    <a:gd name="connsiteY81" fmla="*/ 56053 h 635363"/>
                    <a:gd name="connsiteX82" fmla="*/ 209277 w 214285"/>
                    <a:gd name="connsiteY82" fmla="*/ 41385 h 635363"/>
                    <a:gd name="connsiteX83" fmla="*/ 204990 w 214285"/>
                    <a:gd name="connsiteY83" fmla="*/ 26907 h 635363"/>
                    <a:gd name="connsiteX84" fmla="*/ 194703 w 214285"/>
                    <a:gd name="connsiteY84" fmla="*/ 15667 h 635363"/>
                    <a:gd name="connsiteX85" fmla="*/ 180225 w 214285"/>
                    <a:gd name="connsiteY85" fmla="*/ 10809 h 635363"/>
                    <a:gd name="connsiteX86" fmla="*/ 165366 w 214285"/>
                    <a:gd name="connsiteY86" fmla="*/ 14810 h 635363"/>
                    <a:gd name="connsiteX87" fmla="*/ 157651 w 214285"/>
                    <a:gd name="connsiteY87" fmla="*/ 21287 h 635363"/>
                    <a:gd name="connsiteX88" fmla="*/ 157461 w 214285"/>
                    <a:gd name="connsiteY88" fmla="*/ 18334 h 635363"/>
                    <a:gd name="connsiteX89" fmla="*/ 153936 w 214285"/>
                    <a:gd name="connsiteY89" fmla="*/ 10714 h 635363"/>
                    <a:gd name="connsiteX90" fmla="*/ 139935 w 214285"/>
                    <a:gd name="connsiteY90" fmla="*/ 2618 h 635363"/>
                    <a:gd name="connsiteX91" fmla="*/ 123837 w 214285"/>
                    <a:gd name="connsiteY91" fmla="*/ 2904 h 635363"/>
                    <a:gd name="connsiteX92" fmla="*/ 116408 w 214285"/>
                    <a:gd name="connsiteY92" fmla="*/ 6809 h 635363"/>
                    <a:gd name="connsiteX93" fmla="*/ 113550 w 214285"/>
                    <a:gd name="connsiteY93" fmla="*/ 10047 h 635363"/>
                    <a:gd name="connsiteX94" fmla="*/ 107645 w 214285"/>
                    <a:gd name="connsiteY94" fmla="*/ 3856 h 635363"/>
                    <a:gd name="connsiteX95" fmla="*/ 95834 w 214285"/>
                    <a:gd name="connsiteY95" fmla="*/ 141 h 635363"/>
                    <a:gd name="connsiteX96" fmla="*/ 83547 w 214285"/>
                    <a:gd name="connsiteY96" fmla="*/ 1380 h 635363"/>
                    <a:gd name="connsiteX97" fmla="*/ 77736 w 214285"/>
                    <a:gd name="connsiteY97" fmla="*/ 4237 h 635363"/>
                    <a:gd name="connsiteX98" fmla="*/ 75355 w 214285"/>
                    <a:gd name="connsiteY98" fmla="*/ 6714 h 635363"/>
                    <a:gd name="connsiteX99" fmla="*/ 70497 w 214285"/>
                    <a:gd name="connsiteY99" fmla="*/ 3189 h 635363"/>
                    <a:gd name="connsiteX100" fmla="*/ 61734 w 214285"/>
                    <a:gd name="connsiteY100" fmla="*/ 808 h 635363"/>
                    <a:gd name="connsiteX101" fmla="*/ 44208 w 214285"/>
                    <a:gd name="connsiteY101" fmla="*/ 3856 h 635363"/>
                    <a:gd name="connsiteX102" fmla="*/ 36969 w 214285"/>
                    <a:gd name="connsiteY102" fmla="*/ 9762 h 635363"/>
                    <a:gd name="connsiteX103" fmla="*/ 34874 w 214285"/>
                    <a:gd name="connsiteY103" fmla="*/ 14238 h 635363"/>
                    <a:gd name="connsiteX104" fmla="*/ 34588 w 214285"/>
                    <a:gd name="connsiteY104" fmla="*/ 19096 h 635363"/>
                    <a:gd name="connsiteX105" fmla="*/ 36112 w 214285"/>
                    <a:gd name="connsiteY105" fmla="*/ 34050 h 635363"/>
                    <a:gd name="connsiteX106" fmla="*/ 24492 w 214285"/>
                    <a:gd name="connsiteY106" fmla="*/ 36336 h 635363"/>
                    <a:gd name="connsiteX107" fmla="*/ 11347 w 214285"/>
                    <a:gd name="connsiteY107" fmla="*/ 42242 h 635363"/>
                    <a:gd name="connsiteX108" fmla="*/ 3251 w 214285"/>
                    <a:gd name="connsiteY108" fmla="*/ 54529 h 635363"/>
                    <a:gd name="connsiteX109" fmla="*/ 1822 w 214285"/>
                    <a:gd name="connsiteY109" fmla="*/ 61482 h 635363"/>
                    <a:gd name="connsiteX110" fmla="*/ 1060 w 214285"/>
                    <a:gd name="connsiteY110" fmla="*/ 68340 h 635363"/>
                    <a:gd name="connsiteX111" fmla="*/ 584 w 214285"/>
                    <a:gd name="connsiteY111" fmla="*/ 123109 h 635363"/>
                    <a:gd name="connsiteX112" fmla="*/ 1251 w 214285"/>
                    <a:gd name="connsiteY112" fmla="*/ 136349 h 63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214285" h="635363">
                      <a:moveTo>
                        <a:pt x="1251" y="136349"/>
                      </a:moveTo>
                      <a:lnTo>
                        <a:pt x="1346" y="138063"/>
                      </a:lnTo>
                      <a:cubicBezTo>
                        <a:pt x="1441" y="138825"/>
                        <a:pt x="1441" y="139111"/>
                        <a:pt x="1536" y="139968"/>
                      </a:cubicBezTo>
                      <a:cubicBezTo>
                        <a:pt x="1822" y="141397"/>
                        <a:pt x="2108" y="142540"/>
                        <a:pt x="2584" y="143683"/>
                      </a:cubicBezTo>
                      <a:cubicBezTo>
                        <a:pt x="3346" y="145969"/>
                        <a:pt x="4394" y="148160"/>
                        <a:pt x="5537" y="150255"/>
                      </a:cubicBezTo>
                      <a:cubicBezTo>
                        <a:pt x="9918" y="158542"/>
                        <a:pt x="15348" y="165972"/>
                        <a:pt x="20872" y="173211"/>
                      </a:cubicBezTo>
                      <a:cubicBezTo>
                        <a:pt x="32016" y="187689"/>
                        <a:pt x="44018" y="201405"/>
                        <a:pt x="56591" y="214644"/>
                      </a:cubicBezTo>
                      <a:cubicBezTo>
                        <a:pt x="59734" y="217978"/>
                        <a:pt x="62973" y="221217"/>
                        <a:pt x="66211" y="224455"/>
                      </a:cubicBezTo>
                      <a:lnTo>
                        <a:pt x="68688" y="226836"/>
                      </a:lnTo>
                      <a:lnTo>
                        <a:pt x="69926" y="228075"/>
                      </a:lnTo>
                      <a:cubicBezTo>
                        <a:pt x="70402" y="228456"/>
                        <a:pt x="70593" y="228646"/>
                        <a:pt x="70878" y="229027"/>
                      </a:cubicBezTo>
                      <a:cubicBezTo>
                        <a:pt x="72021" y="230361"/>
                        <a:pt x="72879" y="232170"/>
                        <a:pt x="73450" y="234075"/>
                      </a:cubicBezTo>
                      <a:cubicBezTo>
                        <a:pt x="74593" y="238076"/>
                        <a:pt x="74974" y="242457"/>
                        <a:pt x="75069" y="246839"/>
                      </a:cubicBezTo>
                      <a:cubicBezTo>
                        <a:pt x="75260" y="251316"/>
                        <a:pt x="75165" y="255792"/>
                        <a:pt x="74974" y="260269"/>
                      </a:cubicBezTo>
                      <a:cubicBezTo>
                        <a:pt x="74212" y="278271"/>
                        <a:pt x="72307" y="296274"/>
                        <a:pt x="70402" y="314371"/>
                      </a:cubicBezTo>
                      <a:cubicBezTo>
                        <a:pt x="66497" y="350471"/>
                        <a:pt x="62020" y="386475"/>
                        <a:pt x="57734" y="422575"/>
                      </a:cubicBezTo>
                      <a:cubicBezTo>
                        <a:pt x="53352" y="458580"/>
                        <a:pt x="49161" y="494679"/>
                        <a:pt x="44970" y="530779"/>
                      </a:cubicBezTo>
                      <a:lnTo>
                        <a:pt x="38684" y="584881"/>
                      </a:lnTo>
                      <a:lnTo>
                        <a:pt x="35541" y="635364"/>
                      </a:lnTo>
                      <a:lnTo>
                        <a:pt x="43161" y="593358"/>
                      </a:lnTo>
                      <a:lnTo>
                        <a:pt x="44113" y="585453"/>
                      </a:lnTo>
                      <a:lnTo>
                        <a:pt x="50495" y="531351"/>
                      </a:lnTo>
                      <a:lnTo>
                        <a:pt x="63449" y="423147"/>
                      </a:lnTo>
                      <a:cubicBezTo>
                        <a:pt x="67735" y="387047"/>
                        <a:pt x="72021" y="351042"/>
                        <a:pt x="75831" y="314847"/>
                      </a:cubicBezTo>
                      <a:cubicBezTo>
                        <a:pt x="77641" y="296750"/>
                        <a:pt x="79546" y="278652"/>
                        <a:pt x="80308" y="260364"/>
                      </a:cubicBezTo>
                      <a:cubicBezTo>
                        <a:pt x="80499" y="255792"/>
                        <a:pt x="80594" y="251220"/>
                        <a:pt x="80403" y="246553"/>
                      </a:cubicBezTo>
                      <a:cubicBezTo>
                        <a:pt x="80213" y="241886"/>
                        <a:pt x="79832" y="237219"/>
                        <a:pt x="78498" y="232456"/>
                      </a:cubicBezTo>
                      <a:cubicBezTo>
                        <a:pt x="77736" y="230075"/>
                        <a:pt x="76689" y="227598"/>
                        <a:pt x="74879" y="225503"/>
                      </a:cubicBezTo>
                      <a:cubicBezTo>
                        <a:pt x="74498" y="225027"/>
                        <a:pt x="73831" y="224455"/>
                        <a:pt x="73450" y="224074"/>
                      </a:cubicBezTo>
                      <a:lnTo>
                        <a:pt x="72212" y="222931"/>
                      </a:lnTo>
                      <a:lnTo>
                        <a:pt x="69831" y="220645"/>
                      </a:lnTo>
                      <a:cubicBezTo>
                        <a:pt x="66592" y="217502"/>
                        <a:pt x="63449" y="214263"/>
                        <a:pt x="60306" y="211025"/>
                      </a:cubicBezTo>
                      <a:cubicBezTo>
                        <a:pt x="47828" y="197976"/>
                        <a:pt x="35826" y="184355"/>
                        <a:pt x="24777" y="170067"/>
                      </a:cubicBezTo>
                      <a:cubicBezTo>
                        <a:pt x="19348" y="162924"/>
                        <a:pt x="14014" y="155589"/>
                        <a:pt x="9823" y="147874"/>
                      </a:cubicBezTo>
                      <a:cubicBezTo>
                        <a:pt x="8775" y="145969"/>
                        <a:pt x="7823" y="143969"/>
                        <a:pt x="7156" y="141969"/>
                      </a:cubicBezTo>
                      <a:cubicBezTo>
                        <a:pt x="6394" y="139873"/>
                        <a:pt x="6204" y="138444"/>
                        <a:pt x="6013" y="135968"/>
                      </a:cubicBezTo>
                      <a:cubicBezTo>
                        <a:pt x="5727" y="131491"/>
                        <a:pt x="5442" y="126919"/>
                        <a:pt x="5251" y="122442"/>
                      </a:cubicBezTo>
                      <a:cubicBezTo>
                        <a:pt x="4775" y="113394"/>
                        <a:pt x="4584" y="104345"/>
                        <a:pt x="4584" y="95296"/>
                      </a:cubicBezTo>
                      <a:cubicBezTo>
                        <a:pt x="4584" y="86247"/>
                        <a:pt x="4680" y="77199"/>
                        <a:pt x="5442" y="68340"/>
                      </a:cubicBezTo>
                      <a:cubicBezTo>
                        <a:pt x="5823" y="63959"/>
                        <a:pt x="6299" y="59292"/>
                        <a:pt x="7442" y="55291"/>
                      </a:cubicBezTo>
                      <a:cubicBezTo>
                        <a:pt x="8585" y="51291"/>
                        <a:pt x="10776" y="47671"/>
                        <a:pt x="13919" y="45195"/>
                      </a:cubicBezTo>
                      <a:cubicBezTo>
                        <a:pt x="17062" y="42623"/>
                        <a:pt x="21158" y="41099"/>
                        <a:pt x="25444" y="40051"/>
                      </a:cubicBezTo>
                      <a:cubicBezTo>
                        <a:pt x="29730" y="39003"/>
                        <a:pt x="34207" y="38241"/>
                        <a:pt x="38684" y="37479"/>
                      </a:cubicBezTo>
                      <a:lnTo>
                        <a:pt x="40684" y="37098"/>
                      </a:lnTo>
                      <a:lnTo>
                        <a:pt x="40398" y="35098"/>
                      </a:lnTo>
                      <a:cubicBezTo>
                        <a:pt x="39732" y="29478"/>
                        <a:pt x="38970" y="23859"/>
                        <a:pt x="38589" y="18429"/>
                      </a:cubicBezTo>
                      <a:cubicBezTo>
                        <a:pt x="38493" y="17001"/>
                        <a:pt x="38493" y="15953"/>
                        <a:pt x="38779" y="14810"/>
                      </a:cubicBezTo>
                      <a:cubicBezTo>
                        <a:pt x="39065" y="13667"/>
                        <a:pt x="39541" y="12619"/>
                        <a:pt x="40208" y="11667"/>
                      </a:cubicBezTo>
                      <a:cubicBezTo>
                        <a:pt x="41541" y="9666"/>
                        <a:pt x="43637" y="8142"/>
                        <a:pt x="45923" y="6999"/>
                      </a:cubicBezTo>
                      <a:cubicBezTo>
                        <a:pt x="50590" y="4713"/>
                        <a:pt x="56115" y="3761"/>
                        <a:pt x="61353" y="4237"/>
                      </a:cubicBezTo>
                      <a:cubicBezTo>
                        <a:pt x="66497" y="4713"/>
                        <a:pt x="71831" y="6714"/>
                        <a:pt x="74212" y="10905"/>
                      </a:cubicBezTo>
                      <a:lnTo>
                        <a:pt x="77165" y="16239"/>
                      </a:lnTo>
                      <a:lnTo>
                        <a:pt x="77641" y="10238"/>
                      </a:lnTo>
                      <a:cubicBezTo>
                        <a:pt x="77736" y="8904"/>
                        <a:pt x="78594" y="7666"/>
                        <a:pt x="79927" y="6714"/>
                      </a:cubicBezTo>
                      <a:cubicBezTo>
                        <a:pt x="81261" y="5666"/>
                        <a:pt x="82880" y="4999"/>
                        <a:pt x="84594" y="4428"/>
                      </a:cubicBezTo>
                      <a:cubicBezTo>
                        <a:pt x="88023" y="3380"/>
                        <a:pt x="91738" y="2999"/>
                        <a:pt x="95453" y="3380"/>
                      </a:cubicBezTo>
                      <a:cubicBezTo>
                        <a:pt x="99072" y="3666"/>
                        <a:pt x="102692" y="4618"/>
                        <a:pt x="105740" y="6523"/>
                      </a:cubicBezTo>
                      <a:cubicBezTo>
                        <a:pt x="108788" y="8333"/>
                        <a:pt x="110979" y="11190"/>
                        <a:pt x="111645" y="14619"/>
                      </a:cubicBezTo>
                      <a:lnTo>
                        <a:pt x="113169" y="21668"/>
                      </a:lnTo>
                      <a:lnTo>
                        <a:pt x="114979" y="14715"/>
                      </a:lnTo>
                      <a:cubicBezTo>
                        <a:pt x="115551" y="12524"/>
                        <a:pt x="116789" y="10619"/>
                        <a:pt x="118503" y="9095"/>
                      </a:cubicBezTo>
                      <a:cubicBezTo>
                        <a:pt x="120218" y="7571"/>
                        <a:pt x="122409" y="6523"/>
                        <a:pt x="124695" y="5856"/>
                      </a:cubicBezTo>
                      <a:cubicBezTo>
                        <a:pt x="129267" y="4428"/>
                        <a:pt x="134410" y="4428"/>
                        <a:pt x="139173" y="5475"/>
                      </a:cubicBezTo>
                      <a:cubicBezTo>
                        <a:pt x="143935" y="6523"/>
                        <a:pt x="148507" y="8714"/>
                        <a:pt x="151555" y="12429"/>
                      </a:cubicBezTo>
                      <a:cubicBezTo>
                        <a:pt x="153079" y="14238"/>
                        <a:pt x="154032" y="16334"/>
                        <a:pt x="154413" y="18620"/>
                      </a:cubicBezTo>
                      <a:cubicBezTo>
                        <a:pt x="154794" y="20906"/>
                        <a:pt x="154603" y="23287"/>
                        <a:pt x="154032" y="25668"/>
                      </a:cubicBezTo>
                      <a:lnTo>
                        <a:pt x="152031" y="33479"/>
                      </a:lnTo>
                      <a:lnTo>
                        <a:pt x="156699" y="27002"/>
                      </a:lnTo>
                      <a:cubicBezTo>
                        <a:pt x="159461" y="23097"/>
                        <a:pt x="162795" y="19668"/>
                        <a:pt x="166795" y="17096"/>
                      </a:cubicBezTo>
                      <a:cubicBezTo>
                        <a:pt x="170796" y="14619"/>
                        <a:pt x="175368" y="13191"/>
                        <a:pt x="180035" y="13381"/>
                      </a:cubicBezTo>
                      <a:cubicBezTo>
                        <a:pt x="184702" y="13476"/>
                        <a:pt x="189274" y="15000"/>
                        <a:pt x="193275" y="17667"/>
                      </a:cubicBezTo>
                      <a:cubicBezTo>
                        <a:pt x="197275" y="20239"/>
                        <a:pt x="200514" y="23859"/>
                        <a:pt x="202895" y="27954"/>
                      </a:cubicBezTo>
                      <a:cubicBezTo>
                        <a:pt x="205276" y="32145"/>
                        <a:pt x="206610" y="36717"/>
                        <a:pt x="206991" y="41575"/>
                      </a:cubicBezTo>
                      <a:lnTo>
                        <a:pt x="208800" y="56244"/>
                      </a:lnTo>
                      <a:cubicBezTo>
                        <a:pt x="210039" y="66054"/>
                        <a:pt x="210991" y="75865"/>
                        <a:pt x="211753" y="85676"/>
                      </a:cubicBezTo>
                      <a:cubicBezTo>
                        <a:pt x="213182" y="105297"/>
                        <a:pt x="213563" y="125109"/>
                        <a:pt x="211467" y="144636"/>
                      </a:cubicBezTo>
                      <a:cubicBezTo>
                        <a:pt x="210324" y="154351"/>
                        <a:pt x="208610" y="164162"/>
                        <a:pt x="205657" y="173496"/>
                      </a:cubicBezTo>
                      <a:cubicBezTo>
                        <a:pt x="202704" y="182831"/>
                        <a:pt x="198418" y="191975"/>
                        <a:pt x="192036" y="199500"/>
                      </a:cubicBezTo>
                      <a:cubicBezTo>
                        <a:pt x="198609" y="192070"/>
                        <a:pt x="202990" y="183021"/>
                        <a:pt x="206133" y="173687"/>
                      </a:cubicBezTo>
                      <a:cubicBezTo>
                        <a:pt x="209277" y="164352"/>
                        <a:pt x="211182" y="154542"/>
                        <a:pt x="212420" y="144731"/>
                      </a:cubicBezTo>
                      <a:cubicBezTo>
                        <a:pt x="214801" y="125109"/>
                        <a:pt x="214611" y="105202"/>
                        <a:pt x="213468" y="85581"/>
                      </a:cubicBezTo>
                      <a:cubicBezTo>
                        <a:pt x="212896" y="75770"/>
                        <a:pt x="211944" y="65864"/>
                        <a:pt x="210896" y="56053"/>
                      </a:cubicBezTo>
                      <a:lnTo>
                        <a:pt x="209277" y="41385"/>
                      </a:lnTo>
                      <a:cubicBezTo>
                        <a:pt x="208896" y="36432"/>
                        <a:pt x="207562" y="31288"/>
                        <a:pt x="204990" y="26907"/>
                      </a:cubicBezTo>
                      <a:cubicBezTo>
                        <a:pt x="202514" y="22430"/>
                        <a:pt x="198990" y="18525"/>
                        <a:pt x="194703" y="15667"/>
                      </a:cubicBezTo>
                      <a:cubicBezTo>
                        <a:pt x="190417" y="12810"/>
                        <a:pt x="185369" y="11000"/>
                        <a:pt x="180225" y="10809"/>
                      </a:cubicBezTo>
                      <a:cubicBezTo>
                        <a:pt x="174987" y="10619"/>
                        <a:pt x="169748" y="12143"/>
                        <a:pt x="165366" y="14810"/>
                      </a:cubicBezTo>
                      <a:cubicBezTo>
                        <a:pt x="162414" y="16524"/>
                        <a:pt x="159937" y="18810"/>
                        <a:pt x="157651" y="21287"/>
                      </a:cubicBezTo>
                      <a:cubicBezTo>
                        <a:pt x="157651" y="20334"/>
                        <a:pt x="157651" y="19287"/>
                        <a:pt x="157461" y="18334"/>
                      </a:cubicBezTo>
                      <a:cubicBezTo>
                        <a:pt x="156984" y="15477"/>
                        <a:pt x="155746" y="12810"/>
                        <a:pt x="153936" y="10714"/>
                      </a:cubicBezTo>
                      <a:cubicBezTo>
                        <a:pt x="150317" y="6333"/>
                        <a:pt x="145173" y="3856"/>
                        <a:pt x="139935" y="2618"/>
                      </a:cubicBezTo>
                      <a:cubicBezTo>
                        <a:pt x="134696" y="1380"/>
                        <a:pt x="129171" y="1380"/>
                        <a:pt x="123837" y="2904"/>
                      </a:cubicBezTo>
                      <a:cubicBezTo>
                        <a:pt x="121170" y="3666"/>
                        <a:pt x="118599" y="4904"/>
                        <a:pt x="116408" y="6809"/>
                      </a:cubicBezTo>
                      <a:cubicBezTo>
                        <a:pt x="115265" y="7761"/>
                        <a:pt x="114312" y="8809"/>
                        <a:pt x="113550" y="10047"/>
                      </a:cubicBezTo>
                      <a:cubicBezTo>
                        <a:pt x="112122" y="7476"/>
                        <a:pt x="110121" y="5285"/>
                        <a:pt x="107645" y="3856"/>
                      </a:cubicBezTo>
                      <a:cubicBezTo>
                        <a:pt x="104025" y="1570"/>
                        <a:pt x="99930" y="522"/>
                        <a:pt x="95834" y="141"/>
                      </a:cubicBezTo>
                      <a:cubicBezTo>
                        <a:pt x="91738" y="-240"/>
                        <a:pt x="87547" y="141"/>
                        <a:pt x="83547" y="1380"/>
                      </a:cubicBezTo>
                      <a:cubicBezTo>
                        <a:pt x="81546" y="1951"/>
                        <a:pt x="79546" y="2904"/>
                        <a:pt x="77736" y="4237"/>
                      </a:cubicBezTo>
                      <a:cubicBezTo>
                        <a:pt x="76879" y="4904"/>
                        <a:pt x="76022" y="5761"/>
                        <a:pt x="75355" y="6714"/>
                      </a:cubicBezTo>
                      <a:cubicBezTo>
                        <a:pt x="73926" y="5285"/>
                        <a:pt x="72307" y="4047"/>
                        <a:pt x="70497" y="3189"/>
                      </a:cubicBezTo>
                      <a:cubicBezTo>
                        <a:pt x="67735" y="1761"/>
                        <a:pt x="64687" y="1094"/>
                        <a:pt x="61734" y="808"/>
                      </a:cubicBezTo>
                      <a:cubicBezTo>
                        <a:pt x="55734" y="237"/>
                        <a:pt x="49733" y="1189"/>
                        <a:pt x="44208" y="3856"/>
                      </a:cubicBezTo>
                      <a:cubicBezTo>
                        <a:pt x="41446" y="5190"/>
                        <a:pt x="38874" y="7095"/>
                        <a:pt x="36969" y="9762"/>
                      </a:cubicBezTo>
                      <a:cubicBezTo>
                        <a:pt x="36017" y="11095"/>
                        <a:pt x="35255" y="12619"/>
                        <a:pt x="34874" y="14238"/>
                      </a:cubicBezTo>
                      <a:cubicBezTo>
                        <a:pt x="34493" y="15858"/>
                        <a:pt x="34398" y="17667"/>
                        <a:pt x="34588" y="19096"/>
                      </a:cubicBezTo>
                      <a:cubicBezTo>
                        <a:pt x="34969" y="24144"/>
                        <a:pt x="35541" y="29097"/>
                        <a:pt x="36112" y="34050"/>
                      </a:cubicBezTo>
                      <a:cubicBezTo>
                        <a:pt x="32302" y="34717"/>
                        <a:pt x="28397" y="35289"/>
                        <a:pt x="24492" y="36336"/>
                      </a:cubicBezTo>
                      <a:cubicBezTo>
                        <a:pt x="20015" y="37479"/>
                        <a:pt x="15252" y="39099"/>
                        <a:pt x="11347" y="42242"/>
                      </a:cubicBezTo>
                      <a:cubicBezTo>
                        <a:pt x="7347" y="45290"/>
                        <a:pt x="4584" y="49862"/>
                        <a:pt x="3251" y="54529"/>
                      </a:cubicBezTo>
                      <a:cubicBezTo>
                        <a:pt x="2489" y="56910"/>
                        <a:pt x="2108" y="59196"/>
                        <a:pt x="1822" y="61482"/>
                      </a:cubicBezTo>
                      <a:cubicBezTo>
                        <a:pt x="1536" y="63768"/>
                        <a:pt x="1251" y="66054"/>
                        <a:pt x="1060" y="68340"/>
                      </a:cubicBezTo>
                      <a:cubicBezTo>
                        <a:pt x="-464" y="86628"/>
                        <a:pt x="-83" y="104916"/>
                        <a:pt x="584" y="123109"/>
                      </a:cubicBezTo>
                      <a:cubicBezTo>
                        <a:pt x="679" y="127205"/>
                        <a:pt x="965" y="131777"/>
                        <a:pt x="1251" y="136349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ADE88D6-A23A-4597-9D11-B702EC3E48AF}"/>
                  </a:ext>
                </a:extLst>
              </p:cNvPr>
              <p:cNvSpPr/>
              <p:nvPr/>
            </p:nvSpPr>
            <p:spPr>
              <a:xfrm>
                <a:off x="1972233" y="1904237"/>
                <a:ext cx="44399" cy="92300"/>
              </a:xfrm>
              <a:custGeom>
                <a:avLst/>
                <a:gdLst>
                  <a:gd name="connsiteX0" fmla="*/ 44400 w 44399"/>
                  <a:gd name="connsiteY0" fmla="*/ 15240 h 92300"/>
                  <a:gd name="connsiteX1" fmla="*/ 38113 w 44399"/>
                  <a:gd name="connsiteY1" fmla="*/ 36671 h 92300"/>
                  <a:gd name="connsiteX2" fmla="*/ 38875 w 44399"/>
                  <a:gd name="connsiteY2" fmla="*/ 59150 h 92300"/>
                  <a:gd name="connsiteX3" fmla="*/ 40590 w 44399"/>
                  <a:gd name="connsiteY3" fmla="*/ 70295 h 92300"/>
                  <a:gd name="connsiteX4" fmla="*/ 40876 w 44399"/>
                  <a:gd name="connsiteY4" fmla="*/ 71628 h 92300"/>
                  <a:gd name="connsiteX5" fmla="*/ 41161 w 44399"/>
                  <a:gd name="connsiteY5" fmla="*/ 73057 h 92300"/>
                  <a:gd name="connsiteX6" fmla="*/ 41352 w 44399"/>
                  <a:gd name="connsiteY6" fmla="*/ 76486 h 92300"/>
                  <a:gd name="connsiteX7" fmla="*/ 39542 w 44399"/>
                  <a:gd name="connsiteY7" fmla="*/ 83058 h 92300"/>
                  <a:gd name="connsiteX8" fmla="*/ 29255 w 44399"/>
                  <a:gd name="connsiteY8" fmla="*/ 91440 h 92300"/>
                  <a:gd name="connsiteX9" fmla="*/ 15920 w 44399"/>
                  <a:gd name="connsiteY9" fmla="*/ 90297 h 92300"/>
                  <a:gd name="connsiteX10" fmla="*/ 10872 w 44399"/>
                  <a:gd name="connsiteY10" fmla="*/ 85439 h 92300"/>
                  <a:gd name="connsiteX11" fmla="*/ 9348 w 44399"/>
                  <a:gd name="connsiteY11" fmla="*/ 82487 h 92300"/>
                  <a:gd name="connsiteX12" fmla="*/ 8300 w 44399"/>
                  <a:gd name="connsiteY12" fmla="*/ 79820 h 92300"/>
                  <a:gd name="connsiteX13" fmla="*/ 4585 w 44399"/>
                  <a:gd name="connsiteY13" fmla="*/ 68771 h 92300"/>
                  <a:gd name="connsiteX14" fmla="*/ 490 w 44399"/>
                  <a:gd name="connsiteY14" fmla="*/ 45815 h 92300"/>
                  <a:gd name="connsiteX15" fmla="*/ 4300 w 44399"/>
                  <a:gd name="connsiteY15" fmla="*/ 0 h 92300"/>
                  <a:gd name="connsiteX16" fmla="*/ 4871 w 44399"/>
                  <a:gd name="connsiteY16" fmla="*/ 45339 h 92300"/>
                  <a:gd name="connsiteX17" fmla="*/ 9729 w 44399"/>
                  <a:gd name="connsiteY17" fmla="*/ 67246 h 92300"/>
                  <a:gd name="connsiteX18" fmla="*/ 13444 w 44399"/>
                  <a:gd name="connsiteY18" fmla="*/ 77819 h 92300"/>
                  <a:gd name="connsiteX19" fmla="*/ 14491 w 44399"/>
                  <a:gd name="connsiteY19" fmla="*/ 80391 h 92300"/>
                  <a:gd name="connsiteX20" fmla="*/ 15539 w 44399"/>
                  <a:gd name="connsiteY20" fmla="*/ 82487 h 92300"/>
                  <a:gd name="connsiteX21" fmla="*/ 18682 w 44399"/>
                  <a:gd name="connsiteY21" fmla="*/ 85439 h 92300"/>
                  <a:gd name="connsiteX22" fmla="*/ 27445 w 44399"/>
                  <a:gd name="connsiteY22" fmla="*/ 86201 h 92300"/>
                  <a:gd name="connsiteX23" fmla="*/ 34684 w 44399"/>
                  <a:gd name="connsiteY23" fmla="*/ 80582 h 92300"/>
                  <a:gd name="connsiteX24" fmla="*/ 36018 w 44399"/>
                  <a:gd name="connsiteY24" fmla="*/ 76200 h 92300"/>
                  <a:gd name="connsiteX25" fmla="*/ 36018 w 44399"/>
                  <a:gd name="connsiteY25" fmla="*/ 73914 h 92300"/>
                  <a:gd name="connsiteX26" fmla="*/ 35827 w 44399"/>
                  <a:gd name="connsiteY26" fmla="*/ 72580 h 92300"/>
                  <a:gd name="connsiteX27" fmla="*/ 35637 w 44399"/>
                  <a:gd name="connsiteY27" fmla="*/ 71152 h 92300"/>
                  <a:gd name="connsiteX28" fmla="*/ 34399 w 44399"/>
                  <a:gd name="connsiteY28" fmla="*/ 59626 h 92300"/>
                  <a:gd name="connsiteX29" fmla="*/ 35351 w 44399"/>
                  <a:gd name="connsiteY29" fmla="*/ 36386 h 92300"/>
                  <a:gd name="connsiteX30" fmla="*/ 38399 w 44399"/>
                  <a:gd name="connsiteY30" fmla="*/ 25146 h 92300"/>
                  <a:gd name="connsiteX31" fmla="*/ 44400 w 44399"/>
                  <a:gd name="connsiteY31" fmla="*/ 15240 h 9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4399" h="92300">
                    <a:moveTo>
                      <a:pt x="44400" y="15240"/>
                    </a:moveTo>
                    <a:cubicBezTo>
                      <a:pt x="40209" y="21717"/>
                      <a:pt x="38685" y="29242"/>
                      <a:pt x="38113" y="36671"/>
                    </a:cubicBezTo>
                    <a:cubicBezTo>
                      <a:pt x="37542" y="44196"/>
                      <a:pt x="38018" y="51721"/>
                      <a:pt x="38875" y="59150"/>
                    </a:cubicBezTo>
                    <a:cubicBezTo>
                      <a:pt x="39352" y="62865"/>
                      <a:pt x="39923" y="66580"/>
                      <a:pt x="40590" y="70295"/>
                    </a:cubicBezTo>
                    <a:lnTo>
                      <a:pt x="40876" y="71628"/>
                    </a:lnTo>
                    <a:lnTo>
                      <a:pt x="41161" y="73057"/>
                    </a:lnTo>
                    <a:cubicBezTo>
                      <a:pt x="41352" y="74295"/>
                      <a:pt x="41352" y="75343"/>
                      <a:pt x="41352" y="76486"/>
                    </a:cubicBezTo>
                    <a:cubicBezTo>
                      <a:pt x="41257" y="78772"/>
                      <a:pt x="40590" y="81058"/>
                      <a:pt x="39542" y="83058"/>
                    </a:cubicBezTo>
                    <a:cubicBezTo>
                      <a:pt x="37352" y="87154"/>
                      <a:pt x="33541" y="90011"/>
                      <a:pt x="29255" y="91440"/>
                    </a:cubicBezTo>
                    <a:cubicBezTo>
                      <a:pt x="25064" y="92774"/>
                      <a:pt x="20111" y="92678"/>
                      <a:pt x="15920" y="90297"/>
                    </a:cubicBezTo>
                    <a:cubicBezTo>
                      <a:pt x="13825" y="89154"/>
                      <a:pt x="12110" y="87344"/>
                      <a:pt x="10872" y="85439"/>
                    </a:cubicBezTo>
                    <a:cubicBezTo>
                      <a:pt x="10300" y="84487"/>
                      <a:pt x="9729" y="83344"/>
                      <a:pt x="9348" y="82487"/>
                    </a:cubicBezTo>
                    <a:lnTo>
                      <a:pt x="8300" y="79820"/>
                    </a:lnTo>
                    <a:cubicBezTo>
                      <a:pt x="6871" y="76200"/>
                      <a:pt x="5538" y="72485"/>
                      <a:pt x="4585" y="68771"/>
                    </a:cubicBezTo>
                    <a:cubicBezTo>
                      <a:pt x="2585" y="61246"/>
                      <a:pt x="1156" y="53530"/>
                      <a:pt x="490" y="45815"/>
                    </a:cubicBezTo>
                    <a:cubicBezTo>
                      <a:pt x="-844" y="30385"/>
                      <a:pt x="585" y="14859"/>
                      <a:pt x="4300" y="0"/>
                    </a:cubicBezTo>
                    <a:cubicBezTo>
                      <a:pt x="2966" y="15240"/>
                      <a:pt x="2871" y="30480"/>
                      <a:pt x="4871" y="45339"/>
                    </a:cubicBezTo>
                    <a:cubicBezTo>
                      <a:pt x="6014" y="52769"/>
                      <a:pt x="7443" y="60103"/>
                      <a:pt x="9729" y="67246"/>
                    </a:cubicBezTo>
                    <a:cubicBezTo>
                      <a:pt x="10872" y="70866"/>
                      <a:pt x="12015" y="74295"/>
                      <a:pt x="13444" y="77819"/>
                    </a:cubicBezTo>
                    <a:lnTo>
                      <a:pt x="14491" y="80391"/>
                    </a:lnTo>
                    <a:cubicBezTo>
                      <a:pt x="14873" y="81248"/>
                      <a:pt x="15158" y="81820"/>
                      <a:pt x="15539" y="82487"/>
                    </a:cubicBezTo>
                    <a:cubicBezTo>
                      <a:pt x="16301" y="83725"/>
                      <a:pt x="17444" y="84773"/>
                      <a:pt x="18682" y="85439"/>
                    </a:cubicBezTo>
                    <a:cubicBezTo>
                      <a:pt x="21159" y="86963"/>
                      <a:pt x="24493" y="87154"/>
                      <a:pt x="27445" y="86201"/>
                    </a:cubicBezTo>
                    <a:cubicBezTo>
                      <a:pt x="30493" y="85249"/>
                      <a:pt x="33160" y="83249"/>
                      <a:pt x="34684" y="80582"/>
                    </a:cubicBezTo>
                    <a:cubicBezTo>
                      <a:pt x="35446" y="79248"/>
                      <a:pt x="35923" y="77819"/>
                      <a:pt x="36018" y="76200"/>
                    </a:cubicBezTo>
                    <a:cubicBezTo>
                      <a:pt x="36113" y="75438"/>
                      <a:pt x="36113" y="74581"/>
                      <a:pt x="36018" y="73914"/>
                    </a:cubicBezTo>
                    <a:lnTo>
                      <a:pt x="35827" y="72580"/>
                    </a:lnTo>
                    <a:lnTo>
                      <a:pt x="35637" y="71152"/>
                    </a:lnTo>
                    <a:cubicBezTo>
                      <a:pt x="35065" y="67342"/>
                      <a:pt x="34684" y="63437"/>
                      <a:pt x="34399" y="59626"/>
                    </a:cubicBezTo>
                    <a:cubicBezTo>
                      <a:pt x="33923" y="51911"/>
                      <a:pt x="34018" y="44101"/>
                      <a:pt x="35351" y="36386"/>
                    </a:cubicBezTo>
                    <a:cubicBezTo>
                      <a:pt x="36018" y="32575"/>
                      <a:pt x="36970" y="28766"/>
                      <a:pt x="38399" y="25146"/>
                    </a:cubicBezTo>
                    <a:cubicBezTo>
                      <a:pt x="39828" y="21431"/>
                      <a:pt x="41733" y="18002"/>
                      <a:pt x="44400" y="1524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09B6989-4DF8-4390-8CCC-F121F42EF275}"/>
                  </a:ext>
                </a:extLst>
              </p:cNvPr>
              <p:cNvSpPr/>
              <p:nvPr/>
            </p:nvSpPr>
            <p:spPr>
              <a:xfrm>
                <a:off x="1931874" y="1892521"/>
                <a:ext cx="53119" cy="108979"/>
              </a:xfrm>
              <a:custGeom>
                <a:avLst/>
                <a:gdLst>
                  <a:gd name="connsiteX0" fmla="*/ 52850 w 53119"/>
                  <a:gd name="connsiteY0" fmla="*/ 94964 h 108979"/>
                  <a:gd name="connsiteX1" fmla="*/ 52564 w 53119"/>
                  <a:gd name="connsiteY1" fmla="*/ 99536 h 108979"/>
                  <a:gd name="connsiteX2" fmla="*/ 49897 w 53119"/>
                  <a:gd name="connsiteY2" fmla="*/ 103346 h 108979"/>
                  <a:gd name="connsiteX3" fmla="*/ 41800 w 53119"/>
                  <a:gd name="connsiteY3" fmla="*/ 108109 h 108979"/>
                  <a:gd name="connsiteX4" fmla="*/ 32180 w 53119"/>
                  <a:gd name="connsiteY4" fmla="*/ 108585 h 108979"/>
                  <a:gd name="connsiteX5" fmla="*/ 23322 w 53119"/>
                  <a:gd name="connsiteY5" fmla="*/ 104394 h 108979"/>
                  <a:gd name="connsiteX6" fmla="*/ 12940 w 53119"/>
                  <a:gd name="connsiteY6" fmla="*/ 88678 h 108979"/>
                  <a:gd name="connsiteX7" fmla="*/ 6748 w 53119"/>
                  <a:gd name="connsiteY7" fmla="*/ 71628 h 108979"/>
                  <a:gd name="connsiteX8" fmla="*/ 2462 w 53119"/>
                  <a:gd name="connsiteY8" fmla="*/ 54007 h 108979"/>
                  <a:gd name="connsiteX9" fmla="*/ 271 w 53119"/>
                  <a:gd name="connsiteY9" fmla="*/ 36004 h 108979"/>
                  <a:gd name="connsiteX10" fmla="*/ 2653 w 53119"/>
                  <a:gd name="connsiteY10" fmla="*/ 0 h 108979"/>
                  <a:gd name="connsiteX11" fmla="*/ 4748 w 53119"/>
                  <a:gd name="connsiteY11" fmla="*/ 35623 h 108979"/>
                  <a:gd name="connsiteX12" fmla="*/ 7796 w 53119"/>
                  <a:gd name="connsiteY12" fmla="*/ 53054 h 108979"/>
                  <a:gd name="connsiteX13" fmla="*/ 12273 w 53119"/>
                  <a:gd name="connsiteY13" fmla="*/ 70104 h 108979"/>
                  <a:gd name="connsiteX14" fmla="*/ 17988 w 53119"/>
                  <a:gd name="connsiteY14" fmla="*/ 86868 h 108979"/>
                  <a:gd name="connsiteX15" fmla="*/ 21322 w 53119"/>
                  <a:gd name="connsiteY15" fmla="*/ 94774 h 108979"/>
                  <a:gd name="connsiteX16" fmla="*/ 26275 w 53119"/>
                  <a:gd name="connsiteY16" fmla="*/ 101251 h 108979"/>
                  <a:gd name="connsiteX17" fmla="*/ 41324 w 53119"/>
                  <a:gd name="connsiteY17" fmla="*/ 105632 h 108979"/>
                  <a:gd name="connsiteX18" fmla="*/ 49040 w 53119"/>
                  <a:gd name="connsiteY18" fmla="*/ 102394 h 108979"/>
                  <a:gd name="connsiteX19" fmla="*/ 51992 w 53119"/>
                  <a:gd name="connsiteY19" fmla="*/ 99346 h 108979"/>
                  <a:gd name="connsiteX20" fmla="*/ 52850 w 53119"/>
                  <a:gd name="connsiteY20" fmla="*/ 94964 h 10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3119" h="108979">
                    <a:moveTo>
                      <a:pt x="52850" y="94964"/>
                    </a:moveTo>
                    <a:cubicBezTo>
                      <a:pt x="53326" y="96393"/>
                      <a:pt x="53135" y="98012"/>
                      <a:pt x="52564" y="99536"/>
                    </a:cubicBezTo>
                    <a:cubicBezTo>
                      <a:pt x="51897" y="100965"/>
                      <a:pt x="50944" y="102298"/>
                      <a:pt x="49897" y="103346"/>
                    </a:cubicBezTo>
                    <a:cubicBezTo>
                      <a:pt x="47611" y="105537"/>
                      <a:pt x="44848" y="107156"/>
                      <a:pt x="41800" y="108109"/>
                    </a:cubicBezTo>
                    <a:cubicBezTo>
                      <a:pt x="38752" y="109061"/>
                      <a:pt x="35419" y="109252"/>
                      <a:pt x="32180" y="108585"/>
                    </a:cubicBezTo>
                    <a:cubicBezTo>
                      <a:pt x="28942" y="108013"/>
                      <a:pt x="25894" y="106394"/>
                      <a:pt x="23322" y="104394"/>
                    </a:cubicBezTo>
                    <a:cubicBezTo>
                      <a:pt x="18083" y="100298"/>
                      <a:pt x="15035" y="94107"/>
                      <a:pt x="12940" y="88678"/>
                    </a:cubicBezTo>
                    <a:cubicBezTo>
                      <a:pt x="10654" y="83058"/>
                      <a:pt x="8654" y="77438"/>
                      <a:pt x="6748" y="71628"/>
                    </a:cubicBezTo>
                    <a:cubicBezTo>
                      <a:pt x="5034" y="65818"/>
                      <a:pt x="3510" y="59912"/>
                      <a:pt x="2462" y="54007"/>
                    </a:cubicBezTo>
                    <a:cubicBezTo>
                      <a:pt x="1415" y="48006"/>
                      <a:pt x="557" y="42005"/>
                      <a:pt x="271" y="36004"/>
                    </a:cubicBezTo>
                    <a:cubicBezTo>
                      <a:pt x="-491" y="23908"/>
                      <a:pt x="367" y="11811"/>
                      <a:pt x="2653" y="0"/>
                    </a:cubicBezTo>
                    <a:cubicBezTo>
                      <a:pt x="2748" y="12001"/>
                      <a:pt x="3224" y="23908"/>
                      <a:pt x="4748" y="35623"/>
                    </a:cubicBezTo>
                    <a:cubicBezTo>
                      <a:pt x="5510" y="41434"/>
                      <a:pt x="6463" y="47244"/>
                      <a:pt x="7796" y="53054"/>
                    </a:cubicBezTo>
                    <a:cubicBezTo>
                      <a:pt x="9034" y="58769"/>
                      <a:pt x="10558" y="64484"/>
                      <a:pt x="12273" y="70104"/>
                    </a:cubicBezTo>
                    <a:cubicBezTo>
                      <a:pt x="13892" y="75724"/>
                      <a:pt x="15892" y="81343"/>
                      <a:pt x="17988" y="86868"/>
                    </a:cubicBezTo>
                    <a:cubicBezTo>
                      <a:pt x="19036" y="89725"/>
                      <a:pt x="19988" y="92297"/>
                      <a:pt x="21322" y="94774"/>
                    </a:cubicBezTo>
                    <a:cubicBezTo>
                      <a:pt x="22655" y="97155"/>
                      <a:pt x="24275" y="99441"/>
                      <a:pt x="26275" y="101251"/>
                    </a:cubicBezTo>
                    <a:cubicBezTo>
                      <a:pt x="30180" y="104966"/>
                      <a:pt x="35800" y="106680"/>
                      <a:pt x="41324" y="105632"/>
                    </a:cubicBezTo>
                    <a:cubicBezTo>
                      <a:pt x="44086" y="105156"/>
                      <a:pt x="46754" y="104013"/>
                      <a:pt x="49040" y="102394"/>
                    </a:cubicBezTo>
                    <a:cubicBezTo>
                      <a:pt x="50182" y="101537"/>
                      <a:pt x="51230" y="100584"/>
                      <a:pt x="51992" y="99346"/>
                    </a:cubicBezTo>
                    <a:cubicBezTo>
                      <a:pt x="52564" y="97917"/>
                      <a:pt x="53040" y="96488"/>
                      <a:pt x="52850" y="9496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881211F-6FD9-4B4C-B3E3-F3EFB78755E1}"/>
                  </a:ext>
                </a:extLst>
              </p:cNvPr>
              <p:cNvSpPr/>
              <p:nvPr/>
            </p:nvSpPr>
            <p:spPr>
              <a:xfrm>
                <a:off x="1893665" y="1888235"/>
                <a:ext cx="5619" cy="23621"/>
              </a:xfrm>
              <a:custGeom>
                <a:avLst/>
                <a:gdLst>
                  <a:gd name="connsiteX0" fmla="*/ 3429 w 5619"/>
                  <a:gd name="connsiteY0" fmla="*/ 23622 h 23621"/>
                  <a:gd name="connsiteX1" fmla="*/ 857 w 5619"/>
                  <a:gd name="connsiteY1" fmla="*/ 17812 h 23621"/>
                  <a:gd name="connsiteX2" fmla="*/ 0 w 5619"/>
                  <a:gd name="connsiteY2" fmla="*/ 11906 h 23621"/>
                  <a:gd name="connsiteX3" fmla="*/ 572 w 5619"/>
                  <a:gd name="connsiteY3" fmla="*/ 5905 h 23621"/>
                  <a:gd name="connsiteX4" fmla="*/ 3143 w 5619"/>
                  <a:gd name="connsiteY4" fmla="*/ 0 h 23621"/>
                  <a:gd name="connsiteX5" fmla="*/ 5048 w 5619"/>
                  <a:gd name="connsiteY5" fmla="*/ 5905 h 23621"/>
                  <a:gd name="connsiteX6" fmla="*/ 5620 w 5619"/>
                  <a:gd name="connsiteY6" fmla="*/ 11716 h 23621"/>
                  <a:gd name="connsiteX7" fmla="*/ 5239 w 5619"/>
                  <a:gd name="connsiteY7" fmla="*/ 17621 h 23621"/>
                  <a:gd name="connsiteX8" fmla="*/ 3429 w 5619"/>
                  <a:gd name="connsiteY8" fmla="*/ 23622 h 2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19" h="23621">
                    <a:moveTo>
                      <a:pt x="3429" y="23622"/>
                    </a:moveTo>
                    <a:cubicBezTo>
                      <a:pt x="2096" y="21717"/>
                      <a:pt x="1429" y="19812"/>
                      <a:pt x="857" y="17812"/>
                    </a:cubicBezTo>
                    <a:cubicBezTo>
                      <a:pt x="381" y="15811"/>
                      <a:pt x="95" y="13811"/>
                      <a:pt x="0" y="11906"/>
                    </a:cubicBezTo>
                    <a:cubicBezTo>
                      <a:pt x="0" y="9906"/>
                      <a:pt x="191" y="7906"/>
                      <a:pt x="572" y="5905"/>
                    </a:cubicBezTo>
                    <a:cubicBezTo>
                      <a:pt x="1048" y="3905"/>
                      <a:pt x="1715" y="1905"/>
                      <a:pt x="3143" y="0"/>
                    </a:cubicBezTo>
                    <a:cubicBezTo>
                      <a:pt x="4096" y="2096"/>
                      <a:pt x="4667" y="4000"/>
                      <a:pt x="5048" y="5905"/>
                    </a:cubicBezTo>
                    <a:cubicBezTo>
                      <a:pt x="5429" y="7810"/>
                      <a:pt x="5620" y="9811"/>
                      <a:pt x="5620" y="11716"/>
                    </a:cubicBezTo>
                    <a:cubicBezTo>
                      <a:pt x="5620" y="13621"/>
                      <a:pt x="5525" y="15621"/>
                      <a:pt x="5239" y="17621"/>
                    </a:cubicBezTo>
                    <a:cubicBezTo>
                      <a:pt x="4953" y="19621"/>
                      <a:pt x="4477" y="21622"/>
                      <a:pt x="3429" y="2362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7E4D72BC-BA0E-46FD-A173-5B7C5E5149B0}"/>
                  </a:ext>
                </a:extLst>
              </p:cNvPr>
              <p:cNvSpPr/>
              <p:nvPr/>
            </p:nvSpPr>
            <p:spPr>
              <a:xfrm>
                <a:off x="1902904" y="1956910"/>
                <a:ext cx="44970" cy="43823"/>
              </a:xfrm>
              <a:custGeom>
                <a:avLst/>
                <a:gdLst>
                  <a:gd name="connsiteX0" fmla="*/ 44482 w 44970"/>
                  <a:gd name="connsiteY0" fmla="*/ 24479 h 43823"/>
                  <a:gd name="connsiteX1" fmla="*/ 42767 w 44970"/>
                  <a:gd name="connsiteY1" fmla="*/ 34862 h 43823"/>
                  <a:gd name="connsiteX2" fmla="*/ 34100 w 44970"/>
                  <a:gd name="connsiteY2" fmla="*/ 41720 h 43823"/>
                  <a:gd name="connsiteX3" fmla="*/ 23146 w 44970"/>
                  <a:gd name="connsiteY3" fmla="*/ 43815 h 43823"/>
                  <a:gd name="connsiteX4" fmla="*/ 12097 w 44970"/>
                  <a:gd name="connsiteY4" fmla="*/ 40196 h 43823"/>
                  <a:gd name="connsiteX5" fmla="*/ 7906 w 44970"/>
                  <a:gd name="connsiteY5" fmla="*/ 35624 h 43823"/>
                  <a:gd name="connsiteX6" fmla="*/ 5715 w 44970"/>
                  <a:gd name="connsiteY6" fmla="*/ 30480 h 43823"/>
                  <a:gd name="connsiteX7" fmla="*/ 2762 w 44970"/>
                  <a:gd name="connsiteY7" fmla="*/ 20479 h 43823"/>
                  <a:gd name="connsiteX8" fmla="*/ 0 w 44970"/>
                  <a:gd name="connsiteY8" fmla="*/ 0 h 43823"/>
                  <a:gd name="connsiteX9" fmla="*/ 7048 w 44970"/>
                  <a:gd name="connsiteY9" fmla="*/ 19145 h 43823"/>
                  <a:gd name="connsiteX10" fmla="*/ 10763 w 44970"/>
                  <a:gd name="connsiteY10" fmla="*/ 28480 h 43823"/>
                  <a:gd name="connsiteX11" fmla="*/ 12764 w 44970"/>
                  <a:gd name="connsiteY11" fmla="*/ 32671 h 43823"/>
                  <a:gd name="connsiteX12" fmla="*/ 15431 w 44970"/>
                  <a:gd name="connsiteY12" fmla="*/ 35528 h 43823"/>
                  <a:gd name="connsiteX13" fmla="*/ 23431 w 44970"/>
                  <a:gd name="connsiteY13" fmla="*/ 38291 h 43823"/>
                  <a:gd name="connsiteX14" fmla="*/ 32575 w 44970"/>
                  <a:gd name="connsiteY14" fmla="*/ 37433 h 43823"/>
                  <a:gd name="connsiteX15" fmla="*/ 40577 w 44970"/>
                  <a:gd name="connsiteY15" fmla="*/ 32957 h 43823"/>
                  <a:gd name="connsiteX16" fmla="*/ 44482 w 44970"/>
                  <a:gd name="connsiteY16" fmla="*/ 24479 h 4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970" h="43823">
                    <a:moveTo>
                      <a:pt x="44482" y="24479"/>
                    </a:moveTo>
                    <a:cubicBezTo>
                      <a:pt x="45529" y="27813"/>
                      <a:pt x="44863" y="31813"/>
                      <a:pt x="42767" y="34862"/>
                    </a:cubicBezTo>
                    <a:cubicBezTo>
                      <a:pt x="40672" y="38005"/>
                      <a:pt x="37529" y="40291"/>
                      <a:pt x="34100" y="41720"/>
                    </a:cubicBezTo>
                    <a:cubicBezTo>
                      <a:pt x="30671" y="43244"/>
                      <a:pt x="26956" y="43910"/>
                      <a:pt x="23146" y="43815"/>
                    </a:cubicBezTo>
                    <a:cubicBezTo>
                      <a:pt x="19336" y="43625"/>
                      <a:pt x="15431" y="42672"/>
                      <a:pt x="12097" y="40196"/>
                    </a:cubicBezTo>
                    <a:cubicBezTo>
                      <a:pt x="10477" y="38957"/>
                      <a:pt x="8954" y="37433"/>
                      <a:pt x="7906" y="35624"/>
                    </a:cubicBezTo>
                    <a:cubicBezTo>
                      <a:pt x="6858" y="33623"/>
                      <a:pt x="6382" y="32195"/>
                      <a:pt x="5715" y="30480"/>
                    </a:cubicBezTo>
                    <a:cubicBezTo>
                      <a:pt x="4572" y="27146"/>
                      <a:pt x="3524" y="23908"/>
                      <a:pt x="2762" y="20479"/>
                    </a:cubicBezTo>
                    <a:cubicBezTo>
                      <a:pt x="1143" y="13716"/>
                      <a:pt x="191" y="6953"/>
                      <a:pt x="0" y="0"/>
                    </a:cubicBezTo>
                    <a:cubicBezTo>
                      <a:pt x="2477" y="6382"/>
                      <a:pt x="4667" y="12859"/>
                      <a:pt x="7048" y="19145"/>
                    </a:cubicBezTo>
                    <a:cubicBezTo>
                      <a:pt x="8287" y="22288"/>
                      <a:pt x="9430" y="25432"/>
                      <a:pt x="10763" y="28480"/>
                    </a:cubicBezTo>
                    <a:cubicBezTo>
                      <a:pt x="11430" y="29908"/>
                      <a:pt x="12097" y="31718"/>
                      <a:pt x="12764" y="32671"/>
                    </a:cubicBezTo>
                    <a:cubicBezTo>
                      <a:pt x="13430" y="33814"/>
                      <a:pt x="14383" y="34766"/>
                      <a:pt x="15431" y="35528"/>
                    </a:cubicBezTo>
                    <a:cubicBezTo>
                      <a:pt x="17621" y="37148"/>
                      <a:pt x="20479" y="38005"/>
                      <a:pt x="23431" y="38291"/>
                    </a:cubicBezTo>
                    <a:cubicBezTo>
                      <a:pt x="26479" y="38576"/>
                      <a:pt x="29527" y="38291"/>
                      <a:pt x="32575" y="37433"/>
                    </a:cubicBezTo>
                    <a:cubicBezTo>
                      <a:pt x="35528" y="36576"/>
                      <a:pt x="38386" y="35147"/>
                      <a:pt x="40577" y="32957"/>
                    </a:cubicBezTo>
                    <a:cubicBezTo>
                      <a:pt x="42958" y="30956"/>
                      <a:pt x="44291" y="27908"/>
                      <a:pt x="44482" y="2447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3777463F-669B-418E-B983-F4FB99BE2AC3}"/>
                  </a:ext>
                </a:extLst>
              </p:cNvPr>
              <p:cNvSpPr/>
              <p:nvPr/>
            </p:nvSpPr>
            <p:spPr>
              <a:xfrm>
                <a:off x="1887569" y="1989676"/>
                <a:ext cx="26162" cy="13085"/>
              </a:xfrm>
              <a:custGeom>
                <a:avLst/>
                <a:gdLst>
                  <a:gd name="connsiteX0" fmla="*/ 24956 w 26162"/>
                  <a:gd name="connsiteY0" fmla="*/ 0 h 13085"/>
                  <a:gd name="connsiteX1" fmla="*/ 26003 w 26162"/>
                  <a:gd name="connsiteY1" fmla="*/ 4382 h 13085"/>
                  <a:gd name="connsiteX2" fmla="*/ 23622 w 26162"/>
                  <a:gd name="connsiteY2" fmla="*/ 8382 h 13085"/>
                  <a:gd name="connsiteX3" fmla="*/ 15907 w 26162"/>
                  <a:gd name="connsiteY3" fmla="*/ 12573 h 13085"/>
                  <a:gd name="connsiteX4" fmla="*/ 7334 w 26162"/>
                  <a:gd name="connsiteY4" fmla="*/ 12668 h 13085"/>
                  <a:gd name="connsiteX5" fmla="*/ 0 w 26162"/>
                  <a:gd name="connsiteY5" fmla="*/ 8668 h 13085"/>
                  <a:gd name="connsiteX6" fmla="*/ 7715 w 26162"/>
                  <a:gd name="connsiteY6" fmla="*/ 8192 h 13085"/>
                  <a:gd name="connsiteX7" fmla="*/ 14573 w 26162"/>
                  <a:gd name="connsiteY7" fmla="*/ 7049 h 13085"/>
                  <a:gd name="connsiteX8" fmla="*/ 20860 w 26162"/>
                  <a:gd name="connsiteY8" fmla="*/ 4858 h 13085"/>
                  <a:gd name="connsiteX9" fmla="*/ 23527 w 26162"/>
                  <a:gd name="connsiteY9" fmla="*/ 3048 h 13085"/>
                  <a:gd name="connsiteX10" fmla="*/ 24956 w 26162"/>
                  <a:gd name="connsiteY10" fmla="*/ 0 h 1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162" h="13085">
                    <a:moveTo>
                      <a:pt x="24956" y="0"/>
                    </a:moveTo>
                    <a:cubicBezTo>
                      <a:pt x="26099" y="953"/>
                      <a:pt x="26384" y="2762"/>
                      <a:pt x="26003" y="4382"/>
                    </a:cubicBezTo>
                    <a:cubicBezTo>
                      <a:pt x="25622" y="6001"/>
                      <a:pt x="24670" y="7334"/>
                      <a:pt x="23622" y="8382"/>
                    </a:cubicBezTo>
                    <a:cubicBezTo>
                      <a:pt x="21527" y="10573"/>
                      <a:pt x="18764" y="11906"/>
                      <a:pt x="15907" y="12573"/>
                    </a:cubicBezTo>
                    <a:cubicBezTo>
                      <a:pt x="13145" y="13240"/>
                      <a:pt x="10192" y="13240"/>
                      <a:pt x="7334" y="12668"/>
                    </a:cubicBezTo>
                    <a:cubicBezTo>
                      <a:pt x="4572" y="12001"/>
                      <a:pt x="1905" y="10763"/>
                      <a:pt x="0" y="8668"/>
                    </a:cubicBezTo>
                    <a:cubicBezTo>
                      <a:pt x="2858" y="8572"/>
                      <a:pt x="5334" y="8477"/>
                      <a:pt x="7715" y="8192"/>
                    </a:cubicBezTo>
                    <a:cubicBezTo>
                      <a:pt x="10097" y="7906"/>
                      <a:pt x="12383" y="7525"/>
                      <a:pt x="14573" y="7049"/>
                    </a:cubicBezTo>
                    <a:cubicBezTo>
                      <a:pt x="16764" y="6572"/>
                      <a:pt x="18955" y="5810"/>
                      <a:pt x="20860" y="4858"/>
                    </a:cubicBezTo>
                    <a:cubicBezTo>
                      <a:pt x="21812" y="4382"/>
                      <a:pt x="22765" y="3810"/>
                      <a:pt x="23527" y="3048"/>
                    </a:cubicBezTo>
                    <a:cubicBezTo>
                      <a:pt x="24289" y="2381"/>
                      <a:pt x="24860" y="1429"/>
                      <a:pt x="24956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7DEE9FE0-FBA8-4493-A923-30A0FA43BAC4}"/>
                  </a:ext>
                </a:extLst>
              </p:cNvPr>
              <p:cNvSpPr/>
              <p:nvPr/>
            </p:nvSpPr>
            <p:spPr>
              <a:xfrm>
                <a:off x="1858994" y="1902603"/>
                <a:ext cx="99892" cy="186037"/>
              </a:xfrm>
              <a:custGeom>
                <a:avLst/>
                <a:gdLst>
                  <a:gd name="connsiteX0" fmla="*/ 96107 w 99892"/>
                  <a:gd name="connsiteY0" fmla="*/ 186038 h 186037"/>
                  <a:gd name="connsiteX1" fmla="*/ 97060 w 99892"/>
                  <a:gd name="connsiteY1" fmla="*/ 150795 h 186037"/>
                  <a:gd name="connsiteX2" fmla="*/ 91345 w 99892"/>
                  <a:gd name="connsiteY2" fmla="*/ 134412 h 186037"/>
                  <a:gd name="connsiteX3" fmla="*/ 80677 w 99892"/>
                  <a:gd name="connsiteY3" fmla="*/ 120887 h 186037"/>
                  <a:gd name="connsiteX4" fmla="*/ 50578 w 99892"/>
                  <a:gd name="connsiteY4" fmla="*/ 103837 h 186037"/>
                  <a:gd name="connsiteX5" fmla="*/ 33719 w 99892"/>
                  <a:gd name="connsiteY5" fmla="*/ 98027 h 186037"/>
                  <a:gd name="connsiteX6" fmla="*/ 25146 w 99892"/>
                  <a:gd name="connsiteY6" fmla="*/ 94884 h 186037"/>
                  <a:gd name="connsiteX7" fmla="*/ 16669 w 99892"/>
                  <a:gd name="connsiteY7" fmla="*/ 90312 h 186037"/>
                  <a:gd name="connsiteX8" fmla="*/ 13621 w 99892"/>
                  <a:gd name="connsiteY8" fmla="*/ 88026 h 186037"/>
                  <a:gd name="connsiteX9" fmla="*/ 16764 w 99892"/>
                  <a:gd name="connsiteY9" fmla="*/ 85740 h 186037"/>
                  <a:gd name="connsiteX10" fmla="*/ 19717 w 99892"/>
                  <a:gd name="connsiteY10" fmla="*/ 81453 h 186037"/>
                  <a:gd name="connsiteX11" fmla="*/ 20860 w 99892"/>
                  <a:gd name="connsiteY11" fmla="*/ 75548 h 186037"/>
                  <a:gd name="connsiteX12" fmla="*/ 18574 w 99892"/>
                  <a:gd name="connsiteY12" fmla="*/ 63546 h 186037"/>
                  <a:gd name="connsiteX13" fmla="*/ 17145 w 99892"/>
                  <a:gd name="connsiteY13" fmla="*/ 60498 h 186037"/>
                  <a:gd name="connsiteX14" fmla="*/ 20288 w 99892"/>
                  <a:gd name="connsiteY14" fmla="*/ 59546 h 186037"/>
                  <a:gd name="connsiteX15" fmla="*/ 54959 w 99892"/>
                  <a:gd name="connsiteY15" fmla="*/ 43734 h 186037"/>
                  <a:gd name="connsiteX16" fmla="*/ 67151 w 99892"/>
                  <a:gd name="connsiteY16" fmla="*/ 30018 h 186037"/>
                  <a:gd name="connsiteX17" fmla="*/ 69628 w 99892"/>
                  <a:gd name="connsiteY17" fmla="*/ 12492 h 186037"/>
                  <a:gd name="connsiteX18" fmla="*/ 65818 w 99892"/>
                  <a:gd name="connsiteY18" fmla="*/ 5158 h 186037"/>
                  <a:gd name="connsiteX19" fmla="*/ 58007 w 99892"/>
                  <a:gd name="connsiteY19" fmla="*/ 4301 h 186037"/>
                  <a:gd name="connsiteX20" fmla="*/ 39433 w 99892"/>
                  <a:gd name="connsiteY20" fmla="*/ 10587 h 186037"/>
                  <a:gd name="connsiteX21" fmla="*/ 29527 w 99892"/>
                  <a:gd name="connsiteY21" fmla="*/ 12397 h 186037"/>
                  <a:gd name="connsiteX22" fmla="*/ 19526 w 99892"/>
                  <a:gd name="connsiteY22" fmla="*/ 12016 h 186037"/>
                  <a:gd name="connsiteX23" fmla="*/ 0 w 99892"/>
                  <a:gd name="connsiteY23" fmla="*/ 10587 h 186037"/>
                  <a:gd name="connsiteX24" fmla="*/ 9811 w 99892"/>
                  <a:gd name="connsiteY24" fmla="*/ 9825 h 186037"/>
                  <a:gd name="connsiteX25" fmla="*/ 19622 w 99892"/>
                  <a:gd name="connsiteY25" fmla="*/ 10587 h 186037"/>
                  <a:gd name="connsiteX26" fmla="*/ 29242 w 99892"/>
                  <a:gd name="connsiteY26" fmla="*/ 10397 h 186037"/>
                  <a:gd name="connsiteX27" fmla="*/ 38576 w 99892"/>
                  <a:gd name="connsiteY27" fmla="*/ 8016 h 186037"/>
                  <a:gd name="connsiteX28" fmla="*/ 47625 w 99892"/>
                  <a:gd name="connsiteY28" fmla="*/ 4396 h 186037"/>
                  <a:gd name="connsiteX29" fmla="*/ 57055 w 99892"/>
                  <a:gd name="connsiteY29" fmla="*/ 777 h 186037"/>
                  <a:gd name="connsiteX30" fmla="*/ 62484 w 99892"/>
                  <a:gd name="connsiteY30" fmla="*/ 15 h 186037"/>
                  <a:gd name="connsiteX31" fmla="*/ 68199 w 99892"/>
                  <a:gd name="connsiteY31" fmla="*/ 1920 h 186037"/>
                  <a:gd name="connsiteX32" fmla="*/ 71914 w 99892"/>
                  <a:gd name="connsiteY32" fmla="*/ 6396 h 186037"/>
                  <a:gd name="connsiteX33" fmla="*/ 73819 w 99892"/>
                  <a:gd name="connsiteY33" fmla="*/ 11445 h 186037"/>
                  <a:gd name="connsiteX34" fmla="*/ 71533 w 99892"/>
                  <a:gd name="connsiteY34" fmla="*/ 32209 h 186037"/>
                  <a:gd name="connsiteX35" fmla="*/ 58102 w 99892"/>
                  <a:gd name="connsiteY35" fmla="*/ 47925 h 186037"/>
                  <a:gd name="connsiteX36" fmla="*/ 40577 w 99892"/>
                  <a:gd name="connsiteY36" fmla="*/ 58117 h 186037"/>
                  <a:gd name="connsiteX37" fmla="*/ 21717 w 99892"/>
                  <a:gd name="connsiteY37" fmla="*/ 64975 h 186037"/>
                  <a:gd name="connsiteX38" fmla="*/ 23527 w 99892"/>
                  <a:gd name="connsiteY38" fmla="*/ 61070 h 186037"/>
                  <a:gd name="connsiteX39" fmla="*/ 26289 w 99892"/>
                  <a:gd name="connsiteY39" fmla="*/ 75834 h 186037"/>
                  <a:gd name="connsiteX40" fmla="*/ 24670 w 99892"/>
                  <a:gd name="connsiteY40" fmla="*/ 83358 h 186037"/>
                  <a:gd name="connsiteX41" fmla="*/ 19717 w 99892"/>
                  <a:gd name="connsiteY41" fmla="*/ 90121 h 186037"/>
                  <a:gd name="connsiteX42" fmla="*/ 19812 w 99892"/>
                  <a:gd name="connsiteY42" fmla="*/ 85644 h 186037"/>
                  <a:gd name="connsiteX43" fmla="*/ 27051 w 99892"/>
                  <a:gd name="connsiteY43" fmla="*/ 89550 h 186037"/>
                  <a:gd name="connsiteX44" fmla="*/ 35243 w 99892"/>
                  <a:gd name="connsiteY44" fmla="*/ 92598 h 186037"/>
                  <a:gd name="connsiteX45" fmla="*/ 52102 w 99892"/>
                  <a:gd name="connsiteY45" fmla="*/ 98789 h 186037"/>
                  <a:gd name="connsiteX46" fmla="*/ 83249 w 99892"/>
                  <a:gd name="connsiteY46" fmla="*/ 117553 h 186037"/>
                  <a:gd name="connsiteX47" fmla="*/ 99155 w 99892"/>
                  <a:gd name="connsiteY47" fmla="*/ 149938 h 186037"/>
                  <a:gd name="connsiteX48" fmla="*/ 96107 w 99892"/>
                  <a:gd name="connsiteY48" fmla="*/ 186038 h 18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99892" h="186037">
                    <a:moveTo>
                      <a:pt x="96107" y="186038"/>
                    </a:moveTo>
                    <a:cubicBezTo>
                      <a:pt x="98203" y="174322"/>
                      <a:pt x="99250" y="162321"/>
                      <a:pt x="97060" y="150795"/>
                    </a:cubicBezTo>
                    <a:cubicBezTo>
                      <a:pt x="95917" y="145080"/>
                      <a:pt x="94107" y="139461"/>
                      <a:pt x="91345" y="134412"/>
                    </a:cubicBezTo>
                    <a:cubicBezTo>
                      <a:pt x="88583" y="129364"/>
                      <a:pt x="84963" y="124792"/>
                      <a:pt x="80677" y="120887"/>
                    </a:cubicBezTo>
                    <a:cubicBezTo>
                      <a:pt x="72200" y="113076"/>
                      <a:pt x="61531" y="108028"/>
                      <a:pt x="50578" y="103837"/>
                    </a:cubicBezTo>
                    <a:cubicBezTo>
                      <a:pt x="45053" y="101742"/>
                      <a:pt x="39433" y="99932"/>
                      <a:pt x="33719" y="98027"/>
                    </a:cubicBezTo>
                    <a:cubicBezTo>
                      <a:pt x="30861" y="97074"/>
                      <a:pt x="28004" y="96027"/>
                      <a:pt x="25146" y="94884"/>
                    </a:cubicBezTo>
                    <a:cubicBezTo>
                      <a:pt x="22289" y="93741"/>
                      <a:pt x="19431" y="92407"/>
                      <a:pt x="16669" y="90312"/>
                    </a:cubicBezTo>
                    <a:lnTo>
                      <a:pt x="13621" y="88026"/>
                    </a:lnTo>
                    <a:lnTo>
                      <a:pt x="16764" y="85740"/>
                    </a:lnTo>
                    <a:cubicBezTo>
                      <a:pt x="18002" y="84882"/>
                      <a:pt x="19050" y="83263"/>
                      <a:pt x="19717" y="81453"/>
                    </a:cubicBezTo>
                    <a:cubicBezTo>
                      <a:pt x="20383" y="79644"/>
                      <a:pt x="20765" y="77643"/>
                      <a:pt x="20860" y="75548"/>
                    </a:cubicBezTo>
                    <a:cubicBezTo>
                      <a:pt x="21050" y="71452"/>
                      <a:pt x="20288" y="67166"/>
                      <a:pt x="18574" y="63546"/>
                    </a:cubicBezTo>
                    <a:lnTo>
                      <a:pt x="17145" y="60498"/>
                    </a:lnTo>
                    <a:lnTo>
                      <a:pt x="20288" y="59546"/>
                    </a:lnTo>
                    <a:cubicBezTo>
                      <a:pt x="32671" y="56022"/>
                      <a:pt x="44863" y="51164"/>
                      <a:pt x="54959" y="43734"/>
                    </a:cubicBezTo>
                    <a:cubicBezTo>
                      <a:pt x="60008" y="40020"/>
                      <a:pt x="64389" y="35448"/>
                      <a:pt x="67151" y="30018"/>
                    </a:cubicBezTo>
                    <a:cubicBezTo>
                      <a:pt x="69914" y="24684"/>
                      <a:pt x="70961" y="18398"/>
                      <a:pt x="69628" y="12492"/>
                    </a:cubicBezTo>
                    <a:cubicBezTo>
                      <a:pt x="68961" y="9635"/>
                      <a:pt x="67723" y="6682"/>
                      <a:pt x="65818" y="5158"/>
                    </a:cubicBezTo>
                    <a:cubicBezTo>
                      <a:pt x="63913" y="3539"/>
                      <a:pt x="61055" y="3539"/>
                      <a:pt x="58007" y="4301"/>
                    </a:cubicBezTo>
                    <a:cubicBezTo>
                      <a:pt x="52006" y="5730"/>
                      <a:pt x="45910" y="8778"/>
                      <a:pt x="39433" y="10587"/>
                    </a:cubicBezTo>
                    <a:cubicBezTo>
                      <a:pt x="36195" y="11540"/>
                      <a:pt x="32861" y="12111"/>
                      <a:pt x="29527" y="12397"/>
                    </a:cubicBezTo>
                    <a:cubicBezTo>
                      <a:pt x="26194" y="12683"/>
                      <a:pt x="22765" y="12492"/>
                      <a:pt x="19526" y="12016"/>
                    </a:cubicBezTo>
                    <a:cubicBezTo>
                      <a:pt x="12954" y="11064"/>
                      <a:pt x="6572" y="9730"/>
                      <a:pt x="0" y="10587"/>
                    </a:cubicBezTo>
                    <a:cubicBezTo>
                      <a:pt x="3239" y="10016"/>
                      <a:pt x="6572" y="9730"/>
                      <a:pt x="9811" y="9825"/>
                    </a:cubicBezTo>
                    <a:cubicBezTo>
                      <a:pt x="13145" y="9921"/>
                      <a:pt x="16383" y="10397"/>
                      <a:pt x="19622" y="10587"/>
                    </a:cubicBezTo>
                    <a:cubicBezTo>
                      <a:pt x="22860" y="10873"/>
                      <a:pt x="26099" y="10778"/>
                      <a:pt x="29242" y="10397"/>
                    </a:cubicBezTo>
                    <a:cubicBezTo>
                      <a:pt x="32385" y="9921"/>
                      <a:pt x="35528" y="9159"/>
                      <a:pt x="38576" y="8016"/>
                    </a:cubicBezTo>
                    <a:cubicBezTo>
                      <a:pt x="41624" y="6968"/>
                      <a:pt x="44577" y="5730"/>
                      <a:pt x="47625" y="4396"/>
                    </a:cubicBezTo>
                    <a:cubicBezTo>
                      <a:pt x="50673" y="3063"/>
                      <a:pt x="53721" y="1729"/>
                      <a:pt x="57055" y="777"/>
                    </a:cubicBezTo>
                    <a:cubicBezTo>
                      <a:pt x="58769" y="300"/>
                      <a:pt x="60484" y="-81"/>
                      <a:pt x="62484" y="15"/>
                    </a:cubicBezTo>
                    <a:cubicBezTo>
                      <a:pt x="64389" y="110"/>
                      <a:pt x="66485" y="682"/>
                      <a:pt x="68199" y="1920"/>
                    </a:cubicBezTo>
                    <a:cubicBezTo>
                      <a:pt x="69818" y="3158"/>
                      <a:pt x="71056" y="4777"/>
                      <a:pt x="71914" y="6396"/>
                    </a:cubicBezTo>
                    <a:cubicBezTo>
                      <a:pt x="72771" y="8016"/>
                      <a:pt x="73343" y="9730"/>
                      <a:pt x="73819" y="11445"/>
                    </a:cubicBezTo>
                    <a:cubicBezTo>
                      <a:pt x="75629" y="18303"/>
                      <a:pt x="74676" y="25827"/>
                      <a:pt x="71533" y="32209"/>
                    </a:cubicBezTo>
                    <a:cubicBezTo>
                      <a:pt x="68390" y="38591"/>
                      <a:pt x="63532" y="43734"/>
                      <a:pt x="58102" y="47925"/>
                    </a:cubicBezTo>
                    <a:cubicBezTo>
                      <a:pt x="52673" y="52116"/>
                      <a:pt x="46768" y="55450"/>
                      <a:pt x="40577" y="58117"/>
                    </a:cubicBezTo>
                    <a:cubicBezTo>
                      <a:pt x="34481" y="60879"/>
                      <a:pt x="28099" y="63070"/>
                      <a:pt x="21717" y="64975"/>
                    </a:cubicBezTo>
                    <a:lnTo>
                      <a:pt x="23527" y="61070"/>
                    </a:lnTo>
                    <a:cubicBezTo>
                      <a:pt x="25718" y="65737"/>
                      <a:pt x="26670" y="70785"/>
                      <a:pt x="26289" y="75834"/>
                    </a:cubicBezTo>
                    <a:cubicBezTo>
                      <a:pt x="26099" y="78405"/>
                      <a:pt x="25622" y="80882"/>
                      <a:pt x="24670" y="83358"/>
                    </a:cubicBezTo>
                    <a:cubicBezTo>
                      <a:pt x="23717" y="85835"/>
                      <a:pt x="22193" y="88311"/>
                      <a:pt x="19717" y="90121"/>
                    </a:cubicBezTo>
                    <a:lnTo>
                      <a:pt x="19812" y="85644"/>
                    </a:lnTo>
                    <a:cubicBezTo>
                      <a:pt x="21812" y="87168"/>
                      <a:pt x="24384" y="88407"/>
                      <a:pt x="27051" y="89550"/>
                    </a:cubicBezTo>
                    <a:cubicBezTo>
                      <a:pt x="29718" y="90693"/>
                      <a:pt x="32480" y="91645"/>
                      <a:pt x="35243" y="92598"/>
                    </a:cubicBezTo>
                    <a:cubicBezTo>
                      <a:pt x="40767" y="94598"/>
                      <a:pt x="46482" y="96503"/>
                      <a:pt x="52102" y="98789"/>
                    </a:cubicBezTo>
                    <a:cubicBezTo>
                      <a:pt x="63246" y="103170"/>
                      <a:pt x="74390" y="108885"/>
                      <a:pt x="83249" y="117553"/>
                    </a:cubicBezTo>
                    <a:cubicBezTo>
                      <a:pt x="92202" y="126126"/>
                      <a:pt x="97822" y="137937"/>
                      <a:pt x="99155" y="149938"/>
                    </a:cubicBezTo>
                    <a:cubicBezTo>
                      <a:pt x="100965" y="162511"/>
                      <a:pt x="99250" y="174608"/>
                      <a:pt x="96107" y="186038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4CD23E5A-90CB-4A63-93B1-8202E7087F4D}"/>
                  </a:ext>
                </a:extLst>
              </p:cNvPr>
              <p:cNvSpPr/>
              <p:nvPr/>
            </p:nvSpPr>
            <p:spPr>
              <a:xfrm>
                <a:off x="1955836" y="1998155"/>
                <a:ext cx="36508" cy="52481"/>
              </a:xfrm>
              <a:custGeom>
                <a:avLst/>
                <a:gdLst>
                  <a:gd name="connsiteX0" fmla="*/ 36508 w 36508"/>
                  <a:gd name="connsiteY0" fmla="*/ 380 h 52481"/>
                  <a:gd name="connsiteX1" fmla="*/ 20030 w 36508"/>
                  <a:gd name="connsiteY1" fmla="*/ 6666 h 52481"/>
                  <a:gd name="connsiteX2" fmla="*/ 8695 w 36508"/>
                  <a:gd name="connsiteY2" fmla="*/ 18382 h 52481"/>
                  <a:gd name="connsiteX3" fmla="*/ 4599 w 36508"/>
                  <a:gd name="connsiteY3" fmla="*/ 34574 h 52481"/>
                  <a:gd name="connsiteX4" fmla="*/ 4980 w 36508"/>
                  <a:gd name="connsiteY4" fmla="*/ 52481 h 52481"/>
                  <a:gd name="connsiteX5" fmla="*/ 123 w 36508"/>
                  <a:gd name="connsiteY5" fmla="*/ 34669 h 52481"/>
                  <a:gd name="connsiteX6" fmla="*/ 3647 w 36508"/>
                  <a:gd name="connsiteY6" fmla="*/ 15810 h 52481"/>
                  <a:gd name="connsiteX7" fmla="*/ 18030 w 36508"/>
                  <a:gd name="connsiteY7" fmla="*/ 2761 h 52481"/>
                  <a:gd name="connsiteX8" fmla="*/ 36508 w 36508"/>
                  <a:gd name="connsiteY8" fmla="*/ 380 h 5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508" h="52481">
                    <a:moveTo>
                      <a:pt x="36508" y="380"/>
                    </a:moveTo>
                    <a:cubicBezTo>
                      <a:pt x="30507" y="1808"/>
                      <a:pt x="24983" y="3713"/>
                      <a:pt x="20030" y="6666"/>
                    </a:cubicBezTo>
                    <a:cubicBezTo>
                      <a:pt x="15172" y="9619"/>
                      <a:pt x="11267" y="13524"/>
                      <a:pt x="8695" y="18382"/>
                    </a:cubicBezTo>
                    <a:cubicBezTo>
                      <a:pt x="6123" y="23144"/>
                      <a:pt x="4980" y="28764"/>
                      <a:pt x="4599" y="34574"/>
                    </a:cubicBezTo>
                    <a:cubicBezTo>
                      <a:pt x="4218" y="40385"/>
                      <a:pt x="4599" y="46290"/>
                      <a:pt x="4980" y="52481"/>
                    </a:cubicBezTo>
                    <a:cubicBezTo>
                      <a:pt x="2313" y="46957"/>
                      <a:pt x="599" y="40956"/>
                      <a:pt x="123" y="34669"/>
                    </a:cubicBezTo>
                    <a:cubicBezTo>
                      <a:pt x="-354" y="28383"/>
                      <a:pt x="504" y="21715"/>
                      <a:pt x="3647" y="15810"/>
                    </a:cubicBezTo>
                    <a:cubicBezTo>
                      <a:pt x="6695" y="9905"/>
                      <a:pt x="12029" y="5237"/>
                      <a:pt x="18030" y="2761"/>
                    </a:cubicBezTo>
                    <a:cubicBezTo>
                      <a:pt x="24030" y="284"/>
                      <a:pt x="30507" y="-573"/>
                      <a:pt x="36508" y="38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9D610C2-8ADF-442D-BBC1-5B195FDC2C59}"/>
                  </a:ext>
                </a:extLst>
              </p:cNvPr>
              <p:cNvSpPr/>
              <p:nvPr/>
            </p:nvSpPr>
            <p:spPr>
              <a:xfrm>
                <a:off x="1889736" y="1905380"/>
                <a:ext cx="36373" cy="32575"/>
              </a:xfrm>
              <a:custGeom>
                <a:avLst/>
                <a:gdLst>
                  <a:gd name="connsiteX0" fmla="*/ 35075 w 36373"/>
                  <a:gd name="connsiteY0" fmla="*/ 0 h 32575"/>
                  <a:gd name="connsiteX1" fmla="*/ 35552 w 36373"/>
                  <a:gd name="connsiteY1" fmla="*/ 12383 h 32575"/>
                  <a:gd name="connsiteX2" fmla="*/ 28217 w 36373"/>
                  <a:gd name="connsiteY2" fmla="*/ 23051 h 32575"/>
                  <a:gd name="connsiteX3" fmla="*/ 17264 w 36373"/>
                  <a:gd name="connsiteY3" fmla="*/ 29432 h 32575"/>
                  <a:gd name="connsiteX4" fmla="*/ 5167 w 36373"/>
                  <a:gd name="connsiteY4" fmla="*/ 32385 h 32575"/>
                  <a:gd name="connsiteX5" fmla="*/ 3738 w 36373"/>
                  <a:gd name="connsiteY5" fmla="*/ 32576 h 32575"/>
                  <a:gd name="connsiteX6" fmla="*/ 2976 w 36373"/>
                  <a:gd name="connsiteY6" fmla="*/ 31623 h 32575"/>
                  <a:gd name="connsiteX7" fmla="*/ 1357 w 36373"/>
                  <a:gd name="connsiteY7" fmla="*/ 28670 h 32575"/>
                  <a:gd name="connsiteX8" fmla="*/ 595 w 36373"/>
                  <a:gd name="connsiteY8" fmla="*/ 25908 h 32575"/>
                  <a:gd name="connsiteX9" fmla="*/ 23 w 36373"/>
                  <a:gd name="connsiteY9" fmla="*/ 20479 h 32575"/>
                  <a:gd name="connsiteX10" fmla="*/ 690 w 36373"/>
                  <a:gd name="connsiteY10" fmla="*/ 9906 h 32575"/>
                  <a:gd name="connsiteX11" fmla="*/ 2024 w 36373"/>
                  <a:gd name="connsiteY11" fmla="*/ 14954 h 32575"/>
                  <a:gd name="connsiteX12" fmla="*/ 3262 w 36373"/>
                  <a:gd name="connsiteY12" fmla="*/ 19907 h 32575"/>
                  <a:gd name="connsiteX13" fmla="*/ 4691 w 36373"/>
                  <a:gd name="connsiteY13" fmla="*/ 24670 h 32575"/>
                  <a:gd name="connsiteX14" fmla="*/ 6596 w 36373"/>
                  <a:gd name="connsiteY14" fmla="*/ 28194 h 32575"/>
                  <a:gd name="connsiteX15" fmla="*/ 4405 w 36373"/>
                  <a:gd name="connsiteY15" fmla="*/ 27432 h 32575"/>
                  <a:gd name="connsiteX16" fmla="*/ 15263 w 36373"/>
                  <a:gd name="connsiteY16" fmla="*/ 24098 h 32575"/>
                  <a:gd name="connsiteX17" fmla="*/ 25074 w 36373"/>
                  <a:gd name="connsiteY17" fmla="*/ 18860 h 32575"/>
                  <a:gd name="connsiteX18" fmla="*/ 32313 w 36373"/>
                  <a:gd name="connsiteY18" fmla="*/ 10954 h 32575"/>
                  <a:gd name="connsiteX19" fmla="*/ 35075 w 36373"/>
                  <a:gd name="connsiteY19" fmla="*/ 0 h 3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373" h="32575">
                    <a:moveTo>
                      <a:pt x="35075" y="0"/>
                    </a:moveTo>
                    <a:cubicBezTo>
                      <a:pt x="36504" y="3810"/>
                      <a:pt x="36885" y="8192"/>
                      <a:pt x="35552" y="12383"/>
                    </a:cubicBezTo>
                    <a:cubicBezTo>
                      <a:pt x="34313" y="16574"/>
                      <a:pt x="31551" y="20288"/>
                      <a:pt x="28217" y="23051"/>
                    </a:cubicBezTo>
                    <a:cubicBezTo>
                      <a:pt x="24884" y="25908"/>
                      <a:pt x="21169" y="27908"/>
                      <a:pt x="17264" y="29432"/>
                    </a:cubicBezTo>
                    <a:cubicBezTo>
                      <a:pt x="13358" y="30956"/>
                      <a:pt x="9263" y="31909"/>
                      <a:pt x="5167" y="32385"/>
                    </a:cubicBezTo>
                    <a:lnTo>
                      <a:pt x="3738" y="32576"/>
                    </a:lnTo>
                    <a:lnTo>
                      <a:pt x="2976" y="31623"/>
                    </a:lnTo>
                    <a:cubicBezTo>
                      <a:pt x="2119" y="30575"/>
                      <a:pt x="1738" y="29623"/>
                      <a:pt x="1357" y="28670"/>
                    </a:cubicBezTo>
                    <a:cubicBezTo>
                      <a:pt x="1071" y="27718"/>
                      <a:pt x="785" y="26765"/>
                      <a:pt x="595" y="25908"/>
                    </a:cubicBezTo>
                    <a:cubicBezTo>
                      <a:pt x="214" y="24098"/>
                      <a:pt x="119" y="22289"/>
                      <a:pt x="23" y="20479"/>
                    </a:cubicBezTo>
                    <a:cubicBezTo>
                      <a:pt x="-72" y="16955"/>
                      <a:pt x="119" y="13430"/>
                      <a:pt x="690" y="9906"/>
                    </a:cubicBezTo>
                    <a:cubicBezTo>
                      <a:pt x="1166" y="11621"/>
                      <a:pt x="1547" y="13335"/>
                      <a:pt x="2024" y="14954"/>
                    </a:cubicBezTo>
                    <a:cubicBezTo>
                      <a:pt x="2405" y="16669"/>
                      <a:pt x="2881" y="18288"/>
                      <a:pt x="3262" y="19907"/>
                    </a:cubicBezTo>
                    <a:cubicBezTo>
                      <a:pt x="3643" y="21527"/>
                      <a:pt x="4214" y="23146"/>
                      <a:pt x="4691" y="24670"/>
                    </a:cubicBezTo>
                    <a:cubicBezTo>
                      <a:pt x="5167" y="26099"/>
                      <a:pt x="6024" y="27623"/>
                      <a:pt x="6596" y="28194"/>
                    </a:cubicBezTo>
                    <a:lnTo>
                      <a:pt x="4405" y="27432"/>
                    </a:lnTo>
                    <a:cubicBezTo>
                      <a:pt x="8120" y="26575"/>
                      <a:pt x="11739" y="25432"/>
                      <a:pt x="15263" y="24098"/>
                    </a:cubicBezTo>
                    <a:cubicBezTo>
                      <a:pt x="18788" y="22670"/>
                      <a:pt x="22121" y="21050"/>
                      <a:pt x="25074" y="18860"/>
                    </a:cubicBezTo>
                    <a:cubicBezTo>
                      <a:pt x="28027" y="16764"/>
                      <a:pt x="30599" y="14192"/>
                      <a:pt x="32313" y="10954"/>
                    </a:cubicBezTo>
                    <a:cubicBezTo>
                      <a:pt x="34028" y="7811"/>
                      <a:pt x="34885" y="4096"/>
                      <a:pt x="35075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3A29060-AFCE-4A7F-BA5B-B0BD74217C7A}"/>
                  </a:ext>
                </a:extLst>
              </p:cNvPr>
              <p:cNvSpPr/>
              <p:nvPr/>
            </p:nvSpPr>
            <p:spPr>
              <a:xfrm>
                <a:off x="1855755" y="1957863"/>
                <a:ext cx="24479" cy="10302"/>
              </a:xfrm>
              <a:custGeom>
                <a:avLst/>
                <a:gdLst>
                  <a:gd name="connsiteX0" fmla="*/ 24479 w 24479"/>
                  <a:gd name="connsiteY0" fmla="*/ 7334 h 10302"/>
                  <a:gd name="connsiteX1" fmla="*/ 17717 w 24479"/>
                  <a:gd name="connsiteY1" fmla="*/ 10192 h 10302"/>
                  <a:gd name="connsiteX2" fmla="*/ 10477 w 24479"/>
                  <a:gd name="connsiteY2" fmla="*/ 9525 h 10302"/>
                  <a:gd name="connsiteX3" fmla="*/ 4000 w 24479"/>
                  <a:gd name="connsiteY3" fmla="*/ 6096 h 10302"/>
                  <a:gd name="connsiteX4" fmla="*/ 0 w 24479"/>
                  <a:gd name="connsiteY4" fmla="*/ 0 h 10302"/>
                  <a:gd name="connsiteX5" fmla="*/ 6286 w 24479"/>
                  <a:gd name="connsiteY5" fmla="*/ 2286 h 10302"/>
                  <a:gd name="connsiteX6" fmla="*/ 12097 w 24479"/>
                  <a:gd name="connsiteY6" fmla="*/ 4096 h 10302"/>
                  <a:gd name="connsiteX7" fmla="*/ 18002 w 24479"/>
                  <a:gd name="connsiteY7" fmla="*/ 5715 h 10302"/>
                  <a:gd name="connsiteX8" fmla="*/ 24479 w 24479"/>
                  <a:gd name="connsiteY8" fmla="*/ 7334 h 1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479" h="10302">
                    <a:moveTo>
                      <a:pt x="24479" y="7334"/>
                    </a:moveTo>
                    <a:cubicBezTo>
                      <a:pt x="22669" y="9144"/>
                      <a:pt x="20098" y="9906"/>
                      <a:pt x="17717" y="10192"/>
                    </a:cubicBezTo>
                    <a:cubicBezTo>
                      <a:pt x="15240" y="10477"/>
                      <a:pt x="12859" y="10192"/>
                      <a:pt x="10477" y="9525"/>
                    </a:cubicBezTo>
                    <a:cubicBezTo>
                      <a:pt x="8096" y="8858"/>
                      <a:pt x="5905" y="7715"/>
                      <a:pt x="4000" y="6096"/>
                    </a:cubicBezTo>
                    <a:cubicBezTo>
                      <a:pt x="2096" y="4477"/>
                      <a:pt x="571" y="2476"/>
                      <a:pt x="0" y="0"/>
                    </a:cubicBezTo>
                    <a:cubicBezTo>
                      <a:pt x="2381" y="857"/>
                      <a:pt x="4381" y="1619"/>
                      <a:pt x="6286" y="2286"/>
                    </a:cubicBezTo>
                    <a:cubicBezTo>
                      <a:pt x="8287" y="2953"/>
                      <a:pt x="10192" y="3524"/>
                      <a:pt x="12097" y="4096"/>
                    </a:cubicBezTo>
                    <a:lnTo>
                      <a:pt x="18002" y="5715"/>
                    </a:lnTo>
                    <a:cubicBezTo>
                      <a:pt x="20098" y="6287"/>
                      <a:pt x="22098" y="6858"/>
                      <a:pt x="24479" y="733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8346FA8-B411-44D7-941D-A5440C407885}"/>
                  </a:ext>
                </a:extLst>
              </p:cNvPr>
              <p:cNvSpPr/>
              <p:nvPr/>
            </p:nvSpPr>
            <p:spPr>
              <a:xfrm>
                <a:off x="1898904" y="2100642"/>
                <a:ext cx="46577" cy="9440"/>
              </a:xfrm>
              <a:custGeom>
                <a:avLst/>
                <a:gdLst>
                  <a:gd name="connsiteX0" fmla="*/ 46577 w 46577"/>
                  <a:gd name="connsiteY0" fmla="*/ 0 h 9440"/>
                  <a:gd name="connsiteX1" fmla="*/ 36195 w 46577"/>
                  <a:gd name="connsiteY1" fmla="*/ 6953 h 9440"/>
                  <a:gd name="connsiteX2" fmla="*/ 23717 w 46577"/>
                  <a:gd name="connsiteY2" fmla="*/ 9430 h 9440"/>
                  <a:gd name="connsiteX3" fmla="*/ 11240 w 46577"/>
                  <a:gd name="connsiteY3" fmla="*/ 7811 h 9440"/>
                  <a:gd name="connsiteX4" fmla="*/ 0 w 46577"/>
                  <a:gd name="connsiteY4" fmla="*/ 2572 h 9440"/>
                  <a:gd name="connsiteX5" fmla="*/ 12002 w 46577"/>
                  <a:gd name="connsiteY5" fmla="*/ 3429 h 9440"/>
                  <a:gd name="connsiteX6" fmla="*/ 23527 w 46577"/>
                  <a:gd name="connsiteY6" fmla="*/ 3810 h 9440"/>
                  <a:gd name="connsiteX7" fmla="*/ 34861 w 46577"/>
                  <a:gd name="connsiteY7" fmla="*/ 2762 h 9440"/>
                  <a:gd name="connsiteX8" fmla="*/ 46577 w 46577"/>
                  <a:gd name="connsiteY8" fmla="*/ 0 h 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577" h="9440">
                    <a:moveTo>
                      <a:pt x="46577" y="0"/>
                    </a:moveTo>
                    <a:cubicBezTo>
                      <a:pt x="43815" y="3143"/>
                      <a:pt x="40100" y="5429"/>
                      <a:pt x="36195" y="6953"/>
                    </a:cubicBezTo>
                    <a:cubicBezTo>
                      <a:pt x="32194" y="8477"/>
                      <a:pt x="28004" y="9335"/>
                      <a:pt x="23717" y="9430"/>
                    </a:cubicBezTo>
                    <a:cubicBezTo>
                      <a:pt x="19526" y="9525"/>
                      <a:pt x="15240" y="8954"/>
                      <a:pt x="11240" y="7811"/>
                    </a:cubicBezTo>
                    <a:cubicBezTo>
                      <a:pt x="7239" y="6668"/>
                      <a:pt x="3429" y="4953"/>
                      <a:pt x="0" y="2572"/>
                    </a:cubicBezTo>
                    <a:cubicBezTo>
                      <a:pt x="4191" y="2762"/>
                      <a:pt x="8096" y="3239"/>
                      <a:pt x="12002" y="3429"/>
                    </a:cubicBezTo>
                    <a:cubicBezTo>
                      <a:pt x="15907" y="3715"/>
                      <a:pt x="19717" y="3810"/>
                      <a:pt x="23527" y="3810"/>
                    </a:cubicBezTo>
                    <a:cubicBezTo>
                      <a:pt x="27337" y="3715"/>
                      <a:pt x="31052" y="3429"/>
                      <a:pt x="34861" y="2762"/>
                    </a:cubicBezTo>
                    <a:cubicBezTo>
                      <a:pt x="38767" y="2096"/>
                      <a:pt x="42577" y="1048"/>
                      <a:pt x="46577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9446FE2F-5B8C-4B6D-98FF-511040657D41}"/>
                  </a:ext>
                </a:extLst>
              </p:cNvPr>
              <p:cNvSpPr/>
              <p:nvPr/>
            </p:nvSpPr>
            <p:spPr>
              <a:xfrm>
                <a:off x="1972246" y="2071115"/>
                <a:ext cx="37814" cy="17145"/>
              </a:xfrm>
              <a:custGeom>
                <a:avLst/>
                <a:gdLst>
                  <a:gd name="connsiteX0" fmla="*/ 37814 w 37814"/>
                  <a:gd name="connsiteY0" fmla="*/ 0 h 17145"/>
                  <a:gd name="connsiteX1" fmla="*/ 29051 w 37814"/>
                  <a:gd name="connsiteY1" fmla="*/ 6763 h 17145"/>
                  <a:gd name="connsiteX2" fmla="*/ 18860 w 37814"/>
                  <a:gd name="connsiteY2" fmla="*/ 10001 h 17145"/>
                  <a:gd name="connsiteX3" fmla="*/ 9049 w 37814"/>
                  <a:gd name="connsiteY3" fmla="*/ 12573 h 17145"/>
                  <a:gd name="connsiteX4" fmla="*/ 0 w 37814"/>
                  <a:gd name="connsiteY4" fmla="*/ 17145 h 17145"/>
                  <a:gd name="connsiteX5" fmla="*/ 7144 w 37814"/>
                  <a:gd name="connsiteY5" fmla="*/ 8477 h 17145"/>
                  <a:gd name="connsiteX6" fmla="*/ 17431 w 37814"/>
                  <a:gd name="connsiteY6" fmla="*/ 4381 h 17145"/>
                  <a:gd name="connsiteX7" fmla="*/ 27718 w 37814"/>
                  <a:gd name="connsiteY7" fmla="*/ 2381 h 17145"/>
                  <a:gd name="connsiteX8" fmla="*/ 37814 w 37814"/>
                  <a:gd name="connsiteY8" fmla="*/ 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814" h="17145">
                    <a:moveTo>
                      <a:pt x="37814" y="0"/>
                    </a:moveTo>
                    <a:cubicBezTo>
                      <a:pt x="35909" y="3334"/>
                      <a:pt x="32385" y="5334"/>
                      <a:pt x="29051" y="6763"/>
                    </a:cubicBezTo>
                    <a:cubicBezTo>
                      <a:pt x="25622" y="8192"/>
                      <a:pt x="22193" y="9144"/>
                      <a:pt x="18860" y="10001"/>
                    </a:cubicBezTo>
                    <a:cubicBezTo>
                      <a:pt x="15526" y="10858"/>
                      <a:pt x="12192" y="11621"/>
                      <a:pt x="9049" y="12573"/>
                    </a:cubicBezTo>
                    <a:cubicBezTo>
                      <a:pt x="5906" y="13621"/>
                      <a:pt x="2953" y="14859"/>
                      <a:pt x="0" y="17145"/>
                    </a:cubicBezTo>
                    <a:cubicBezTo>
                      <a:pt x="857" y="13430"/>
                      <a:pt x="3905" y="10477"/>
                      <a:pt x="7144" y="8477"/>
                    </a:cubicBezTo>
                    <a:cubicBezTo>
                      <a:pt x="10382" y="6477"/>
                      <a:pt x="14002" y="5239"/>
                      <a:pt x="17431" y="4381"/>
                    </a:cubicBezTo>
                    <a:cubicBezTo>
                      <a:pt x="20955" y="3429"/>
                      <a:pt x="24384" y="2953"/>
                      <a:pt x="27718" y="2381"/>
                    </a:cubicBezTo>
                    <a:cubicBezTo>
                      <a:pt x="31147" y="1905"/>
                      <a:pt x="34385" y="1429"/>
                      <a:pt x="37814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4">
              <a:extLst>
                <a:ext uri="{FF2B5EF4-FFF2-40B4-BE49-F238E27FC236}">
                  <a16:creationId xmlns:a16="http://schemas.microsoft.com/office/drawing/2014/main" id="{FF671C98-C097-423A-B9EC-957F80A0D967}"/>
                </a:ext>
              </a:extLst>
            </p:cNvPr>
            <p:cNvGrpSpPr/>
            <p:nvPr/>
          </p:nvGrpSpPr>
          <p:grpSpPr>
            <a:xfrm>
              <a:off x="1482847" y="1756633"/>
              <a:ext cx="298845" cy="917700"/>
              <a:chOff x="1482847" y="1756633"/>
              <a:chExt cx="298845" cy="917700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F931EA2-0A98-4BE7-A41E-1BE102CE11E1}"/>
                  </a:ext>
                </a:extLst>
              </p:cNvPr>
              <p:cNvSpPr/>
              <p:nvPr/>
            </p:nvSpPr>
            <p:spPr>
              <a:xfrm>
                <a:off x="1482847" y="1756633"/>
                <a:ext cx="298845" cy="759013"/>
              </a:xfrm>
              <a:custGeom>
                <a:avLst/>
                <a:gdLst>
                  <a:gd name="connsiteX0" fmla="*/ 50678 w 298845"/>
                  <a:gd name="connsiteY0" fmla="*/ 759014 h 759013"/>
                  <a:gd name="connsiteX1" fmla="*/ 84396 w 298845"/>
                  <a:gd name="connsiteY1" fmla="*/ 749774 h 759013"/>
                  <a:gd name="connsiteX2" fmla="*/ 255846 w 298845"/>
                  <a:gd name="connsiteY2" fmla="*/ 749774 h 759013"/>
                  <a:gd name="connsiteX3" fmla="*/ 266038 w 298845"/>
                  <a:gd name="connsiteY3" fmla="*/ 682433 h 759013"/>
                  <a:gd name="connsiteX4" fmla="*/ 251655 w 298845"/>
                  <a:gd name="connsiteY4" fmla="*/ 484598 h 759013"/>
                  <a:gd name="connsiteX5" fmla="*/ 240892 w 298845"/>
                  <a:gd name="connsiteY5" fmla="*/ 254951 h 759013"/>
                  <a:gd name="connsiteX6" fmla="*/ 284707 w 298845"/>
                  <a:gd name="connsiteY6" fmla="*/ 178179 h 759013"/>
                  <a:gd name="connsiteX7" fmla="*/ 298042 w 298845"/>
                  <a:gd name="connsiteY7" fmla="*/ 77024 h 759013"/>
                  <a:gd name="connsiteX8" fmla="*/ 265371 w 298845"/>
                  <a:gd name="connsiteY8" fmla="*/ 26922 h 759013"/>
                  <a:gd name="connsiteX9" fmla="*/ 234320 w 298845"/>
                  <a:gd name="connsiteY9" fmla="*/ 23112 h 759013"/>
                  <a:gd name="connsiteX10" fmla="*/ 219366 w 298845"/>
                  <a:gd name="connsiteY10" fmla="*/ 11015 h 759013"/>
                  <a:gd name="connsiteX11" fmla="*/ 180980 w 298845"/>
                  <a:gd name="connsiteY11" fmla="*/ 13587 h 759013"/>
                  <a:gd name="connsiteX12" fmla="*/ 161358 w 298845"/>
                  <a:gd name="connsiteY12" fmla="*/ 919 h 759013"/>
                  <a:gd name="connsiteX13" fmla="*/ 115353 w 298845"/>
                  <a:gd name="connsiteY13" fmla="*/ 9777 h 759013"/>
                  <a:gd name="connsiteX14" fmla="*/ 77919 w 298845"/>
                  <a:gd name="connsiteY14" fmla="*/ 11682 h 759013"/>
                  <a:gd name="connsiteX15" fmla="*/ 60774 w 298845"/>
                  <a:gd name="connsiteY15" fmla="*/ 44639 h 759013"/>
                  <a:gd name="connsiteX16" fmla="*/ 7530 w 298845"/>
                  <a:gd name="connsiteY16" fmla="*/ 57974 h 759013"/>
                  <a:gd name="connsiteX17" fmla="*/ 3719 w 298845"/>
                  <a:gd name="connsiteY17" fmla="*/ 170273 h 759013"/>
                  <a:gd name="connsiteX18" fmla="*/ 85539 w 298845"/>
                  <a:gd name="connsiteY18" fmla="*/ 268286 h 759013"/>
                  <a:gd name="connsiteX19" fmla="*/ 50678 w 298845"/>
                  <a:gd name="connsiteY19" fmla="*/ 759014 h 75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8845" h="759013">
                    <a:moveTo>
                      <a:pt x="50678" y="759014"/>
                    </a:moveTo>
                    <a:lnTo>
                      <a:pt x="84396" y="749774"/>
                    </a:lnTo>
                    <a:lnTo>
                      <a:pt x="255846" y="749774"/>
                    </a:lnTo>
                    <a:cubicBezTo>
                      <a:pt x="266133" y="738821"/>
                      <a:pt x="271848" y="719009"/>
                      <a:pt x="266038" y="682433"/>
                    </a:cubicBezTo>
                    <a:cubicBezTo>
                      <a:pt x="251655" y="592421"/>
                      <a:pt x="263085" y="567085"/>
                      <a:pt x="251655" y="484598"/>
                    </a:cubicBezTo>
                    <a:cubicBezTo>
                      <a:pt x="240225" y="402112"/>
                      <a:pt x="239559" y="262571"/>
                      <a:pt x="240892" y="254951"/>
                    </a:cubicBezTo>
                    <a:cubicBezTo>
                      <a:pt x="242130" y="247331"/>
                      <a:pt x="265657" y="233996"/>
                      <a:pt x="284707" y="178179"/>
                    </a:cubicBezTo>
                    <a:cubicBezTo>
                      <a:pt x="303757" y="122363"/>
                      <a:pt x="298042" y="77024"/>
                      <a:pt x="298042" y="77024"/>
                    </a:cubicBezTo>
                    <a:cubicBezTo>
                      <a:pt x="290708" y="54164"/>
                      <a:pt x="277373" y="32923"/>
                      <a:pt x="265371" y="26922"/>
                    </a:cubicBezTo>
                    <a:cubicBezTo>
                      <a:pt x="253274" y="20921"/>
                      <a:pt x="234320" y="23112"/>
                      <a:pt x="234320" y="23112"/>
                    </a:cubicBezTo>
                    <a:cubicBezTo>
                      <a:pt x="234320" y="23112"/>
                      <a:pt x="229272" y="17683"/>
                      <a:pt x="219366" y="11015"/>
                    </a:cubicBezTo>
                    <a:cubicBezTo>
                      <a:pt x="209555" y="4348"/>
                      <a:pt x="180980" y="13587"/>
                      <a:pt x="180980" y="13587"/>
                    </a:cubicBezTo>
                    <a:cubicBezTo>
                      <a:pt x="180980" y="13587"/>
                      <a:pt x="172407" y="5300"/>
                      <a:pt x="161358" y="919"/>
                    </a:cubicBezTo>
                    <a:cubicBezTo>
                      <a:pt x="150214" y="-3558"/>
                      <a:pt x="115353" y="9777"/>
                      <a:pt x="115353" y="9777"/>
                    </a:cubicBezTo>
                    <a:cubicBezTo>
                      <a:pt x="115353" y="9777"/>
                      <a:pt x="93159" y="3776"/>
                      <a:pt x="77919" y="11682"/>
                    </a:cubicBezTo>
                    <a:cubicBezTo>
                      <a:pt x="62679" y="19588"/>
                      <a:pt x="60774" y="44639"/>
                      <a:pt x="60774" y="44639"/>
                    </a:cubicBezTo>
                    <a:cubicBezTo>
                      <a:pt x="60774" y="44639"/>
                      <a:pt x="17912" y="34161"/>
                      <a:pt x="7530" y="57974"/>
                    </a:cubicBezTo>
                    <a:cubicBezTo>
                      <a:pt x="-2948" y="81786"/>
                      <a:pt x="-757" y="154652"/>
                      <a:pt x="3719" y="170273"/>
                    </a:cubicBezTo>
                    <a:cubicBezTo>
                      <a:pt x="8196" y="185799"/>
                      <a:pt x="79824" y="261618"/>
                      <a:pt x="85539" y="268286"/>
                    </a:cubicBezTo>
                    <a:cubicBezTo>
                      <a:pt x="91159" y="274858"/>
                      <a:pt x="50678" y="759014"/>
                      <a:pt x="50678" y="75901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658B83A0-4934-47DA-814A-75EAD9CC8587}"/>
                  </a:ext>
                </a:extLst>
              </p:cNvPr>
              <p:cNvSpPr/>
              <p:nvPr/>
            </p:nvSpPr>
            <p:spPr>
              <a:xfrm>
                <a:off x="1488846" y="1758082"/>
                <a:ext cx="290042" cy="916251"/>
              </a:xfrm>
              <a:custGeom>
                <a:avLst/>
                <a:gdLst>
                  <a:gd name="connsiteX0" fmla="*/ 88303 w 290042"/>
                  <a:gd name="connsiteY0" fmla="*/ 263599 h 916251"/>
                  <a:gd name="connsiteX1" fmla="*/ 47060 w 290042"/>
                  <a:gd name="connsiteY1" fmla="*/ 755279 h 916251"/>
                  <a:gd name="connsiteX2" fmla="*/ 69348 w 290042"/>
                  <a:gd name="connsiteY2" fmla="*/ 916252 h 916251"/>
                  <a:gd name="connsiteX3" fmla="*/ 235750 w 290042"/>
                  <a:gd name="connsiteY3" fmla="*/ 819097 h 916251"/>
                  <a:gd name="connsiteX4" fmla="*/ 256419 w 290042"/>
                  <a:gd name="connsiteY4" fmla="*/ 719179 h 916251"/>
                  <a:gd name="connsiteX5" fmla="*/ 227273 w 290042"/>
                  <a:gd name="connsiteY5" fmla="*/ 250359 h 916251"/>
                  <a:gd name="connsiteX6" fmla="*/ 290042 w 290042"/>
                  <a:gd name="connsiteY6" fmla="*/ 84814 h 916251"/>
                  <a:gd name="connsiteX7" fmla="*/ 267849 w 290042"/>
                  <a:gd name="connsiteY7" fmla="*/ 41666 h 916251"/>
                  <a:gd name="connsiteX8" fmla="*/ 222224 w 290042"/>
                  <a:gd name="connsiteY8" fmla="*/ 28617 h 916251"/>
                  <a:gd name="connsiteX9" fmla="*/ 172694 w 290042"/>
                  <a:gd name="connsiteY9" fmla="*/ 18330 h 916251"/>
                  <a:gd name="connsiteX10" fmla="*/ 110496 w 290042"/>
                  <a:gd name="connsiteY10" fmla="*/ 11186 h 916251"/>
                  <a:gd name="connsiteX11" fmla="*/ 57823 w 290042"/>
                  <a:gd name="connsiteY11" fmla="*/ 44809 h 916251"/>
                  <a:gd name="connsiteX12" fmla="*/ 4673 w 290042"/>
                  <a:gd name="connsiteY12" fmla="*/ 57573 h 916251"/>
                  <a:gd name="connsiteX13" fmla="*/ 3911 w 290042"/>
                  <a:gd name="connsiteY13" fmla="*/ 169777 h 916251"/>
                  <a:gd name="connsiteX14" fmla="*/ 88303 w 290042"/>
                  <a:gd name="connsiteY14" fmla="*/ 263599 h 91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0042" h="916251">
                    <a:moveTo>
                      <a:pt x="88303" y="263599"/>
                    </a:moveTo>
                    <a:lnTo>
                      <a:pt x="47060" y="755279"/>
                    </a:lnTo>
                    <a:lnTo>
                      <a:pt x="69348" y="916252"/>
                    </a:lnTo>
                    <a:lnTo>
                      <a:pt x="235750" y="819097"/>
                    </a:lnTo>
                    <a:lnTo>
                      <a:pt x="256419" y="719179"/>
                    </a:lnTo>
                    <a:cubicBezTo>
                      <a:pt x="256419" y="719179"/>
                      <a:pt x="220224" y="254169"/>
                      <a:pt x="227273" y="250359"/>
                    </a:cubicBezTo>
                    <a:cubicBezTo>
                      <a:pt x="267563" y="228356"/>
                      <a:pt x="290042" y="101959"/>
                      <a:pt x="290042" y="84814"/>
                    </a:cubicBezTo>
                    <a:cubicBezTo>
                      <a:pt x="290042" y="67669"/>
                      <a:pt x="276993" y="52144"/>
                      <a:pt x="267849" y="41666"/>
                    </a:cubicBezTo>
                    <a:cubicBezTo>
                      <a:pt x="252990" y="24807"/>
                      <a:pt x="234607" y="20997"/>
                      <a:pt x="222224" y="28617"/>
                    </a:cubicBezTo>
                    <a:cubicBezTo>
                      <a:pt x="219653" y="4519"/>
                      <a:pt x="180600" y="6709"/>
                      <a:pt x="172694" y="18330"/>
                    </a:cubicBezTo>
                    <a:cubicBezTo>
                      <a:pt x="159836" y="-9293"/>
                      <a:pt x="118116" y="-530"/>
                      <a:pt x="110496" y="11186"/>
                    </a:cubicBezTo>
                    <a:cubicBezTo>
                      <a:pt x="96685" y="10519"/>
                      <a:pt x="57823" y="3566"/>
                      <a:pt x="57823" y="44809"/>
                    </a:cubicBezTo>
                    <a:cubicBezTo>
                      <a:pt x="57823" y="44809"/>
                      <a:pt x="9245" y="41190"/>
                      <a:pt x="4673" y="57573"/>
                    </a:cubicBezTo>
                    <a:cubicBezTo>
                      <a:pt x="1625" y="68527"/>
                      <a:pt x="-3709" y="154918"/>
                      <a:pt x="3911" y="169777"/>
                    </a:cubicBezTo>
                    <a:cubicBezTo>
                      <a:pt x="12389" y="186160"/>
                      <a:pt x="88303" y="263599"/>
                      <a:pt x="88303" y="263599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141085A-D9A2-4B1F-8A4B-69B5ACB72EC6}"/>
                  </a:ext>
                </a:extLst>
              </p:cNvPr>
              <p:cNvSpPr/>
              <p:nvPr/>
            </p:nvSpPr>
            <p:spPr>
              <a:xfrm>
                <a:off x="1589042" y="2018227"/>
                <a:ext cx="105546" cy="19271"/>
              </a:xfrm>
              <a:custGeom>
                <a:avLst/>
                <a:gdLst>
                  <a:gd name="connsiteX0" fmla="*/ 12776 w 105546"/>
                  <a:gd name="connsiteY0" fmla="*/ 17455 h 19271"/>
                  <a:gd name="connsiteX1" fmla="*/ 93167 w 105546"/>
                  <a:gd name="connsiteY1" fmla="*/ 18598 h 19271"/>
                  <a:gd name="connsiteX2" fmla="*/ 98216 w 105546"/>
                  <a:gd name="connsiteY2" fmla="*/ 5168 h 19271"/>
                  <a:gd name="connsiteX3" fmla="*/ 6966 w 105546"/>
                  <a:gd name="connsiteY3" fmla="*/ 2025 h 19271"/>
                  <a:gd name="connsiteX4" fmla="*/ 12776 w 105546"/>
                  <a:gd name="connsiteY4" fmla="*/ 17455 h 19271"/>
                  <a:gd name="connsiteX5" fmla="*/ 12776 w 105546"/>
                  <a:gd name="connsiteY5" fmla="*/ 17455 h 19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546" h="19271">
                    <a:moveTo>
                      <a:pt x="12776" y="17455"/>
                    </a:moveTo>
                    <a:cubicBezTo>
                      <a:pt x="39065" y="17170"/>
                      <a:pt x="67545" y="10788"/>
                      <a:pt x="93167" y="18598"/>
                    </a:cubicBezTo>
                    <a:cubicBezTo>
                      <a:pt x="105645" y="22408"/>
                      <a:pt x="110979" y="8978"/>
                      <a:pt x="98216" y="5168"/>
                    </a:cubicBezTo>
                    <a:cubicBezTo>
                      <a:pt x="68212" y="-3976"/>
                      <a:pt x="37637" y="1739"/>
                      <a:pt x="6966" y="2025"/>
                    </a:cubicBezTo>
                    <a:cubicBezTo>
                      <a:pt x="-7036" y="2120"/>
                      <a:pt x="2775" y="17551"/>
                      <a:pt x="12776" y="17455"/>
                    </a:cubicBezTo>
                    <a:lnTo>
                      <a:pt x="12776" y="17455"/>
                    </a:lnTo>
                    <a:close/>
                  </a:path>
                </a:pathLst>
              </a:custGeom>
              <a:solidFill>
                <a:srgbClr val="D18F8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4" name="图形 4">
                <a:extLst>
                  <a:ext uri="{FF2B5EF4-FFF2-40B4-BE49-F238E27FC236}">
                    <a16:creationId xmlns:a16="http://schemas.microsoft.com/office/drawing/2014/main" id="{15CB96EB-B225-45CA-86D7-94CDFB9F1385}"/>
                  </a:ext>
                </a:extLst>
              </p:cNvPr>
              <p:cNvGrpSpPr/>
              <p:nvPr/>
            </p:nvGrpSpPr>
            <p:grpSpPr>
              <a:xfrm>
                <a:off x="1529354" y="1809454"/>
                <a:ext cx="240108" cy="181080"/>
                <a:chOff x="1529354" y="1809454"/>
                <a:chExt cx="240108" cy="181080"/>
              </a:xfrm>
              <a:solidFill>
                <a:srgbClr val="D18F87"/>
              </a:soli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86B9B80-2F9D-4DAF-B5FB-5C002379C9E2}"/>
                    </a:ext>
                  </a:extLst>
                </p:cNvPr>
                <p:cNvSpPr/>
                <p:nvPr/>
              </p:nvSpPr>
              <p:spPr>
                <a:xfrm>
                  <a:off x="1529354" y="1846800"/>
                  <a:ext cx="197813" cy="143734"/>
                </a:xfrm>
                <a:custGeom>
                  <a:avLst/>
                  <a:gdLst>
                    <a:gd name="connsiteX0" fmla="*/ 197813 w 197813"/>
                    <a:gd name="connsiteY0" fmla="*/ 54960 h 143734"/>
                    <a:gd name="connsiteX1" fmla="*/ 187336 w 197813"/>
                    <a:gd name="connsiteY1" fmla="*/ 50293 h 143734"/>
                    <a:gd name="connsiteX2" fmla="*/ 178001 w 197813"/>
                    <a:gd name="connsiteY2" fmla="*/ 40577 h 143734"/>
                    <a:gd name="connsiteX3" fmla="*/ 162666 w 197813"/>
                    <a:gd name="connsiteY3" fmla="*/ 60008 h 143734"/>
                    <a:gd name="connsiteX4" fmla="*/ 143235 w 197813"/>
                    <a:gd name="connsiteY4" fmla="*/ 60770 h 143734"/>
                    <a:gd name="connsiteX5" fmla="*/ 132662 w 197813"/>
                    <a:gd name="connsiteY5" fmla="*/ 55627 h 143734"/>
                    <a:gd name="connsiteX6" fmla="*/ 132567 w 197813"/>
                    <a:gd name="connsiteY6" fmla="*/ 55722 h 143734"/>
                    <a:gd name="connsiteX7" fmla="*/ 132377 w 197813"/>
                    <a:gd name="connsiteY7" fmla="*/ 55341 h 143734"/>
                    <a:gd name="connsiteX8" fmla="*/ 129805 w 197813"/>
                    <a:gd name="connsiteY8" fmla="*/ 49531 h 143734"/>
                    <a:gd name="connsiteX9" fmla="*/ 128471 w 197813"/>
                    <a:gd name="connsiteY9" fmla="*/ 46959 h 143734"/>
                    <a:gd name="connsiteX10" fmla="*/ 118565 w 197813"/>
                    <a:gd name="connsiteY10" fmla="*/ 58675 h 143734"/>
                    <a:gd name="connsiteX11" fmla="*/ 90085 w 197813"/>
                    <a:gd name="connsiteY11" fmla="*/ 62199 h 143734"/>
                    <a:gd name="connsiteX12" fmla="*/ 79132 w 197813"/>
                    <a:gd name="connsiteY12" fmla="*/ 50864 h 143734"/>
                    <a:gd name="connsiteX13" fmla="*/ 75322 w 197813"/>
                    <a:gd name="connsiteY13" fmla="*/ 38768 h 143734"/>
                    <a:gd name="connsiteX14" fmla="*/ 74750 w 197813"/>
                    <a:gd name="connsiteY14" fmla="*/ 37529 h 143734"/>
                    <a:gd name="connsiteX15" fmla="*/ 55414 w 197813"/>
                    <a:gd name="connsiteY15" fmla="*/ 49817 h 143734"/>
                    <a:gd name="connsiteX16" fmla="*/ 28935 w 197813"/>
                    <a:gd name="connsiteY16" fmla="*/ 14003 h 143734"/>
                    <a:gd name="connsiteX17" fmla="*/ 31126 w 197813"/>
                    <a:gd name="connsiteY17" fmla="*/ 2763 h 143734"/>
                    <a:gd name="connsiteX18" fmla="*/ 22458 w 197813"/>
                    <a:gd name="connsiteY18" fmla="*/ 1 h 143734"/>
                    <a:gd name="connsiteX19" fmla="*/ 6266 w 197813"/>
                    <a:gd name="connsiteY19" fmla="*/ 16003 h 143734"/>
                    <a:gd name="connsiteX20" fmla="*/ 360 w 197813"/>
                    <a:gd name="connsiteY20" fmla="*/ 47245 h 143734"/>
                    <a:gd name="connsiteX21" fmla="*/ 18458 w 197813"/>
                    <a:gd name="connsiteY21" fmla="*/ 66962 h 143734"/>
                    <a:gd name="connsiteX22" fmla="*/ 48080 w 197813"/>
                    <a:gd name="connsiteY22" fmla="*/ 72391 h 143734"/>
                    <a:gd name="connsiteX23" fmla="*/ 52367 w 197813"/>
                    <a:gd name="connsiteY23" fmla="*/ 66866 h 143734"/>
                    <a:gd name="connsiteX24" fmla="*/ 79894 w 197813"/>
                    <a:gd name="connsiteY24" fmla="*/ 75629 h 143734"/>
                    <a:gd name="connsiteX25" fmla="*/ 89990 w 197813"/>
                    <a:gd name="connsiteY25" fmla="*/ 65628 h 143734"/>
                    <a:gd name="connsiteX26" fmla="*/ 91514 w 197813"/>
                    <a:gd name="connsiteY26" fmla="*/ 92108 h 143734"/>
                    <a:gd name="connsiteX27" fmla="*/ 103040 w 197813"/>
                    <a:gd name="connsiteY27" fmla="*/ 103157 h 143734"/>
                    <a:gd name="connsiteX28" fmla="*/ 100563 w 197813"/>
                    <a:gd name="connsiteY28" fmla="*/ 127541 h 143734"/>
                    <a:gd name="connsiteX29" fmla="*/ 116565 w 197813"/>
                    <a:gd name="connsiteY29" fmla="*/ 143733 h 143734"/>
                    <a:gd name="connsiteX30" fmla="*/ 132758 w 197813"/>
                    <a:gd name="connsiteY30" fmla="*/ 127731 h 143734"/>
                    <a:gd name="connsiteX31" fmla="*/ 132948 w 197813"/>
                    <a:gd name="connsiteY31" fmla="*/ 127350 h 143734"/>
                    <a:gd name="connsiteX32" fmla="*/ 134758 w 197813"/>
                    <a:gd name="connsiteY32" fmla="*/ 121349 h 143734"/>
                    <a:gd name="connsiteX33" fmla="*/ 140187 w 197813"/>
                    <a:gd name="connsiteY33" fmla="*/ 107633 h 143734"/>
                    <a:gd name="connsiteX34" fmla="*/ 159428 w 197813"/>
                    <a:gd name="connsiteY34" fmla="*/ 73820 h 143734"/>
                    <a:gd name="connsiteX35" fmla="*/ 160190 w 197813"/>
                    <a:gd name="connsiteY35" fmla="*/ 72867 h 143734"/>
                    <a:gd name="connsiteX36" fmla="*/ 162857 w 197813"/>
                    <a:gd name="connsiteY36" fmla="*/ 99347 h 143734"/>
                    <a:gd name="connsiteX37" fmla="*/ 192289 w 197813"/>
                    <a:gd name="connsiteY37" fmla="*/ 95441 h 143734"/>
                    <a:gd name="connsiteX38" fmla="*/ 195146 w 197813"/>
                    <a:gd name="connsiteY38" fmla="*/ 62961 h 143734"/>
                    <a:gd name="connsiteX39" fmla="*/ 197813 w 197813"/>
                    <a:gd name="connsiteY39" fmla="*/ 54960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97813" h="143734">
                      <a:moveTo>
                        <a:pt x="197813" y="54960"/>
                      </a:moveTo>
                      <a:cubicBezTo>
                        <a:pt x="194194" y="53817"/>
                        <a:pt x="190574" y="52388"/>
                        <a:pt x="187336" y="50293"/>
                      </a:cubicBezTo>
                      <a:cubicBezTo>
                        <a:pt x="183526" y="47816"/>
                        <a:pt x="180573" y="44006"/>
                        <a:pt x="178001" y="40577"/>
                      </a:cubicBezTo>
                      <a:cubicBezTo>
                        <a:pt x="176858" y="49436"/>
                        <a:pt x="171905" y="57341"/>
                        <a:pt x="162666" y="60008"/>
                      </a:cubicBezTo>
                      <a:cubicBezTo>
                        <a:pt x="156189" y="61913"/>
                        <a:pt x="149807" y="60770"/>
                        <a:pt x="143235" y="60770"/>
                      </a:cubicBezTo>
                      <a:cubicBezTo>
                        <a:pt x="139044" y="60770"/>
                        <a:pt x="135139" y="58675"/>
                        <a:pt x="132662" y="55627"/>
                      </a:cubicBezTo>
                      <a:cubicBezTo>
                        <a:pt x="132662" y="55627"/>
                        <a:pt x="132662" y="55722"/>
                        <a:pt x="132567" y="55722"/>
                      </a:cubicBezTo>
                      <a:cubicBezTo>
                        <a:pt x="132567" y="55627"/>
                        <a:pt x="132472" y="55436"/>
                        <a:pt x="132377" y="55341"/>
                      </a:cubicBezTo>
                      <a:cubicBezTo>
                        <a:pt x="131138" y="53627"/>
                        <a:pt x="130186" y="51626"/>
                        <a:pt x="129805" y="49531"/>
                      </a:cubicBezTo>
                      <a:cubicBezTo>
                        <a:pt x="129424" y="48674"/>
                        <a:pt x="128948" y="47816"/>
                        <a:pt x="128471" y="46959"/>
                      </a:cubicBezTo>
                      <a:cubicBezTo>
                        <a:pt x="125804" y="51531"/>
                        <a:pt x="122471" y="55532"/>
                        <a:pt x="118565" y="58675"/>
                      </a:cubicBezTo>
                      <a:cubicBezTo>
                        <a:pt x="110279" y="65247"/>
                        <a:pt x="99801" y="67343"/>
                        <a:pt x="90085" y="62199"/>
                      </a:cubicBezTo>
                      <a:cubicBezTo>
                        <a:pt x="85323" y="59627"/>
                        <a:pt x="81323" y="55817"/>
                        <a:pt x="79132" y="50864"/>
                      </a:cubicBezTo>
                      <a:cubicBezTo>
                        <a:pt x="77417" y="47054"/>
                        <a:pt x="77227" y="42292"/>
                        <a:pt x="75322" y="38768"/>
                      </a:cubicBezTo>
                      <a:cubicBezTo>
                        <a:pt x="75131" y="38387"/>
                        <a:pt x="74941" y="38006"/>
                        <a:pt x="74750" y="37529"/>
                      </a:cubicBezTo>
                      <a:cubicBezTo>
                        <a:pt x="69988" y="44578"/>
                        <a:pt x="63892" y="50769"/>
                        <a:pt x="55414" y="49817"/>
                      </a:cubicBezTo>
                      <a:cubicBezTo>
                        <a:pt x="37031" y="47912"/>
                        <a:pt x="32745" y="29052"/>
                        <a:pt x="28935" y="14003"/>
                      </a:cubicBezTo>
                      <a:cubicBezTo>
                        <a:pt x="27792" y="9431"/>
                        <a:pt x="28840" y="5621"/>
                        <a:pt x="31126" y="2763"/>
                      </a:cubicBezTo>
                      <a:cubicBezTo>
                        <a:pt x="28459" y="1049"/>
                        <a:pt x="25411" y="96"/>
                        <a:pt x="22458" y="1"/>
                      </a:cubicBezTo>
                      <a:cubicBezTo>
                        <a:pt x="13028" y="-94"/>
                        <a:pt x="7218" y="7240"/>
                        <a:pt x="6266" y="16003"/>
                      </a:cubicBezTo>
                      <a:cubicBezTo>
                        <a:pt x="5123" y="26576"/>
                        <a:pt x="2360" y="36863"/>
                        <a:pt x="360" y="47245"/>
                      </a:cubicBezTo>
                      <a:cubicBezTo>
                        <a:pt x="-2117" y="60389"/>
                        <a:pt x="8647" y="68295"/>
                        <a:pt x="18458" y="66962"/>
                      </a:cubicBezTo>
                      <a:cubicBezTo>
                        <a:pt x="20744" y="80487"/>
                        <a:pt x="38841" y="85250"/>
                        <a:pt x="48080" y="72391"/>
                      </a:cubicBezTo>
                      <a:cubicBezTo>
                        <a:pt x="49414" y="70486"/>
                        <a:pt x="50843" y="68676"/>
                        <a:pt x="52367" y="66866"/>
                      </a:cubicBezTo>
                      <a:cubicBezTo>
                        <a:pt x="53414" y="79344"/>
                        <a:pt x="71417" y="84678"/>
                        <a:pt x="79894" y="75629"/>
                      </a:cubicBezTo>
                      <a:cubicBezTo>
                        <a:pt x="83132" y="72105"/>
                        <a:pt x="86561" y="68771"/>
                        <a:pt x="89990" y="65628"/>
                      </a:cubicBezTo>
                      <a:cubicBezTo>
                        <a:pt x="88371" y="74486"/>
                        <a:pt x="88657" y="83630"/>
                        <a:pt x="91514" y="92108"/>
                      </a:cubicBezTo>
                      <a:cubicBezTo>
                        <a:pt x="93515" y="98204"/>
                        <a:pt x="98087" y="101823"/>
                        <a:pt x="103040" y="103157"/>
                      </a:cubicBezTo>
                      <a:cubicBezTo>
                        <a:pt x="102468" y="111348"/>
                        <a:pt x="101516" y="119444"/>
                        <a:pt x="100563" y="127541"/>
                      </a:cubicBezTo>
                      <a:cubicBezTo>
                        <a:pt x="99706" y="136304"/>
                        <a:pt x="108374" y="143733"/>
                        <a:pt x="116565" y="143733"/>
                      </a:cubicBezTo>
                      <a:cubicBezTo>
                        <a:pt x="126090" y="143828"/>
                        <a:pt x="131710" y="136494"/>
                        <a:pt x="132758" y="127731"/>
                      </a:cubicBezTo>
                      <a:cubicBezTo>
                        <a:pt x="132281" y="132494"/>
                        <a:pt x="132758" y="128303"/>
                        <a:pt x="132948" y="127350"/>
                      </a:cubicBezTo>
                      <a:cubicBezTo>
                        <a:pt x="133424" y="125255"/>
                        <a:pt x="134091" y="123254"/>
                        <a:pt x="134758" y="121349"/>
                      </a:cubicBezTo>
                      <a:cubicBezTo>
                        <a:pt x="136282" y="116682"/>
                        <a:pt x="138187" y="112110"/>
                        <a:pt x="140187" y="107633"/>
                      </a:cubicBezTo>
                      <a:cubicBezTo>
                        <a:pt x="145521" y="95822"/>
                        <a:pt x="151903" y="84392"/>
                        <a:pt x="159428" y="73820"/>
                      </a:cubicBezTo>
                      <a:cubicBezTo>
                        <a:pt x="159618" y="73439"/>
                        <a:pt x="159904" y="73153"/>
                        <a:pt x="160190" y="72867"/>
                      </a:cubicBezTo>
                      <a:cubicBezTo>
                        <a:pt x="158856" y="81821"/>
                        <a:pt x="158761" y="91155"/>
                        <a:pt x="162857" y="99347"/>
                      </a:cubicBezTo>
                      <a:cubicBezTo>
                        <a:pt x="169810" y="113063"/>
                        <a:pt x="187622" y="107157"/>
                        <a:pt x="192289" y="95441"/>
                      </a:cubicBezTo>
                      <a:cubicBezTo>
                        <a:pt x="196194" y="85535"/>
                        <a:pt x="196861" y="73915"/>
                        <a:pt x="195146" y="62961"/>
                      </a:cubicBezTo>
                      <a:cubicBezTo>
                        <a:pt x="196004" y="60199"/>
                        <a:pt x="196861" y="57532"/>
                        <a:pt x="197813" y="54960"/>
                      </a:cubicBezTo>
                      <a:close/>
                    </a:path>
                  </a:pathLst>
                </a:custGeom>
                <a:solidFill>
                  <a:srgbClr val="D18F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F451453D-2024-4FD3-9BF5-F601986DD9BB}"/>
                    </a:ext>
                  </a:extLst>
                </p:cNvPr>
                <p:cNvSpPr/>
                <p:nvPr/>
              </p:nvSpPr>
              <p:spPr>
                <a:xfrm>
                  <a:off x="1728692" y="1809454"/>
                  <a:ext cx="40771" cy="111393"/>
                </a:xfrm>
                <a:custGeom>
                  <a:avLst/>
                  <a:gdLst>
                    <a:gd name="connsiteX0" fmla="*/ 23146 w 40771"/>
                    <a:gd name="connsiteY0" fmla="*/ 11629 h 111393"/>
                    <a:gd name="connsiteX1" fmla="*/ 4477 w 40771"/>
                    <a:gd name="connsiteY1" fmla="*/ 580 h 111393"/>
                    <a:gd name="connsiteX2" fmla="*/ 16954 w 40771"/>
                    <a:gd name="connsiteY2" fmla="*/ 33823 h 111393"/>
                    <a:gd name="connsiteX3" fmla="*/ 6191 w 40771"/>
                    <a:gd name="connsiteY3" fmla="*/ 47539 h 111393"/>
                    <a:gd name="connsiteX4" fmla="*/ 13145 w 40771"/>
                    <a:gd name="connsiteY4" fmla="*/ 57254 h 111393"/>
                    <a:gd name="connsiteX5" fmla="*/ 18764 w 40771"/>
                    <a:gd name="connsiteY5" fmla="*/ 65731 h 111393"/>
                    <a:gd name="connsiteX6" fmla="*/ 26003 w 40771"/>
                    <a:gd name="connsiteY6" fmla="*/ 78019 h 111393"/>
                    <a:gd name="connsiteX7" fmla="*/ 9335 w 40771"/>
                    <a:gd name="connsiteY7" fmla="*/ 94687 h 111393"/>
                    <a:gd name="connsiteX8" fmla="*/ 0 w 40771"/>
                    <a:gd name="connsiteY8" fmla="*/ 92782 h 111393"/>
                    <a:gd name="connsiteX9" fmla="*/ 8001 w 40771"/>
                    <a:gd name="connsiteY9" fmla="*/ 106689 h 111393"/>
                    <a:gd name="connsiteX10" fmla="*/ 33242 w 40771"/>
                    <a:gd name="connsiteY10" fmla="*/ 103260 h 111393"/>
                    <a:gd name="connsiteX11" fmla="*/ 23146 w 40771"/>
                    <a:gd name="connsiteY11" fmla="*/ 11629 h 11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771" h="111393">
                      <a:moveTo>
                        <a:pt x="23146" y="11629"/>
                      </a:moveTo>
                      <a:cubicBezTo>
                        <a:pt x="20955" y="1628"/>
                        <a:pt x="12192" y="-1420"/>
                        <a:pt x="4477" y="580"/>
                      </a:cubicBezTo>
                      <a:cubicBezTo>
                        <a:pt x="14192" y="8486"/>
                        <a:pt x="20669" y="22202"/>
                        <a:pt x="16954" y="33823"/>
                      </a:cubicBezTo>
                      <a:cubicBezTo>
                        <a:pt x="14859" y="40300"/>
                        <a:pt x="10954" y="44491"/>
                        <a:pt x="6191" y="47539"/>
                      </a:cubicBezTo>
                      <a:cubicBezTo>
                        <a:pt x="8954" y="50301"/>
                        <a:pt x="11240" y="53635"/>
                        <a:pt x="13145" y="57254"/>
                      </a:cubicBezTo>
                      <a:cubicBezTo>
                        <a:pt x="15526" y="61731"/>
                        <a:pt x="15812" y="62112"/>
                        <a:pt x="18764" y="65731"/>
                      </a:cubicBezTo>
                      <a:cubicBezTo>
                        <a:pt x="22003" y="69541"/>
                        <a:pt x="24670" y="73161"/>
                        <a:pt x="26003" y="78019"/>
                      </a:cubicBezTo>
                      <a:cubicBezTo>
                        <a:pt x="29051" y="88877"/>
                        <a:pt x="19145" y="96116"/>
                        <a:pt x="9335" y="94687"/>
                      </a:cubicBezTo>
                      <a:cubicBezTo>
                        <a:pt x="6191" y="94211"/>
                        <a:pt x="3048" y="93640"/>
                        <a:pt x="0" y="92782"/>
                      </a:cubicBezTo>
                      <a:cubicBezTo>
                        <a:pt x="2096" y="97640"/>
                        <a:pt x="4286" y="102403"/>
                        <a:pt x="8001" y="106689"/>
                      </a:cubicBezTo>
                      <a:cubicBezTo>
                        <a:pt x="15145" y="114976"/>
                        <a:pt x="27908" y="111356"/>
                        <a:pt x="33242" y="103260"/>
                      </a:cubicBezTo>
                      <a:cubicBezTo>
                        <a:pt x="52483" y="74304"/>
                        <a:pt x="29527" y="40681"/>
                        <a:pt x="23146" y="11629"/>
                      </a:cubicBezTo>
                      <a:close/>
                    </a:path>
                  </a:pathLst>
                </a:custGeom>
                <a:solidFill>
                  <a:srgbClr val="D18F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1E9226E-89D2-4CE2-8E8A-0C38CBD5DFF7}"/>
                  </a:ext>
                </a:extLst>
              </p:cNvPr>
              <p:cNvSpPr/>
              <p:nvPr/>
            </p:nvSpPr>
            <p:spPr>
              <a:xfrm>
                <a:off x="1564957" y="1907345"/>
                <a:ext cx="73260" cy="70901"/>
              </a:xfrm>
              <a:custGeom>
                <a:avLst/>
                <a:gdLst>
                  <a:gd name="connsiteX0" fmla="*/ 0 w 73260"/>
                  <a:gd name="connsiteY0" fmla="*/ 5369 h 70901"/>
                  <a:gd name="connsiteX1" fmla="*/ 67818 w 73260"/>
                  <a:gd name="connsiteY1" fmla="*/ 22800 h 70901"/>
                  <a:gd name="connsiteX2" fmla="*/ 73152 w 73260"/>
                  <a:gd name="connsiteY2" fmla="*/ 70901 h 70901"/>
                  <a:gd name="connsiteX3" fmla="*/ 60579 w 73260"/>
                  <a:gd name="connsiteY3" fmla="*/ 32992 h 70901"/>
                  <a:gd name="connsiteX4" fmla="*/ 36957 w 73260"/>
                  <a:gd name="connsiteY4" fmla="*/ 6417 h 70901"/>
                  <a:gd name="connsiteX5" fmla="*/ 0 w 73260"/>
                  <a:gd name="connsiteY5" fmla="*/ 5369 h 70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260" h="70901">
                    <a:moveTo>
                      <a:pt x="0" y="5369"/>
                    </a:moveTo>
                    <a:cubicBezTo>
                      <a:pt x="24098" y="-6346"/>
                      <a:pt x="61150" y="1845"/>
                      <a:pt x="67818" y="22800"/>
                    </a:cubicBezTo>
                    <a:cubicBezTo>
                      <a:pt x="74486" y="43755"/>
                      <a:pt x="73152" y="70901"/>
                      <a:pt x="73152" y="70901"/>
                    </a:cubicBezTo>
                    <a:cubicBezTo>
                      <a:pt x="73152" y="70901"/>
                      <a:pt x="68485" y="54709"/>
                      <a:pt x="60579" y="32992"/>
                    </a:cubicBezTo>
                    <a:cubicBezTo>
                      <a:pt x="55531" y="19085"/>
                      <a:pt x="40576" y="7560"/>
                      <a:pt x="36957" y="6417"/>
                    </a:cubicBezTo>
                    <a:cubicBezTo>
                      <a:pt x="21431" y="1559"/>
                      <a:pt x="0" y="5369"/>
                      <a:pt x="0" y="53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4F693B-6B81-48B1-8B4D-BEE5CF015E79}"/>
                  </a:ext>
                </a:extLst>
              </p:cNvPr>
              <p:cNvSpPr/>
              <p:nvPr/>
            </p:nvSpPr>
            <p:spPr>
              <a:xfrm>
                <a:off x="1655254" y="1907877"/>
                <a:ext cx="66865" cy="69036"/>
              </a:xfrm>
              <a:custGeom>
                <a:avLst/>
                <a:gdLst>
                  <a:gd name="connsiteX0" fmla="*/ 66866 w 66865"/>
                  <a:gd name="connsiteY0" fmla="*/ 8838 h 69036"/>
                  <a:gd name="connsiteX1" fmla="*/ 6953 w 66865"/>
                  <a:gd name="connsiteY1" fmla="*/ 15791 h 69036"/>
                  <a:gd name="connsiteX2" fmla="*/ 0 w 66865"/>
                  <a:gd name="connsiteY2" fmla="*/ 69036 h 69036"/>
                  <a:gd name="connsiteX3" fmla="*/ 19050 w 66865"/>
                  <a:gd name="connsiteY3" fmla="*/ 28079 h 69036"/>
                  <a:gd name="connsiteX4" fmla="*/ 46292 w 66865"/>
                  <a:gd name="connsiteY4" fmla="*/ 6171 h 69036"/>
                  <a:gd name="connsiteX5" fmla="*/ 66866 w 66865"/>
                  <a:gd name="connsiteY5" fmla="*/ 8838 h 69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865" h="69036">
                    <a:moveTo>
                      <a:pt x="66866" y="8838"/>
                    </a:moveTo>
                    <a:cubicBezTo>
                      <a:pt x="42767" y="-2878"/>
                      <a:pt x="13621" y="-5164"/>
                      <a:pt x="6953" y="15791"/>
                    </a:cubicBezTo>
                    <a:cubicBezTo>
                      <a:pt x="286" y="36746"/>
                      <a:pt x="0" y="69036"/>
                      <a:pt x="0" y="69036"/>
                    </a:cubicBezTo>
                    <a:cubicBezTo>
                      <a:pt x="0" y="69036"/>
                      <a:pt x="6382" y="47510"/>
                      <a:pt x="19050" y="28079"/>
                    </a:cubicBezTo>
                    <a:cubicBezTo>
                      <a:pt x="31718" y="8743"/>
                      <a:pt x="29527" y="4266"/>
                      <a:pt x="46292" y="6171"/>
                    </a:cubicBezTo>
                    <a:lnTo>
                      <a:pt x="66866" y="883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16428B3-4291-4918-A82D-2C7BBD70A35F}"/>
                  </a:ext>
                </a:extLst>
              </p:cNvPr>
              <p:cNvSpPr/>
              <p:nvPr/>
            </p:nvSpPr>
            <p:spPr>
              <a:xfrm>
                <a:off x="1553283" y="1805653"/>
                <a:ext cx="61439" cy="24041"/>
              </a:xfrm>
              <a:custGeom>
                <a:avLst/>
                <a:gdLst>
                  <a:gd name="connsiteX0" fmla="*/ 50155 w 61439"/>
                  <a:gd name="connsiteY0" fmla="*/ 0 h 24041"/>
                  <a:gd name="connsiteX1" fmla="*/ 37201 w 61439"/>
                  <a:gd name="connsiteY1" fmla="*/ 12764 h 24041"/>
                  <a:gd name="connsiteX2" fmla="*/ 7102 w 61439"/>
                  <a:gd name="connsiteY2" fmla="*/ 10192 h 24041"/>
                  <a:gd name="connsiteX3" fmla="*/ 9103 w 61439"/>
                  <a:gd name="connsiteY3" fmla="*/ 19717 h 24041"/>
                  <a:gd name="connsiteX4" fmla="*/ 56632 w 61439"/>
                  <a:gd name="connsiteY4" fmla="*/ 16859 h 24041"/>
                  <a:gd name="connsiteX5" fmla="*/ 57871 w 61439"/>
                  <a:gd name="connsiteY5" fmla="*/ 667 h 24041"/>
                  <a:gd name="connsiteX6" fmla="*/ 50155 w 61439"/>
                  <a:gd name="connsiteY6" fmla="*/ 0 h 24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439" h="24041">
                    <a:moveTo>
                      <a:pt x="50155" y="0"/>
                    </a:moveTo>
                    <a:cubicBezTo>
                      <a:pt x="58156" y="4763"/>
                      <a:pt x="55013" y="11811"/>
                      <a:pt x="37201" y="12764"/>
                    </a:cubicBezTo>
                    <a:cubicBezTo>
                      <a:pt x="19485" y="13716"/>
                      <a:pt x="7102" y="10192"/>
                      <a:pt x="7102" y="10192"/>
                    </a:cubicBezTo>
                    <a:cubicBezTo>
                      <a:pt x="7102" y="10192"/>
                      <a:pt x="-10138" y="13716"/>
                      <a:pt x="9103" y="19717"/>
                    </a:cubicBezTo>
                    <a:cubicBezTo>
                      <a:pt x="28343" y="25718"/>
                      <a:pt x="48060" y="26098"/>
                      <a:pt x="56632" y="16859"/>
                    </a:cubicBezTo>
                    <a:cubicBezTo>
                      <a:pt x="65205" y="7620"/>
                      <a:pt x="60157" y="1333"/>
                      <a:pt x="57871" y="667"/>
                    </a:cubicBezTo>
                    <a:cubicBezTo>
                      <a:pt x="55585" y="0"/>
                      <a:pt x="50155" y="0"/>
                      <a:pt x="5015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7794F6C-DED8-4919-B556-1E2291CFE14E}"/>
                  </a:ext>
                </a:extLst>
              </p:cNvPr>
              <p:cNvSpPr/>
              <p:nvPr/>
            </p:nvSpPr>
            <p:spPr>
              <a:xfrm>
                <a:off x="1656409" y="1906495"/>
                <a:ext cx="57518" cy="55082"/>
              </a:xfrm>
              <a:custGeom>
                <a:avLst/>
                <a:gdLst>
                  <a:gd name="connsiteX0" fmla="*/ 57519 w 57518"/>
                  <a:gd name="connsiteY0" fmla="*/ 3743 h 55082"/>
                  <a:gd name="connsiteX1" fmla="*/ 34468 w 57518"/>
                  <a:gd name="connsiteY1" fmla="*/ 314 h 55082"/>
                  <a:gd name="connsiteX2" fmla="*/ 22848 w 57518"/>
                  <a:gd name="connsiteY2" fmla="*/ 3647 h 55082"/>
                  <a:gd name="connsiteX3" fmla="*/ 12846 w 57518"/>
                  <a:gd name="connsiteY3" fmla="*/ 10696 h 55082"/>
                  <a:gd name="connsiteX4" fmla="*/ 1702 w 57518"/>
                  <a:gd name="connsiteY4" fmla="*/ 31841 h 55082"/>
                  <a:gd name="connsiteX5" fmla="*/ 464 w 57518"/>
                  <a:gd name="connsiteY5" fmla="*/ 55082 h 55082"/>
                  <a:gd name="connsiteX6" fmla="*/ 5893 w 57518"/>
                  <a:gd name="connsiteY6" fmla="*/ 33175 h 55082"/>
                  <a:gd name="connsiteX7" fmla="*/ 16847 w 57518"/>
                  <a:gd name="connsiteY7" fmla="*/ 14792 h 55082"/>
                  <a:gd name="connsiteX8" fmla="*/ 35230 w 57518"/>
                  <a:gd name="connsiteY8" fmla="*/ 4695 h 55082"/>
                  <a:gd name="connsiteX9" fmla="*/ 57519 w 57518"/>
                  <a:gd name="connsiteY9" fmla="*/ 3743 h 55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518" h="55082">
                    <a:moveTo>
                      <a:pt x="57519" y="3743"/>
                    </a:moveTo>
                    <a:cubicBezTo>
                      <a:pt x="50470" y="599"/>
                      <a:pt x="42469" y="-639"/>
                      <a:pt x="34468" y="314"/>
                    </a:cubicBezTo>
                    <a:cubicBezTo>
                      <a:pt x="30468" y="790"/>
                      <a:pt x="26562" y="1933"/>
                      <a:pt x="22848" y="3647"/>
                    </a:cubicBezTo>
                    <a:cubicBezTo>
                      <a:pt x="19133" y="5362"/>
                      <a:pt x="15799" y="7838"/>
                      <a:pt x="12846" y="10696"/>
                    </a:cubicBezTo>
                    <a:cubicBezTo>
                      <a:pt x="7036" y="16601"/>
                      <a:pt x="3512" y="24221"/>
                      <a:pt x="1702" y="31841"/>
                    </a:cubicBezTo>
                    <a:cubicBezTo>
                      <a:pt x="-108" y="39557"/>
                      <a:pt x="-393" y="47367"/>
                      <a:pt x="464" y="55082"/>
                    </a:cubicBezTo>
                    <a:cubicBezTo>
                      <a:pt x="1893" y="47462"/>
                      <a:pt x="3417" y="40128"/>
                      <a:pt x="5893" y="33175"/>
                    </a:cubicBezTo>
                    <a:cubicBezTo>
                      <a:pt x="8370" y="26222"/>
                      <a:pt x="11894" y="19840"/>
                      <a:pt x="16847" y="14792"/>
                    </a:cubicBezTo>
                    <a:cubicBezTo>
                      <a:pt x="21705" y="9743"/>
                      <a:pt x="28182" y="6410"/>
                      <a:pt x="35230" y="4695"/>
                    </a:cubicBezTo>
                    <a:cubicBezTo>
                      <a:pt x="42279" y="2981"/>
                      <a:pt x="49803" y="2885"/>
                      <a:pt x="57519" y="374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D49ABC5-B82F-4752-88D9-7D675D4AD880}"/>
                  </a:ext>
                </a:extLst>
              </p:cNvPr>
              <p:cNvSpPr/>
              <p:nvPr/>
            </p:nvSpPr>
            <p:spPr>
              <a:xfrm>
                <a:off x="1579245" y="1904932"/>
                <a:ext cx="57518" cy="55217"/>
              </a:xfrm>
              <a:custGeom>
                <a:avLst/>
                <a:gdLst>
                  <a:gd name="connsiteX0" fmla="*/ 0 w 57518"/>
                  <a:gd name="connsiteY0" fmla="*/ 3687 h 55217"/>
                  <a:gd name="connsiteX1" fmla="*/ 23050 w 57518"/>
                  <a:gd name="connsiteY1" fmla="*/ 353 h 55217"/>
                  <a:gd name="connsiteX2" fmla="*/ 34671 w 57518"/>
                  <a:gd name="connsiteY2" fmla="*/ 3687 h 55217"/>
                  <a:gd name="connsiteX3" fmla="*/ 44672 w 57518"/>
                  <a:gd name="connsiteY3" fmla="*/ 10831 h 55217"/>
                  <a:gd name="connsiteX4" fmla="*/ 55817 w 57518"/>
                  <a:gd name="connsiteY4" fmla="*/ 31976 h 55217"/>
                  <a:gd name="connsiteX5" fmla="*/ 57055 w 57518"/>
                  <a:gd name="connsiteY5" fmla="*/ 55217 h 55217"/>
                  <a:gd name="connsiteX6" fmla="*/ 51625 w 57518"/>
                  <a:gd name="connsiteY6" fmla="*/ 33310 h 55217"/>
                  <a:gd name="connsiteX7" fmla="*/ 40672 w 57518"/>
                  <a:gd name="connsiteY7" fmla="*/ 14926 h 55217"/>
                  <a:gd name="connsiteX8" fmla="*/ 22288 w 57518"/>
                  <a:gd name="connsiteY8" fmla="*/ 4830 h 55217"/>
                  <a:gd name="connsiteX9" fmla="*/ 0 w 57518"/>
                  <a:gd name="connsiteY9" fmla="*/ 3687 h 55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518" h="55217">
                    <a:moveTo>
                      <a:pt x="0" y="3687"/>
                    </a:moveTo>
                    <a:cubicBezTo>
                      <a:pt x="7048" y="639"/>
                      <a:pt x="15049" y="-695"/>
                      <a:pt x="23050" y="353"/>
                    </a:cubicBezTo>
                    <a:cubicBezTo>
                      <a:pt x="27051" y="829"/>
                      <a:pt x="30956" y="1972"/>
                      <a:pt x="34671" y="3687"/>
                    </a:cubicBezTo>
                    <a:cubicBezTo>
                      <a:pt x="38386" y="5497"/>
                      <a:pt x="41815" y="7878"/>
                      <a:pt x="44672" y="10831"/>
                    </a:cubicBezTo>
                    <a:cubicBezTo>
                      <a:pt x="50482" y="16641"/>
                      <a:pt x="54007" y="24356"/>
                      <a:pt x="55817" y="31976"/>
                    </a:cubicBezTo>
                    <a:cubicBezTo>
                      <a:pt x="57626" y="39692"/>
                      <a:pt x="57912" y="47502"/>
                      <a:pt x="57055" y="55217"/>
                    </a:cubicBezTo>
                    <a:cubicBezTo>
                      <a:pt x="55626" y="47692"/>
                      <a:pt x="54102" y="40263"/>
                      <a:pt x="51625" y="33310"/>
                    </a:cubicBezTo>
                    <a:cubicBezTo>
                      <a:pt x="49149" y="26356"/>
                      <a:pt x="45625" y="19975"/>
                      <a:pt x="40672" y="14926"/>
                    </a:cubicBezTo>
                    <a:cubicBezTo>
                      <a:pt x="35814" y="9878"/>
                      <a:pt x="29337" y="6544"/>
                      <a:pt x="22288" y="4830"/>
                    </a:cubicBezTo>
                    <a:cubicBezTo>
                      <a:pt x="15240" y="3020"/>
                      <a:pt x="7620" y="2830"/>
                      <a:pt x="0" y="368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8000C2C-2529-4A1F-BC56-F4BA67A47110}"/>
                  </a:ext>
                </a:extLst>
              </p:cNvPr>
              <p:cNvSpPr/>
              <p:nvPr/>
            </p:nvSpPr>
            <p:spPr>
              <a:xfrm>
                <a:off x="1598771" y="2006266"/>
                <a:ext cx="52101" cy="8365"/>
              </a:xfrm>
              <a:custGeom>
                <a:avLst/>
                <a:gdLst>
                  <a:gd name="connsiteX0" fmla="*/ 0 w 52101"/>
                  <a:gd name="connsiteY0" fmla="*/ 1412 h 8365"/>
                  <a:gd name="connsiteX1" fmla="*/ 13145 w 52101"/>
                  <a:gd name="connsiteY1" fmla="*/ 1317 h 8365"/>
                  <a:gd name="connsiteX2" fmla="*/ 26384 w 52101"/>
                  <a:gd name="connsiteY2" fmla="*/ 79 h 8365"/>
                  <a:gd name="connsiteX3" fmla="*/ 40196 w 52101"/>
                  <a:gd name="connsiteY3" fmla="*/ 1032 h 8365"/>
                  <a:gd name="connsiteX4" fmla="*/ 52102 w 52101"/>
                  <a:gd name="connsiteY4" fmla="*/ 8366 h 8365"/>
                  <a:gd name="connsiteX5" fmla="*/ 39529 w 52101"/>
                  <a:gd name="connsiteY5" fmla="*/ 5508 h 8365"/>
                  <a:gd name="connsiteX6" fmla="*/ 26670 w 52101"/>
                  <a:gd name="connsiteY6" fmla="*/ 5794 h 8365"/>
                  <a:gd name="connsiteX7" fmla="*/ 13145 w 52101"/>
                  <a:gd name="connsiteY7" fmla="*/ 5794 h 8365"/>
                  <a:gd name="connsiteX8" fmla="*/ 6287 w 52101"/>
                  <a:gd name="connsiteY8" fmla="*/ 4556 h 8365"/>
                  <a:gd name="connsiteX9" fmla="*/ 0 w 52101"/>
                  <a:gd name="connsiteY9" fmla="*/ 1412 h 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101" h="8365">
                    <a:moveTo>
                      <a:pt x="0" y="1412"/>
                    </a:moveTo>
                    <a:cubicBezTo>
                      <a:pt x="4572" y="2174"/>
                      <a:pt x="8763" y="1794"/>
                      <a:pt x="13145" y="1317"/>
                    </a:cubicBezTo>
                    <a:cubicBezTo>
                      <a:pt x="17431" y="841"/>
                      <a:pt x="21908" y="269"/>
                      <a:pt x="26384" y="79"/>
                    </a:cubicBezTo>
                    <a:cubicBezTo>
                      <a:pt x="30861" y="-112"/>
                      <a:pt x="35528" y="-16"/>
                      <a:pt x="40196" y="1032"/>
                    </a:cubicBezTo>
                    <a:cubicBezTo>
                      <a:pt x="44768" y="2079"/>
                      <a:pt x="49435" y="4461"/>
                      <a:pt x="52102" y="8366"/>
                    </a:cubicBezTo>
                    <a:cubicBezTo>
                      <a:pt x="47911" y="6365"/>
                      <a:pt x="43815" y="5699"/>
                      <a:pt x="39529" y="5508"/>
                    </a:cubicBezTo>
                    <a:cubicBezTo>
                      <a:pt x="35338" y="5318"/>
                      <a:pt x="31052" y="5603"/>
                      <a:pt x="26670" y="5794"/>
                    </a:cubicBezTo>
                    <a:cubicBezTo>
                      <a:pt x="22289" y="5984"/>
                      <a:pt x="17812" y="6175"/>
                      <a:pt x="13145" y="5794"/>
                    </a:cubicBezTo>
                    <a:cubicBezTo>
                      <a:pt x="10858" y="5603"/>
                      <a:pt x="8573" y="5222"/>
                      <a:pt x="6287" y="4556"/>
                    </a:cubicBezTo>
                    <a:cubicBezTo>
                      <a:pt x="4000" y="3889"/>
                      <a:pt x="1715" y="2936"/>
                      <a:pt x="0" y="141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2BFD1D5-D2E4-4019-A1F3-2B8D73F2864B}"/>
                  </a:ext>
                </a:extLst>
              </p:cNvPr>
              <p:cNvSpPr/>
              <p:nvPr/>
            </p:nvSpPr>
            <p:spPr>
              <a:xfrm>
                <a:off x="1543240" y="2021190"/>
                <a:ext cx="42195" cy="451880"/>
              </a:xfrm>
              <a:custGeom>
                <a:avLst/>
                <a:gdLst>
                  <a:gd name="connsiteX0" fmla="*/ 42196 w 42195"/>
                  <a:gd name="connsiteY0" fmla="*/ 49640 h 451880"/>
                  <a:gd name="connsiteX1" fmla="*/ 33147 w 42195"/>
                  <a:gd name="connsiteY1" fmla="*/ 3443 h 451880"/>
                  <a:gd name="connsiteX2" fmla="*/ 0 w 42195"/>
                  <a:gd name="connsiteY2" fmla="*/ 451880 h 451880"/>
                  <a:gd name="connsiteX3" fmla="*/ 12859 w 42195"/>
                  <a:gd name="connsiteY3" fmla="*/ 358535 h 451880"/>
                  <a:gd name="connsiteX4" fmla="*/ 42196 w 42195"/>
                  <a:gd name="connsiteY4" fmla="*/ 49640 h 451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95" h="451880">
                    <a:moveTo>
                      <a:pt x="42196" y="49640"/>
                    </a:moveTo>
                    <a:cubicBezTo>
                      <a:pt x="38386" y="7253"/>
                      <a:pt x="38195" y="-7415"/>
                      <a:pt x="33147" y="3443"/>
                    </a:cubicBezTo>
                    <a:lnTo>
                      <a:pt x="0" y="451880"/>
                    </a:lnTo>
                    <a:cubicBezTo>
                      <a:pt x="0" y="451880"/>
                      <a:pt x="9430" y="381586"/>
                      <a:pt x="12859" y="358535"/>
                    </a:cubicBezTo>
                    <a:cubicBezTo>
                      <a:pt x="24384" y="281383"/>
                      <a:pt x="42196" y="121934"/>
                      <a:pt x="42196" y="496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6C49966-A0CB-47E6-8EDE-7BF58D69ED3A}"/>
                  </a:ext>
                </a:extLst>
              </p:cNvPr>
              <p:cNvSpPr/>
              <p:nvPr/>
            </p:nvSpPr>
            <p:spPr>
              <a:xfrm>
                <a:off x="1701798" y="1782447"/>
                <a:ext cx="39997" cy="110009"/>
              </a:xfrm>
              <a:custGeom>
                <a:avLst/>
                <a:gdLst>
                  <a:gd name="connsiteX0" fmla="*/ 35562 w 39997"/>
                  <a:gd name="connsiteY0" fmla="*/ 3584 h 110009"/>
                  <a:gd name="connsiteX1" fmla="*/ 13369 w 39997"/>
                  <a:gd name="connsiteY1" fmla="*/ 31493 h 110009"/>
                  <a:gd name="connsiteX2" fmla="*/ 11178 w 39997"/>
                  <a:gd name="connsiteY2" fmla="*/ 101216 h 110009"/>
                  <a:gd name="connsiteX3" fmla="*/ 34 w 39997"/>
                  <a:gd name="connsiteY3" fmla="*/ 84452 h 110009"/>
                  <a:gd name="connsiteX4" fmla="*/ 9273 w 39997"/>
                  <a:gd name="connsiteY4" fmla="*/ 4251 h 110009"/>
                  <a:gd name="connsiteX5" fmla="*/ 35848 w 39997"/>
                  <a:gd name="connsiteY5" fmla="*/ 2346 h 110009"/>
                  <a:gd name="connsiteX6" fmla="*/ 35562 w 39997"/>
                  <a:gd name="connsiteY6" fmla="*/ 3584 h 11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97" h="110009">
                    <a:moveTo>
                      <a:pt x="35562" y="3584"/>
                    </a:moveTo>
                    <a:cubicBezTo>
                      <a:pt x="25751" y="2346"/>
                      <a:pt x="16893" y="1965"/>
                      <a:pt x="13369" y="31493"/>
                    </a:cubicBezTo>
                    <a:cubicBezTo>
                      <a:pt x="9844" y="61020"/>
                      <a:pt x="3558" y="92357"/>
                      <a:pt x="11178" y="101216"/>
                    </a:cubicBezTo>
                    <a:cubicBezTo>
                      <a:pt x="18798" y="110074"/>
                      <a:pt x="-919" y="121218"/>
                      <a:pt x="34" y="84452"/>
                    </a:cubicBezTo>
                    <a:cubicBezTo>
                      <a:pt x="986" y="47685"/>
                      <a:pt x="4606" y="7490"/>
                      <a:pt x="9273" y="4251"/>
                    </a:cubicBezTo>
                    <a:cubicBezTo>
                      <a:pt x="21274" y="-4036"/>
                      <a:pt x="35848" y="2346"/>
                      <a:pt x="35848" y="2346"/>
                    </a:cubicBezTo>
                    <a:cubicBezTo>
                      <a:pt x="35848" y="2346"/>
                      <a:pt x="45373" y="4823"/>
                      <a:pt x="35562" y="35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DAEA72F-B224-4587-8C60-B7510052DBD7}"/>
                  </a:ext>
                </a:extLst>
              </p:cNvPr>
              <p:cNvSpPr/>
              <p:nvPr/>
            </p:nvSpPr>
            <p:spPr>
              <a:xfrm>
                <a:off x="1656111" y="1771595"/>
                <a:ext cx="29813" cy="115377"/>
              </a:xfrm>
              <a:custGeom>
                <a:avLst/>
                <a:gdLst>
                  <a:gd name="connsiteX0" fmla="*/ 29813 w 29813"/>
                  <a:gd name="connsiteY0" fmla="*/ 2055 h 115377"/>
                  <a:gd name="connsiteX1" fmla="*/ 8572 w 29813"/>
                  <a:gd name="connsiteY1" fmla="*/ 65491 h 115377"/>
                  <a:gd name="connsiteX2" fmla="*/ 0 w 29813"/>
                  <a:gd name="connsiteY2" fmla="*/ 108639 h 115377"/>
                  <a:gd name="connsiteX3" fmla="*/ 4096 w 29813"/>
                  <a:gd name="connsiteY3" fmla="*/ 10913 h 115377"/>
                  <a:gd name="connsiteX4" fmla="*/ 22479 w 29813"/>
                  <a:gd name="connsiteY4" fmla="*/ 721 h 115377"/>
                  <a:gd name="connsiteX5" fmla="*/ 29813 w 29813"/>
                  <a:gd name="connsiteY5" fmla="*/ 2055 h 115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813" h="115377">
                    <a:moveTo>
                      <a:pt x="29813" y="2055"/>
                    </a:moveTo>
                    <a:cubicBezTo>
                      <a:pt x="14954" y="6531"/>
                      <a:pt x="10763" y="26820"/>
                      <a:pt x="8572" y="65491"/>
                    </a:cubicBezTo>
                    <a:cubicBezTo>
                      <a:pt x="6382" y="104162"/>
                      <a:pt x="0" y="127689"/>
                      <a:pt x="0" y="108639"/>
                    </a:cubicBezTo>
                    <a:cubicBezTo>
                      <a:pt x="0" y="89589"/>
                      <a:pt x="2572" y="25867"/>
                      <a:pt x="4096" y="10913"/>
                    </a:cubicBezTo>
                    <a:cubicBezTo>
                      <a:pt x="5715" y="-4041"/>
                      <a:pt x="22479" y="721"/>
                      <a:pt x="22479" y="721"/>
                    </a:cubicBezTo>
                    <a:lnTo>
                      <a:pt x="29813" y="20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2AE02A4A-0C2A-47C2-B87C-1B65CF54FA62}"/>
                  </a:ext>
                </a:extLst>
              </p:cNvPr>
              <p:cNvSpPr/>
              <p:nvPr/>
            </p:nvSpPr>
            <p:spPr>
              <a:xfrm>
                <a:off x="1598485" y="1765362"/>
                <a:ext cx="19621" cy="45053"/>
              </a:xfrm>
              <a:custGeom>
                <a:avLst/>
                <a:gdLst>
                  <a:gd name="connsiteX0" fmla="*/ 14954 w 19621"/>
                  <a:gd name="connsiteY0" fmla="*/ 45053 h 45053"/>
                  <a:gd name="connsiteX1" fmla="*/ 14573 w 19621"/>
                  <a:gd name="connsiteY1" fmla="*/ 39624 h 45053"/>
                  <a:gd name="connsiteX2" fmla="*/ 19621 w 19621"/>
                  <a:gd name="connsiteY2" fmla="*/ 0 h 45053"/>
                  <a:gd name="connsiteX3" fmla="*/ 0 w 19621"/>
                  <a:gd name="connsiteY3" fmla="*/ 9525 h 45053"/>
                  <a:gd name="connsiteX4" fmla="*/ 3239 w 19621"/>
                  <a:gd name="connsiteY4" fmla="*/ 40386 h 45053"/>
                  <a:gd name="connsiteX5" fmla="*/ 14954 w 19621"/>
                  <a:gd name="connsiteY5" fmla="*/ 45053 h 45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21" h="45053">
                    <a:moveTo>
                      <a:pt x="14954" y="45053"/>
                    </a:moveTo>
                    <a:cubicBezTo>
                      <a:pt x="14764" y="41815"/>
                      <a:pt x="14573" y="39815"/>
                      <a:pt x="14573" y="39624"/>
                    </a:cubicBezTo>
                    <a:cubicBezTo>
                      <a:pt x="14288" y="38672"/>
                      <a:pt x="14573" y="5048"/>
                      <a:pt x="19621" y="0"/>
                    </a:cubicBezTo>
                    <a:lnTo>
                      <a:pt x="0" y="9525"/>
                    </a:lnTo>
                    <a:cubicBezTo>
                      <a:pt x="0" y="9525"/>
                      <a:pt x="667" y="23622"/>
                      <a:pt x="3239" y="40386"/>
                    </a:cubicBezTo>
                    <a:cubicBezTo>
                      <a:pt x="7810" y="40100"/>
                      <a:pt x="12002" y="42005"/>
                      <a:pt x="14954" y="450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6DD83A8-F92A-4997-A5BB-BC80668345B1}"/>
                  </a:ext>
                </a:extLst>
              </p:cNvPr>
              <p:cNvSpPr/>
              <p:nvPr/>
            </p:nvSpPr>
            <p:spPr>
              <a:xfrm>
                <a:off x="1605417" y="1832419"/>
                <a:ext cx="10276" cy="60741"/>
              </a:xfrm>
              <a:custGeom>
                <a:avLst/>
                <a:gdLst>
                  <a:gd name="connsiteX0" fmla="*/ 1545 w 10276"/>
                  <a:gd name="connsiteY0" fmla="*/ 10382 h 60741"/>
                  <a:gd name="connsiteX1" fmla="*/ 402 w 10276"/>
                  <a:gd name="connsiteY1" fmla="*/ 53435 h 60741"/>
                  <a:gd name="connsiteX2" fmla="*/ 9451 w 10276"/>
                  <a:gd name="connsiteY2" fmla="*/ 46863 h 60741"/>
                  <a:gd name="connsiteX3" fmla="*/ 9261 w 10276"/>
                  <a:gd name="connsiteY3" fmla="*/ 0 h 60741"/>
                  <a:gd name="connsiteX4" fmla="*/ 1545 w 10276"/>
                  <a:gd name="connsiteY4" fmla="*/ 10382 h 60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76" h="60741">
                    <a:moveTo>
                      <a:pt x="1545" y="10382"/>
                    </a:moveTo>
                    <a:cubicBezTo>
                      <a:pt x="2498" y="26289"/>
                      <a:pt x="1926" y="42672"/>
                      <a:pt x="402" y="53435"/>
                    </a:cubicBezTo>
                    <a:cubicBezTo>
                      <a:pt x="-1979" y="70199"/>
                      <a:pt x="6879" y="53816"/>
                      <a:pt x="9451" y="46863"/>
                    </a:cubicBezTo>
                    <a:cubicBezTo>
                      <a:pt x="10880" y="42863"/>
                      <a:pt x="10213" y="19526"/>
                      <a:pt x="9261" y="0"/>
                    </a:cubicBezTo>
                    <a:cubicBezTo>
                      <a:pt x="7260" y="3810"/>
                      <a:pt x="4593" y="7334"/>
                      <a:pt x="1545" y="10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2D6C3F8-D5AE-4828-A610-AC5CE073052A}"/>
                  </a:ext>
                </a:extLst>
              </p:cNvPr>
              <p:cNvSpPr/>
              <p:nvPr/>
            </p:nvSpPr>
            <p:spPr>
              <a:xfrm>
                <a:off x="1545812" y="1758082"/>
                <a:ext cx="201358" cy="47704"/>
              </a:xfrm>
              <a:custGeom>
                <a:avLst/>
                <a:gdLst>
                  <a:gd name="connsiteX0" fmla="*/ 1905 w 201358"/>
                  <a:gd name="connsiteY0" fmla="*/ 47286 h 47704"/>
                  <a:gd name="connsiteX1" fmla="*/ 6953 w 201358"/>
                  <a:gd name="connsiteY1" fmla="*/ 46619 h 47704"/>
                  <a:gd name="connsiteX2" fmla="*/ 21717 w 201358"/>
                  <a:gd name="connsiteY2" fmla="*/ 16806 h 47704"/>
                  <a:gd name="connsiteX3" fmla="*/ 55150 w 201358"/>
                  <a:gd name="connsiteY3" fmla="*/ 21092 h 47704"/>
                  <a:gd name="connsiteX4" fmla="*/ 83534 w 201358"/>
                  <a:gd name="connsiteY4" fmla="*/ 6519 h 47704"/>
                  <a:gd name="connsiteX5" fmla="*/ 113633 w 201358"/>
                  <a:gd name="connsiteY5" fmla="*/ 30331 h 47704"/>
                  <a:gd name="connsiteX6" fmla="*/ 136779 w 201358"/>
                  <a:gd name="connsiteY6" fmla="*/ 17854 h 47704"/>
                  <a:gd name="connsiteX7" fmla="*/ 163735 w 201358"/>
                  <a:gd name="connsiteY7" fmla="*/ 29569 h 47704"/>
                  <a:gd name="connsiteX8" fmla="*/ 191167 w 201358"/>
                  <a:gd name="connsiteY8" fmla="*/ 29855 h 47704"/>
                  <a:gd name="connsiteX9" fmla="*/ 201359 w 201358"/>
                  <a:gd name="connsiteY9" fmla="*/ 32903 h 47704"/>
                  <a:gd name="connsiteX10" fmla="*/ 165259 w 201358"/>
                  <a:gd name="connsiteY10" fmla="*/ 28617 h 47704"/>
                  <a:gd name="connsiteX11" fmla="*/ 115729 w 201358"/>
                  <a:gd name="connsiteY11" fmla="*/ 18330 h 47704"/>
                  <a:gd name="connsiteX12" fmla="*/ 53531 w 201358"/>
                  <a:gd name="connsiteY12" fmla="*/ 11186 h 47704"/>
                  <a:gd name="connsiteX13" fmla="*/ 857 w 201358"/>
                  <a:gd name="connsiteY13" fmla="*/ 44809 h 47704"/>
                  <a:gd name="connsiteX14" fmla="*/ 0 w 201358"/>
                  <a:gd name="connsiteY14" fmla="*/ 44809 h 47704"/>
                  <a:gd name="connsiteX15" fmla="*/ 1905 w 201358"/>
                  <a:gd name="connsiteY15" fmla="*/ 47286 h 4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1358" h="47704">
                    <a:moveTo>
                      <a:pt x="1905" y="47286"/>
                    </a:moveTo>
                    <a:cubicBezTo>
                      <a:pt x="2857" y="48524"/>
                      <a:pt x="6953" y="46619"/>
                      <a:pt x="6953" y="46619"/>
                    </a:cubicBezTo>
                    <a:cubicBezTo>
                      <a:pt x="7620" y="36618"/>
                      <a:pt x="7429" y="20902"/>
                      <a:pt x="21717" y="16806"/>
                    </a:cubicBezTo>
                    <a:cubicBezTo>
                      <a:pt x="36004" y="12710"/>
                      <a:pt x="55150" y="21092"/>
                      <a:pt x="55150" y="21092"/>
                    </a:cubicBezTo>
                    <a:cubicBezTo>
                      <a:pt x="55150" y="21092"/>
                      <a:pt x="67246" y="7948"/>
                      <a:pt x="83534" y="6519"/>
                    </a:cubicBezTo>
                    <a:cubicBezTo>
                      <a:pt x="99822" y="5090"/>
                      <a:pt x="113633" y="30331"/>
                      <a:pt x="113633" y="30331"/>
                    </a:cubicBezTo>
                    <a:cubicBezTo>
                      <a:pt x="113633" y="30331"/>
                      <a:pt x="118110" y="18901"/>
                      <a:pt x="136779" y="17854"/>
                    </a:cubicBezTo>
                    <a:cubicBezTo>
                      <a:pt x="155543" y="16711"/>
                      <a:pt x="163735" y="29569"/>
                      <a:pt x="163735" y="29569"/>
                    </a:cubicBezTo>
                    <a:cubicBezTo>
                      <a:pt x="163735" y="29569"/>
                      <a:pt x="174688" y="22616"/>
                      <a:pt x="191167" y="29855"/>
                    </a:cubicBezTo>
                    <a:cubicBezTo>
                      <a:pt x="195929" y="31951"/>
                      <a:pt x="199358" y="32998"/>
                      <a:pt x="201359" y="32903"/>
                    </a:cubicBezTo>
                    <a:cubicBezTo>
                      <a:pt x="188690" y="23759"/>
                      <a:pt x="175069" y="22521"/>
                      <a:pt x="165259" y="28617"/>
                    </a:cubicBezTo>
                    <a:cubicBezTo>
                      <a:pt x="162687" y="4519"/>
                      <a:pt x="123634" y="6709"/>
                      <a:pt x="115729" y="18330"/>
                    </a:cubicBezTo>
                    <a:cubicBezTo>
                      <a:pt x="102870" y="-9293"/>
                      <a:pt x="61150" y="-530"/>
                      <a:pt x="53531" y="11186"/>
                    </a:cubicBezTo>
                    <a:cubicBezTo>
                      <a:pt x="39719" y="10519"/>
                      <a:pt x="857" y="3566"/>
                      <a:pt x="857" y="44809"/>
                    </a:cubicBezTo>
                    <a:cubicBezTo>
                      <a:pt x="857" y="44809"/>
                      <a:pt x="571" y="44809"/>
                      <a:pt x="0" y="44809"/>
                    </a:cubicBezTo>
                    <a:cubicBezTo>
                      <a:pt x="1048" y="46048"/>
                      <a:pt x="1715" y="47000"/>
                      <a:pt x="1905" y="472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5066A7E-667A-4D11-863E-A176942F573B}"/>
                  </a:ext>
                </a:extLst>
              </p:cNvPr>
              <p:cNvSpPr/>
              <p:nvPr/>
            </p:nvSpPr>
            <p:spPr>
              <a:xfrm>
                <a:off x="1488941" y="1802445"/>
                <a:ext cx="90684" cy="172209"/>
              </a:xfrm>
              <a:custGeom>
                <a:avLst/>
                <a:gdLst>
                  <a:gd name="connsiteX0" fmla="*/ 81254 w 90684"/>
                  <a:gd name="connsiteY0" fmla="*/ 1970 h 172209"/>
                  <a:gd name="connsiteX1" fmla="*/ 58585 w 90684"/>
                  <a:gd name="connsiteY1" fmla="*/ 637 h 172209"/>
                  <a:gd name="connsiteX2" fmla="*/ 56680 w 90684"/>
                  <a:gd name="connsiteY2" fmla="*/ 256 h 172209"/>
                  <a:gd name="connsiteX3" fmla="*/ 4673 w 90684"/>
                  <a:gd name="connsiteY3" fmla="*/ 13115 h 172209"/>
                  <a:gd name="connsiteX4" fmla="*/ 3911 w 90684"/>
                  <a:gd name="connsiteY4" fmla="*/ 125319 h 172209"/>
                  <a:gd name="connsiteX5" fmla="*/ 43154 w 90684"/>
                  <a:gd name="connsiteY5" fmla="*/ 171896 h 172209"/>
                  <a:gd name="connsiteX6" fmla="*/ 20390 w 90684"/>
                  <a:gd name="connsiteY6" fmla="*/ 133320 h 172209"/>
                  <a:gd name="connsiteX7" fmla="*/ 10198 w 90684"/>
                  <a:gd name="connsiteY7" fmla="*/ 55025 h 172209"/>
                  <a:gd name="connsiteX8" fmla="*/ 35534 w 90684"/>
                  <a:gd name="connsiteY8" fmla="*/ 11876 h 172209"/>
                  <a:gd name="connsiteX9" fmla="*/ 90684 w 90684"/>
                  <a:gd name="connsiteY9" fmla="*/ 2351 h 172209"/>
                  <a:gd name="connsiteX10" fmla="*/ 90494 w 90684"/>
                  <a:gd name="connsiteY10" fmla="*/ 2066 h 172209"/>
                  <a:gd name="connsiteX11" fmla="*/ 81254 w 90684"/>
                  <a:gd name="connsiteY11" fmla="*/ 1970 h 172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0684" h="172209">
                    <a:moveTo>
                      <a:pt x="81254" y="1970"/>
                    </a:moveTo>
                    <a:cubicBezTo>
                      <a:pt x="73634" y="1780"/>
                      <a:pt x="66205" y="732"/>
                      <a:pt x="58585" y="637"/>
                    </a:cubicBezTo>
                    <a:cubicBezTo>
                      <a:pt x="57823" y="637"/>
                      <a:pt x="57251" y="446"/>
                      <a:pt x="56680" y="256"/>
                    </a:cubicBezTo>
                    <a:cubicBezTo>
                      <a:pt x="49346" y="-125"/>
                      <a:pt x="8769" y="-1840"/>
                      <a:pt x="4673" y="13115"/>
                    </a:cubicBezTo>
                    <a:cubicBezTo>
                      <a:pt x="1625" y="24068"/>
                      <a:pt x="-3709" y="110460"/>
                      <a:pt x="3911" y="125319"/>
                    </a:cubicBezTo>
                    <a:cubicBezTo>
                      <a:pt x="7721" y="132749"/>
                      <a:pt x="25057" y="152370"/>
                      <a:pt x="43154" y="171896"/>
                    </a:cubicBezTo>
                    <a:cubicBezTo>
                      <a:pt x="52870" y="175611"/>
                      <a:pt x="31153" y="145226"/>
                      <a:pt x="20390" y="133320"/>
                    </a:cubicBezTo>
                    <a:cubicBezTo>
                      <a:pt x="7436" y="118747"/>
                      <a:pt x="8674" y="93029"/>
                      <a:pt x="10198" y="55025"/>
                    </a:cubicBezTo>
                    <a:cubicBezTo>
                      <a:pt x="11817" y="16925"/>
                      <a:pt x="20675" y="19496"/>
                      <a:pt x="35534" y="11876"/>
                    </a:cubicBezTo>
                    <a:cubicBezTo>
                      <a:pt x="50489" y="4256"/>
                      <a:pt x="81254" y="1685"/>
                      <a:pt x="90684" y="2351"/>
                    </a:cubicBezTo>
                    <a:cubicBezTo>
                      <a:pt x="90684" y="2351"/>
                      <a:pt x="90589" y="2256"/>
                      <a:pt x="90494" y="2066"/>
                    </a:cubicBezTo>
                    <a:cubicBezTo>
                      <a:pt x="87446" y="1970"/>
                      <a:pt x="84398" y="2066"/>
                      <a:pt x="81254" y="19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8" name="图形 4">
                <a:extLst>
                  <a:ext uri="{FF2B5EF4-FFF2-40B4-BE49-F238E27FC236}">
                    <a16:creationId xmlns:a16="http://schemas.microsoft.com/office/drawing/2014/main" id="{888E9D6C-EF91-47B2-9277-76A347D8EA1A}"/>
                  </a:ext>
                </a:extLst>
              </p:cNvPr>
              <p:cNvGrpSpPr/>
              <p:nvPr/>
            </p:nvGrpSpPr>
            <p:grpSpPr>
              <a:xfrm>
                <a:off x="1488119" y="1757361"/>
                <a:ext cx="292700" cy="726948"/>
                <a:chOff x="1488119" y="1757361"/>
                <a:chExt cx="292700" cy="726948"/>
              </a:xfrm>
              <a:solidFill>
                <a:srgbClr val="470000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4F290123-75BD-4F01-BEDC-6323847046D2}"/>
                    </a:ext>
                  </a:extLst>
                </p:cNvPr>
                <p:cNvSpPr/>
                <p:nvPr/>
              </p:nvSpPr>
              <p:spPr>
                <a:xfrm>
                  <a:off x="1546860" y="1757361"/>
                  <a:ext cx="233959" cy="726948"/>
                </a:xfrm>
                <a:custGeom>
                  <a:avLst/>
                  <a:gdLst>
                    <a:gd name="connsiteX0" fmla="*/ 16192 w 233959"/>
                    <a:gd name="connsiteY0" fmla="*/ 14955 h 726948"/>
                    <a:gd name="connsiteX1" fmla="*/ 34100 w 233959"/>
                    <a:gd name="connsiteY1" fmla="*/ 11336 h 726948"/>
                    <a:gd name="connsiteX2" fmla="*/ 52483 w 233959"/>
                    <a:gd name="connsiteY2" fmla="*/ 12193 h 726948"/>
                    <a:gd name="connsiteX3" fmla="*/ 52673 w 233959"/>
                    <a:gd name="connsiteY3" fmla="*/ 12193 h 726948"/>
                    <a:gd name="connsiteX4" fmla="*/ 52864 w 233959"/>
                    <a:gd name="connsiteY4" fmla="*/ 12002 h 726948"/>
                    <a:gd name="connsiteX5" fmla="*/ 59627 w 233959"/>
                    <a:gd name="connsiteY5" fmla="*/ 6478 h 726948"/>
                    <a:gd name="connsiteX6" fmla="*/ 67913 w 233959"/>
                    <a:gd name="connsiteY6" fmla="*/ 3239 h 726948"/>
                    <a:gd name="connsiteX7" fmla="*/ 85630 w 233959"/>
                    <a:gd name="connsiteY7" fmla="*/ 1430 h 726948"/>
                    <a:gd name="connsiteX8" fmla="*/ 102489 w 233959"/>
                    <a:gd name="connsiteY8" fmla="*/ 6383 h 726948"/>
                    <a:gd name="connsiteX9" fmla="*/ 114014 w 233959"/>
                    <a:gd name="connsiteY9" fmla="*/ 19337 h 726948"/>
                    <a:gd name="connsiteX10" fmla="*/ 114586 w 233959"/>
                    <a:gd name="connsiteY10" fmla="*/ 20670 h 726948"/>
                    <a:gd name="connsiteX11" fmla="*/ 115443 w 233959"/>
                    <a:gd name="connsiteY11" fmla="*/ 19527 h 726948"/>
                    <a:gd name="connsiteX12" fmla="*/ 121063 w 233959"/>
                    <a:gd name="connsiteY12" fmla="*/ 15050 h 726948"/>
                    <a:gd name="connsiteX13" fmla="*/ 128016 w 233959"/>
                    <a:gd name="connsiteY13" fmla="*/ 12669 h 726948"/>
                    <a:gd name="connsiteX14" fmla="*/ 142875 w 233959"/>
                    <a:gd name="connsiteY14" fmla="*/ 12002 h 726948"/>
                    <a:gd name="connsiteX15" fmla="*/ 156496 w 233959"/>
                    <a:gd name="connsiteY15" fmla="*/ 17241 h 726948"/>
                    <a:gd name="connsiteX16" fmla="*/ 163163 w 233959"/>
                    <a:gd name="connsiteY16" fmla="*/ 29528 h 726948"/>
                    <a:gd name="connsiteX17" fmla="*/ 163354 w 233959"/>
                    <a:gd name="connsiteY17" fmla="*/ 31338 h 726948"/>
                    <a:gd name="connsiteX18" fmla="*/ 164973 w 233959"/>
                    <a:gd name="connsiteY18" fmla="*/ 30386 h 726948"/>
                    <a:gd name="connsiteX19" fmla="*/ 186690 w 233959"/>
                    <a:gd name="connsiteY19" fmla="*/ 28195 h 726948"/>
                    <a:gd name="connsiteX20" fmla="*/ 205835 w 233959"/>
                    <a:gd name="connsiteY20" fmla="*/ 40101 h 726948"/>
                    <a:gd name="connsiteX21" fmla="*/ 213550 w 233959"/>
                    <a:gd name="connsiteY21" fmla="*/ 48769 h 726948"/>
                    <a:gd name="connsiteX22" fmla="*/ 220504 w 233959"/>
                    <a:gd name="connsiteY22" fmla="*/ 58008 h 726948"/>
                    <a:gd name="connsiteX23" fmla="*/ 229838 w 233959"/>
                    <a:gd name="connsiteY23" fmla="*/ 78677 h 726948"/>
                    <a:gd name="connsiteX24" fmla="*/ 230505 w 233959"/>
                    <a:gd name="connsiteY24" fmla="*/ 84297 h 726948"/>
                    <a:gd name="connsiteX25" fmla="*/ 230219 w 233959"/>
                    <a:gd name="connsiteY25" fmla="*/ 89917 h 726948"/>
                    <a:gd name="connsiteX26" fmla="*/ 228695 w 233959"/>
                    <a:gd name="connsiteY26" fmla="*/ 101442 h 726948"/>
                    <a:gd name="connsiteX27" fmla="*/ 224409 w 233959"/>
                    <a:gd name="connsiteY27" fmla="*/ 124493 h 726948"/>
                    <a:gd name="connsiteX28" fmla="*/ 212788 w 233959"/>
                    <a:gd name="connsiteY28" fmla="*/ 169927 h 726948"/>
                    <a:gd name="connsiteX29" fmla="*/ 196215 w 233959"/>
                    <a:gd name="connsiteY29" fmla="*/ 213551 h 726948"/>
                    <a:gd name="connsiteX30" fmla="*/ 184594 w 233959"/>
                    <a:gd name="connsiteY30" fmla="*/ 233554 h 726948"/>
                    <a:gd name="connsiteX31" fmla="*/ 168497 w 233959"/>
                    <a:gd name="connsiteY31" fmla="*/ 249080 h 726948"/>
                    <a:gd name="connsiteX32" fmla="*/ 168307 w 233959"/>
                    <a:gd name="connsiteY32" fmla="*/ 249175 h 726948"/>
                    <a:gd name="connsiteX33" fmla="*/ 167545 w 233959"/>
                    <a:gd name="connsiteY33" fmla="*/ 249746 h 726948"/>
                    <a:gd name="connsiteX34" fmla="*/ 167164 w 233959"/>
                    <a:gd name="connsiteY34" fmla="*/ 250413 h 726948"/>
                    <a:gd name="connsiteX35" fmla="*/ 166973 w 233959"/>
                    <a:gd name="connsiteY35" fmla="*/ 250794 h 726948"/>
                    <a:gd name="connsiteX36" fmla="*/ 166688 w 233959"/>
                    <a:gd name="connsiteY36" fmla="*/ 251842 h 726948"/>
                    <a:gd name="connsiteX37" fmla="*/ 166497 w 233959"/>
                    <a:gd name="connsiteY37" fmla="*/ 253461 h 726948"/>
                    <a:gd name="connsiteX38" fmla="*/ 166306 w 233959"/>
                    <a:gd name="connsiteY38" fmla="*/ 256509 h 726948"/>
                    <a:gd name="connsiteX39" fmla="*/ 166211 w 233959"/>
                    <a:gd name="connsiteY39" fmla="*/ 262415 h 726948"/>
                    <a:gd name="connsiteX40" fmla="*/ 166402 w 233959"/>
                    <a:gd name="connsiteY40" fmla="*/ 274226 h 726948"/>
                    <a:gd name="connsiteX41" fmla="*/ 167259 w 233959"/>
                    <a:gd name="connsiteY41" fmla="*/ 297752 h 726948"/>
                    <a:gd name="connsiteX42" fmla="*/ 169640 w 233959"/>
                    <a:gd name="connsiteY42" fmla="*/ 344711 h 726948"/>
                    <a:gd name="connsiteX43" fmla="*/ 181927 w 233959"/>
                    <a:gd name="connsiteY43" fmla="*/ 532448 h 726948"/>
                    <a:gd name="connsiteX44" fmla="*/ 197548 w 233959"/>
                    <a:gd name="connsiteY44" fmla="*/ 726949 h 726948"/>
                    <a:gd name="connsiteX45" fmla="*/ 199453 w 233959"/>
                    <a:gd name="connsiteY45" fmla="*/ 695040 h 726948"/>
                    <a:gd name="connsiteX46" fmla="*/ 187166 w 233959"/>
                    <a:gd name="connsiteY46" fmla="*/ 532067 h 726948"/>
                    <a:gd name="connsiteX47" fmla="*/ 174403 w 233959"/>
                    <a:gd name="connsiteY47" fmla="*/ 344520 h 726948"/>
                    <a:gd name="connsiteX48" fmla="*/ 171831 w 233959"/>
                    <a:gd name="connsiteY48" fmla="*/ 297562 h 726948"/>
                    <a:gd name="connsiteX49" fmla="*/ 170878 w 233959"/>
                    <a:gd name="connsiteY49" fmla="*/ 274130 h 726948"/>
                    <a:gd name="connsiteX50" fmla="*/ 170688 w 233959"/>
                    <a:gd name="connsiteY50" fmla="*/ 262415 h 726948"/>
                    <a:gd name="connsiteX51" fmla="*/ 170783 w 233959"/>
                    <a:gd name="connsiteY51" fmla="*/ 256604 h 726948"/>
                    <a:gd name="connsiteX52" fmla="*/ 170974 w 233959"/>
                    <a:gd name="connsiteY52" fmla="*/ 253842 h 726948"/>
                    <a:gd name="connsiteX53" fmla="*/ 171164 w 233959"/>
                    <a:gd name="connsiteY53" fmla="*/ 252604 h 726948"/>
                    <a:gd name="connsiteX54" fmla="*/ 171164 w 233959"/>
                    <a:gd name="connsiteY54" fmla="*/ 252604 h 726948"/>
                    <a:gd name="connsiteX55" fmla="*/ 188119 w 233959"/>
                    <a:gd name="connsiteY55" fmla="*/ 236030 h 726948"/>
                    <a:gd name="connsiteX56" fmla="*/ 200025 w 233959"/>
                    <a:gd name="connsiteY56" fmla="*/ 215361 h 726948"/>
                    <a:gd name="connsiteX57" fmla="*/ 216598 w 233959"/>
                    <a:gd name="connsiteY57" fmla="*/ 171070 h 726948"/>
                    <a:gd name="connsiteX58" fmla="*/ 227933 w 233959"/>
                    <a:gd name="connsiteY58" fmla="*/ 125350 h 726948"/>
                    <a:gd name="connsiteX59" fmla="*/ 232124 w 233959"/>
                    <a:gd name="connsiteY59" fmla="*/ 102109 h 726948"/>
                    <a:gd name="connsiteX60" fmla="*/ 233648 w 233959"/>
                    <a:gd name="connsiteY60" fmla="*/ 90393 h 726948"/>
                    <a:gd name="connsiteX61" fmla="*/ 233934 w 233959"/>
                    <a:gd name="connsiteY61" fmla="*/ 84297 h 726948"/>
                    <a:gd name="connsiteX62" fmla="*/ 233172 w 233959"/>
                    <a:gd name="connsiteY62" fmla="*/ 78201 h 726948"/>
                    <a:gd name="connsiteX63" fmla="*/ 223171 w 233959"/>
                    <a:gd name="connsiteY63" fmla="*/ 56389 h 726948"/>
                    <a:gd name="connsiteX64" fmla="*/ 215932 w 233959"/>
                    <a:gd name="connsiteY64" fmla="*/ 46959 h 726948"/>
                    <a:gd name="connsiteX65" fmla="*/ 208026 w 233959"/>
                    <a:gd name="connsiteY65" fmla="*/ 38101 h 726948"/>
                    <a:gd name="connsiteX66" fmla="*/ 187547 w 233959"/>
                    <a:gd name="connsiteY66" fmla="*/ 25623 h 726948"/>
                    <a:gd name="connsiteX67" fmla="*/ 175450 w 233959"/>
                    <a:gd name="connsiteY67" fmla="*/ 24480 h 726948"/>
                    <a:gd name="connsiteX68" fmla="*/ 165354 w 233959"/>
                    <a:gd name="connsiteY68" fmla="*/ 27528 h 726948"/>
                    <a:gd name="connsiteX69" fmla="*/ 163259 w 233959"/>
                    <a:gd name="connsiteY69" fmla="*/ 21527 h 726948"/>
                    <a:gd name="connsiteX70" fmla="*/ 158020 w 233959"/>
                    <a:gd name="connsiteY70" fmla="*/ 15431 h 726948"/>
                    <a:gd name="connsiteX71" fmla="*/ 143351 w 233959"/>
                    <a:gd name="connsiteY71" fmla="*/ 9907 h 726948"/>
                    <a:gd name="connsiteX72" fmla="*/ 127825 w 233959"/>
                    <a:gd name="connsiteY72" fmla="*/ 10764 h 726948"/>
                    <a:gd name="connsiteX73" fmla="*/ 120491 w 233959"/>
                    <a:gd name="connsiteY73" fmla="*/ 13431 h 726948"/>
                    <a:gd name="connsiteX74" fmla="*/ 115157 w 233959"/>
                    <a:gd name="connsiteY74" fmla="*/ 17432 h 726948"/>
                    <a:gd name="connsiteX75" fmla="*/ 103442 w 233959"/>
                    <a:gd name="connsiteY75" fmla="*/ 5049 h 726948"/>
                    <a:gd name="connsiteX76" fmla="*/ 85915 w 233959"/>
                    <a:gd name="connsiteY76" fmla="*/ 96 h 726948"/>
                    <a:gd name="connsiteX77" fmla="*/ 67818 w 233959"/>
                    <a:gd name="connsiteY77" fmla="*/ 2192 h 726948"/>
                    <a:gd name="connsiteX78" fmla="*/ 59341 w 233959"/>
                    <a:gd name="connsiteY78" fmla="*/ 5621 h 726948"/>
                    <a:gd name="connsiteX79" fmla="*/ 52483 w 233959"/>
                    <a:gd name="connsiteY79" fmla="*/ 11336 h 726948"/>
                    <a:gd name="connsiteX80" fmla="*/ 34195 w 233959"/>
                    <a:gd name="connsiteY80" fmla="*/ 10669 h 726948"/>
                    <a:gd name="connsiteX81" fmla="*/ 16192 w 233959"/>
                    <a:gd name="connsiteY81" fmla="*/ 14479 h 726948"/>
                    <a:gd name="connsiteX82" fmla="*/ 3334 w 233959"/>
                    <a:gd name="connsiteY82" fmla="*/ 27338 h 726948"/>
                    <a:gd name="connsiteX83" fmla="*/ 0 w 233959"/>
                    <a:gd name="connsiteY83" fmla="*/ 45340 h 726948"/>
                    <a:gd name="connsiteX84" fmla="*/ 3524 w 233959"/>
                    <a:gd name="connsiteY84" fmla="*/ 27433 h 726948"/>
                    <a:gd name="connsiteX85" fmla="*/ 16192 w 233959"/>
                    <a:gd name="connsiteY85" fmla="*/ 14955 h 726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233959" h="726948">
                      <a:moveTo>
                        <a:pt x="16192" y="14955"/>
                      </a:moveTo>
                      <a:cubicBezTo>
                        <a:pt x="21812" y="12383"/>
                        <a:pt x="28003" y="11526"/>
                        <a:pt x="34100" y="11336"/>
                      </a:cubicBezTo>
                      <a:cubicBezTo>
                        <a:pt x="40196" y="11145"/>
                        <a:pt x="46292" y="11812"/>
                        <a:pt x="52483" y="12193"/>
                      </a:cubicBezTo>
                      <a:lnTo>
                        <a:pt x="52673" y="12193"/>
                      </a:lnTo>
                      <a:lnTo>
                        <a:pt x="52864" y="12002"/>
                      </a:lnTo>
                      <a:cubicBezTo>
                        <a:pt x="54483" y="9621"/>
                        <a:pt x="57055" y="7907"/>
                        <a:pt x="59627" y="6478"/>
                      </a:cubicBezTo>
                      <a:cubicBezTo>
                        <a:pt x="62198" y="5049"/>
                        <a:pt x="65056" y="4001"/>
                        <a:pt x="67913" y="3239"/>
                      </a:cubicBezTo>
                      <a:cubicBezTo>
                        <a:pt x="73628" y="1620"/>
                        <a:pt x="79629" y="953"/>
                        <a:pt x="85630" y="1430"/>
                      </a:cubicBezTo>
                      <a:cubicBezTo>
                        <a:pt x="91535" y="1811"/>
                        <a:pt x="97441" y="3430"/>
                        <a:pt x="102489" y="6383"/>
                      </a:cubicBezTo>
                      <a:cubicBezTo>
                        <a:pt x="107537" y="9431"/>
                        <a:pt x="111538" y="14003"/>
                        <a:pt x="114014" y="19337"/>
                      </a:cubicBezTo>
                      <a:lnTo>
                        <a:pt x="114586" y="20670"/>
                      </a:lnTo>
                      <a:lnTo>
                        <a:pt x="115443" y="19527"/>
                      </a:lnTo>
                      <a:cubicBezTo>
                        <a:pt x="116777" y="17622"/>
                        <a:pt x="118872" y="16193"/>
                        <a:pt x="121063" y="15050"/>
                      </a:cubicBezTo>
                      <a:cubicBezTo>
                        <a:pt x="123253" y="14003"/>
                        <a:pt x="125635" y="13145"/>
                        <a:pt x="128016" y="12669"/>
                      </a:cubicBezTo>
                      <a:cubicBezTo>
                        <a:pt x="132874" y="11621"/>
                        <a:pt x="137922" y="11336"/>
                        <a:pt x="142875" y="12002"/>
                      </a:cubicBezTo>
                      <a:cubicBezTo>
                        <a:pt x="147733" y="12669"/>
                        <a:pt x="152590" y="14288"/>
                        <a:pt x="156496" y="17241"/>
                      </a:cubicBezTo>
                      <a:cubicBezTo>
                        <a:pt x="160401" y="20194"/>
                        <a:pt x="162782" y="24671"/>
                        <a:pt x="163163" y="29528"/>
                      </a:cubicBezTo>
                      <a:lnTo>
                        <a:pt x="163354" y="31338"/>
                      </a:lnTo>
                      <a:lnTo>
                        <a:pt x="164973" y="30386"/>
                      </a:lnTo>
                      <a:cubicBezTo>
                        <a:pt x="171355" y="26480"/>
                        <a:pt x="179451" y="26004"/>
                        <a:pt x="186690" y="28195"/>
                      </a:cubicBezTo>
                      <a:cubicBezTo>
                        <a:pt x="193929" y="30386"/>
                        <a:pt x="200501" y="34767"/>
                        <a:pt x="205835" y="40101"/>
                      </a:cubicBezTo>
                      <a:cubicBezTo>
                        <a:pt x="208502" y="42768"/>
                        <a:pt x="210979" y="45816"/>
                        <a:pt x="213550" y="48769"/>
                      </a:cubicBezTo>
                      <a:cubicBezTo>
                        <a:pt x="216027" y="51722"/>
                        <a:pt x="218408" y="54865"/>
                        <a:pt x="220504" y="58008"/>
                      </a:cubicBezTo>
                      <a:cubicBezTo>
                        <a:pt x="224790" y="64390"/>
                        <a:pt x="228409" y="71343"/>
                        <a:pt x="229838" y="78677"/>
                      </a:cubicBezTo>
                      <a:cubicBezTo>
                        <a:pt x="230219" y="80487"/>
                        <a:pt x="230410" y="82392"/>
                        <a:pt x="230505" y="84297"/>
                      </a:cubicBezTo>
                      <a:cubicBezTo>
                        <a:pt x="230600" y="86202"/>
                        <a:pt x="230410" y="88012"/>
                        <a:pt x="230219" y="89917"/>
                      </a:cubicBezTo>
                      <a:cubicBezTo>
                        <a:pt x="229838" y="93727"/>
                        <a:pt x="229267" y="97632"/>
                        <a:pt x="228695" y="101442"/>
                      </a:cubicBezTo>
                      <a:cubicBezTo>
                        <a:pt x="227457" y="109157"/>
                        <a:pt x="226028" y="116777"/>
                        <a:pt x="224409" y="124493"/>
                      </a:cubicBezTo>
                      <a:cubicBezTo>
                        <a:pt x="221171" y="139828"/>
                        <a:pt x="217361" y="154973"/>
                        <a:pt x="212788" y="169927"/>
                      </a:cubicBezTo>
                      <a:cubicBezTo>
                        <a:pt x="208217" y="184786"/>
                        <a:pt x="202978" y="199550"/>
                        <a:pt x="196215" y="213551"/>
                      </a:cubicBezTo>
                      <a:cubicBezTo>
                        <a:pt x="192786" y="220505"/>
                        <a:pt x="189071" y="227267"/>
                        <a:pt x="184594" y="233554"/>
                      </a:cubicBezTo>
                      <a:cubicBezTo>
                        <a:pt x="180118" y="239745"/>
                        <a:pt x="174879" y="245460"/>
                        <a:pt x="168497" y="249080"/>
                      </a:cubicBezTo>
                      <a:lnTo>
                        <a:pt x="168307" y="249175"/>
                      </a:lnTo>
                      <a:cubicBezTo>
                        <a:pt x="167640" y="249651"/>
                        <a:pt x="168116" y="249270"/>
                        <a:pt x="167545" y="249746"/>
                      </a:cubicBezTo>
                      <a:cubicBezTo>
                        <a:pt x="167164" y="250223"/>
                        <a:pt x="167164" y="250318"/>
                        <a:pt x="167164" y="250413"/>
                      </a:cubicBezTo>
                      <a:cubicBezTo>
                        <a:pt x="167069" y="250604"/>
                        <a:pt x="167069" y="250699"/>
                        <a:pt x="166973" y="250794"/>
                      </a:cubicBezTo>
                      <a:cubicBezTo>
                        <a:pt x="166878" y="251270"/>
                        <a:pt x="166783" y="251556"/>
                        <a:pt x="166688" y="251842"/>
                      </a:cubicBezTo>
                      <a:cubicBezTo>
                        <a:pt x="166592" y="252413"/>
                        <a:pt x="166497" y="252985"/>
                        <a:pt x="166497" y="253461"/>
                      </a:cubicBezTo>
                      <a:cubicBezTo>
                        <a:pt x="166402" y="254509"/>
                        <a:pt x="166306" y="255461"/>
                        <a:pt x="166306" y="256509"/>
                      </a:cubicBezTo>
                      <a:cubicBezTo>
                        <a:pt x="166211" y="258509"/>
                        <a:pt x="166211" y="260510"/>
                        <a:pt x="166211" y="262415"/>
                      </a:cubicBezTo>
                      <a:cubicBezTo>
                        <a:pt x="166211" y="266415"/>
                        <a:pt x="166306" y="270320"/>
                        <a:pt x="166402" y="274226"/>
                      </a:cubicBezTo>
                      <a:cubicBezTo>
                        <a:pt x="166592" y="282131"/>
                        <a:pt x="166878" y="289942"/>
                        <a:pt x="167259" y="297752"/>
                      </a:cubicBezTo>
                      <a:cubicBezTo>
                        <a:pt x="167926" y="313469"/>
                        <a:pt x="168783" y="329090"/>
                        <a:pt x="169640" y="344711"/>
                      </a:cubicBezTo>
                      <a:cubicBezTo>
                        <a:pt x="173260" y="407290"/>
                        <a:pt x="177546" y="469869"/>
                        <a:pt x="181927" y="532448"/>
                      </a:cubicBezTo>
                      <a:cubicBezTo>
                        <a:pt x="185738" y="586646"/>
                        <a:pt x="193453" y="672752"/>
                        <a:pt x="197548" y="726949"/>
                      </a:cubicBezTo>
                      <a:lnTo>
                        <a:pt x="199453" y="695040"/>
                      </a:lnTo>
                      <a:cubicBezTo>
                        <a:pt x="195263" y="640748"/>
                        <a:pt x="191167" y="586360"/>
                        <a:pt x="187166" y="532067"/>
                      </a:cubicBezTo>
                      <a:cubicBezTo>
                        <a:pt x="182594" y="469583"/>
                        <a:pt x="178213" y="407099"/>
                        <a:pt x="174403" y="344520"/>
                      </a:cubicBezTo>
                      <a:cubicBezTo>
                        <a:pt x="173450" y="328899"/>
                        <a:pt x="172593" y="313278"/>
                        <a:pt x="171831" y="297562"/>
                      </a:cubicBezTo>
                      <a:cubicBezTo>
                        <a:pt x="171450" y="289751"/>
                        <a:pt x="171069" y="281941"/>
                        <a:pt x="170878" y="274130"/>
                      </a:cubicBezTo>
                      <a:cubicBezTo>
                        <a:pt x="170783" y="270225"/>
                        <a:pt x="170688" y="266320"/>
                        <a:pt x="170688" y="262415"/>
                      </a:cubicBezTo>
                      <a:cubicBezTo>
                        <a:pt x="170688" y="260510"/>
                        <a:pt x="170688" y="258509"/>
                        <a:pt x="170783" y="256604"/>
                      </a:cubicBezTo>
                      <a:cubicBezTo>
                        <a:pt x="170783" y="255652"/>
                        <a:pt x="170878" y="254699"/>
                        <a:pt x="170974" y="253842"/>
                      </a:cubicBezTo>
                      <a:cubicBezTo>
                        <a:pt x="170974" y="253366"/>
                        <a:pt x="171069" y="252985"/>
                        <a:pt x="171164" y="252604"/>
                      </a:cubicBezTo>
                      <a:cubicBezTo>
                        <a:pt x="171164" y="252604"/>
                        <a:pt x="171164" y="252604"/>
                        <a:pt x="171164" y="252604"/>
                      </a:cubicBezTo>
                      <a:cubicBezTo>
                        <a:pt x="178213" y="248413"/>
                        <a:pt x="183547" y="242412"/>
                        <a:pt x="188119" y="236030"/>
                      </a:cubicBezTo>
                      <a:cubicBezTo>
                        <a:pt x="192786" y="229458"/>
                        <a:pt x="196596" y="222505"/>
                        <a:pt x="200025" y="215361"/>
                      </a:cubicBezTo>
                      <a:cubicBezTo>
                        <a:pt x="206788" y="201074"/>
                        <a:pt x="212027" y="186119"/>
                        <a:pt x="216598" y="171070"/>
                      </a:cubicBezTo>
                      <a:cubicBezTo>
                        <a:pt x="221075" y="156020"/>
                        <a:pt x="224790" y="140685"/>
                        <a:pt x="227933" y="125350"/>
                      </a:cubicBezTo>
                      <a:cubicBezTo>
                        <a:pt x="229457" y="117635"/>
                        <a:pt x="230886" y="109919"/>
                        <a:pt x="232124" y="102109"/>
                      </a:cubicBezTo>
                      <a:cubicBezTo>
                        <a:pt x="232696" y="98204"/>
                        <a:pt x="233267" y="94298"/>
                        <a:pt x="233648" y="90393"/>
                      </a:cubicBezTo>
                      <a:cubicBezTo>
                        <a:pt x="233839" y="88393"/>
                        <a:pt x="234029" y="86393"/>
                        <a:pt x="233934" y="84297"/>
                      </a:cubicBezTo>
                      <a:cubicBezTo>
                        <a:pt x="233839" y="82297"/>
                        <a:pt x="233648" y="80201"/>
                        <a:pt x="233172" y="78201"/>
                      </a:cubicBezTo>
                      <a:cubicBezTo>
                        <a:pt x="231553" y="70200"/>
                        <a:pt x="227648" y="62961"/>
                        <a:pt x="223171" y="56389"/>
                      </a:cubicBezTo>
                      <a:cubicBezTo>
                        <a:pt x="220885" y="53150"/>
                        <a:pt x="218503" y="50007"/>
                        <a:pt x="215932" y="46959"/>
                      </a:cubicBezTo>
                      <a:cubicBezTo>
                        <a:pt x="213360" y="43911"/>
                        <a:pt x="210884" y="40958"/>
                        <a:pt x="208026" y="38101"/>
                      </a:cubicBezTo>
                      <a:cubicBezTo>
                        <a:pt x="202311" y="32481"/>
                        <a:pt x="195358" y="27909"/>
                        <a:pt x="187547" y="25623"/>
                      </a:cubicBezTo>
                      <a:cubicBezTo>
                        <a:pt x="183642" y="24480"/>
                        <a:pt x="179546" y="24004"/>
                        <a:pt x="175450" y="24480"/>
                      </a:cubicBezTo>
                      <a:cubicBezTo>
                        <a:pt x="171926" y="24861"/>
                        <a:pt x="168497" y="25814"/>
                        <a:pt x="165354" y="27528"/>
                      </a:cubicBezTo>
                      <a:cubicBezTo>
                        <a:pt x="164973" y="25433"/>
                        <a:pt x="164306" y="23432"/>
                        <a:pt x="163259" y="21527"/>
                      </a:cubicBezTo>
                      <a:cubicBezTo>
                        <a:pt x="161925" y="19146"/>
                        <a:pt x="160115" y="17051"/>
                        <a:pt x="158020" y="15431"/>
                      </a:cubicBezTo>
                      <a:cubicBezTo>
                        <a:pt x="153734" y="12193"/>
                        <a:pt x="148495" y="10574"/>
                        <a:pt x="143351" y="9907"/>
                      </a:cubicBezTo>
                      <a:cubicBezTo>
                        <a:pt x="138113" y="9240"/>
                        <a:pt x="132874" y="9526"/>
                        <a:pt x="127825" y="10764"/>
                      </a:cubicBezTo>
                      <a:cubicBezTo>
                        <a:pt x="125254" y="11336"/>
                        <a:pt x="122777" y="12193"/>
                        <a:pt x="120491" y="13431"/>
                      </a:cubicBezTo>
                      <a:cubicBezTo>
                        <a:pt x="118586" y="14479"/>
                        <a:pt x="116681" y="15717"/>
                        <a:pt x="115157" y="17432"/>
                      </a:cubicBezTo>
                      <a:cubicBezTo>
                        <a:pt x="112490" y="12288"/>
                        <a:pt x="108490" y="8002"/>
                        <a:pt x="103442" y="5049"/>
                      </a:cubicBezTo>
                      <a:cubicBezTo>
                        <a:pt x="98107" y="1906"/>
                        <a:pt x="92011" y="382"/>
                        <a:pt x="85915" y="96"/>
                      </a:cubicBezTo>
                      <a:cubicBezTo>
                        <a:pt x="79819" y="-285"/>
                        <a:pt x="73723" y="477"/>
                        <a:pt x="67818" y="2192"/>
                      </a:cubicBezTo>
                      <a:cubicBezTo>
                        <a:pt x="64865" y="3049"/>
                        <a:pt x="62008" y="4192"/>
                        <a:pt x="59341" y="5621"/>
                      </a:cubicBezTo>
                      <a:cubicBezTo>
                        <a:pt x="56769" y="7049"/>
                        <a:pt x="54292" y="8859"/>
                        <a:pt x="52483" y="11336"/>
                      </a:cubicBezTo>
                      <a:cubicBezTo>
                        <a:pt x="46482" y="10955"/>
                        <a:pt x="40386" y="10383"/>
                        <a:pt x="34195" y="10669"/>
                      </a:cubicBezTo>
                      <a:cubicBezTo>
                        <a:pt x="28003" y="10955"/>
                        <a:pt x="21812" y="11812"/>
                        <a:pt x="16192" y="14479"/>
                      </a:cubicBezTo>
                      <a:cubicBezTo>
                        <a:pt x="10573" y="17051"/>
                        <a:pt x="5905" y="21718"/>
                        <a:pt x="3334" y="27338"/>
                      </a:cubicBezTo>
                      <a:cubicBezTo>
                        <a:pt x="762" y="32957"/>
                        <a:pt x="0" y="39244"/>
                        <a:pt x="0" y="45340"/>
                      </a:cubicBezTo>
                      <a:cubicBezTo>
                        <a:pt x="95" y="39244"/>
                        <a:pt x="857" y="32957"/>
                        <a:pt x="3524" y="27433"/>
                      </a:cubicBezTo>
                      <a:cubicBezTo>
                        <a:pt x="6001" y="21908"/>
                        <a:pt x="10668" y="17432"/>
                        <a:pt x="16192" y="14955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601EC98E-212E-4ECD-A4AA-4F21932C2CC2}"/>
                    </a:ext>
                  </a:extLst>
                </p:cNvPr>
                <p:cNvSpPr/>
                <p:nvPr/>
              </p:nvSpPr>
              <p:spPr>
                <a:xfrm>
                  <a:off x="1488119" y="1802415"/>
                  <a:ext cx="90744" cy="649986"/>
                </a:xfrm>
                <a:custGeom>
                  <a:avLst/>
                  <a:gdLst>
                    <a:gd name="connsiteX0" fmla="*/ 2638 w 90744"/>
                    <a:gd name="connsiteY0" fmla="*/ 122396 h 649986"/>
                    <a:gd name="connsiteX1" fmla="*/ 4448 w 90744"/>
                    <a:gd name="connsiteY1" fmla="*/ 126873 h 649986"/>
                    <a:gd name="connsiteX2" fmla="*/ 7020 w 90744"/>
                    <a:gd name="connsiteY2" fmla="*/ 130874 h 649986"/>
                    <a:gd name="connsiteX3" fmla="*/ 12735 w 90744"/>
                    <a:gd name="connsiteY3" fmla="*/ 138303 h 649986"/>
                    <a:gd name="connsiteX4" fmla="*/ 37119 w 90744"/>
                    <a:gd name="connsiteY4" fmla="*/ 166307 h 649986"/>
                    <a:gd name="connsiteX5" fmla="*/ 87506 w 90744"/>
                    <a:gd name="connsiteY5" fmla="*/ 219742 h 649986"/>
                    <a:gd name="connsiteX6" fmla="*/ 66170 w 90744"/>
                    <a:gd name="connsiteY6" fmla="*/ 464820 h 649986"/>
                    <a:gd name="connsiteX7" fmla="*/ 50454 w 90744"/>
                    <a:gd name="connsiteY7" fmla="*/ 649986 h 649986"/>
                    <a:gd name="connsiteX8" fmla="*/ 55597 w 90744"/>
                    <a:gd name="connsiteY8" fmla="*/ 649986 h 649986"/>
                    <a:gd name="connsiteX9" fmla="*/ 70837 w 90744"/>
                    <a:gd name="connsiteY9" fmla="*/ 465296 h 649986"/>
                    <a:gd name="connsiteX10" fmla="*/ 90649 w 90744"/>
                    <a:gd name="connsiteY10" fmla="*/ 219456 h 649986"/>
                    <a:gd name="connsiteX11" fmla="*/ 90745 w 90744"/>
                    <a:gd name="connsiteY11" fmla="*/ 218694 h 649986"/>
                    <a:gd name="connsiteX12" fmla="*/ 90268 w 90744"/>
                    <a:gd name="connsiteY12" fmla="*/ 218218 h 649986"/>
                    <a:gd name="connsiteX13" fmla="*/ 39024 w 90744"/>
                    <a:gd name="connsiteY13" fmla="*/ 164687 h 649986"/>
                    <a:gd name="connsiteX14" fmla="*/ 14449 w 90744"/>
                    <a:gd name="connsiteY14" fmla="*/ 137065 h 649986"/>
                    <a:gd name="connsiteX15" fmla="*/ 8734 w 90744"/>
                    <a:gd name="connsiteY15" fmla="*/ 129826 h 649986"/>
                    <a:gd name="connsiteX16" fmla="*/ 6163 w 90744"/>
                    <a:gd name="connsiteY16" fmla="*/ 126016 h 649986"/>
                    <a:gd name="connsiteX17" fmla="*/ 4448 w 90744"/>
                    <a:gd name="connsiteY17" fmla="*/ 122015 h 649986"/>
                    <a:gd name="connsiteX18" fmla="*/ 2067 w 90744"/>
                    <a:gd name="connsiteY18" fmla="*/ 103823 h 649986"/>
                    <a:gd name="connsiteX19" fmla="*/ 1781 w 90744"/>
                    <a:gd name="connsiteY19" fmla="*/ 66770 h 649986"/>
                    <a:gd name="connsiteX20" fmla="*/ 3781 w 90744"/>
                    <a:gd name="connsiteY20" fmla="*/ 29813 h 649986"/>
                    <a:gd name="connsiteX21" fmla="*/ 4734 w 90744"/>
                    <a:gd name="connsiteY21" fmla="*/ 20574 h 649986"/>
                    <a:gd name="connsiteX22" fmla="*/ 5305 w 90744"/>
                    <a:gd name="connsiteY22" fmla="*/ 16002 h 649986"/>
                    <a:gd name="connsiteX23" fmla="*/ 6448 w 90744"/>
                    <a:gd name="connsiteY23" fmla="*/ 11620 h 649986"/>
                    <a:gd name="connsiteX24" fmla="*/ 13116 w 90744"/>
                    <a:gd name="connsiteY24" fmla="*/ 5715 h 649986"/>
                    <a:gd name="connsiteX25" fmla="*/ 21784 w 90744"/>
                    <a:gd name="connsiteY25" fmla="*/ 2667 h 649986"/>
                    <a:gd name="connsiteX26" fmla="*/ 40072 w 90744"/>
                    <a:gd name="connsiteY26" fmla="*/ 286 h 649986"/>
                    <a:gd name="connsiteX27" fmla="*/ 58550 w 90744"/>
                    <a:gd name="connsiteY27" fmla="*/ 381 h 649986"/>
                    <a:gd name="connsiteX28" fmla="*/ 39976 w 90744"/>
                    <a:gd name="connsiteY28" fmla="*/ 95 h 649986"/>
                    <a:gd name="connsiteX29" fmla="*/ 21593 w 90744"/>
                    <a:gd name="connsiteY29" fmla="*/ 2286 h 649986"/>
                    <a:gd name="connsiteX30" fmla="*/ 12735 w 90744"/>
                    <a:gd name="connsiteY30" fmla="*/ 5239 h 649986"/>
                    <a:gd name="connsiteX31" fmla="*/ 5782 w 90744"/>
                    <a:gd name="connsiteY31" fmla="*/ 11430 h 649986"/>
                    <a:gd name="connsiteX32" fmla="*/ 4543 w 90744"/>
                    <a:gd name="connsiteY32" fmla="*/ 16002 h 649986"/>
                    <a:gd name="connsiteX33" fmla="*/ 3877 w 90744"/>
                    <a:gd name="connsiteY33" fmla="*/ 20574 h 649986"/>
                    <a:gd name="connsiteX34" fmla="*/ 2829 w 90744"/>
                    <a:gd name="connsiteY34" fmla="*/ 29813 h 649986"/>
                    <a:gd name="connsiteX35" fmla="*/ 448 w 90744"/>
                    <a:gd name="connsiteY35" fmla="*/ 66865 h 649986"/>
                    <a:gd name="connsiteX36" fmla="*/ 352 w 90744"/>
                    <a:gd name="connsiteY36" fmla="*/ 104013 h 649986"/>
                    <a:gd name="connsiteX37" fmla="*/ 2638 w 90744"/>
                    <a:gd name="connsiteY37" fmla="*/ 122396 h 649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90744" h="649986">
                      <a:moveTo>
                        <a:pt x="2638" y="122396"/>
                      </a:moveTo>
                      <a:cubicBezTo>
                        <a:pt x="3019" y="123920"/>
                        <a:pt x="3686" y="125540"/>
                        <a:pt x="4448" y="126873"/>
                      </a:cubicBezTo>
                      <a:cubicBezTo>
                        <a:pt x="5210" y="128302"/>
                        <a:pt x="6163" y="129540"/>
                        <a:pt x="7020" y="130874"/>
                      </a:cubicBezTo>
                      <a:cubicBezTo>
                        <a:pt x="8830" y="133445"/>
                        <a:pt x="10735" y="135827"/>
                        <a:pt x="12735" y="138303"/>
                      </a:cubicBezTo>
                      <a:cubicBezTo>
                        <a:pt x="20545" y="147923"/>
                        <a:pt x="28832" y="157162"/>
                        <a:pt x="37119" y="166307"/>
                      </a:cubicBezTo>
                      <a:cubicBezTo>
                        <a:pt x="53597" y="184499"/>
                        <a:pt x="70456" y="202216"/>
                        <a:pt x="87506" y="219742"/>
                      </a:cubicBezTo>
                      <a:lnTo>
                        <a:pt x="66170" y="464820"/>
                      </a:lnTo>
                      <a:lnTo>
                        <a:pt x="50454" y="649986"/>
                      </a:lnTo>
                      <a:lnTo>
                        <a:pt x="55597" y="649986"/>
                      </a:lnTo>
                      <a:lnTo>
                        <a:pt x="70837" y="465296"/>
                      </a:lnTo>
                      <a:lnTo>
                        <a:pt x="90649" y="219456"/>
                      </a:lnTo>
                      <a:lnTo>
                        <a:pt x="90745" y="218694"/>
                      </a:lnTo>
                      <a:lnTo>
                        <a:pt x="90268" y="218218"/>
                      </a:lnTo>
                      <a:cubicBezTo>
                        <a:pt x="72933" y="200596"/>
                        <a:pt x="55788" y="182785"/>
                        <a:pt x="39024" y="164687"/>
                      </a:cubicBezTo>
                      <a:cubicBezTo>
                        <a:pt x="30642" y="155639"/>
                        <a:pt x="22260" y="146495"/>
                        <a:pt x="14449" y="137065"/>
                      </a:cubicBezTo>
                      <a:cubicBezTo>
                        <a:pt x="12544" y="134683"/>
                        <a:pt x="10544" y="132302"/>
                        <a:pt x="8734" y="129826"/>
                      </a:cubicBezTo>
                      <a:cubicBezTo>
                        <a:pt x="7877" y="128587"/>
                        <a:pt x="6925" y="127349"/>
                        <a:pt x="6163" y="126016"/>
                      </a:cubicBezTo>
                      <a:cubicBezTo>
                        <a:pt x="5401" y="124778"/>
                        <a:pt x="4924" y="123444"/>
                        <a:pt x="4448" y="122015"/>
                      </a:cubicBezTo>
                      <a:cubicBezTo>
                        <a:pt x="2924" y="116205"/>
                        <a:pt x="2448" y="110014"/>
                        <a:pt x="2067" y="103823"/>
                      </a:cubicBezTo>
                      <a:cubicBezTo>
                        <a:pt x="1400" y="91535"/>
                        <a:pt x="1495" y="79153"/>
                        <a:pt x="1781" y="66770"/>
                      </a:cubicBezTo>
                      <a:cubicBezTo>
                        <a:pt x="2162" y="54483"/>
                        <a:pt x="2734" y="42100"/>
                        <a:pt x="3781" y="29813"/>
                      </a:cubicBezTo>
                      <a:cubicBezTo>
                        <a:pt x="4067" y="26765"/>
                        <a:pt x="4353" y="23622"/>
                        <a:pt x="4734" y="20574"/>
                      </a:cubicBezTo>
                      <a:cubicBezTo>
                        <a:pt x="4924" y="19050"/>
                        <a:pt x="5115" y="17526"/>
                        <a:pt x="5305" y="16002"/>
                      </a:cubicBezTo>
                      <a:cubicBezTo>
                        <a:pt x="5591" y="14478"/>
                        <a:pt x="5782" y="12954"/>
                        <a:pt x="6448" y="11620"/>
                      </a:cubicBezTo>
                      <a:cubicBezTo>
                        <a:pt x="7782" y="8953"/>
                        <a:pt x="10354" y="7049"/>
                        <a:pt x="13116" y="5715"/>
                      </a:cubicBezTo>
                      <a:cubicBezTo>
                        <a:pt x="15878" y="4382"/>
                        <a:pt x="18831" y="3429"/>
                        <a:pt x="21784" y="2667"/>
                      </a:cubicBezTo>
                      <a:cubicBezTo>
                        <a:pt x="27784" y="1238"/>
                        <a:pt x="33976" y="667"/>
                        <a:pt x="40072" y="286"/>
                      </a:cubicBezTo>
                      <a:cubicBezTo>
                        <a:pt x="46263" y="0"/>
                        <a:pt x="52454" y="0"/>
                        <a:pt x="58550" y="381"/>
                      </a:cubicBezTo>
                      <a:cubicBezTo>
                        <a:pt x="52359" y="0"/>
                        <a:pt x="46168" y="-95"/>
                        <a:pt x="39976" y="95"/>
                      </a:cubicBezTo>
                      <a:cubicBezTo>
                        <a:pt x="33785" y="381"/>
                        <a:pt x="27594" y="857"/>
                        <a:pt x="21593" y="2286"/>
                      </a:cubicBezTo>
                      <a:cubicBezTo>
                        <a:pt x="18545" y="2953"/>
                        <a:pt x="15592" y="3905"/>
                        <a:pt x="12735" y="5239"/>
                      </a:cubicBezTo>
                      <a:cubicBezTo>
                        <a:pt x="9973" y="6667"/>
                        <a:pt x="7210" y="8477"/>
                        <a:pt x="5782" y="11430"/>
                      </a:cubicBezTo>
                      <a:cubicBezTo>
                        <a:pt x="5020" y="12859"/>
                        <a:pt x="4829" y="14478"/>
                        <a:pt x="4543" y="16002"/>
                      </a:cubicBezTo>
                      <a:cubicBezTo>
                        <a:pt x="4258" y="17526"/>
                        <a:pt x="4067" y="19050"/>
                        <a:pt x="3877" y="20574"/>
                      </a:cubicBezTo>
                      <a:cubicBezTo>
                        <a:pt x="3496" y="23622"/>
                        <a:pt x="3210" y="26670"/>
                        <a:pt x="2829" y="29813"/>
                      </a:cubicBezTo>
                      <a:cubicBezTo>
                        <a:pt x="1686" y="42100"/>
                        <a:pt x="924" y="54483"/>
                        <a:pt x="448" y="66865"/>
                      </a:cubicBezTo>
                      <a:cubicBezTo>
                        <a:pt x="-29" y="79248"/>
                        <a:pt x="-219" y="91631"/>
                        <a:pt x="352" y="104013"/>
                      </a:cubicBezTo>
                      <a:cubicBezTo>
                        <a:pt x="733" y="110014"/>
                        <a:pt x="1019" y="116300"/>
                        <a:pt x="2638" y="122396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B848912-EB3E-48D0-8615-F6116E39CE58}"/>
                  </a:ext>
                </a:extLst>
              </p:cNvPr>
              <p:cNvSpPr/>
              <p:nvPr/>
            </p:nvSpPr>
            <p:spPr>
              <a:xfrm>
                <a:off x="1519427" y="1802124"/>
                <a:ext cx="100371" cy="66152"/>
              </a:xfrm>
              <a:custGeom>
                <a:avLst/>
                <a:gdLst>
                  <a:gd name="connsiteX0" fmla="*/ 27337 w 100371"/>
                  <a:gd name="connsiteY0" fmla="*/ 671 h 66152"/>
                  <a:gd name="connsiteX1" fmla="*/ 52483 w 100371"/>
                  <a:gd name="connsiteY1" fmla="*/ 5 h 66152"/>
                  <a:gd name="connsiteX2" fmla="*/ 77724 w 100371"/>
                  <a:gd name="connsiteY2" fmla="*/ 576 h 66152"/>
                  <a:gd name="connsiteX3" fmla="*/ 90583 w 100371"/>
                  <a:gd name="connsiteY3" fmla="*/ 2767 h 66152"/>
                  <a:gd name="connsiteX4" fmla="*/ 94012 w 100371"/>
                  <a:gd name="connsiteY4" fmla="*/ 4386 h 66152"/>
                  <a:gd name="connsiteX5" fmla="*/ 95726 w 100371"/>
                  <a:gd name="connsiteY5" fmla="*/ 6005 h 66152"/>
                  <a:gd name="connsiteX6" fmla="*/ 96774 w 100371"/>
                  <a:gd name="connsiteY6" fmla="*/ 7529 h 66152"/>
                  <a:gd name="connsiteX7" fmla="*/ 99536 w 100371"/>
                  <a:gd name="connsiteY7" fmla="*/ 14006 h 66152"/>
                  <a:gd name="connsiteX8" fmla="*/ 98965 w 100371"/>
                  <a:gd name="connsiteY8" fmla="*/ 28008 h 66152"/>
                  <a:gd name="connsiteX9" fmla="*/ 90678 w 100371"/>
                  <a:gd name="connsiteY9" fmla="*/ 39152 h 66152"/>
                  <a:gd name="connsiteX10" fmla="*/ 79153 w 100371"/>
                  <a:gd name="connsiteY10" fmla="*/ 45725 h 66152"/>
                  <a:gd name="connsiteX11" fmla="*/ 66770 w 100371"/>
                  <a:gd name="connsiteY11" fmla="*/ 49630 h 66152"/>
                  <a:gd name="connsiteX12" fmla="*/ 54197 w 100371"/>
                  <a:gd name="connsiteY12" fmla="*/ 51821 h 66152"/>
                  <a:gd name="connsiteX13" fmla="*/ 51054 w 100371"/>
                  <a:gd name="connsiteY13" fmla="*/ 52202 h 66152"/>
                  <a:gd name="connsiteX14" fmla="*/ 49530 w 100371"/>
                  <a:gd name="connsiteY14" fmla="*/ 52392 h 66152"/>
                  <a:gd name="connsiteX15" fmla="*/ 48482 w 100371"/>
                  <a:gd name="connsiteY15" fmla="*/ 52678 h 66152"/>
                  <a:gd name="connsiteX16" fmla="*/ 43910 w 100371"/>
                  <a:gd name="connsiteY16" fmla="*/ 55440 h 66152"/>
                  <a:gd name="connsiteX17" fmla="*/ 33909 w 100371"/>
                  <a:gd name="connsiteY17" fmla="*/ 63441 h 66152"/>
                  <a:gd name="connsiteX18" fmla="*/ 27527 w 100371"/>
                  <a:gd name="connsiteY18" fmla="*/ 65918 h 66152"/>
                  <a:gd name="connsiteX19" fmla="*/ 20669 w 100371"/>
                  <a:gd name="connsiteY19" fmla="*/ 65727 h 66152"/>
                  <a:gd name="connsiteX20" fmla="*/ 9144 w 100371"/>
                  <a:gd name="connsiteY20" fmla="*/ 59822 h 66152"/>
                  <a:gd name="connsiteX21" fmla="*/ 0 w 100371"/>
                  <a:gd name="connsiteY21" fmla="*/ 51154 h 66152"/>
                  <a:gd name="connsiteX22" fmla="*/ 10097 w 100371"/>
                  <a:gd name="connsiteY22" fmla="*/ 58584 h 66152"/>
                  <a:gd name="connsiteX23" fmla="*/ 21241 w 100371"/>
                  <a:gd name="connsiteY23" fmla="*/ 63060 h 66152"/>
                  <a:gd name="connsiteX24" fmla="*/ 31909 w 100371"/>
                  <a:gd name="connsiteY24" fmla="*/ 60393 h 66152"/>
                  <a:gd name="connsiteX25" fmla="*/ 41053 w 100371"/>
                  <a:gd name="connsiteY25" fmla="*/ 52202 h 66152"/>
                  <a:gd name="connsiteX26" fmla="*/ 46958 w 100371"/>
                  <a:gd name="connsiteY26" fmla="*/ 48297 h 66152"/>
                  <a:gd name="connsiteX27" fmla="*/ 48959 w 100371"/>
                  <a:gd name="connsiteY27" fmla="*/ 47820 h 66152"/>
                  <a:gd name="connsiteX28" fmla="*/ 50578 w 100371"/>
                  <a:gd name="connsiteY28" fmla="*/ 47535 h 66152"/>
                  <a:gd name="connsiteX29" fmla="*/ 53626 w 100371"/>
                  <a:gd name="connsiteY29" fmla="*/ 47058 h 66152"/>
                  <a:gd name="connsiteX30" fmla="*/ 65627 w 100371"/>
                  <a:gd name="connsiteY30" fmla="*/ 44582 h 66152"/>
                  <a:gd name="connsiteX31" fmla="*/ 87249 w 100371"/>
                  <a:gd name="connsiteY31" fmla="*/ 34961 h 66152"/>
                  <a:gd name="connsiteX32" fmla="*/ 93917 w 100371"/>
                  <a:gd name="connsiteY32" fmla="*/ 26294 h 66152"/>
                  <a:gd name="connsiteX33" fmla="*/ 94488 w 100371"/>
                  <a:gd name="connsiteY33" fmla="*/ 15626 h 66152"/>
                  <a:gd name="connsiteX34" fmla="*/ 92488 w 100371"/>
                  <a:gd name="connsiteY34" fmla="*/ 10482 h 66152"/>
                  <a:gd name="connsiteX35" fmla="*/ 91821 w 100371"/>
                  <a:gd name="connsiteY35" fmla="*/ 9434 h 66152"/>
                  <a:gd name="connsiteX36" fmla="*/ 91250 w 100371"/>
                  <a:gd name="connsiteY36" fmla="*/ 8863 h 66152"/>
                  <a:gd name="connsiteX37" fmla="*/ 89059 w 100371"/>
                  <a:gd name="connsiteY37" fmla="*/ 7815 h 66152"/>
                  <a:gd name="connsiteX38" fmla="*/ 77343 w 100371"/>
                  <a:gd name="connsiteY38" fmla="*/ 5339 h 66152"/>
                  <a:gd name="connsiteX39" fmla="*/ 52483 w 100371"/>
                  <a:gd name="connsiteY39" fmla="*/ 3148 h 66152"/>
                  <a:gd name="connsiteX40" fmla="*/ 27337 w 100371"/>
                  <a:gd name="connsiteY40" fmla="*/ 671 h 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00371" h="66152">
                    <a:moveTo>
                      <a:pt x="27337" y="671"/>
                    </a:moveTo>
                    <a:cubicBezTo>
                      <a:pt x="35719" y="386"/>
                      <a:pt x="44101" y="195"/>
                      <a:pt x="52483" y="5"/>
                    </a:cubicBezTo>
                    <a:cubicBezTo>
                      <a:pt x="60865" y="5"/>
                      <a:pt x="69247" y="-91"/>
                      <a:pt x="77724" y="576"/>
                    </a:cubicBezTo>
                    <a:cubicBezTo>
                      <a:pt x="82010" y="957"/>
                      <a:pt x="86201" y="1338"/>
                      <a:pt x="90583" y="2767"/>
                    </a:cubicBezTo>
                    <a:cubicBezTo>
                      <a:pt x="91726" y="3148"/>
                      <a:pt x="92869" y="3624"/>
                      <a:pt x="94012" y="4386"/>
                    </a:cubicBezTo>
                    <a:cubicBezTo>
                      <a:pt x="94583" y="4767"/>
                      <a:pt x="95250" y="5339"/>
                      <a:pt x="95726" y="6005"/>
                    </a:cubicBezTo>
                    <a:cubicBezTo>
                      <a:pt x="96107" y="6577"/>
                      <a:pt x="96488" y="7053"/>
                      <a:pt x="96774" y="7529"/>
                    </a:cubicBezTo>
                    <a:cubicBezTo>
                      <a:pt x="98012" y="9625"/>
                      <a:pt x="98870" y="11720"/>
                      <a:pt x="99536" y="14006"/>
                    </a:cubicBezTo>
                    <a:cubicBezTo>
                      <a:pt x="100775" y="18483"/>
                      <a:pt x="100679" y="23531"/>
                      <a:pt x="98965" y="28008"/>
                    </a:cubicBezTo>
                    <a:cubicBezTo>
                      <a:pt x="97250" y="32485"/>
                      <a:pt x="94202" y="36295"/>
                      <a:pt x="90678" y="39152"/>
                    </a:cubicBezTo>
                    <a:cubicBezTo>
                      <a:pt x="87154" y="42010"/>
                      <a:pt x="83153" y="44105"/>
                      <a:pt x="79153" y="45725"/>
                    </a:cubicBezTo>
                    <a:cubicBezTo>
                      <a:pt x="75152" y="47344"/>
                      <a:pt x="70961" y="48677"/>
                      <a:pt x="66770" y="49630"/>
                    </a:cubicBezTo>
                    <a:cubicBezTo>
                      <a:pt x="62579" y="50582"/>
                      <a:pt x="58388" y="51249"/>
                      <a:pt x="54197" y="51821"/>
                    </a:cubicBezTo>
                    <a:lnTo>
                      <a:pt x="51054" y="52202"/>
                    </a:lnTo>
                    <a:lnTo>
                      <a:pt x="49530" y="52392"/>
                    </a:lnTo>
                    <a:cubicBezTo>
                      <a:pt x="49244" y="52392"/>
                      <a:pt x="48768" y="52488"/>
                      <a:pt x="48482" y="52678"/>
                    </a:cubicBezTo>
                    <a:cubicBezTo>
                      <a:pt x="46958" y="53154"/>
                      <a:pt x="45434" y="54202"/>
                      <a:pt x="43910" y="55440"/>
                    </a:cubicBezTo>
                    <a:cubicBezTo>
                      <a:pt x="40862" y="57917"/>
                      <a:pt x="37814" y="61155"/>
                      <a:pt x="33909" y="63441"/>
                    </a:cubicBezTo>
                    <a:cubicBezTo>
                      <a:pt x="32004" y="64584"/>
                      <a:pt x="29813" y="65442"/>
                      <a:pt x="27527" y="65918"/>
                    </a:cubicBezTo>
                    <a:cubicBezTo>
                      <a:pt x="25241" y="66299"/>
                      <a:pt x="22860" y="66203"/>
                      <a:pt x="20669" y="65727"/>
                    </a:cubicBezTo>
                    <a:cubicBezTo>
                      <a:pt x="16288" y="64680"/>
                      <a:pt x="12573" y="62393"/>
                      <a:pt x="9144" y="59822"/>
                    </a:cubicBezTo>
                    <a:cubicBezTo>
                      <a:pt x="5810" y="57250"/>
                      <a:pt x="2762" y="54202"/>
                      <a:pt x="0" y="51154"/>
                    </a:cubicBezTo>
                    <a:cubicBezTo>
                      <a:pt x="3239" y="53821"/>
                      <a:pt x="6572" y="56393"/>
                      <a:pt x="10097" y="58584"/>
                    </a:cubicBezTo>
                    <a:cubicBezTo>
                      <a:pt x="13621" y="60679"/>
                      <a:pt x="17335" y="62584"/>
                      <a:pt x="21241" y="63060"/>
                    </a:cubicBezTo>
                    <a:cubicBezTo>
                      <a:pt x="25051" y="63632"/>
                      <a:pt x="28861" y="62679"/>
                      <a:pt x="31909" y="60393"/>
                    </a:cubicBezTo>
                    <a:cubicBezTo>
                      <a:pt x="35052" y="58202"/>
                      <a:pt x="37814" y="55155"/>
                      <a:pt x="41053" y="52202"/>
                    </a:cubicBezTo>
                    <a:cubicBezTo>
                      <a:pt x="42672" y="50773"/>
                      <a:pt x="44577" y="49249"/>
                      <a:pt x="46958" y="48297"/>
                    </a:cubicBezTo>
                    <a:cubicBezTo>
                      <a:pt x="47625" y="48106"/>
                      <a:pt x="48197" y="47915"/>
                      <a:pt x="48959" y="47820"/>
                    </a:cubicBezTo>
                    <a:lnTo>
                      <a:pt x="50578" y="47535"/>
                    </a:lnTo>
                    <a:lnTo>
                      <a:pt x="53626" y="47058"/>
                    </a:lnTo>
                    <a:cubicBezTo>
                      <a:pt x="57722" y="46392"/>
                      <a:pt x="61722" y="45630"/>
                      <a:pt x="65627" y="44582"/>
                    </a:cubicBezTo>
                    <a:cubicBezTo>
                      <a:pt x="73438" y="42581"/>
                      <a:pt x="81248" y="39724"/>
                      <a:pt x="87249" y="34961"/>
                    </a:cubicBezTo>
                    <a:cubicBezTo>
                      <a:pt x="90202" y="32580"/>
                      <a:pt x="92678" y="29723"/>
                      <a:pt x="93917" y="26294"/>
                    </a:cubicBezTo>
                    <a:cubicBezTo>
                      <a:pt x="95250" y="22960"/>
                      <a:pt x="95345" y="19150"/>
                      <a:pt x="94488" y="15626"/>
                    </a:cubicBezTo>
                    <a:cubicBezTo>
                      <a:pt x="94107" y="13816"/>
                      <a:pt x="93440" y="12101"/>
                      <a:pt x="92488" y="10482"/>
                    </a:cubicBezTo>
                    <a:cubicBezTo>
                      <a:pt x="92297" y="10101"/>
                      <a:pt x="92012" y="9720"/>
                      <a:pt x="91821" y="9434"/>
                    </a:cubicBezTo>
                    <a:cubicBezTo>
                      <a:pt x="91631" y="9244"/>
                      <a:pt x="91535" y="9053"/>
                      <a:pt x="91250" y="8863"/>
                    </a:cubicBezTo>
                    <a:cubicBezTo>
                      <a:pt x="90678" y="8482"/>
                      <a:pt x="89916" y="8101"/>
                      <a:pt x="89059" y="7815"/>
                    </a:cubicBezTo>
                    <a:cubicBezTo>
                      <a:pt x="85535" y="6577"/>
                      <a:pt x="81439" y="5910"/>
                      <a:pt x="77343" y="5339"/>
                    </a:cubicBezTo>
                    <a:cubicBezTo>
                      <a:pt x="69152" y="4386"/>
                      <a:pt x="60865" y="3719"/>
                      <a:pt x="52483" y="3148"/>
                    </a:cubicBezTo>
                    <a:cubicBezTo>
                      <a:pt x="44006" y="2195"/>
                      <a:pt x="35624" y="1624"/>
                      <a:pt x="27337" y="67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228E432-3469-48BC-9C5C-17C715D69164}"/>
                  </a:ext>
                </a:extLst>
              </p:cNvPr>
              <p:cNvSpPr/>
              <p:nvPr/>
            </p:nvSpPr>
            <p:spPr>
              <a:xfrm>
                <a:off x="1518285" y="1866232"/>
                <a:ext cx="30575" cy="24590"/>
              </a:xfrm>
              <a:custGeom>
                <a:avLst/>
                <a:gdLst>
                  <a:gd name="connsiteX0" fmla="*/ 29051 w 30575"/>
                  <a:gd name="connsiteY0" fmla="*/ 0 h 24590"/>
                  <a:gd name="connsiteX1" fmla="*/ 30575 w 30575"/>
                  <a:gd name="connsiteY1" fmla="*/ 5429 h 24590"/>
                  <a:gd name="connsiteX2" fmla="*/ 29146 w 30575"/>
                  <a:gd name="connsiteY2" fmla="*/ 11240 h 24590"/>
                  <a:gd name="connsiteX3" fmla="*/ 21146 w 30575"/>
                  <a:gd name="connsiteY3" fmla="*/ 19622 h 24590"/>
                  <a:gd name="connsiteX4" fmla="*/ 10858 w 30575"/>
                  <a:gd name="connsiteY4" fmla="*/ 23813 h 24590"/>
                  <a:gd name="connsiteX5" fmla="*/ 0 w 30575"/>
                  <a:gd name="connsiteY5" fmla="*/ 24289 h 24590"/>
                  <a:gd name="connsiteX6" fmla="*/ 9430 w 30575"/>
                  <a:gd name="connsiteY6" fmla="*/ 19526 h 24590"/>
                  <a:gd name="connsiteX7" fmla="*/ 18098 w 30575"/>
                  <a:gd name="connsiteY7" fmla="*/ 14764 h 24590"/>
                  <a:gd name="connsiteX8" fmla="*/ 25336 w 30575"/>
                  <a:gd name="connsiteY8" fmla="*/ 8858 h 24590"/>
                  <a:gd name="connsiteX9" fmla="*/ 29051 w 30575"/>
                  <a:gd name="connsiteY9" fmla="*/ 0 h 2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5" h="24590">
                    <a:moveTo>
                      <a:pt x="29051" y="0"/>
                    </a:moveTo>
                    <a:cubicBezTo>
                      <a:pt x="30099" y="1524"/>
                      <a:pt x="30575" y="3429"/>
                      <a:pt x="30575" y="5429"/>
                    </a:cubicBezTo>
                    <a:cubicBezTo>
                      <a:pt x="30575" y="7430"/>
                      <a:pt x="30004" y="9430"/>
                      <a:pt x="29146" y="11240"/>
                    </a:cubicBezTo>
                    <a:cubicBezTo>
                      <a:pt x="27337" y="14859"/>
                      <a:pt x="24384" y="17621"/>
                      <a:pt x="21146" y="19622"/>
                    </a:cubicBezTo>
                    <a:cubicBezTo>
                      <a:pt x="17907" y="21622"/>
                      <a:pt x="14478" y="22955"/>
                      <a:pt x="10858" y="23813"/>
                    </a:cubicBezTo>
                    <a:cubicBezTo>
                      <a:pt x="7239" y="24575"/>
                      <a:pt x="3619" y="24860"/>
                      <a:pt x="0" y="24289"/>
                    </a:cubicBezTo>
                    <a:cubicBezTo>
                      <a:pt x="3238" y="22479"/>
                      <a:pt x="6382" y="21050"/>
                      <a:pt x="9430" y="19526"/>
                    </a:cubicBezTo>
                    <a:cubicBezTo>
                      <a:pt x="12478" y="18002"/>
                      <a:pt x="15430" y="16478"/>
                      <a:pt x="18098" y="14764"/>
                    </a:cubicBezTo>
                    <a:cubicBezTo>
                      <a:pt x="20860" y="13049"/>
                      <a:pt x="23336" y="11144"/>
                      <a:pt x="25336" y="8858"/>
                    </a:cubicBezTo>
                    <a:cubicBezTo>
                      <a:pt x="27432" y="6572"/>
                      <a:pt x="28765" y="3715"/>
                      <a:pt x="29051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6151F1F-20A1-4B24-960B-F8FC1436F222}"/>
                  </a:ext>
                </a:extLst>
              </p:cNvPr>
              <p:cNvSpPr/>
              <p:nvPr/>
            </p:nvSpPr>
            <p:spPr>
              <a:xfrm>
                <a:off x="1598175" y="1771078"/>
                <a:ext cx="6630" cy="34575"/>
              </a:xfrm>
              <a:custGeom>
                <a:avLst/>
                <a:gdLst>
                  <a:gd name="connsiteX0" fmla="*/ 5263 w 6630"/>
                  <a:gd name="connsiteY0" fmla="*/ 34576 h 34575"/>
                  <a:gd name="connsiteX1" fmla="*/ 2120 w 6630"/>
                  <a:gd name="connsiteY1" fmla="*/ 26194 h 34575"/>
                  <a:gd name="connsiteX2" fmla="*/ 500 w 6630"/>
                  <a:gd name="connsiteY2" fmla="*/ 17621 h 34575"/>
                  <a:gd name="connsiteX3" fmla="*/ 24 w 6630"/>
                  <a:gd name="connsiteY3" fmla="*/ 8953 h 34575"/>
                  <a:gd name="connsiteX4" fmla="*/ 1072 w 6630"/>
                  <a:gd name="connsiteY4" fmla="*/ 0 h 34575"/>
                  <a:gd name="connsiteX5" fmla="*/ 4501 w 6630"/>
                  <a:gd name="connsiteY5" fmla="*/ 8287 h 34575"/>
                  <a:gd name="connsiteX6" fmla="*/ 6216 w 6630"/>
                  <a:gd name="connsiteY6" fmla="*/ 16859 h 34575"/>
                  <a:gd name="connsiteX7" fmla="*/ 6597 w 6630"/>
                  <a:gd name="connsiteY7" fmla="*/ 25622 h 34575"/>
                  <a:gd name="connsiteX8" fmla="*/ 5263 w 6630"/>
                  <a:gd name="connsiteY8" fmla="*/ 34576 h 3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30" h="34575">
                    <a:moveTo>
                      <a:pt x="5263" y="34576"/>
                    </a:moveTo>
                    <a:cubicBezTo>
                      <a:pt x="3834" y="31813"/>
                      <a:pt x="2882" y="29051"/>
                      <a:pt x="2120" y="26194"/>
                    </a:cubicBezTo>
                    <a:cubicBezTo>
                      <a:pt x="1358" y="23336"/>
                      <a:pt x="881" y="20479"/>
                      <a:pt x="500" y="17621"/>
                    </a:cubicBezTo>
                    <a:cubicBezTo>
                      <a:pt x="120" y="14764"/>
                      <a:pt x="-71" y="11811"/>
                      <a:pt x="24" y="8953"/>
                    </a:cubicBezTo>
                    <a:cubicBezTo>
                      <a:pt x="120" y="6001"/>
                      <a:pt x="310" y="3048"/>
                      <a:pt x="1072" y="0"/>
                    </a:cubicBezTo>
                    <a:cubicBezTo>
                      <a:pt x="2691" y="2667"/>
                      <a:pt x="3644" y="5524"/>
                      <a:pt x="4501" y="8287"/>
                    </a:cubicBezTo>
                    <a:cubicBezTo>
                      <a:pt x="5263" y="11144"/>
                      <a:pt x="5835" y="14002"/>
                      <a:pt x="6216" y="16859"/>
                    </a:cubicBezTo>
                    <a:cubicBezTo>
                      <a:pt x="6597" y="19717"/>
                      <a:pt x="6692" y="22669"/>
                      <a:pt x="6597" y="25622"/>
                    </a:cubicBezTo>
                    <a:cubicBezTo>
                      <a:pt x="6406" y="28575"/>
                      <a:pt x="6120" y="31528"/>
                      <a:pt x="5263" y="3457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17CA6564-589F-4D7B-85E1-91130BC3E04D}"/>
                  </a:ext>
                </a:extLst>
              </p:cNvPr>
              <p:cNvSpPr/>
              <p:nvPr/>
            </p:nvSpPr>
            <p:spPr>
              <a:xfrm>
                <a:off x="1557487" y="1839562"/>
                <a:ext cx="50768" cy="59112"/>
              </a:xfrm>
              <a:custGeom>
                <a:avLst/>
                <a:gdLst>
                  <a:gd name="connsiteX0" fmla="*/ 327 w 50768"/>
                  <a:gd name="connsiteY0" fmla="*/ 18097 h 59112"/>
                  <a:gd name="connsiteX1" fmla="*/ 3470 w 50768"/>
                  <a:gd name="connsiteY1" fmla="*/ 32861 h 59112"/>
                  <a:gd name="connsiteX2" fmla="*/ 9756 w 50768"/>
                  <a:gd name="connsiteY2" fmla="*/ 45910 h 59112"/>
                  <a:gd name="connsiteX3" fmla="*/ 14519 w 50768"/>
                  <a:gd name="connsiteY3" fmla="*/ 50673 h 59112"/>
                  <a:gd name="connsiteX4" fmla="*/ 20615 w 50768"/>
                  <a:gd name="connsiteY4" fmla="*/ 53054 h 59112"/>
                  <a:gd name="connsiteX5" fmla="*/ 34045 w 50768"/>
                  <a:gd name="connsiteY5" fmla="*/ 52388 h 59112"/>
                  <a:gd name="connsiteX6" fmla="*/ 43380 w 50768"/>
                  <a:gd name="connsiteY6" fmla="*/ 44196 h 59112"/>
                  <a:gd name="connsiteX7" fmla="*/ 44427 w 50768"/>
                  <a:gd name="connsiteY7" fmla="*/ 41053 h 59112"/>
                  <a:gd name="connsiteX8" fmla="*/ 45189 w 50768"/>
                  <a:gd name="connsiteY8" fmla="*/ 37529 h 59112"/>
                  <a:gd name="connsiteX9" fmla="*/ 46237 w 50768"/>
                  <a:gd name="connsiteY9" fmla="*/ 30194 h 59112"/>
                  <a:gd name="connsiteX10" fmla="*/ 48523 w 50768"/>
                  <a:gd name="connsiteY10" fmla="*/ 0 h 59112"/>
                  <a:gd name="connsiteX11" fmla="*/ 50714 w 50768"/>
                  <a:gd name="connsiteY11" fmla="*/ 30480 h 59112"/>
                  <a:gd name="connsiteX12" fmla="*/ 50142 w 50768"/>
                  <a:gd name="connsiteY12" fmla="*/ 38195 h 59112"/>
                  <a:gd name="connsiteX13" fmla="*/ 49571 w 50768"/>
                  <a:gd name="connsiteY13" fmla="*/ 42100 h 59112"/>
                  <a:gd name="connsiteX14" fmla="*/ 48428 w 50768"/>
                  <a:gd name="connsiteY14" fmla="*/ 46292 h 59112"/>
                  <a:gd name="connsiteX15" fmla="*/ 43380 w 50768"/>
                  <a:gd name="connsiteY15" fmla="*/ 53435 h 59112"/>
                  <a:gd name="connsiteX16" fmla="*/ 35855 w 50768"/>
                  <a:gd name="connsiteY16" fmla="*/ 57721 h 59112"/>
                  <a:gd name="connsiteX17" fmla="*/ 19377 w 50768"/>
                  <a:gd name="connsiteY17" fmla="*/ 58198 h 59112"/>
                  <a:gd name="connsiteX18" fmla="*/ 11566 w 50768"/>
                  <a:gd name="connsiteY18" fmla="*/ 54673 h 59112"/>
                  <a:gd name="connsiteX19" fmla="*/ 6042 w 50768"/>
                  <a:gd name="connsiteY19" fmla="*/ 48387 h 59112"/>
                  <a:gd name="connsiteX20" fmla="*/ 803 w 50768"/>
                  <a:gd name="connsiteY20" fmla="*/ 33528 h 59112"/>
                  <a:gd name="connsiteX21" fmla="*/ 327 w 50768"/>
                  <a:gd name="connsiteY21" fmla="*/ 18097 h 5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768" h="59112">
                    <a:moveTo>
                      <a:pt x="327" y="18097"/>
                    </a:moveTo>
                    <a:cubicBezTo>
                      <a:pt x="993" y="23146"/>
                      <a:pt x="1946" y="28099"/>
                      <a:pt x="3470" y="32861"/>
                    </a:cubicBezTo>
                    <a:cubicBezTo>
                      <a:pt x="4994" y="37529"/>
                      <a:pt x="6994" y="42100"/>
                      <a:pt x="9756" y="45910"/>
                    </a:cubicBezTo>
                    <a:cubicBezTo>
                      <a:pt x="11185" y="47815"/>
                      <a:pt x="12804" y="49435"/>
                      <a:pt x="14519" y="50673"/>
                    </a:cubicBezTo>
                    <a:cubicBezTo>
                      <a:pt x="16233" y="51911"/>
                      <a:pt x="18329" y="52578"/>
                      <a:pt x="20615" y="53054"/>
                    </a:cubicBezTo>
                    <a:cubicBezTo>
                      <a:pt x="25092" y="54007"/>
                      <a:pt x="29854" y="53911"/>
                      <a:pt x="34045" y="52388"/>
                    </a:cubicBezTo>
                    <a:cubicBezTo>
                      <a:pt x="38236" y="51054"/>
                      <a:pt x="41665" y="48196"/>
                      <a:pt x="43380" y="44196"/>
                    </a:cubicBezTo>
                    <a:cubicBezTo>
                      <a:pt x="43856" y="43243"/>
                      <a:pt x="44237" y="42196"/>
                      <a:pt x="44427" y="41053"/>
                    </a:cubicBezTo>
                    <a:cubicBezTo>
                      <a:pt x="44713" y="39814"/>
                      <a:pt x="44999" y="38671"/>
                      <a:pt x="45189" y="37529"/>
                    </a:cubicBezTo>
                    <a:cubicBezTo>
                      <a:pt x="45570" y="35147"/>
                      <a:pt x="45951" y="32671"/>
                      <a:pt x="46237" y="30194"/>
                    </a:cubicBezTo>
                    <a:cubicBezTo>
                      <a:pt x="47380" y="20288"/>
                      <a:pt x="47761" y="10192"/>
                      <a:pt x="48523" y="0"/>
                    </a:cubicBezTo>
                    <a:cubicBezTo>
                      <a:pt x="50142" y="10096"/>
                      <a:pt x="51000" y="20193"/>
                      <a:pt x="50714" y="30480"/>
                    </a:cubicBezTo>
                    <a:cubicBezTo>
                      <a:pt x="50619" y="33052"/>
                      <a:pt x="50428" y="35623"/>
                      <a:pt x="50142" y="38195"/>
                    </a:cubicBezTo>
                    <a:cubicBezTo>
                      <a:pt x="49952" y="39433"/>
                      <a:pt x="49761" y="40862"/>
                      <a:pt x="49571" y="42100"/>
                    </a:cubicBezTo>
                    <a:cubicBezTo>
                      <a:pt x="49285" y="43529"/>
                      <a:pt x="48904" y="44863"/>
                      <a:pt x="48428" y="46292"/>
                    </a:cubicBezTo>
                    <a:cubicBezTo>
                      <a:pt x="47380" y="48958"/>
                      <a:pt x="45570" y="51530"/>
                      <a:pt x="43380" y="53435"/>
                    </a:cubicBezTo>
                    <a:cubicBezTo>
                      <a:pt x="41189" y="55435"/>
                      <a:pt x="38617" y="56864"/>
                      <a:pt x="35855" y="57721"/>
                    </a:cubicBezTo>
                    <a:cubicBezTo>
                      <a:pt x="30426" y="59436"/>
                      <a:pt x="24711" y="59531"/>
                      <a:pt x="19377" y="58198"/>
                    </a:cubicBezTo>
                    <a:cubicBezTo>
                      <a:pt x="16710" y="57531"/>
                      <a:pt x="13947" y="56483"/>
                      <a:pt x="11566" y="54673"/>
                    </a:cubicBezTo>
                    <a:cubicBezTo>
                      <a:pt x="9185" y="52959"/>
                      <a:pt x="7470" y="50673"/>
                      <a:pt x="6042" y="48387"/>
                    </a:cubicBezTo>
                    <a:cubicBezTo>
                      <a:pt x="3184" y="43720"/>
                      <a:pt x="1660" y="38671"/>
                      <a:pt x="803" y="33528"/>
                    </a:cubicBezTo>
                    <a:cubicBezTo>
                      <a:pt x="-54" y="28384"/>
                      <a:pt x="-245" y="23146"/>
                      <a:pt x="327" y="1809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E564789-3E02-42F0-9001-D9ACB8E2B9DA}"/>
                  </a:ext>
                </a:extLst>
              </p:cNvPr>
              <p:cNvSpPr/>
              <p:nvPr/>
            </p:nvSpPr>
            <p:spPr>
              <a:xfrm>
                <a:off x="1605125" y="1818893"/>
                <a:ext cx="152780" cy="94487"/>
              </a:xfrm>
              <a:custGeom>
                <a:avLst/>
                <a:gdLst>
                  <a:gd name="connsiteX0" fmla="*/ 313 w 152780"/>
                  <a:gd name="connsiteY0" fmla="*/ 60674 h 94487"/>
                  <a:gd name="connsiteX1" fmla="*/ 5361 w 152780"/>
                  <a:gd name="connsiteY1" fmla="*/ 79534 h 94487"/>
                  <a:gd name="connsiteX2" fmla="*/ 21649 w 152780"/>
                  <a:gd name="connsiteY2" fmla="*/ 89059 h 94487"/>
                  <a:gd name="connsiteX3" fmla="*/ 39461 w 152780"/>
                  <a:gd name="connsiteY3" fmla="*/ 85058 h 94487"/>
                  <a:gd name="connsiteX4" fmla="*/ 48795 w 152780"/>
                  <a:gd name="connsiteY4" fmla="*/ 69532 h 94487"/>
                  <a:gd name="connsiteX5" fmla="*/ 51176 w 152780"/>
                  <a:gd name="connsiteY5" fmla="*/ 53911 h 94487"/>
                  <a:gd name="connsiteX6" fmla="*/ 53367 w 152780"/>
                  <a:gd name="connsiteY6" fmla="*/ 69628 h 94487"/>
                  <a:gd name="connsiteX7" fmla="*/ 60797 w 152780"/>
                  <a:gd name="connsiteY7" fmla="*/ 84487 h 94487"/>
                  <a:gd name="connsiteX8" fmla="*/ 76894 w 152780"/>
                  <a:gd name="connsiteY8" fmla="*/ 89344 h 94487"/>
                  <a:gd name="connsiteX9" fmla="*/ 81371 w 152780"/>
                  <a:gd name="connsiteY9" fmla="*/ 89249 h 94487"/>
                  <a:gd name="connsiteX10" fmla="*/ 85752 w 152780"/>
                  <a:gd name="connsiteY10" fmla="*/ 88773 h 94487"/>
                  <a:gd name="connsiteX11" fmla="*/ 93086 w 152780"/>
                  <a:gd name="connsiteY11" fmla="*/ 85534 h 94487"/>
                  <a:gd name="connsiteX12" fmla="*/ 97849 w 152780"/>
                  <a:gd name="connsiteY12" fmla="*/ 79153 h 94487"/>
                  <a:gd name="connsiteX13" fmla="*/ 99182 w 152780"/>
                  <a:gd name="connsiteY13" fmla="*/ 75152 h 94487"/>
                  <a:gd name="connsiteX14" fmla="*/ 99754 w 152780"/>
                  <a:gd name="connsiteY14" fmla="*/ 71152 h 94487"/>
                  <a:gd name="connsiteX15" fmla="*/ 99944 w 152780"/>
                  <a:gd name="connsiteY15" fmla="*/ 64960 h 94487"/>
                  <a:gd name="connsiteX16" fmla="*/ 104516 w 152780"/>
                  <a:gd name="connsiteY16" fmla="*/ 68961 h 94487"/>
                  <a:gd name="connsiteX17" fmla="*/ 125376 w 152780"/>
                  <a:gd name="connsiteY17" fmla="*/ 82391 h 94487"/>
                  <a:gd name="connsiteX18" fmla="*/ 137092 w 152780"/>
                  <a:gd name="connsiteY18" fmla="*/ 84487 h 94487"/>
                  <a:gd name="connsiteX19" fmla="*/ 140045 w 152780"/>
                  <a:gd name="connsiteY19" fmla="*/ 84296 h 94487"/>
                  <a:gd name="connsiteX20" fmla="*/ 142616 w 152780"/>
                  <a:gd name="connsiteY20" fmla="*/ 83725 h 94487"/>
                  <a:gd name="connsiteX21" fmla="*/ 146141 w 152780"/>
                  <a:gd name="connsiteY21" fmla="*/ 80581 h 94487"/>
                  <a:gd name="connsiteX22" fmla="*/ 147665 w 152780"/>
                  <a:gd name="connsiteY22" fmla="*/ 69532 h 94487"/>
                  <a:gd name="connsiteX23" fmla="*/ 143759 w 152780"/>
                  <a:gd name="connsiteY23" fmla="*/ 58102 h 94487"/>
                  <a:gd name="connsiteX24" fmla="*/ 125948 w 152780"/>
                  <a:gd name="connsiteY24" fmla="*/ 41053 h 94487"/>
                  <a:gd name="connsiteX25" fmla="*/ 120328 w 152780"/>
                  <a:gd name="connsiteY25" fmla="*/ 37909 h 94487"/>
                  <a:gd name="connsiteX26" fmla="*/ 126710 w 152780"/>
                  <a:gd name="connsiteY26" fmla="*/ 37909 h 94487"/>
                  <a:gd name="connsiteX27" fmla="*/ 136044 w 152780"/>
                  <a:gd name="connsiteY27" fmla="*/ 33052 h 94487"/>
                  <a:gd name="connsiteX28" fmla="*/ 141188 w 152780"/>
                  <a:gd name="connsiteY28" fmla="*/ 22765 h 94487"/>
                  <a:gd name="connsiteX29" fmla="*/ 137187 w 152780"/>
                  <a:gd name="connsiteY29" fmla="*/ 0 h 94487"/>
                  <a:gd name="connsiteX30" fmla="*/ 142616 w 152780"/>
                  <a:gd name="connsiteY30" fmla="*/ 10858 h 94487"/>
                  <a:gd name="connsiteX31" fmla="*/ 142997 w 152780"/>
                  <a:gd name="connsiteY31" fmla="*/ 23146 h 94487"/>
                  <a:gd name="connsiteX32" fmla="*/ 138044 w 152780"/>
                  <a:gd name="connsiteY32" fmla="*/ 34671 h 94487"/>
                  <a:gd name="connsiteX33" fmla="*/ 126805 w 152780"/>
                  <a:gd name="connsiteY33" fmla="*/ 41053 h 94487"/>
                  <a:gd name="connsiteX34" fmla="*/ 127472 w 152780"/>
                  <a:gd name="connsiteY34" fmla="*/ 37909 h 94487"/>
                  <a:gd name="connsiteX35" fmla="*/ 147474 w 152780"/>
                  <a:gd name="connsiteY35" fmla="*/ 55626 h 94487"/>
                  <a:gd name="connsiteX36" fmla="*/ 152427 w 152780"/>
                  <a:gd name="connsiteY36" fmla="*/ 68485 h 94487"/>
                  <a:gd name="connsiteX37" fmla="*/ 150522 w 152780"/>
                  <a:gd name="connsiteY37" fmla="*/ 82772 h 94487"/>
                  <a:gd name="connsiteX38" fmla="*/ 144617 w 152780"/>
                  <a:gd name="connsiteY38" fmla="*/ 88201 h 94487"/>
                  <a:gd name="connsiteX39" fmla="*/ 140902 w 152780"/>
                  <a:gd name="connsiteY39" fmla="*/ 89154 h 94487"/>
                  <a:gd name="connsiteX40" fmla="*/ 137378 w 152780"/>
                  <a:gd name="connsiteY40" fmla="*/ 89535 h 94487"/>
                  <a:gd name="connsiteX41" fmla="*/ 123566 w 152780"/>
                  <a:gd name="connsiteY41" fmla="*/ 87249 h 94487"/>
                  <a:gd name="connsiteX42" fmla="*/ 100802 w 152780"/>
                  <a:gd name="connsiteY42" fmla="*/ 72866 h 94487"/>
                  <a:gd name="connsiteX43" fmla="*/ 105564 w 152780"/>
                  <a:gd name="connsiteY43" fmla="*/ 70771 h 94487"/>
                  <a:gd name="connsiteX44" fmla="*/ 104897 w 152780"/>
                  <a:gd name="connsiteY44" fmla="*/ 76105 h 94487"/>
                  <a:gd name="connsiteX45" fmla="*/ 103278 w 152780"/>
                  <a:gd name="connsiteY45" fmla="*/ 81058 h 94487"/>
                  <a:gd name="connsiteX46" fmla="*/ 96801 w 152780"/>
                  <a:gd name="connsiteY46" fmla="*/ 89535 h 94487"/>
                  <a:gd name="connsiteX47" fmla="*/ 87086 w 152780"/>
                  <a:gd name="connsiteY47" fmla="*/ 93821 h 94487"/>
                  <a:gd name="connsiteX48" fmla="*/ 82037 w 152780"/>
                  <a:gd name="connsiteY48" fmla="*/ 94393 h 94487"/>
                  <a:gd name="connsiteX49" fmla="*/ 77084 w 152780"/>
                  <a:gd name="connsiteY49" fmla="*/ 94488 h 94487"/>
                  <a:gd name="connsiteX50" fmla="*/ 67083 w 152780"/>
                  <a:gd name="connsiteY50" fmla="*/ 92964 h 94487"/>
                  <a:gd name="connsiteX51" fmla="*/ 57939 w 152780"/>
                  <a:gd name="connsiteY51" fmla="*/ 88106 h 94487"/>
                  <a:gd name="connsiteX52" fmla="*/ 51653 w 152780"/>
                  <a:gd name="connsiteY52" fmla="*/ 79724 h 94487"/>
                  <a:gd name="connsiteX53" fmla="*/ 49176 w 152780"/>
                  <a:gd name="connsiteY53" fmla="*/ 69913 h 94487"/>
                  <a:gd name="connsiteX54" fmla="*/ 53653 w 152780"/>
                  <a:gd name="connsiteY54" fmla="*/ 70009 h 94487"/>
                  <a:gd name="connsiteX55" fmla="*/ 42128 w 152780"/>
                  <a:gd name="connsiteY55" fmla="*/ 87916 h 94487"/>
                  <a:gd name="connsiteX56" fmla="*/ 32126 w 152780"/>
                  <a:gd name="connsiteY56" fmla="*/ 92011 h 94487"/>
                  <a:gd name="connsiteX57" fmla="*/ 21458 w 152780"/>
                  <a:gd name="connsiteY57" fmla="*/ 91630 h 94487"/>
                  <a:gd name="connsiteX58" fmla="*/ 4409 w 152780"/>
                  <a:gd name="connsiteY58" fmla="*/ 80200 h 94487"/>
                  <a:gd name="connsiteX59" fmla="*/ 789 w 152780"/>
                  <a:gd name="connsiteY59" fmla="*/ 70580 h 94487"/>
                  <a:gd name="connsiteX60" fmla="*/ 313 w 152780"/>
                  <a:gd name="connsiteY60" fmla="*/ 60674 h 94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52780" h="94487">
                    <a:moveTo>
                      <a:pt x="313" y="60674"/>
                    </a:moveTo>
                    <a:cubicBezTo>
                      <a:pt x="27" y="67342"/>
                      <a:pt x="1456" y="74200"/>
                      <a:pt x="5361" y="79534"/>
                    </a:cubicBezTo>
                    <a:cubicBezTo>
                      <a:pt x="9171" y="84868"/>
                      <a:pt x="15267" y="88011"/>
                      <a:pt x="21649" y="89059"/>
                    </a:cubicBezTo>
                    <a:cubicBezTo>
                      <a:pt x="27935" y="90297"/>
                      <a:pt x="34508" y="88963"/>
                      <a:pt x="39461" y="85058"/>
                    </a:cubicBezTo>
                    <a:cubicBezTo>
                      <a:pt x="44414" y="81343"/>
                      <a:pt x="47843" y="75533"/>
                      <a:pt x="48795" y="69532"/>
                    </a:cubicBezTo>
                    <a:lnTo>
                      <a:pt x="51176" y="53911"/>
                    </a:lnTo>
                    <a:lnTo>
                      <a:pt x="53367" y="69628"/>
                    </a:lnTo>
                    <a:cubicBezTo>
                      <a:pt x="54129" y="75438"/>
                      <a:pt x="56510" y="81058"/>
                      <a:pt x="60797" y="84487"/>
                    </a:cubicBezTo>
                    <a:cubicBezTo>
                      <a:pt x="65083" y="88011"/>
                      <a:pt x="70988" y="89249"/>
                      <a:pt x="76894" y="89344"/>
                    </a:cubicBezTo>
                    <a:cubicBezTo>
                      <a:pt x="78418" y="89344"/>
                      <a:pt x="79847" y="89344"/>
                      <a:pt x="81371" y="89249"/>
                    </a:cubicBezTo>
                    <a:cubicBezTo>
                      <a:pt x="82895" y="89154"/>
                      <a:pt x="84419" y="89059"/>
                      <a:pt x="85752" y="88773"/>
                    </a:cubicBezTo>
                    <a:cubicBezTo>
                      <a:pt x="88514" y="88201"/>
                      <a:pt x="90991" y="87154"/>
                      <a:pt x="93086" y="85534"/>
                    </a:cubicBezTo>
                    <a:cubicBezTo>
                      <a:pt x="95182" y="83915"/>
                      <a:pt x="96801" y="81629"/>
                      <a:pt x="97849" y="79153"/>
                    </a:cubicBezTo>
                    <a:cubicBezTo>
                      <a:pt x="98420" y="77914"/>
                      <a:pt x="98801" y="76581"/>
                      <a:pt x="99182" y="75152"/>
                    </a:cubicBezTo>
                    <a:cubicBezTo>
                      <a:pt x="99468" y="73819"/>
                      <a:pt x="99659" y="72295"/>
                      <a:pt x="99754" y="71152"/>
                    </a:cubicBezTo>
                    <a:lnTo>
                      <a:pt x="99944" y="64960"/>
                    </a:lnTo>
                    <a:lnTo>
                      <a:pt x="104516" y="68961"/>
                    </a:lnTo>
                    <a:cubicBezTo>
                      <a:pt x="110803" y="74581"/>
                      <a:pt x="117756" y="79534"/>
                      <a:pt x="125376" y="82391"/>
                    </a:cubicBezTo>
                    <a:cubicBezTo>
                      <a:pt x="129186" y="83820"/>
                      <a:pt x="133187" y="84582"/>
                      <a:pt x="137092" y="84487"/>
                    </a:cubicBezTo>
                    <a:cubicBezTo>
                      <a:pt x="138044" y="84487"/>
                      <a:pt x="139092" y="84392"/>
                      <a:pt x="140045" y="84296"/>
                    </a:cubicBezTo>
                    <a:cubicBezTo>
                      <a:pt x="140997" y="84201"/>
                      <a:pt x="142140" y="83915"/>
                      <a:pt x="142616" y="83725"/>
                    </a:cubicBezTo>
                    <a:cubicBezTo>
                      <a:pt x="144045" y="83153"/>
                      <a:pt x="145283" y="82105"/>
                      <a:pt x="146141" y="80581"/>
                    </a:cubicBezTo>
                    <a:cubicBezTo>
                      <a:pt x="147855" y="77533"/>
                      <a:pt x="148236" y="73438"/>
                      <a:pt x="147665" y="69532"/>
                    </a:cubicBezTo>
                    <a:cubicBezTo>
                      <a:pt x="147093" y="65627"/>
                      <a:pt x="145760" y="61722"/>
                      <a:pt x="143759" y="58102"/>
                    </a:cubicBezTo>
                    <a:cubicBezTo>
                      <a:pt x="139759" y="50959"/>
                      <a:pt x="133282" y="45148"/>
                      <a:pt x="125948" y="41053"/>
                    </a:cubicBezTo>
                    <a:lnTo>
                      <a:pt x="120328" y="37909"/>
                    </a:lnTo>
                    <a:lnTo>
                      <a:pt x="126710" y="37909"/>
                    </a:lnTo>
                    <a:cubicBezTo>
                      <a:pt x="130234" y="37909"/>
                      <a:pt x="133568" y="35909"/>
                      <a:pt x="136044" y="33052"/>
                    </a:cubicBezTo>
                    <a:cubicBezTo>
                      <a:pt x="138521" y="30194"/>
                      <a:pt x="140235" y="26575"/>
                      <a:pt x="141188" y="22765"/>
                    </a:cubicBezTo>
                    <a:cubicBezTo>
                      <a:pt x="143093" y="15145"/>
                      <a:pt x="141664" y="6667"/>
                      <a:pt x="137187" y="0"/>
                    </a:cubicBezTo>
                    <a:cubicBezTo>
                      <a:pt x="139664" y="3143"/>
                      <a:pt x="141664" y="6858"/>
                      <a:pt x="142616" y="10858"/>
                    </a:cubicBezTo>
                    <a:cubicBezTo>
                      <a:pt x="143569" y="14859"/>
                      <a:pt x="143759" y="19050"/>
                      <a:pt x="142997" y="23146"/>
                    </a:cubicBezTo>
                    <a:cubicBezTo>
                      <a:pt x="142235" y="27242"/>
                      <a:pt x="140711" y="31242"/>
                      <a:pt x="138044" y="34671"/>
                    </a:cubicBezTo>
                    <a:cubicBezTo>
                      <a:pt x="135473" y="38100"/>
                      <a:pt x="131472" y="40862"/>
                      <a:pt x="126805" y="41053"/>
                    </a:cubicBezTo>
                    <a:lnTo>
                      <a:pt x="127472" y="37909"/>
                    </a:lnTo>
                    <a:cubicBezTo>
                      <a:pt x="135473" y="41815"/>
                      <a:pt x="142712" y="47815"/>
                      <a:pt x="147474" y="55626"/>
                    </a:cubicBezTo>
                    <a:cubicBezTo>
                      <a:pt x="149855" y="59531"/>
                      <a:pt x="151665" y="63913"/>
                      <a:pt x="152427" y="68485"/>
                    </a:cubicBezTo>
                    <a:cubicBezTo>
                      <a:pt x="153094" y="73057"/>
                      <a:pt x="152999" y="78105"/>
                      <a:pt x="150522" y="82772"/>
                    </a:cubicBezTo>
                    <a:cubicBezTo>
                      <a:pt x="149284" y="85058"/>
                      <a:pt x="147188" y="87154"/>
                      <a:pt x="144617" y="88201"/>
                    </a:cubicBezTo>
                    <a:cubicBezTo>
                      <a:pt x="143093" y="88773"/>
                      <a:pt x="142045" y="88963"/>
                      <a:pt x="140902" y="89154"/>
                    </a:cubicBezTo>
                    <a:cubicBezTo>
                      <a:pt x="139759" y="89344"/>
                      <a:pt x="138521" y="89440"/>
                      <a:pt x="137378" y="89535"/>
                    </a:cubicBezTo>
                    <a:cubicBezTo>
                      <a:pt x="132615" y="89725"/>
                      <a:pt x="127948" y="88773"/>
                      <a:pt x="123566" y="87249"/>
                    </a:cubicBezTo>
                    <a:cubicBezTo>
                      <a:pt x="114899" y="84106"/>
                      <a:pt x="107469" y="78676"/>
                      <a:pt x="100802" y="72866"/>
                    </a:cubicBezTo>
                    <a:lnTo>
                      <a:pt x="105564" y="70771"/>
                    </a:lnTo>
                    <a:cubicBezTo>
                      <a:pt x="105564" y="72771"/>
                      <a:pt x="105278" y="74295"/>
                      <a:pt x="104897" y="76105"/>
                    </a:cubicBezTo>
                    <a:cubicBezTo>
                      <a:pt x="104516" y="77819"/>
                      <a:pt x="103945" y="79438"/>
                      <a:pt x="103278" y="81058"/>
                    </a:cubicBezTo>
                    <a:cubicBezTo>
                      <a:pt x="101849" y="84296"/>
                      <a:pt x="99659" y="87344"/>
                      <a:pt x="96801" y="89535"/>
                    </a:cubicBezTo>
                    <a:cubicBezTo>
                      <a:pt x="93944" y="91821"/>
                      <a:pt x="90515" y="93154"/>
                      <a:pt x="87086" y="93821"/>
                    </a:cubicBezTo>
                    <a:cubicBezTo>
                      <a:pt x="85276" y="94202"/>
                      <a:pt x="83752" y="94297"/>
                      <a:pt x="82037" y="94393"/>
                    </a:cubicBezTo>
                    <a:cubicBezTo>
                      <a:pt x="80418" y="94488"/>
                      <a:pt x="78704" y="94488"/>
                      <a:pt x="77084" y="94488"/>
                    </a:cubicBezTo>
                    <a:cubicBezTo>
                      <a:pt x="73751" y="94393"/>
                      <a:pt x="70417" y="93917"/>
                      <a:pt x="67083" y="92964"/>
                    </a:cubicBezTo>
                    <a:cubicBezTo>
                      <a:pt x="63845" y="92011"/>
                      <a:pt x="60606" y="90392"/>
                      <a:pt x="57939" y="88106"/>
                    </a:cubicBezTo>
                    <a:cubicBezTo>
                      <a:pt x="55272" y="85820"/>
                      <a:pt x="53081" y="82867"/>
                      <a:pt x="51653" y="79724"/>
                    </a:cubicBezTo>
                    <a:cubicBezTo>
                      <a:pt x="50224" y="76581"/>
                      <a:pt x="49557" y="73247"/>
                      <a:pt x="49176" y="69913"/>
                    </a:cubicBezTo>
                    <a:lnTo>
                      <a:pt x="53653" y="70009"/>
                    </a:lnTo>
                    <a:cubicBezTo>
                      <a:pt x="52224" y="77248"/>
                      <a:pt x="48033" y="83725"/>
                      <a:pt x="42128" y="87916"/>
                    </a:cubicBezTo>
                    <a:cubicBezTo>
                      <a:pt x="39175" y="90011"/>
                      <a:pt x="35651" y="91345"/>
                      <a:pt x="32126" y="92011"/>
                    </a:cubicBezTo>
                    <a:cubicBezTo>
                      <a:pt x="28602" y="92583"/>
                      <a:pt x="24887" y="92392"/>
                      <a:pt x="21458" y="91630"/>
                    </a:cubicBezTo>
                    <a:cubicBezTo>
                      <a:pt x="14600" y="90106"/>
                      <a:pt x="8123" y="86106"/>
                      <a:pt x="4409" y="80200"/>
                    </a:cubicBezTo>
                    <a:cubicBezTo>
                      <a:pt x="2504" y="77248"/>
                      <a:pt x="1361" y="73914"/>
                      <a:pt x="789" y="70580"/>
                    </a:cubicBezTo>
                    <a:cubicBezTo>
                      <a:pt x="-163" y="67437"/>
                      <a:pt x="-163" y="64008"/>
                      <a:pt x="313" y="6067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EC2AD97-95E7-419C-B3B4-1E20A1269806}"/>
                  </a:ext>
                </a:extLst>
              </p:cNvPr>
              <p:cNvSpPr/>
              <p:nvPr/>
            </p:nvSpPr>
            <p:spPr>
              <a:xfrm>
                <a:off x="1653230" y="1776316"/>
                <a:ext cx="8310" cy="112490"/>
              </a:xfrm>
              <a:custGeom>
                <a:avLst/>
                <a:gdLst>
                  <a:gd name="connsiteX0" fmla="*/ 8311 w 8310"/>
                  <a:gd name="connsiteY0" fmla="*/ 0 h 112490"/>
                  <a:gd name="connsiteX1" fmla="*/ 7549 w 8310"/>
                  <a:gd name="connsiteY1" fmla="*/ 28194 h 112490"/>
                  <a:gd name="connsiteX2" fmla="*/ 6977 w 8310"/>
                  <a:gd name="connsiteY2" fmla="*/ 42291 h 112490"/>
                  <a:gd name="connsiteX3" fmla="*/ 6310 w 8310"/>
                  <a:gd name="connsiteY3" fmla="*/ 56293 h 112490"/>
                  <a:gd name="connsiteX4" fmla="*/ 4596 w 8310"/>
                  <a:gd name="connsiteY4" fmla="*/ 84392 h 112490"/>
                  <a:gd name="connsiteX5" fmla="*/ 2881 w 8310"/>
                  <a:gd name="connsiteY5" fmla="*/ 112490 h 112490"/>
                  <a:gd name="connsiteX6" fmla="*/ 119 w 8310"/>
                  <a:gd name="connsiteY6" fmla="*/ 84296 h 112490"/>
                  <a:gd name="connsiteX7" fmla="*/ 24 w 8310"/>
                  <a:gd name="connsiteY7" fmla="*/ 70104 h 112490"/>
                  <a:gd name="connsiteX8" fmla="*/ 500 w 8310"/>
                  <a:gd name="connsiteY8" fmla="*/ 56007 h 112490"/>
                  <a:gd name="connsiteX9" fmla="*/ 1548 w 8310"/>
                  <a:gd name="connsiteY9" fmla="*/ 41910 h 112490"/>
                  <a:gd name="connsiteX10" fmla="*/ 3072 w 8310"/>
                  <a:gd name="connsiteY10" fmla="*/ 27908 h 112490"/>
                  <a:gd name="connsiteX11" fmla="*/ 8311 w 8310"/>
                  <a:gd name="connsiteY11" fmla="*/ 0 h 11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10" h="112490">
                    <a:moveTo>
                      <a:pt x="8311" y="0"/>
                    </a:moveTo>
                    <a:cubicBezTo>
                      <a:pt x="8215" y="9430"/>
                      <a:pt x="7930" y="18860"/>
                      <a:pt x="7549" y="28194"/>
                    </a:cubicBezTo>
                    <a:cubicBezTo>
                      <a:pt x="7453" y="32861"/>
                      <a:pt x="7072" y="37529"/>
                      <a:pt x="6977" y="42291"/>
                    </a:cubicBezTo>
                    <a:lnTo>
                      <a:pt x="6310" y="56293"/>
                    </a:lnTo>
                    <a:lnTo>
                      <a:pt x="4596" y="84392"/>
                    </a:lnTo>
                    <a:lnTo>
                      <a:pt x="2881" y="112490"/>
                    </a:lnTo>
                    <a:cubicBezTo>
                      <a:pt x="1072" y="103156"/>
                      <a:pt x="405" y="93726"/>
                      <a:pt x="119" y="84296"/>
                    </a:cubicBezTo>
                    <a:cubicBezTo>
                      <a:pt x="-71" y="79534"/>
                      <a:pt x="24" y="74867"/>
                      <a:pt x="24" y="70104"/>
                    </a:cubicBezTo>
                    <a:cubicBezTo>
                      <a:pt x="119" y="65437"/>
                      <a:pt x="310" y="60674"/>
                      <a:pt x="500" y="56007"/>
                    </a:cubicBezTo>
                    <a:cubicBezTo>
                      <a:pt x="786" y="51340"/>
                      <a:pt x="1072" y="46577"/>
                      <a:pt x="1548" y="41910"/>
                    </a:cubicBezTo>
                    <a:cubicBezTo>
                      <a:pt x="2024" y="37243"/>
                      <a:pt x="2405" y="32576"/>
                      <a:pt x="3072" y="27908"/>
                    </a:cubicBezTo>
                    <a:cubicBezTo>
                      <a:pt x="4310" y="18479"/>
                      <a:pt x="5834" y="9144"/>
                      <a:pt x="8311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901D341-77FC-4CF5-A283-DD078827EF8A}"/>
                  </a:ext>
                </a:extLst>
              </p:cNvPr>
              <p:cNvSpPr/>
              <p:nvPr/>
            </p:nvSpPr>
            <p:spPr>
              <a:xfrm>
                <a:off x="1699530" y="1786603"/>
                <a:ext cx="11540" cy="103346"/>
              </a:xfrm>
              <a:custGeom>
                <a:avLst/>
                <a:gdLst>
                  <a:gd name="connsiteX0" fmla="*/ 11540 w 11540"/>
                  <a:gd name="connsiteY0" fmla="*/ 0 h 103346"/>
                  <a:gd name="connsiteX1" fmla="*/ 9064 w 11540"/>
                  <a:gd name="connsiteY1" fmla="*/ 26194 h 103346"/>
                  <a:gd name="connsiteX2" fmla="*/ 7826 w 11540"/>
                  <a:gd name="connsiteY2" fmla="*/ 39243 h 103346"/>
                  <a:gd name="connsiteX3" fmla="*/ 6588 w 11540"/>
                  <a:gd name="connsiteY3" fmla="*/ 52197 h 103346"/>
                  <a:gd name="connsiteX4" fmla="*/ 5444 w 11540"/>
                  <a:gd name="connsiteY4" fmla="*/ 65151 h 103346"/>
                  <a:gd name="connsiteX5" fmla="*/ 4682 w 11540"/>
                  <a:gd name="connsiteY5" fmla="*/ 78105 h 103346"/>
                  <a:gd name="connsiteX6" fmla="*/ 4682 w 11540"/>
                  <a:gd name="connsiteY6" fmla="*/ 91059 h 103346"/>
                  <a:gd name="connsiteX7" fmla="*/ 5444 w 11540"/>
                  <a:gd name="connsiteY7" fmla="*/ 97441 h 103346"/>
                  <a:gd name="connsiteX8" fmla="*/ 7921 w 11540"/>
                  <a:gd name="connsiteY8" fmla="*/ 103346 h 103346"/>
                  <a:gd name="connsiteX9" fmla="*/ 3920 w 11540"/>
                  <a:gd name="connsiteY9" fmla="*/ 97917 h 103346"/>
                  <a:gd name="connsiteX10" fmla="*/ 1920 w 11540"/>
                  <a:gd name="connsiteY10" fmla="*/ 91440 h 103346"/>
                  <a:gd name="connsiteX11" fmla="*/ 206 w 11540"/>
                  <a:gd name="connsiteY11" fmla="*/ 78105 h 103346"/>
                  <a:gd name="connsiteX12" fmla="*/ 15 w 11540"/>
                  <a:gd name="connsiteY12" fmla="*/ 64770 h 103346"/>
                  <a:gd name="connsiteX13" fmla="*/ 872 w 11540"/>
                  <a:gd name="connsiteY13" fmla="*/ 51530 h 103346"/>
                  <a:gd name="connsiteX14" fmla="*/ 2396 w 11540"/>
                  <a:gd name="connsiteY14" fmla="*/ 38386 h 103346"/>
                  <a:gd name="connsiteX15" fmla="*/ 4587 w 11540"/>
                  <a:gd name="connsiteY15" fmla="*/ 25337 h 103346"/>
                  <a:gd name="connsiteX16" fmla="*/ 11540 w 11540"/>
                  <a:gd name="connsiteY16" fmla="*/ 0 h 10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540" h="103346">
                    <a:moveTo>
                      <a:pt x="11540" y="0"/>
                    </a:moveTo>
                    <a:lnTo>
                      <a:pt x="9064" y="26194"/>
                    </a:lnTo>
                    <a:lnTo>
                      <a:pt x="7826" y="39243"/>
                    </a:lnTo>
                    <a:cubicBezTo>
                      <a:pt x="7349" y="43529"/>
                      <a:pt x="6969" y="47911"/>
                      <a:pt x="6588" y="52197"/>
                    </a:cubicBezTo>
                    <a:cubicBezTo>
                      <a:pt x="6111" y="56483"/>
                      <a:pt x="5826" y="60865"/>
                      <a:pt x="5444" y="65151"/>
                    </a:cubicBezTo>
                    <a:cubicBezTo>
                      <a:pt x="5063" y="69437"/>
                      <a:pt x="4873" y="73819"/>
                      <a:pt x="4682" y="78105"/>
                    </a:cubicBezTo>
                    <a:cubicBezTo>
                      <a:pt x="4492" y="82391"/>
                      <a:pt x="4397" y="86773"/>
                      <a:pt x="4682" y="91059"/>
                    </a:cubicBezTo>
                    <a:cubicBezTo>
                      <a:pt x="4778" y="93250"/>
                      <a:pt x="5063" y="95345"/>
                      <a:pt x="5444" y="97441"/>
                    </a:cubicBezTo>
                    <a:cubicBezTo>
                      <a:pt x="5921" y="99536"/>
                      <a:pt x="6492" y="101632"/>
                      <a:pt x="7921" y="103346"/>
                    </a:cubicBezTo>
                    <a:cubicBezTo>
                      <a:pt x="6016" y="102108"/>
                      <a:pt x="4873" y="100013"/>
                      <a:pt x="3920" y="97917"/>
                    </a:cubicBezTo>
                    <a:cubicBezTo>
                      <a:pt x="3063" y="95822"/>
                      <a:pt x="2396" y="93631"/>
                      <a:pt x="1920" y="91440"/>
                    </a:cubicBezTo>
                    <a:cubicBezTo>
                      <a:pt x="968" y="87059"/>
                      <a:pt x="492" y="82582"/>
                      <a:pt x="206" y="78105"/>
                    </a:cubicBezTo>
                    <a:cubicBezTo>
                      <a:pt x="-80" y="73628"/>
                      <a:pt x="15" y="69247"/>
                      <a:pt x="15" y="64770"/>
                    </a:cubicBezTo>
                    <a:cubicBezTo>
                      <a:pt x="206" y="60389"/>
                      <a:pt x="492" y="55912"/>
                      <a:pt x="872" y="51530"/>
                    </a:cubicBezTo>
                    <a:cubicBezTo>
                      <a:pt x="1349" y="47149"/>
                      <a:pt x="1825" y="42767"/>
                      <a:pt x="2396" y="38386"/>
                    </a:cubicBezTo>
                    <a:cubicBezTo>
                      <a:pt x="3063" y="34004"/>
                      <a:pt x="3730" y="29623"/>
                      <a:pt x="4587" y="25337"/>
                    </a:cubicBezTo>
                    <a:cubicBezTo>
                      <a:pt x="6397" y="16954"/>
                      <a:pt x="8492" y="8287"/>
                      <a:pt x="11540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BD64E8B-C4F0-4497-9B16-3D0FBCF817A8}"/>
                  </a:ext>
                </a:extLst>
              </p:cNvPr>
              <p:cNvSpPr/>
              <p:nvPr/>
            </p:nvSpPr>
            <p:spPr>
              <a:xfrm>
                <a:off x="1562385" y="1804415"/>
                <a:ext cx="49953" cy="24269"/>
              </a:xfrm>
              <a:custGeom>
                <a:avLst/>
                <a:gdLst>
                  <a:gd name="connsiteX0" fmla="*/ 6191 w 49953"/>
                  <a:gd name="connsiteY0" fmla="*/ 0 h 24269"/>
                  <a:gd name="connsiteX1" fmla="*/ 5906 w 49953"/>
                  <a:gd name="connsiteY1" fmla="*/ 9906 h 24269"/>
                  <a:gd name="connsiteX2" fmla="*/ 5525 w 49953"/>
                  <a:gd name="connsiteY2" fmla="*/ 14859 h 24269"/>
                  <a:gd name="connsiteX3" fmla="*/ 4953 w 49953"/>
                  <a:gd name="connsiteY3" fmla="*/ 19812 h 24269"/>
                  <a:gd name="connsiteX4" fmla="*/ 3239 w 49953"/>
                  <a:gd name="connsiteY4" fmla="*/ 17145 h 24269"/>
                  <a:gd name="connsiteX5" fmla="*/ 16573 w 49953"/>
                  <a:gd name="connsiteY5" fmla="*/ 18383 h 24269"/>
                  <a:gd name="connsiteX6" fmla="*/ 29813 w 49953"/>
                  <a:gd name="connsiteY6" fmla="*/ 18193 h 24269"/>
                  <a:gd name="connsiteX7" fmla="*/ 42005 w 49953"/>
                  <a:gd name="connsiteY7" fmla="*/ 14764 h 24269"/>
                  <a:gd name="connsiteX8" fmla="*/ 49911 w 49953"/>
                  <a:gd name="connsiteY8" fmla="*/ 4763 h 24269"/>
                  <a:gd name="connsiteX9" fmla="*/ 44101 w 49953"/>
                  <a:gd name="connsiteY9" fmla="*/ 17812 h 24269"/>
                  <a:gd name="connsiteX10" fmla="*/ 30575 w 49953"/>
                  <a:gd name="connsiteY10" fmla="*/ 23527 h 24269"/>
                  <a:gd name="connsiteX11" fmla="*/ 16288 w 49953"/>
                  <a:gd name="connsiteY11" fmla="*/ 24098 h 24269"/>
                  <a:gd name="connsiteX12" fmla="*/ 2286 w 49953"/>
                  <a:gd name="connsiteY12" fmla="*/ 21622 h 24269"/>
                  <a:gd name="connsiteX13" fmla="*/ 0 w 49953"/>
                  <a:gd name="connsiteY13" fmla="*/ 20955 h 24269"/>
                  <a:gd name="connsiteX14" fmla="*/ 571 w 49953"/>
                  <a:gd name="connsiteY14" fmla="*/ 18955 h 24269"/>
                  <a:gd name="connsiteX15" fmla="*/ 1810 w 49953"/>
                  <a:gd name="connsiteY15" fmla="*/ 14192 h 24269"/>
                  <a:gd name="connsiteX16" fmla="*/ 3143 w 49953"/>
                  <a:gd name="connsiteY16" fmla="*/ 9430 h 24269"/>
                  <a:gd name="connsiteX17" fmla="*/ 6191 w 49953"/>
                  <a:gd name="connsiteY17" fmla="*/ 0 h 2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953" h="24269">
                    <a:moveTo>
                      <a:pt x="6191" y="0"/>
                    </a:moveTo>
                    <a:cubicBezTo>
                      <a:pt x="6287" y="3334"/>
                      <a:pt x="6096" y="6667"/>
                      <a:pt x="5906" y="9906"/>
                    </a:cubicBezTo>
                    <a:lnTo>
                      <a:pt x="5525" y="14859"/>
                    </a:lnTo>
                    <a:lnTo>
                      <a:pt x="4953" y="19812"/>
                    </a:lnTo>
                    <a:lnTo>
                      <a:pt x="3239" y="17145"/>
                    </a:lnTo>
                    <a:cubicBezTo>
                      <a:pt x="7620" y="17717"/>
                      <a:pt x="12097" y="18193"/>
                      <a:pt x="16573" y="18383"/>
                    </a:cubicBezTo>
                    <a:cubicBezTo>
                      <a:pt x="21050" y="18574"/>
                      <a:pt x="25432" y="18669"/>
                      <a:pt x="29813" y="18193"/>
                    </a:cubicBezTo>
                    <a:cubicBezTo>
                      <a:pt x="34100" y="17717"/>
                      <a:pt x="38386" y="16859"/>
                      <a:pt x="42005" y="14764"/>
                    </a:cubicBezTo>
                    <a:cubicBezTo>
                      <a:pt x="45720" y="12763"/>
                      <a:pt x="48482" y="9239"/>
                      <a:pt x="49911" y="4763"/>
                    </a:cubicBezTo>
                    <a:cubicBezTo>
                      <a:pt x="50292" y="9430"/>
                      <a:pt x="48101" y="14573"/>
                      <a:pt x="44101" y="17812"/>
                    </a:cubicBezTo>
                    <a:cubicBezTo>
                      <a:pt x="40196" y="21050"/>
                      <a:pt x="35338" y="22765"/>
                      <a:pt x="30575" y="23527"/>
                    </a:cubicBezTo>
                    <a:cubicBezTo>
                      <a:pt x="25813" y="24384"/>
                      <a:pt x="20955" y="24384"/>
                      <a:pt x="16288" y="24098"/>
                    </a:cubicBezTo>
                    <a:cubicBezTo>
                      <a:pt x="11525" y="23717"/>
                      <a:pt x="6953" y="22955"/>
                      <a:pt x="2286" y="21622"/>
                    </a:cubicBezTo>
                    <a:lnTo>
                      <a:pt x="0" y="20955"/>
                    </a:lnTo>
                    <a:lnTo>
                      <a:pt x="571" y="18955"/>
                    </a:lnTo>
                    <a:lnTo>
                      <a:pt x="1810" y="14192"/>
                    </a:lnTo>
                    <a:lnTo>
                      <a:pt x="3143" y="9430"/>
                    </a:lnTo>
                    <a:cubicBezTo>
                      <a:pt x="4096" y="6286"/>
                      <a:pt x="5048" y="3143"/>
                      <a:pt x="6191" y="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4">
              <a:extLst>
                <a:ext uri="{FF2B5EF4-FFF2-40B4-BE49-F238E27FC236}">
                  <a16:creationId xmlns:a16="http://schemas.microsoft.com/office/drawing/2014/main" id="{E08860DB-3623-4062-B186-DAED27DC9583}"/>
                </a:ext>
              </a:extLst>
            </p:cNvPr>
            <p:cNvGrpSpPr/>
            <p:nvPr/>
          </p:nvGrpSpPr>
          <p:grpSpPr>
            <a:xfrm>
              <a:off x="1615735" y="2092726"/>
              <a:ext cx="556349" cy="546745"/>
              <a:chOff x="1615735" y="2092726"/>
              <a:chExt cx="556349" cy="546745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C20276E-789F-4979-A74C-4C17E6640C66}"/>
                  </a:ext>
                </a:extLst>
              </p:cNvPr>
              <p:cNvSpPr/>
              <p:nvPr/>
            </p:nvSpPr>
            <p:spPr>
              <a:xfrm>
                <a:off x="1948305" y="2278719"/>
                <a:ext cx="221584" cy="360752"/>
              </a:xfrm>
              <a:custGeom>
                <a:avLst/>
                <a:gdLst>
                  <a:gd name="connsiteX0" fmla="*/ 73566 w 221584"/>
                  <a:gd name="connsiteY0" fmla="*/ 238261 h 360752"/>
                  <a:gd name="connsiteX1" fmla="*/ 60612 w 221584"/>
                  <a:gd name="connsiteY1" fmla="*/ 360753 h 360752"/>
                  <a:gd name="connsiteX2" fmla="*/ 188628 w 221584"/>
                  <a:gd name="connsiteY2" fmla="*/ 360753 h 360752"/>
                  <a:gd name="connsiteX3" fmla="*/ 183770 w 221584"/>
                  <a:gd name="connsiteY3" fmla="*/ 228450 h 360752"/>
                  <a:gd name="connsiteX4" fmla="*/ 221394 w 221584"/>
                  <a:gd name="connsiteY4" fmla="*/ 79670 h 360752"/>
                  <a:gd name="connsiteX5" fmla="*/ 175103 w 221584"/>
                  <a:gd name="connsiteY5" fmla="*/ 25187 h 360752"/>
                  <a:gd name="connsiteX6" fmla="*/ 141384 w 221584"/>
                  <a:gd name="connsiteY6" fmla="*/ 13947 h 360752"/>
                  <a:gd name="connsiteX7" fmla="*/ 100236 w 221584"/>
                  <a:gd name="connsiteY7" fmla="*/ 14138 h 360752"/>
                  <a:gd name="connsiteX8" fmla="*/ 50325 w 221584"/>
                  <a:gd name="connsiteY8" fmla="*/ 45475 h 360752"/>
                  <a:gd name="connsiteX9" fmla="*/ 2891 w 221584"/>
                  <a:gd name="connsiteY9" fmla="*/ 68145 h 360752"/>
                  <a:gd name="connsiteX10" fmla="*/ 2224 w 221584"/>
                  <a:gd name="connsiteY10" fmla="*/ 124914 h 360752"/>
                  <a:gd name="connsiteX11" fmla="*/ 73566 w 221584"/>
                  <a:gd name="connsiteY11" fmla="*/ 238261 h 360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584" h="360752">
                    <a:moveTo>
                      <a:pt x="73566" y="238261"/>
                    </a:moveTo>
                    <a:cubicBezTo>
                      <a:pt x="73661" y="241785"/>
                      <a:pt x="68327" y="291125"/>
                      <a:pt x="60612" y="360753"/>
                    </a:cubicBezTo>
                    <a:lnTo>
                      <a:pt x="188628" y="360753"/>
                    </a:lnTo>
                    <a:lnTo>
                      <a:pt x="183770" y="228450"/>
                    </a:lnTo>
                    <a:cubicBezTo>
                      <a:pt x="183770" y="228450"/>
                      <a:pt x="217108" y="158823"/>
                      <a:pt x="221394" y="79670"/>
                    </a:cubicBezTo>
                    <a:cubicBezTo>
                      <a:pt x="224823" y="17091"/>
                      <a:pt x="180818" y="-4246"/>
                      <a:pt x="175103" y="25187"/>
                    </a:cubicBezTo>
                    <a:cubicBezTo>
                      <a:pt x="170912" y="-3007"/>
                      <a:pt x="143099" y="5946"/>
                      <a:pt x="141384" y="13947"/>
                    </a:cubicBezTo>
                    <a:cubicBezTo>
                      <a:pt x="137003" y="-3864"/>
                      <a:pt x="104999" y="-5484"/>
                      <a:pt x="100236" y="14138"/>
                    </a:cubicBezTo>
                    <a:cubicBezTo>
                      <a:pt x="89378" y="-3483"/>
                      <a:pt x="50611" y="-9579"/>
                      <a:pt x="50325" y="45475"/>
                    </a:cubicBezTo>
                    <a:cubicBezTo>
                      <a:pt x="28989" y="45761"/>
                      <a:pt x="6986" y="46523"/>
                      <a:pt x="2891" y="68145"/>
                    </a:cubicBezTo>
                    <a:cubicBezTo>
                      <a:pt x="-538" y="86337"/>
                      <a:pt x="-1110" y="108912"/>
                      <a:pt x="2224" y="124914"/>
                    </a:cubicBezTo>
                    <a:cubicBezTo>
                      <a:pt x="8415" y="155394"/>
                      <a:pt x="73185" y="225593"/>
                      <a:pt x="73566" y="238261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F070462-07FA-49C6-9D76-E378CE119EFB}"/>
                  </a:ext>
                </a:extLst>
              </p:cNvPr>
              <p:cNvSpPr/>
              <p:nvPr/>
            </p:nvSpPr>
            <p:spPr>
              <a:xfrm>
                <a:off x="1998916" y="2498697"/>
                <a:ext cx="32670" cy="140774"/>
              </a:xfrm>
              <a:custGeom>
                <a:avLst/>
                <a:gdLst>
                  <a:gd name="connsiteX0" fmla="*/ 21812 w 32670"/>
                  <a:gd name="connsiteY0" fmla="*/ 140775 h 140774"/>
                  <a:gd name="connsiteX1" fmla="*/ 32671 w 32670"/>
                  <a:gd name="connsiteY1" fmla="*/ 24094 h 140774"/>
                  <a:gd name="connsiteX2" fmla="*/ 16192 w 32670"/>
                  <a:gd name="connsiteY2" fmla="*/ 11425 h 140774"/>
                  <a:gd name="connsiteX3" fmla="*/ 0 w 32670"/>
                  <a:gd name="connsiteY3" fmla="*/ 140775 h 140774"/>
                  <a:gd name="connsiteX4" fmla="*/ 21812 w 32670"/>
                  <a:gd name="connsiteY4" fmla="*/ 140775 h 14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670" h="140774">
                    <a:moveTo>
                      <a:pt x="21812" y="140775"/>
                    </a:moveTo>
                    <a:cubicBezTo>
                      <a:pt x="26956" y="90007"/>
                      <a:pt x="30956" y="48478"/>
                      <a:pt x="32671" y="24094"/>
                    </a:cubicBezTo>
                    <a:cubicBezTo>
                      <a:pt x="32671" y="24094"/>
                      <a:pt x="18669" y="-20293"/>
                      <a:pt x="16192" y="11425"/>
                    </a:cubicBezTo>
                    <a:cubicBezTo>
                      <a:pt x="16097" y="12759"/>
                      <a:pt x="9334" y="66480"/>
                      <a:pt x="0" y="140775"/>
                    </a:cubicBezTo>
                    <a:lnTo>
                      <a:pt x="21812" y="1407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BBB65E6-ED55-436D-96BA-7381DCF6F481}"/>
                  </a:ext>
                </a:extLst>
              </p:cNvPr>
              <p:cNvSpPr/>
              <p:nvPr/>
            </p:nvSpPr>
            <p:spPr>
              <a:xfrm>
                <a:off x="2000681" y="2395353"/>
                <a:ext cx="63274" cy="99639"/>
              </a:xfrm>
              <a:custGeom>
                <a:avLst/>
                <a:gdLst>
                  <a:gd name="connsiteX0" fmla="*/ 19476 w 63274"/>
                  <a:gd name="connsiteY0" fmla="*/ 7709 h 99639"/>
                  <a:gd name="connsiteX1" fmla="*/ 7093 w 63274"/>
                  <a:gd name="connsiteY1" fmla="*/ 7709 h 99639"/>
                  <a:gd name="connsiteX2" fmla="*/ 54718 w 63274"/>
                  <a:gd name="connsiteY2" fmla="*/ 90481 h 99639"/>
                  <a:gd name="connsiteX3" fmla="*/ 61767 w 63274"/>
                  <a:gd name="connsiteY3" fmla="*/ 57334 h 99639"/>
                  <a:gd name="connsiteX4" fmla="*/ 19476 w 63274"/>
                  <a:gd name="connsiteY4" fmla="*/ 7709 h 9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74" h="99639">
                    <a:moveTo>
                      <a:pt x="19476" y="7709"/>
                    </a:moveTo>
                    <a:cubicBezTo>
                      <a:pt x="10141" y="5518"/>
                      <a:pt x="-11004" y="-8484"/>
                      <a:pt x="7093" y="7709"/>
                    </a:cubicBezTo>
                    <a:cubicBezTo>
                      <a:pt x="25191" y="23901"/>
                      <a:pt x="60814" y="63811"/>
                      <a:pt x="54718" y="90481"/>
                    </a:cubicBezTo>
                    <a:cubicBezTo>
                      <a:pt x="48527" y="117151"/>
                      <a:pt x="68815" y="79242"/>
                      <a:pt x="61767" y="57334"/>
                    </a:cubicBezTo>
                    <a:cubicBezTo>
                      <a:pt x="54718" y="35331"/>
                      <a:pt x="29477" y="10090"/>
                      <a:pt x="19476" y="77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0" name="图形 4">
                <a:extLst>
                  <a:ext uri="{FF2B5EF4-FFF2-40B4-BE49-F238E27FC236}">
                    <a16:creationId xmlns:a16="http://schemas.microsoft.com/office/drawing/2014/main" id="{CA8594E5-4A6E-4839-AB25-C0009EDAA548}"/>
                  </a:ext>
                </a:extLst>
              </p:cNvPr>
              <p:cNvGrpSpPr/>
              <p:nvPr/>
            </p:nvGrpSpPr>
            <p:grpSpPr>
              <a:xfrm>
                <a:off x="1615735" y="2092726"/>
                <a:ext cx="540392" cy="344356"/>
                <a:chOff x="1615735" y="2092726"/>
                <a:chExt cx="540392" cy="344356"/>
              </a:xfrm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C6F66F21-F761-48DE-89E9-D61794EC39A7}"/>
                    </a:ext>
                  </a:extLst>
                </p:cNvPr>
                <p:cNvSpPr/>
                <p:nvPr/>
              </p:nvSpPr>
              <p:spPr>
                <a:xfrm>
                  <a:off x="1616222" y="2094297"/>
                  <a:ext cx="361814" cy="206179"/>
                </a:xfrm>
                <a:custGeom>
                  <a:avLst/>
                  <a:gdLst>
                    <a:gd name="connsiteX0" fmla="*/ 23126 w 361814"/>
                    <a:gd name="connsiteY0" fmla="*/ 88260 h 206179"/>
                    <a:gd name="connsiteX1" fmla="*/ 192004 w 361814"/>
                    <a:gd name="connsiteY1" fmla="*/ 14632 h 206179"/>
                    <a:gd name="connsiteX2" fmla="*/ 260774 w 361814"/>
                    <a:gd name="connsiteY2" fmla="*/ 159603 h 206179"/>
                    <a:gd name="connsiteX3" fmla="*/ 311257 w 361814"/>
                    <a:gd name="connsiteY3" fmla="*/ 190940 h 206179"/>
                    <a:gd name="connsiteX4" fmla="*/ 273157 w 361814"/>
                    <a:gd name="connsiteY4" fmla="*/ 206180 h 206179"/>
                    <a:gd name="connsiteX5" fmla="*/ 180098 w 361814"/>
                    <a:gd name="connsiteY5" fmla="*/ 147982 h 206179"/>
                    <a:gd name="connsiteX6" fmla="*/ 202386 w 361814"/>
                    <a:gd name="connsiteY6" fmla="*/ 127408 h 206179"/>
                    <a:gd name="connsiteX7" fmla="*/ 263537 w 361814"/>
                    <a:gd name="connsiteY7" fmla="*/ 95595 h 206179"/>
                    <a:gd name="connsiteX8" fmla="*/ 81038 w 361814"/>
                    <a:gd name="connsiteY8" fmla="*/ 32063 h 206179"/>
                    <a:gd name="connsiteX9" fmla="*/ 23126 w 361814"/>
                    <a:gd name="connsiteY9" fmla="*/ 88260 h 206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814" h="206179">
                      <a:moveTo>
                        <a:pt x="23126" y="88260"/>
                      </a:moveTo>
                      <a:cubicBezTo>
                        <a:pt x="-33358" y="56256"/>
                        <a:pt x="10172" y="-35374"/>
                        <a:pt x="192004" y="14632"/>
                      </a:cubicBezTo>
                      <a:cubicBezTo>
                        <a:pt x="402411" y="72449"/>
                        <a:pt x="407650" y="177891"/>
                        <a:pt x="260774" y="159603"/>
                      </a:cubicBezTo>
                      <a:cubicBezTo>
                        <a:pt x="276205" y="169318"/>
                        <a:pt x="311257" y="190940"/>
                        <a:pt x="311257" y="190940"/>
                      </a:cubicBezTo>
                      <a:cubicBezTo>
                        <a:pt x="291064" y="198274"/>
                        <a:pt x="273157" y="206180"/>
                        <a:pt x="273157" y="206180"/>
                      </a:cubicBezTo>
                      <a:cubicBezTo>
                        <a:pt x="273157" y="206180"/>
                        <a:pt x="190004" y="155888"/>
                        <a:pt x="180098" y="147982"/>
                      </a:cubicBezTo>
                      <a:cubicBezTo>
                        <a:pt x="170287" y="140076"/>
                        <a:pt x="169334" y="124455"/>
                        <a:pt x="202386" y="127408"/>
                      </a:cubicBezTo>
                      <a:cubicBezTo>
                        <a:pt x="230104" y="129884"/>
                        <a:pt x="290778" y="130075"/>
                        <a:pt x="263537" y="95595"/>
                      </a:cubicBezTo>
                      <a:cubicBezTo>
                        <a:pt x="236200" y="61114"/>
                        <a:pt x="147046" y="29015"/>
                        <a:pt x="81038" y="32063"/>
                      </a:cubicBezTo>
                      <a:cubicBezTo>
                        <a:pt x="742" y="35682"/>
                        <a:pt x="23126" y="88260"/>
                        <a:pt x="23126" y="88260"/>
                      </a:cubicBez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97ADFC0-7495-45FD-8D1A-C689E45B3F2F}"/>
                    </a:ext>
                  </a:extLst>
                </p:cNvPr>
                <p:cNvSpPr/>
                <p:nvPr/>
              </p:nvSpPr>
              <p:spPr>
                <a:xfrm>
                  <a:off x="1790406" y="2217133"/>
                  <a:ext cx="106497" cy="79343"/>
                </a:xfrm>
                <a:custGeom>
                  <a:avLst/>
                  <a:gdLst>
                    <a:gd name="connsiteX0" fmla="*/ 106497 w 106497"/>
                    <a:gd name="connsiteY0" fmla="*/ 72200 h 79343"/>
                    <a:gd name="connsiteX1" fmla="*/ 42775 w 106497"/>
                    <a:gd name="connsiteY1" fmla="*/ 36957 h 79343"/>
                    <a:gd name="connsiteX2" fmla="*/ 55634 w 106497"/>
                    <a:gd name="connsiteY2" fmla="*/ 12668 h 79343"/>
                    <a:gd name="connsiteX3" fmla="*/ 86304 w 106497"/>
                    <a:gd name="connsiteY3" fmla="*/ 0 h 79343"/>
                    <a:gd name="connsiteX4" fmla="*/ 28202 w 106497"/>
                    <a:gd name="connsiteY4" fmla="*/ 4477 h 79343"/>
                    <a:gd name="connsiteX5" fmla="*/ 5913 w 106497"/>
                    <a:gd name="connsiteY5" fmla="*/ 25051 h 79343"/>
                    <a:gd name="connsiteX6" fmla="*/ 92496 w 106497"/>
                    <a:gd name="connsiteY6" fmla="*/ 79343 h 79343"/>
                    <a:gd name="connsiteX7" fmla="*/ 106497 w 106497"/>
                    <a:gd name="connsiteY7" fmla="*/ 72200 h 79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6497" h="79343">
                      <a:moveTo>
                        <a:pt x="106497" y="72200"/>
                      </a:moveTo>
                      <a:cubicBezTo>
                        <a:pt x="106497" y="72200"/>
                        <a:pt x="74112" y="56483"/>
                        <a:pt x="42775" y="36957"/>
                      </a:cubicBezTo>
                      <a:cubicBezTo>
                        <a:pt x="11343" y="17431"/>
                        <a:pt x="23249" y="12668"/>
                        <a:pt x="55634" y="12668"/>
                      </a:cubicBezTo>
                      <a:cubicBezTo>
                        <a:pt x="74017" y="12668"/>
                        <a:pt x="83637" y="5905"/>
                        <a:pt x="86304" y="0"/>
                      </a:cubicBezTo>
                      <a:cubicBezTo>
                        <a:pt x="71731" y="6572"/>
                        <a:pt x="44299" y="5905"/>
                        <a:pt x="28202" y="4477"/>
                      </a:cubicBezTo>
                      <a:cubicBezTo>
                        <a:pt x="-4755" y="1524"/>
                        <a:pt x="-3802" y="17145"/>
                        <a:pt x="5913" y="25051"/>
                      </a:cubicBezTo>
                      <a:cubicBezTo>
                        <a:pt x="14105" y="31718"/>
                        <a:pt x="72684" y="67342"/>
                        <a:pt x="92496" y="79343"/>
                      </a:cubicBezTo>
                      <a:lnTo>
                        <a:pt x="106497" y="722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56577D5-7F0A-430B-B063-440A59F2922C}"/>
                    </a:ext>
                  </a:extLst>
                </p:cNvPr>
                <p:cNvSpPr/>
                <p:nvPr/>
              </p:nvSpPr>
              <p:spPr>
                <a:xfrm>
                  <a:off x="1616317" y="2094297"/>
                  <a:ext cx="361863" cy="128741"/>
                </a:xfrm>
                <a:custGeom>
                  <a:avLst/>
                  <a:gdLst>
                    <a:gd name="connsiteX0" fmla="*/ 192004 w 361863"/>
                    <a:gd name="connsiteY0" fmla="*/ 14632 h 128741"/>
                    <a:gd name="connsiteX1" fmla="*/ 23126 w 361863"/>
                    <a:gd name="connsiteY1" fmla="*/ 88260 h 128741"/>
                    <a:gd name="connsiteX2" fmla="*/ 20363 w 361863"/>
                    <a:gd name="connsiteY2" fmla="*/ 75497 h 128741"/>
                    <a:gd name="connsiteX3" fmla="*/ 33794 w 361863"/>
                    <a:gd name="connsiteY3" fmla="*/ 22347 h 128741"/>
                    <a:gd name="connsiteX4" fmla="*/ 246011 w 361863"/>
                    <a:gd name="connsiteY4" fmla="*/ 41874 h 128741"/>
                    <a:gd name="connsiteX5" fmla="*/ 361644 w 361863"/>
                    <a:gd name="connsiteY5" fmla="*/ 128742 h 128741"/>
                    <a:gd name="connsiteX6" fmla="*/ 192004 w 361863"/>
                    <a:gd name="connsiteY6" fmla="*/ 14632 h 128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863" h="128741">
                      <a:moveTo>
                        <a:pt x="192004" y="14632"/>
                      </a:moveTo>
                      <a:cubicBezTo>
                        <a:pt x="10172" y="-35374"/>
                        <a:pt x="-33358" y="56256"/>
                        <a:pt x="23126" y="88260"/>
                      </a:cubicBezTo>
                      <a:cubicBezTo>
                        <a:pt x="23126" y="88260"/>
                        <a:pt x="20840" y="82926"/>
                        <a:pt x="20363" y="75497"/>
                      </a:cubicBezTo>
                      <a:cubicBezTo>
                        <a:pt x="12458" y="61495"/>
                        <a:pt x="9886" y="38445"/>
                        <a:pt x="33794" y="22347"/>
                      </a:cubicBezTo>
                      <a:cubicBezTo>
                        <a:pt x="67607" y="-513"/>
                        <a:pt x="172287" y="8060"/>
                        <a:pt x="246011" y="41874"/>
                      </a:cubicBezTo>
                      <a:cubicBezTo>
                        <a:pt x="313448" y="72734"/>
                        <a:pt x="355072" y="117978"/>
                        <a:pt x="361644" y="128742"/>
                      </a:cubicBezTo>
                      <a:cubicBezTo>
                        <a:pt x="365740" y="96547"/>
                        <a:pt x="312590" y="47779"/>
                        <a:pt x="192004" y="146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17407E22-59FF-4464-AB9E-E7767A7807BA}"/>
                    </a:ext>
                  </a:extLst>
                </p:cNvPr>
                <p:cNvSpPr/>
                <p:nvPr/>
              </p:nvSpPr>
              <p:spPr>
                <a:xfrm>
                  <a:off x="1615735" y="2092726"/>
                  <a:ext cx="364862" cy="210608"/>
                </a:xfrm>
                <a:custGeom>
                  <a:avLst/>
                  <a:gdLst>
                    <a:gd name="connsiteX0" fmla="*/ 23612 w 364862"/>
                    <a:gd name="connsiteY0" fmla="*/ 89831 h 210608"/>
                    <a:gd name="connsiteX1" fmla="*/ 9134 w 364862"/>
                    <a:gd name="connsiteY1" fmla="*/ 78306 h 210608"/>
                    <a:gd name="connsiteX2" fmla="*/ 752 w 364862"/>
                    <a:gd name="connsiteY2" fmla="*/ 61828 h 210608"/>
                    <a:gd name="connsiteX3" fmla="*/ 1895 w 364862"/>
                    <a:gd name="connsiteY3" fmla="*/ 43349 h 210608"/>
                    <a:gd name="connsiteX4" fmla="*/ 11706 w 364862"/>
                    <a:gd name="connsiteY4" fmla="*/ 27442 h 210608"/>
                    <a:gd name="connsiteX5" fmla="*/ 43424 w 364862"/>
                    <a:gd name="connsiteY5" fmla="*/ 8202 h 210608"/>
                    <a:gd name="connsiteX6" fmla="*/ 79905 w 364862"/>
                    <a:gd name="connsiteY6" fmla="*/ 772 h 210608"/>
                    <a:gd name="connsiteX7" fmla="*/ 154009 w 364862"/>
                    <a:gd name="connsiteY7" fmla="*/ 5345 h 210608"/>
                    <a:gd name="connsiteX8" fmla="*/ 225923 w 364862"/>
                    <a:gd name="connsiteY8" fmla="*/ 23918 h 210608"/>
                    <a:gd name="connsiteX9" fmla="*/ 294598 w 364862"/>
                    <a:gd name="connsiteY9" fmla="*/ 52303 h 210608"/>
                    <a:gd name="connsiteX10" fmla="*/ 326316 w 364862"/>
                    <a:gd name="connsiteY10" fmla="*/ 71924 h 210608"/>
                    <a:gd name="connsiteX11" fmla="*/ 353558 w 364862"/>
                    <a:gd name="connsiteY11" fmla="*/ 97832 h 210608"/>
                    <a:gd name="connsiteX12" fmla="*/ 362797 w 364862"/>
                    <a:gd name="connsiteY12" fmla="*/ 114691 h 210608"/>
                    <a:gd name="connsiteX13" fmla="*/ 363845 w 364862"/>
                    <a:gd name="connsiteY13" fmla="*/ 134408 h 210608"/>
                    <a:gd name="connsiteX14" fmla="*/ 352605 w 364862"/>
                    <a:gd name="connsiteY14" fmla="*/ 150696 h 210608"/>
                    <a:gd name="connsiteX15" fmla="*/ 335556 w 364862"/>
                    <a:gd name="connsiteY15" fmla="*/ 159745 h 210608"/>
                    <a:gd name="connsiteX16" fmla="*/ 298313 w 364862"/>
                    <a:gd name="connsiteY16" fmla="*/ 165650 h 210608"/>
                    <a:gd name="connsiteX17" fmla="*/ 260975 w 364862"/>
                    <a:gd name="connsiteY17" fmla="*/ 163650 h 210608"/>
                    <a:gd name="connsiteX18" fmla="*/ 262785 w 364862"/>
                    <a:gd name="connsiteY18" fmla="*/ 158507 h 210608"/>
                    <a:gd name="connsiteX19" fmla="*/ 313267 w 364862"/>
                    <a:gd name="connsiteY19" fmla="*/ 189844 h 210608"/>
                    <a:gd name="connsiteX20" fmla="*/ 318220 w 364862"/>
                    <a:gd name="connsiteY20" fmla="*/ 192892 h 210608"/>
                    <a:gd name="connsiteX21" fmla="*/ 312791 w 364862"/>
                    <a:gd name="connsiteY21" fmla="*/ 194892 h 210608"/>
                    <a:gd name="connsiteX22" fmla="*/ 293646 w 364862"/>
                    <a:gd name="connsiteY22" fmla="*/ 202226 h 210608"/>
                    <a:gd name="connsiteX23" fmla="*/ 274786 w 364862"/>
                    <a:gd name="connsiteY23" fmla="*/ 210037 h 210608"/>
                    <a:gd name="connsiteX24" fmla="*/ 273453 w 364862"/>
                    <a:gd name="connsiteY24" fmla="*/ 210608 h 210608"/>
                    <a:gd name="connsiteX25" fmla="*/ 272214 w 364862"/>
                    <a:gd name="connsiteY25" fmla="*/ 209846 h 210608"/>
                    <a:gd name="connsiteX26" fmla="*/ 214302 w 364862"/>
                    <a:gd name="connsiteY26" fmla="*/ 174223 h 210608"/>
                    <a:gd name="connsiteX27" fmla="*/ 185632 w 364862"/>
                    <a:gd name="connsiteY27" fmla="*/ 155935 h 210608"/>
                    <a:gd name="connsiteX28" fmla="*/ 178488 w 364862"/>
                    <a:gd name="connsiteY28" fmla="*/ 150791 h 210608"/>
                    <a:gd name="connsiteX29" fmla="*/ 172869 w 364862"/>
                    <a:gd name="connsiteY29" fmla="*/ 142886 h 210608"/>
                    <a:gd name="connsiteX30" fmla="*/ 172202 w 364862"/>
                    <a:gd name="connsiteY30" fmla="*/ 137551 h 210608"/>
                    <a:gd name="connsiteX31" fmla="*/ 174297 w 364862"/>
                    <a:gd name="connsiteY31" fmla="*/ 132408 h 210608"/>
                    <a:gd name="connsiteX32" fmla="*/ 182775 w 364862"/>
                    <a:gd name="connsiteY32" fmla="*/ 127265 h 210608"/>
                    <a:gd name="connsiteX33" fmla="*/ 200491 w 364862"/>
                    <a:gd name="connsiteY33" fmla="*/ 125931 h 210608"/>
                    <a:gd name="connsiteX34" fmla="*/ 217350 w 364862"/>
                    <a:gd name="connsiteY34" fmla="*/ 126979 h 210608"/>
                    <a:gd name="connsiteX35" fmla="*/ 250593 w 364862"/>
                    <a:gd name="connsiteY35" fmla="*/ 124883 h 210608"/>
                    <a:gd name="connsiteX36" fmla="*/ 265071 w 364862"/>
                    <a:gd name="connsiteY36" fmla="*/ 118978 h 210608"/>
                    <a:gd name="connsiteX37" fmla="*/ 268500 w 364862"/>
                    <a:gd name="connsiteY37" fmla="*/ 113167 h 210608"/>
                    <a:gd name="connsiteX38" fmla="*/ 267261 w 364862"/>
                    <a:gd name="connsiteY38" fmla="*/ 106119 h 210608"/>
                    <a:gd name="connsiteX39" fmla="*/ 257832 w 364862"/>
                    <a:gd name="connsiteY39" fmla="*/ 92974 h 210608"/>
                    <a:gd name="connsiteX40" fmla="*/ 245259 w 364862"/>
                    <a:gd name="connsiteY40" fmla="*/ 82116 h 210608"/>
                    <a:gd name="connsiteX41" fmla="*/ 216398 w 364862"/>
                    <a:gd name="connsiteY41" fmla="*/ 64971 h 210608"/>
                    <a:gd name="connsiteX42" fmla="*/ 185251 w 364862"/>
                    <a:gd name="connsiteY42" fmla="*/ 52017 h 210608"/>
                    <a:gd name="connsiteX43" fmla="*/ 119624 w 364862"/>
                    <a:gd name="connsiteY43" fmla="*/ 36205 h 210608"/>
                    <a:gd name="connsiteX44" fmla="*/ 85905 w 364862"/>
                    <a:gd name="connsiteY44" fmla="*/ 34110 h 210608"/>
                    <a:gd name="connsiteX45" fmla="*/ 52568 w 364862"/>
                    <a:gd name="connsiteY45" fmla="*/ 38396 h 210608"/>
                    <a:gd name="connsiteX46" fmla="*/ 37233 w 364862"/>
                    <a:gd name="connsiteY46" fmla="*/ 45064 h 210608"/>
                    <a:gd name="connsiteX47" fmla="*/ 25517 w 364862"/>
                    <a:gd name="connsiteY47" fmla="*/ 56875 h 210608"/>
                    <a:gd name="connsiteX48" fmla="*/ 20945 w 364862"/>
                    <a:gd name="connsiteY48" fmla="*/ 72877 h 210608"/>
                    <a:gd name="connsiteX49" fmla="*/ 23612 w 364862"/>
                    <a:gd name="connsiteY49" fmla="*/ 89831 h 210608"/>
                    <a:gd name="connsiteX50" fmla="*/ 23612 w 364862"/>
                    <a:gd name="connsiteY50" fmla="*/ 89831 h 210608"/>
                    <a:gd name="connsiteX51" fmla="*/ 20564 w 364862"/>
                    <a:gd name="connsiteY51" fmla="*/ 73162 h 210608"/>
                    <a:gd name="connsiteX52" fmla="*/ 24850 w 364862"/>
                    <a:gd name="connsiteY52" fmla="*/ 56779 h 210608"/>
                    <a:gd name="connsiteX53" fmla="*/ 36661 w 364862"/>
                    <a:gd name="connsiteY53" fmla="*/ 44492 h 210608"/>
                    <a:gd name="connsiteX54" fmla="*/ 52187 w 364862"/>
                    <a:gd name="connsiteY54" fmla="*/ 37349 h 210608"/>
                    <a:gd name="connsiteX55" fmla="*/ 85905 w 364862"/>
                    <a:gd name="connsiteY55" fmla="*/ 32395 h 210608"/>
                    <a:gd name="connsiteX56" fmla="*/ 120005 w 364862"/>
                    <a:gd name="connsiteY56" fmla="*/ 33920 h 210608"/>
                    <a:gd name="connsiteX57" fmla="*/ 186394 w 364862"/>
                    <a:gd name="connsiteY57" fmla="*/ 49064 h 210608"/>
                    <a:gd name="connsiteX58" fmla="*/ 218017 w 364862"/>
                    <a:gd name="connsiteY58" fmla="*/ 61923 h 210608"/>
                    <a:gd name="connsiteX59" fmla="*/ 247640 w 364862"/>
                    <a:gd name="connsiteY59" fmla="*/ 79163 h 210608"/>
                    <a:gd name="connsiteX60" fmla="*/ 260880 w 364862"/>
                    <a:gd name="connsiteY60" fmla="*/ 90307 h 210608"/>
                    <a:gd name="connsiteX61" fmla="*/ 271262 w 364862"/>
                    <a:gd name="connsiteY61" fmla="*/ 104595 h 210608"/>
                    <a:gd name="connsiteX62" fmla="*/ 272976 w 364862"/>
                    <a:gd name="connsiteY62" fmla="*/ 114025 h 210608"/>
                    <a:gd name="connsiteX63" fmla="*/ 268119 w 364862"/>
                    <a:gd name="connsiteY63" fmla="*/ 122597 h 210608"/>
                    <a:gd name="connsiteX64" fmla="*/ 260118 w 364862"/>
                    <a:gd name="connsiteY64" fmla="*/ 127169 h 210608"/>
                    <a:gd name="connsiteX65" fmla="*/ 251640 w 364862"/>
                    <a:gd name="connsiteY65" fmla="*/ 129646 h 210608"/>
                    <a:gd name="connsiteX66" fmla="*/ 217255 w 364862"/>
                    <a:gd name="connsiteY66" fmla="*/ 132027 h 210608"/>
                    <a:gd name="connsiteX67" fmla="*/ 184203 w 364862"/>
                    <a:gd name="connsiteY67" fmla="*/ 132122 h 210608"/>
                    <a:gd name="connsiteX68" fmla="*/ 178298 w 364862"/>
                    <a:gd name="connsiteY68" fmla="*/ 135551 h 210608"/>
                    <a:gd name="connsiteX69" fmla="*/ 177631 w 364862"/>
                    <a:gd name="connsiteY69" fmla="*/ 141171 h 210608"/>
                    <a:gd name="connsiteX70" fmla="*/ 181822 w 364862"/>
                    <a:gd name="connsiteY70" fmla="*/ 146886 h 210608"/>
                    <a:gd name="connsiteX71" fmla="*/ 188490 w 364862"/>
                    <a:gd name="connsiteY71" fmla="*/ 151649 h 210608"/>
                    <a:gd name="connsiteX72" fmla="*/ 217160 w 364862"/>
                    <a:gd name="connsiteY72" fmla="*/ 169746 h 210608"/>
                    <a:gd name="connsiteX73" fmla="*/ 275072 w 364862"/>
                    <a:gd name="connsiteY73" fmla="*/ 205084 h 210608"/>
                    <a:gd name="connsiteX74" fmla="*/ 272595 w 364862"/>
                    <a:gd name="connsiteY74" fmla="*/ 204893 h 210608"/>
                    <a:gd name="connsiteX75" fmla="*/ 291645 w 364862"/>
                    <a:gd name="connsiteY75" fmla="*/ 196892 h 210608"/>
                    <a:gd name="connsiteX76" fmla="*/ 310886 w 364862"/>
                    <a:gd name="connsiteY76" fmla="*/ 189463 h 210608"/>
                    <a:gd name="connsiteX77" fmla="*/ 310314 w 364862"/>
                    <a:gd name="connsiteY77" fmla="*/ 194511 h 210608"/>
                    <a:gd name="connsiteX78" fmla="*/ 259832 w 364862"/>
                    <a:gd name="connsiteY78" fmla="*/ 163174 h 210608"/>
                    <a:gd name="connsiteX79" fmla="*/ 249164 w 364862"/>
                    <a:gd name="connsiteY79" fmla="*/ 156411 h 210608"/>
                    <a:gd name="connsiteX80" fmla="*/ 261737 w 364862"/>
                    <a:gd name="connsiteY80" fmla="*/ 157935 h 210608"/>
                    <a:gd name="connsiteX81" fmla="*/ 298218 w 364862"/>
                    <a:gd name="connsiteY81" fmla="*/ 160030 h 210608"/>
                    <a:gd name="connsiteX82" fmla="*/ 333841 w 364862"/>
                    <a:gd name="connsiteY82" fmla="*/ 154506 h 210608"/>
                    <a:gd name="connsiteX83" fmla="*/ 349367 w 364862"/>
                    <a:gd name="connsiteY83" fmla="*/ 146410 h 210608"/>
                    <a:gd name="connsiteX84" fmla="*/ 358892 w 364862"/>
                    <a:gd name="connsiteY84" fmla="*/ 132884 h 210608"/>
                    <a:gd name="connsiteX85" fmla="*/ 358035 w 364862"/>
                    <a:gd name="connsiteY85" fmla="*/ 116216 h 210608"/>
                    <a:gd name="connsiteX86" fmla="*/ 349557 w 364862"/>
                    <a:gd name="connsiteY86" fmla="*/ 100785 h 210608"/>
                    <a:gd name="connsiteX87" fmla="*/ 323364 w 364862"/>
                    <a:gd name="connsiteY87" fmla="*/ 75829 h 210608"/>
                    <a:gd name="connsiteX88" fmla="*/ 292312 w 364862"/>
                    <a:gd name="connsiteY88" fmla="*/ 56494 h 210608"/>
                    <a:gd name="connsiteX89" fmla="*/ 224589 w 364862"/>
                    <a:gd name="connsiteY89" fmla="*/ 27824 h 210608"/>
                    <a:gd name="connsiteX90" fmla="*/ 153438 w 364862"/>
                    <a:gd name="connsiteY90" fmla="*/ 8678 h 210608"/>
                    <a:gd name="connsiteX91" fmla="*/ 80190 w 364862"/>
                    <a:gd name="connsiteY91" fmla="*/ 3344 h 210608"/>
                    <a:gd name="connsiteX92" fmla="*/ 44186 w 364862"/>
                    <a:gd name="connsiteY92" fmla="*/ 10012 h 210608"/>
                    <a:gd name="connsiteX93" fmla="*/ 12849 w 364862"/>
                    <a:gd name="connsiteY93" fmla="*/ 28300 h 210608"/>
                    <a:gd name="connsiteX94" fmla="*/ 3038 w 364862"/>
                    <a:gd name="connsiteY94" fmla="*/ 43540 h 210608"/>
                    <a:gd name="connsiteX95" fmla="*/ 1609 w 364862"/>
                    <a:gd name="connsiteY95" fmla="*/ 61447 h 210608"/>
                    <a:gd name="connsiteX96" fmla="*/ 9515 w 364862"/>
                    <a:gd name="connsiteY96" fmla="*/ 77830 h 210608"/>
                    <a:gd name="connsiteX97" fmla="*/ 23612 w 364862"/>
                    <a:gd name="connsiteY97" fmla="*/ 89831 h 210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364862" h="210608">
                      <a:moveTo>
                        <a:pt x="23612" y="89831"/>
                      </a:moveTo>
                      <a:cubicBezTo>
                        <a:pt x="18183" y="86878"/>
                        <a:pt x="13230" y="83068"/>
                        <a:pt x="9134" y="78306"/>
                      </a:cubicBezTo>
                      <a:cubicBezTo>
                        <a:pt x="5133" y="73639"/>
                        <a:pt x="2085" y="67924"/>
                        <a:pt x="752" y="61828"/>
                      </a:cubicBezTo>
                      <a:cubicBezTo>
                        <a:pt x="-582" y="55732"/>
                        <a:pt x="-105" y="49255"/>
                        <a:pt x="1895" y="43349"/>
                      </a:cubicBezTo>
                      <a:cubicBezTo>
                        <a:pt x="3895" y="37444"/>
                        <a:pt x="7419" y="32015"/>
                        <a:pt x="11706" y="27442"/>
                      </a:cubicBezTo>
                      <a:cubicBezTo>
                        <a:pt x="20373" y="18299"/>
                        <a:pt x="31708" y="12298"/>
                        <a:pt x="43424" y="8202"/>
                      </a:cubicBezTo>
                      <a:cubicBezTo>
                        <a:pt x="55140" y="4106"/>
                        <a:pt x="67522" y="1916"/>
                        <a:pt x="79905" y="772"/>
                      </a:cubicBezTo>
                      <a:cubicBezTo>
                        <a:pt x="104670" y="-1323"/>
                        <a:pt x="129625" y="1058"/>
                        <a:pt x="154009" y="5345"/>
                      </a:cubicBezTo>
                      <a:cubicBezTo>
                        <a:pt x="178393" y="9726"/>
                        <a:pt x="202301" y="16298"/>
                        <a:pt x="225923" y="23918"/>
                      </a:cubicBezTo>
                      <a:cubicBezTo>
                        <a:pt x="249450" y="31633"/>
                        <a:pt x="272595" y="40682"/>
                        <a:pt x="294598" y="52303"/>
                      </a:cubicBezTo>
                      <a:cubicBezTo>
                        <a:pt x="305552" y="58113"/>
                        <a:pt x="316315" y="64590"/>
                        <a:pt x="326316" y="71924"/>
                      </a:cubicBezTo>
                      <a:cubicBezTo>
                        <a:pt x="336318" y="79354"/>
                        <a:pt x="345938" y="87641"/>
                        <a:pt x="353558" y="97832"/>
                      </a:cubicBezTo>
                      <a:cubicBezTo>
                        <a:pt x="357368" y="102880"/>
                        <a:pt x="360702" y="108500"/>
                        <a:pt x="362797" y="114691"/>
                      </a:cubicBezTo>
                      <a:cubicBezTo>
                        <a:pt x="364893" y="120883"/>
                        <a:pt x="365655" y="127836"/>
                        <a:pt x="363845" y="134408"/>
                      </a:cubicBezTo>
                      <a:cubicBezTo>
                        <a:pt x="362035" y="141076"/>
                        <a:pt x="357654" y="146695"/>
                        <a:pt x="352605" y="150696"/>
                      </a:cubicBezTo>
                      <a:cubicBezTo>
                        <a:pt x="347462" y="154792"/>
                        <a:pt x="341556" y="157649"/>
                        <a:pt x="335556" y="159745"/>
                      </a:cubicBezTo>
                      <a:cubicBezTo>
                        <a:pt x="323459" y="163841"/>
                        <a:pt x="310791" y="165365"/>
                        <a:pt x="298313" y="165650"/>
                      </a:cubicBezTo>
                      <a:cubicBezTo>
                        <a:pt x="285835" y="166031"/>
                        <a:pt x="273357" y="165174"/>
                        <a:pt x="260975" y="163650"/>
                      </a:cubicBezTo>
                      <a:lnTo>
                        <a:pt x="262785" y="158507"/>
                      </a:lnTo>
                      <a:lnTo>
                        <a:pt x="313267" y="189844"/>
                      </a:lnTo>
                      <a:lnTo>
                        <a:pt x="318220" y="192892"/>
                      </a:lnTo>
                      <a:lnTo>
                        <a:pt x="312791" y="194892"/>
                      </a:lnTo>
                      <a:cubicBezTo>
                        <a:pt x="306409" y="197178"/>
                        <a:pt x="300027" y="199654"/>
                        <a:pt x="293646" y="202226"/>
                      </a:cubicBezTo>
                      <a:cubicBezTo>
                        <a:pt x="287264" y="204703"/>
                        <a:pt x="280977" y="207370"/>
                        <a:pt x="274786" y="210037"/>
                      </a:cubicBezTo>
                      <a:lnTo>
                        <a:pt x="273453" y="210608"/>
                      </a:lnTo>
                      <a:lnTo>
                        <a:pt x="272214" y="209846"/>
                      </a:lnTo>
                      <a:cubicBezTo>
                        <a:pt x="252879" y="198130"/>
                        <a:pt x="233543" y="186224"/>
                        <a:pt x="214302" y="174223"/>
                      </a:cubicBezTo>
                      <a:cubicBezTo>
                        <a:pt x="204682" y="168222"/>
                        <a:pt x="195062" y="162221"/>
                        <a:pt x="185632" y="155935"/>
                      </a:cubicBezTo>
                      <a:cubicBezTo>
                        <a:pt x="183251" y="154316"/>
                        <a:pt x="180870" y="152791"/>
                        <a:pt x="178488" y="150791"/>
                      </a:cubicBezTo>
                      <a:cubicBezTo>
                        <a:pt x="176012" y="148696"/>
                        <a:pt x="174012" y="146124"/>
                        <a:pt x="172869" y="142886"/>
                      </a:cubicBezTo>
                      <a:cubicBezTo>
                        <a:pt x="172297" y="141266"/>
                        <a:pt x="172011" y="139457"/>
                        <a:pt x="172202" y="137551"/>
                      </a:cubicBezTo>
                      <a:cubicBezTo>
                        <a:pt x="172392" y="135742"/>
                        <a:pt x="173154" y="133837"/>
                        <a:pt x="174297" y="132408"/>
                      </a:cubicBezTo>
                      <a:cubicBezTo>
                        <a:pt x="176679" y="129455"/>
                        <a:pt x="179822" y="128122"/>
                        <a:pt x="182775" y="127265"/>
                      </a:cubicBezTo>
                      <a:cubicBezTo>
                        <a:pt x="188775" y="125645"/>
                        <a:pt x="194681" y="125645"/>
                        <a:pt x="200491" y="125931"/>
                      </a:cubicBezTo>
                      <a:cubicBezTo>
                        <a:pt x="206206" y="126407"/>
                        <a:pt x="211731" y="126883"/>
                        <a:pt x="217350" y="126979"/>
                      </a:cubicBezTo>
                      <a:cubicBezTo>
                        <a:pt x="228495" y="127265"/>
                        <a:pt x="239829" y="126979"/>
                        <a:pt x="250593" y="124883"/>
                      </a:cubicBezTo>
                      <a:cubicBezTo>
                        <a:pt x="255927" y="123740"/>
                        <a:pt x="261261" y="122121"/>
                        <a:pt x="265071" y="118978"/>
                      </a:cubicBezTo>
                      <a:cubicBezTo>
                        <a:pt x="266976" y="117454"/>
                        <a:pt x="268214" y="115453"/>
                        <a:pt x="268500" y="113167"/>
                      </a:cubicBezTo>
                      <a:cubicBezTo>
                        <a:pt x="268881" y="110977"/>
                        <a:pt x="268214" y="108500"/>
                        <a:pt x="267261" y="106119"/>
                      </a:cubicBezTo>
                      <a:cubicBezTo>
                        <a:pt x="265166" y="101357"/>
                        <a:pt x="261642" y="96975"/>
                        <a:pt x="257832" y="92974"/>
                      </a:cubicBezTo>
                      <a:cubicBezTo>
                        <a:pt x="254022" y="88974"/>
                        <a:pt x="249735" y="85450"/>
                        <a:pt x="245259" y="82116"/>
                      </a:cubicBezTo>
                      <a:cubicBezTo>
                        <a:pt x="236305" y="75449"/>
                        <a:pt x="226494" y="69924"/>
                        <a:pt x="216398" y="64971"/>
                      </a:cubicBezTo>
                      <a:cubicBezTo>
                        <a:pt x="206301" y="60018"/>
                        <a:pt x="195824" y="55732"/>
                        <a:pt x="185251" y="52017"/>
                      </a:cubicBezTo>
                      <a:cubicBezTo>
                        <a:pt x="164010" y="44587"/>
                        <a:pt x="142008" y="39158"/>
                        <a:pt x="119624" y="36205"/>
                      </a:cubicBezTo>
                      <a:cubicBezTo>
                        <a:pt x="108480" y="34777"/>
                        <a:pt x="97145" y="33920"/>
                        <a:pt x="85905" y="34110"/>
                      </a:cubicBezTo>
                      <a:cubicBezTo>
                        <a:pt x="74666" y="34300"/>
                        <a:pt x="63331" y="35348"/>
                        <a:pt x="52568" y="38396"/>
                      </a:cubicBezTo>
                      <a:cubicBezTo>
                        <a:pt x="47139" y="39920"/>
                        <a:pt x="41900" y="42111"/>
                        <a:pt x="37233" y="45064"/>
                      </a:cubicBezTo>
                      <a:cubicBezTo>
                        <a:pt x="32565" y="48112"/>
                        <a:pt x="28374" y="52017"/>
                        <a:pt x="25517" y="56875"/>
                      </a:cubicBezTo>
                      <a:cubicBezTo>
                        <a:pt x="22659" y="61732"/>
                        <a:pt x="21135" y="67257"/>
                        <a:pt x="20945" y="72877"/>
                      </a:cubicBezTo>
                      <a:cubicBezTo>
                        <a:pt x="20754" y="78878"/>
                        <a:pt x="21612" y="84592"/>
                        <a:pt x="23612" y="89831"/>
                      </a:cubicBezTo>
                      <a:close/>
                      <a:moveTo>
                        <a:pt x="23612" y="89831"/>
                      </a:moveTo>
                      <a:cubicBezTo>
                        <a:pt x="21516" y="84592"/>
                        <a:pt x="20469" y="78878"/>
                        <a:pt x="20564" y="73162"/>
                      </a:cubicBezTo>
                      <a:cubicBezTo>
                        <a:pt x="20659" y="67543"/>
                        <a:pt x="21993" y="61732"/>
                        <a:pt x="24850" y="56779"/>
                      </a:cubicBezTo>
                      <a:cubicBezTo>
                        <a:pt x="27612" y="51731"/>
                        <a:pt x="31899" y="47636"/>
                        <a:pt x="36661" y="44492"/>
                      </a:cubicBezTo>
                      <a:cubicBezTo>
                        <a:pt x="41424" y="41349"/>
                        <a:pt x="46758" y="39063"/>
                        <a:pt x="52187" y="37349"/>
                      </a:cubicBezTo>
                      <a:cubicBezTo>
                        <a:pt x="63141" y="34015"/>
                        <a:pt x="74571" y="32776"/>
                        <a:pt x="85905" y="32395"/>
                      </a:cubicBezTo>
                      <a:cubicBezTo>
                        <a:pt x="97240" y="32015"/>
                        <a:pt x="108670" y="32681"/>
                        <a:pt x="120005" y="33920"/>
                      </a:cubicBezTo>
                      <a:cubicBezTo>
                        <a:pt x="142579" y="36491"/>
                        <a:pt x="164868" y="41730"/>
                        <a:pt x="186394" y="49064"/>
                      </a:cubicBezTo>
                      <a:cubicBezTo>
                        <a:pt x="197157" y="52779"/>
                        <a:pt x="207730" y="56970"/>
                        <a:pt x="218017" y="61923"/>
                      </a:cubicBezTo>
                      <a:cubicBezTo>
                        <a:pt x="228304" y="66876"/>
                        <a:pt x="238305" y="72400"/>
                        <a:pt x="247640" y="79163"/>
                      </a:cubicBezTo>
                      <a:cubicBezTo>
                        <a:pt x="252307" y="82497"/>
                        <a:pt x="256784" y="86212"/>
                        <a:pt x="260880" y="90307"/>
                      </a:cubicBezTo>
                      <a:cubicBezTo>
                        <a:pt x="264880" y="94499"/>
                        <a:pt x="268690" y="98975"/>
                        <a:pt x="271262" y="104595"/>
                      </a:cubicBezTo>
                      <a:cubicBezTo>
                        <a:pt x="272500" y="107357"/>
                        <a:pt x="273357" y="110596"/>
                        <a:pt x="272976" y="114025"/>
                      </a:cubicBezTo>
                      <a:cubicBezTo>
                        <a:pt x="272595" y="117454"/>
                        <a:pt x="270595" y="120597"/>
                        <a:pt x="268119" y="122597"/>
                      </a:cubicBezTo>
                      <a:cubicBezTo>
                        <a:pt x="265642" y="124693"/>
                        <a:pt x="262880" y="126121"/>
                        <a:pt x="260118" y="127169"/>
                      </a:cubicBezTo>
                      <a:cubicBezTo>
                        <a:pt x="257355" y="128312"/>
                        <a:pt x="254498" y="129074"/>
                        <a:pt x="251640" y="129646"/>
                      </a:cubicBezTo>
                      <a:cubicBezTo>
                        <a:pt x="240210" y="132027"/>
                        <a:pt x="228685" y="132313"/>
                        <a:pt x="217255" y="132027"/>
                      </a:cubicBezTo>
                      <a:cubicBezTo>
                        <a:pt x="205825" y="132027"/>
                        <a:pt x="194300" y="129265"/>
                        <a:pt x="184203" y="132122"/>
                      </a:cubicBezTo>
                      <a:cubicBezTo>
                        <a:pt x="181822" y="132884"/>
                        <a:pt x="179536" y="134027"/>
                        <a:pt x="178298" y="135551"/>
                      </a:cubicBezTo>
                      <a:cubicBezTo>
                        <a:pt x="177060" y="137075"/>
                        <a:pt x="176869" y="139075"/>
                        <a:pt x="177631" y="141171"/>
                      </a:cubicBezTo>
                      <a:cubicBezTo>
                        <a:pt x="178393" y="143266"/>
                        <a:pt x="180012" y="145362"/>
                        <a:pt x="181822" y="146886"/>
                      </a:cubicBezTo>
                      <a:cubicBezTo>
                        <a:pt x="183822" y="148505"/>
                        <a:pt x="186204" y="150029"/>
                        <a:pt x="188490" y="151649"/>
                      </a:cubicBezTo>
                      <a:cubicBezTo>
                        <a:pt x="197919" y="157840"/>
                        <a:pt x="207540" y="163841"/>
                        <a:pt x="217160" y="169746"/>
                      </a:cubicBezTo>
                      <a:cubicBezTo>
                        <a:pt x="236400" y="181652"/>
                        <a:pt x="255736" y="193368"/>
                        <a:pt x="275072" y="205084"/>
                      </a:cubicBezTo>
                      <a:lnTo>
                        <a:pt x="272595" y="204893"/>
                      </a:lnTo>
                      <a:cubicBezTo>
                        <a:pt x="278882" y="202131"/>
                        <a:pt x="285264" y="199464"/>
                        <a:pt x="291645" y="196892"/>
                      </a:cubicBezTo>
                      <a:cubicBezTo>
                        <a:pt x="298027" y="194320"/>
                        <a:pt x="304409" y="191844"/>
                        <a:pt x="310886" y="189463"/>
                      </a:cubicBezTo>
                      <a:lnTo>
                        <a:pt x="310314" y="194511"/>
                      </a:lnTo>
                      <a:cubicBezTo>
                        <a:pt x="293455" y="184129"/>
                        <a:pt x="276596" y="173746"/>
                        <a:pt x="259832" y="163174"/>
                      </a:cubicBezTo>
                      <a:lnTo>
                        <a:pt x="249164" y="156411"/>
                      </a:lnTo>
                      <a:lnTo>
                        <a:pt x="261737" y="157935"/>
                      </a:lnTo>
                      <a:cubicBezTo>
                        <a:pt x="273834" y="159459"/>
                        <a:pt x="286121" y="160316"/>
                        <a:pt x="298218" y="160030"/>
                      </a:cubicBezTo>
                      <a:cubicBezTo>
                        <a:pt x="310314" y="159649"/>
                        <a:pt x="322506" y="158316"/>
                        <a:pt x="333841" y="154506"/>
                      </a:cubicBezTo>
                      <a:cubicBezTo>
                        <a:pt x="339461" y="152601"/>
                        <a:pt x="344890" y="150029"/>
                        <a:pt x="349367" y="146410"/>
                      </a:cubicBezTo>
                      <a:cubicBezTo>
                        <a:pt x="353844" y="142886"/>
                        <a:pt x="357463" y="138218"/>
                        <a:pt x="358892" y="132884"/>
                      </a:cubicBezTo>
                      <a:cubicBezTo>
                        <a:pt x="360416" y="127550"/>
                        <a:pt x="359844" y="121740"/>
                        <a:pt x="358035" y="116216"/>
                      </a:cubicBezTo>
                      <a:cubicBezTo>
                        <a:pt x="356130" y="110691"/>
                        <a:pt x="353177" y="105547"/>
                        <a:pt x="349557" y="100785"/>
                      </a:cubicBezTo>
                      <a:cubicBezTo>
                        <a:pt x="342414" y="91260"/>
                        <a:pt x="333174" y="83068"/>
                        <a:pt x="323364" y="75829"/>
                      </a:cubicBezTo>
                      <a:cubicBezTo>
                        <a:pt x="313553" y="68591"/>
                        <a:pt x="303075" y="62209"/>
                        <a:pt x="292312" y="56494"/>
                      </a:cubicBezTo>
                      <a:cubicBezTo>
                        <a:pt x="270690" y="44968"/>
                        <a:pt x="247830" y="35729"/>
                        <a:pt x="224589" y="27824"/>
                      </a:cubicBezTo>
                      <a:cubicBezTo>
                        <a:pt x="201253" y="20013"/>
                        <a:pt x="177536" y="13250"/>
                        <a:pt x="153438" y="8678"/>
                      </a:cubicBezTo>
                      <a:cubicBezTo>
                        <a:pt x="129339" y="4106"/>
                        <a:pt x="104670" y="1630"/>
                        <a:pt x="80190" y="3344"/>
                      </a:cubicBezTo>
                      <a:cubicBezTo>
                        <a:pt x="67998" y="4201"/>
                        <a:pt x="55806" y="6202"/>
                        <a:pt x="44186" y="10012"/>
                      </a:cubicBezTo>
                      <a:cubicBezTo>
                        <a:pt x="32661" y="13822"/>
                        <a:pt x="21421" y="19537"/>
                        <a:pt x="12849" y="28300"/>
                      </a:cubicBezTo>
                      <a:cubicBezTo>
                        <a:pt x="8658" y="32681"/>
                        <a:pt x="5133" y="37825"/>
                        <a:pt x="3038" y="43540"/>
                      </a:cubicBezTo>
                      <a:cubicBezTo>
                        <a:pt x="942" y="49255"/>
                        <a:pt x="371" y="55446"/>
                        <a:pt x="1609" y="61447"/>
                      </a:cubicBezTo>
                      <a:cubicBezTo>
                        <a:pt x="2752" y="67447"/>
                        <a:pt x="5610" y="73067"/>
                        <a:pt x="9515" y="77830"/>
                      </a:cubicBezTo>
                      <a:cubicBezTo>
                        <a:pt x="13420" y="82878"/>
                        <a:pt x="18278" y="86783"/>
                        <a:pt x="23612" y="89831"/>
                      </a:cubicBezTo>
                      <a:close/>
                    </a:path>
                  </a:pathLst>
                </a:custGeom>
                <a:solidFill>
                  <a:srgbClr val="5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5199A90F-1D90-4EBE-843D-1DFCF49ED07E}"/>
                    </a:ext>
                  </a:extLst>
                </p:cNvPr>
                <p:cNvSpPr/>
                <p:nvPr/>
              </p:nvSpPr>
              <p:spPr>
                <a:xfrm>
                  <a:off x="1875149" y="2277095"/>
                  <a:ext cx="273881" cy="152540"/>
                </a:xfrm>
                <a:custGeom>
                  <a:avLst/>
                  <a:gdLst>
                    <a:gd name="connsiteX0" fmla="*/ 273881 w 273881"/>
                    <a:gd name="connsiteY0" fmla="*/ 113965 h 152540"/>
                    <a:gd name="connsiteX1" fmla="*/ 53663 w 273881"/>
                    <a:gd name="connsiteY1" fmla="*/ 808 h 152540"/>
                    <a:gd name="connsiteX2" fmla="*/ 2419 w 273881"/>
                    <a:gd name="connsiteY2" fmla="*/ 36145 h 152540"/>
                    <a:gd name="connsiteX3" fmla="*/ 226352 w 273881"/>
                    <a:gd name="connsiteY3" fmla="*/ 152541 h 152540"/>
                    <a:gd name="connsiteX4" fmla="*/ 273881 w 273881"/>
                    <a:gd name="connsiteY4" fmla="*/ 113965 h 15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881" h="152540">
                      <a:moveTo>
                        <a:pt x="273881" y="113965"/>
                      </a:moveTo>
                      <a:cubicBezTo>
                        <a:pt x="273881" y="113965"/>
                        <a:pt x="107670" y="26144"/>
                        <a:pt x="53663" y="808"/>
                      </a:cubicBezTo>
                      <a:cubicBezTo>
                        <a:pt x="39852" y="-5669"/>
                        <a:pt x="-11678" y="28716"/>
                        <a:pt x="2419" y="36145"/>
                      </a:cubicBezTo>
                      <a:cubicBezTo>
                        <a:pt x="20135" y="45480"/>
                        <a:pt x="226352" y="152541"/>
                        <a:pt x="226352" y="152541"/>
                      </a:cubicBezTo>
                      <a:lnTo>
                        <a:pt x="273881" y="113965"/>
                      </a:ln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F2491B13-502C-4058-965C-910DB5F32526}"/>
                    </a:ext>
                  </a:extLst>
                </p:cNvPr>
                <p:cNvSpPr/>
                <p:nvPr/>
              </p:nvSpPr>
              <p:spPr>
                <a:xfrm>
                  <a:off x="1875149" y="2277190"/>
                  <a:ext cx="111093" cy="89009"/>
                </a:xfrm>
                <a:custGeom>
                  <a:avLst/>
                  <a:gdLst>
                    <a:gd name="connsiteX0" fmla="*/ 68237 w 111093"/>
                    <a:gd name="connsiteY0" fmla="*/ 7761 h 89009"/>
                    <a:gd name="connsiteX1" fmla="*/ 53663 w 111093"/>
                    <a:gd name="connsiteY1" fmla="*/ 808 h 89009"/>
                    <a:gd name="connsiteX2" fmla="*/ 2419 w 111093"/>
                    <a:gd name="connsiteY2" fmla="*/ 36145 h 89009"/>
                    <a:gd name="connsiteX3" fmla="*/ 104051 w 111093"/>
                    <a:gd name="connsiteY3" fmla="*/ 89009 h 89009"/>
                    <a:gd name="connsiteX4" fmla="*/ 89763 w 111093"/>
                    <a:gd name="connsiteY4" fmla="*/ 52624 h 89009"/>
                    <a:gd name="connsiteX5" fmla="*/ 28898 w 111093"/>
                    <a:gd name="connsiteY5" fmla="*/ 32145 h 89009"/>
                    <a:gd name="connsiteX6" fmla="*/ 68237 w 111093"/>
                    <a:gd name="connsiteY6" fmla="*/ 7761 h 89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1093" h="89009">
                      <a:moveTo>
                        <a:pt x="68237" y="7761"/>
                      </a:moveTo>
                      <a:cubicBezTo>
                        <a:pt x="62807" y="5094"/>
                        <a:pt x="57949" y="2713"/>
                        <a:pt x="53663" y="808"/>
                      </a:cubicBezTo>
                      <a:cubicBezTo>
                        <a:pt x="39852" y="-5669"/>
                        <a:pt x="-11678" y="28716"/>
                        <a:pt x="2419" y="36145"/>
                      </a:cubicBezTo>
                      <a:cubicBezTo>
                        <a:pt x="10324" y="40336"/>
                        <a:pt x="56045" y="64054"/>
                        <a:pt x="104051" y="89009"/>
                      </a:cubicBezTo>
                      <a:cubicBezTo>
                        <a:pt x="125958" y="82246"/>
                        <a:pt x="89763" y="52624"/>
                        <a:pt x="89763" y="52624"/>
                      </a:cubicBezTo>
                      <a:cubicBezTo>
                        <a:pt x="89763" y="52624"/>
                        <a:pt x="39376" y="37860"/>
                        <a:pt x="28898" y="32145"/>
                      </a:cubicBezTo>
                      <a:cubicBezTo>
                        <a:pt x="19945" y="27192"/>
                        <a:pt x="41662" y="7761"/>
                        <a:pt x="68237" y="77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B7FBA3D8-EBAE-43C6-AE83-51B476B66079}"/>
                    </a:ext>
                  </a:extLst>
                </p:cNvPr>
                <p:cNvSpPr/>
                <p:nvPr/>
              </p:nvSpPr>
              <p:spPr>
                <a:xfrm>
                  <a:off x="1872420" y="2274486"/>
                  <a:ext cx="276609" cy="156579"/>
                </a:xfrm>
                <a:custGeom>
                  <a:avLst/>
                  <a:gdLst>
                    <a:gd name="connsiteX0" fmla="*/ 276610 w 276609"/>
                    <a:gd name="connsiteY0" fmla="*/ 116574 h 156579"/>
                    <a:gd name="connsiteX1" fmla="*/ 212888 w 276609"/>
                    <a:gd name="connsiteY1" fmla="*/ 84570 h 156579"/>
                    <a:gd name="connsiteX2" fmla="*/ 149261 w 276609"/>
                    <a:gd name="connsiteY2" fmla="*/ 52375 h 156579"/>
                    <a:gd name="connsiteX3" fmla="*/ 85443 w 276609"/>
                    <a:gd name="connsiteY3" fmla="*/ 20467 h 156579"/>
                    <a:gd name="connsiteX4" fmla="*/ 69441 w 276609"/>
                    <a:gd name="connsiteY4" fmla="*/ 12656 h 156579"/>
                    <a:gd name="connsiteX5" fmla="*/ 61440 w 276609"/>
                    <a:gd name="connsiteY5" fmla="*/ 8846 h 156579"/>
                    <a:gd name="connsiteX6" fmla="*/ 57440 w 276609"/>
                    <a:gd name="connsiteY6" fmla="*/ 6941 h 156579"/>
                    <a:gd name="connsiteX7" fmla="*/ 55439 w 276609"/>
                    <a:gd name="connsiteY7" fmla="*/ 5989 h 156579"/>
                    <a:gd name="connsiteX8" fmla="*/ 54963 w 276609"/>
                    <a:gd name="connsiteY8" fmla="*/ 5798 h 156579"/>
                    <a:gd name="connsiteX9" fmla="*/ 54677 w 276609"/>
                    <a:gd name="connsiteY9" fmla="*/ 5703 h 156579"/>
                    <a:gd name="connsiteX10" fmla="*/ 53915 w 276609"/>
                    <a:gd name="connsiteY10" fmla="*/ 5513 h 156579"/>
                    <a:gd name="connsiteX11" fmla="*/ 46295 w 276609"/>
                    <a:gd name="connsiteY11" fmla="*/ 6275 h 156579"/>
                    <a:gd name="connsiteX12" fmla="*/ 38294 w 276609"/>
                    <a:gd name="connsiteY12" fmla="*/ 9132 h 156579"/>
                    <a:gd name="connsiteX13" fmla="*/ 23054 w 276609"/>
                    <a:gd name="connsiteY13" fmla="*/ 17419 h 156579"/>
                    <a:gd name="connsiteX14" fmla="*/ 9719 w 276609"/>
                    <a:gd name="connsiteY14" fmla="*/ 28182 h 156579"/>
                    <a:gd name="connsiteX15" fmla="*/ 5624 w 276609"/>
                    <a:gd name="connsiteY15" fmla="*/ 34373 h 156579"/>
                    <a:gd name="connsiteX16" fmla="*/ 5528 w 276609"/>
                    <a:gd name="connsiteY16" fmla="*/ 35326 h 156579"/>
                    <a:gd name="connsiteX17" fmla="*/ 5814 w 276609"/>
                    <a:gd name="connsiteY17" fmla="*/ 35802 h 156579"/>
                    <a:gd name="connsiteX18" fmla="*/ 6195 w 276609"/>
                    <a:gd name="connsiteY18" fmla="*/ 36088 h 156579"/>
                    <a:gd name="connsiteX19" fmla="*/ 6481 w 276609"/>
                    <a:gd name="connsiteY19" fmla="*/ 36278 h 156579"/>
                    <a:gd name="connsiteX20" fmla="*/ 6957 w 276609"/>
                    <a:gd name="connsiteY20" fmla="*/ 36564 h 156579"/>
                    <a:gd name="connsiteX21" fmla="*/ 8957 w 276609"/>
                    <a:gd name="connsiteY21" fmla="*/ 37612 h 156579"/>
                    <a:gd name="connsiteX22" fmla="*/ 40580 w 276609"/>
                    <a:gd name="connsiteY22" fmla="*/ 54090 h 156579"/>
                    <a:gd name="connsiteX23" fmla="*/ 103731 w 276609"/>
                    <a:gd name="connsiteY23" fmla="*/ 87237 h 156579"/>
                    <a:gd name="connsiteX24" fmla="*/ 166787 w 276609"/>
                    <a:gd name="connsiteY24" fmla="*/ 120575 h 156579"/>
                    <a:gd name="connsiteX25" fmla="*/ 229747 w 276609"/>
                    <a:gd name="connsiteY25" fmla="*/ 154198 h 156579"/>
                    <a:gd name="connsiteX26" fmla="*/ 228509 w 276609"/>
                    <a:gd name="connsiteY26" fmla="*/ 154293 h 156579"/>
                    <a:gd name="connsiteX27" fmla="*/ 252607 w 276609"/>
                    <a:gd name="connsiteY27" fmla="*/ 135338 h 156579"/>
                    <a:gd name="connsiteX28" fmla="*/ 276610 w 276609"/>
                    <a:gd name="connsiteY28" fmla="*/ 116574 h 156579"/>
                    <a:gd name="connsiteX29" fmla="*/ 276610 w 276609"/>
                    <a:gd name="connsiteY29" fmla="*/ 116574 h 156579"/>
                    <a:gd name="connsiteX30" fmla="*/ 253274 w 276609"/>
                    <a:gd name="connsiteY30" fmla="*/ 136386 h 156579"/>
                    <a:gd name="connsiteX31" fmla="*/ 229842 w 276609"/>
                    <a:gd name="connsiteY31" fmla="*/ 156103 h 156579"/>
                    <a:gd name="connsiteX32" fmla="*/ 229271 w 276609"/>
                    <a:gd name="connsiteY32" fmla="*/ 156579 h 156579"/>
                    <a:gd name="connsiteX33" fmla="*/ 228604 w 276609"/>
                    <a:gd name="connsiteY33" fmla="*/ 156198 h 156579"/>
                    <a:gd name="connsiteX34" fmla="*/ 164882 w 276609"/>
                    <a:gd name="connsiteY34" fmla="*/ 124099 h 156579"/>
                    <a:gd name="connsiteX35" fmla="*/ 101350 w 276609"/>
                    <a:gd name="connsiteY35" fmla="*/ 91714 h 156579"/>
                    <a:gd name="connsiteX36" fmla="*/ 37913 w 276609"/>
                    <a:gd name="connsiteY36" fmla="*/ 59043 h 156579"/>
                    <a:gd name="connsiteX37" fmla="*/ 6290 w 276609"/>
                    <a:gd name="connsiteY37" fmla="*/ 42660 h 156579"/>
                    <a:gd name="connsiteX38" fmla="*/ 4290 w 276609"/>
                    <a:gd name="connsiteY38" fmla="*/ 41612 h 156579"/>
                    <a:gd name="connsiteX39" fmla="*/ 3814 w 276609"/>
                    <a:gd name="connsiteY39" fmla="*/ 41327 h 156579"/>
                    <a:gd name="connsiteX40" fmla="*/ 3147 w 276609"/>
                    <a:gd name="connsiteY40" fmla="*/ 40946 h 156579"/>
                    <a:gd name="connsiteX41" fmla="*/ 1814 w 276609"/>
                    <a:gd name="connsiteY41" fmla="*/ 39898 h 156579"/>
                    <a:gd name="connsiteX42" fmla="*/ 99 w 276609"/>
                    <a:gd name="connsiteY42" fmla="*/ 36469 h 156579"/>
                    <a:gd name="connsiteX43" fmla="*/ 290 w 276609"/>
                    <a:gd name="connsiteY43" fmla="*/ 33040 h 156579"/>
                    <a:gd name="connsiteX44" fmla="*/ 2671 w 276609"/>
                    <a:gd name="connsiteY44" fmla="*/ 28182 h 156579"/>
                    <a:gd name="connsiteX45" fmla="*/ 5814 w 276609"/>
                    <a:gd name="connsiteY45" fmla="*/ 24467 h 156579"/>
                    <a:gd name="connsiteX46" fmla="*/ 20102 w 276609"/>
                    <a:gd name="connsiteY46" fmla="*/ 12847 h 156579"/>
                    <a:gd name="connsiteX47" fmla="*/ 36199 w 276609"/>
                    <a:gd name="connsiteY47" fmla="*/ 4084 h 156579"/>
                    <a:gd name="connsiteX48" fmla="*/ 44962 w 276609"/>
                    <a:gd name="connsiteY48" fmla="*/ 1036 h 156579"/>
                    <a:gd name="connsiteX49" fmla="*/ 54963 w 276609"/>
                    <a:gd name="connsiteY49" fmla="*/ 274 h 156579"/>
                    <a:gd name="connsiteX50" fmla="*/ 56392 w 276609"/>
                    <a:gd name="connsiteY50" fmla="*/ 655 h 156579"/>
                    <a:gd name="connsiteX51" fmla="*/ 57154 w 276609"/>
                    <a:gd name="connsiteY51" fmla="*/ 941 h 156579"/>
                    <a:gd name="connsiteX52" fmla="*/ 57725 w 276609"/>
                    <a:gd name="connsiteY52" fmla="*/ 1226 h 156579"/>
                    <a:gd name="connsiteX53" fmla="*/ 59726 w 276609"/>
                    <a:gd name="connsiteY53" fmla="*/ 2179 h 156579"/>
                    <a:gd name="connsiteX54" fmla="*/ 63726 w 276609"/>
                    <a:gd name="connsiteY54" fmla="*/ 4084 h 156579"/>
                    <a:gd name="connsiteX55" fmla="*/ 71727 w 276609"/>
                    <a:gd name="connsiteY55" fmla="*/ 7989 h 156579"/>
                    <a:gd name="connsiteX56" fmla="*/ 87729 w 276609"/>
                    <a:gd name="connsiteY56" fmla="*/ 15990 h 156579"/>
                    <a:gd name="connsiteX57" fmla="*/ 119447 w 276609"/>
                    <a:gd name="connsiteY57" fmla="*/ 32278 h 156579"/>
                    <a:gd name="connsiteX58" fmla="*/ 151070 w 276609"/>
                    <a:gd name="connsiteY58" fmla="*/ 48851 h 156579"/>
                    <a:gd name="connsiteX59" fmla="*/ 214031 w 276609"/>
                    <a:gd name="connsiteY59" fmla="*/ 82379 h 156579"/>
                    <a:gd name="connsiteX60" fmla="*/ 276610 w 276609"/>
                    <a:gd name="connsiteY60" fmla="*/ 116574 h 156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276609" h="156579">
                      <a:moveTo>
                        <a:pt x="276610" y="116574"/>
                      </a:moveTo>
                      <a:lnTo>
                        <a:pt x="212888" y="84570"/>
                      </a:lnTo>
                      <a:lnTo>
                        <a:pt x="149261" y="52375"/>
                      </a:lnTo>
                      <a:lnTo>
                        <a:pt x="85443" y="20467"/>
                      </a:lnTo>
                      <a:lnTo>
                        <a:pt x="69441" y="12656"/>
                      </a:lnTo>
                      <a:lnTo>
                        <a:pt x="61440" y="8846"/>
                      </a:lnTo>
                      <a:lnTo>
                        <a:pt x="57440" y="6941"/>
                      </a:lnTo>
                      <a:lnTo>
                        <a:pt x="55439" y="5989"/>
                      </a:lnTo>
                      <a:lnTo>
                        <a:pt x="54963" y="5798"/>
                      </a:lnTo>
                      <a:lnTo>
                        <a:pt x="54677" y="5703"/>
                      </a:lnTo>
                      <a:cubicBezTo>
                        <a:pt x="54487" y="5608"/>
                        <a:pt x="54201" y="5513"/>
                        <a:pt x="53915" y="5513"/>
                      </a:cubicBezTo>
                      <a:cubicBezTo>
                        <a:pt x="51725" y="5132"/>
                        <a:pt x="48962" y="5608"/>
                        <a:pt x="46295" y="6275"/>
                      </a:cubicBezTo>
                      <a:cubicBezTo>
                        <a:pt x="43628" y="6941"/>
                        <a:pt x="40961" y="7989"/>
                        <a:pt x="38294" y="9132"/>
                      </a:cubicBezTo>
                      <a:cubicBezTo>
                        <a:pt x="33056" y="11418"/>
                        <a:pt x="27912" y="14275"/>
                        <a:pt x="23054" y="17419"/>
                      </a:cubicBezTo>
                      <a:cubicBezTo>
                        <a:pt x="18292" y="20657"/>
                        <a:pt x="13625" y="24182"/>
                        <a:pt x="9719" y="28182"/>
                      </a:cubicBezTo>
                      <a:cubicBezTo>
                        <a:pt x="7910" y="30182"/>
                        <a:pt x="6100" y="32468"/>
                        <a:pt x="5624" y="34373"/>
                      </a:cubicBezTo>
                      <a:cubicBezTo>
                        <a:pt x="5528" y="34850"/>
                        <a:pt x="5528" y="35231"/>
                        <a:pt x="5528" y="35326"/>
                      </a:cubicBezTo>
                      <a:cubicBezTo>
                        <a:pt x="5528" y="35516"/>
                        <a:pt x="5624" y="35612"/>
                        <a:pt x="5814" y="35802"/>
                      </a:cubicBezTo>
                      <a:cubicBezTo>
                        <a:pt x="5909" y="35897"/>
                        <a:pt x="6005" y="35993"/>
                        <a:pt x="6195" y="36088"/>
                      </a:cubicBezTo>
                      <a:lnTo>
                        <a:pt x="6481" y="36278"/>
                      </a:lnTo>
                      <a:lnTo>
                        <a:pt x="6957" y="36564"/>
                      </a:lnTo>
                      <a:lnTo>
                        <a:pt x="8957" y="37612"/>
                      </a:lnTo>
                      <a:lnTo>
                        <a:pt x="40580" y="54090"/>
                      </a:lnTo>
                      <a:lnTo>
                        <a:pt x="103731" y="87237"/>
                      </a:lnTo>
                      <a:cubicBezTo>
                        <a:pt x="124781" y="98286"/>
                        <a:pt x="145736" y="109430"/>
                        <a:pt x="166787" y="120575"/>
                      </a:cubicBezTo>
                      <a:cubicBezTo>
                        <a:pt x="187742" y="131814"/>
                        <a:pt x="208792" y="142768"/>
                        <a:pt x="229747" y="154198"/>
                      </a:cubicBezTo>
                      <a:lnTo>
                        <a:pt x="228509" y="154293"/>
                      </a:lnTo>
                      <a:lnTo>
                        <a:pt x="252607" y="135338"/>
                      </a:lnTo>
                      <a:lnTo>
                        <a:pt x="276610" y="116574"/>
                      </a:lnTo>
                      <a:close/>
                      <a:moveTo>
                        <a:pt x="276610" y="116574"/>
                      </a:moveTo>
                      <a:lnTo>
                        <a:pt x="253274" y="136386"/>
                      </a:lnTo>
                      <a:lnTo>
                        <a:pt x="229842" y="156103"/>
                      </a:lnTo>
                      <a:lnTo>
                        <a:pt x="229271" y="156579"/>
                      </a:lnTo>
                      <a:lnTo>
                        <a:pt x="228604" y="156198"/>
                      </a:lnTo>
                      <a:cubicBezTo>
                        <a:pt x="207268" y="145625"/>
                        <a:pt x="186122" y="134767"/>
                        <a:pt x="164882" y="124099"/>
                      </a:cubicBezTo>
                      <a:cubicBezTo>
                        <a:pt x="143641" y="113336"/>
                        <a:pt x="122400" y="102668"/>
                        <a:pt x="101350" y="91714"/>
                      </a:cubicBezTo>
                      <a:cubicBezTo>
                        <a:pt x="80204" y="80855"/>
                        <a:pt x="59059" y="69997"/>
                        <a:pt x="37913" y="59043"/>
                      </a:cubicBezTo>
                      <a:lnTo>
                        <a:pt x="6290" y="42660"/>
                      </a:lnTo>
                      <a:lnTo>
                        <a:pt x="4290" y="41612"/>
                      </a:lnTo>
                      <a:lnTo>
                        <a:pt x="3814" y="41327"/>
                      </a:lnTo>
                      <a:cubicBezTo>
                        <a:pt x="3623" y="41231"/>
                        <a:pt x="3338" y="41041"/>
                        <a:pt x="3147" y="40946"/>
                      </a:cubicBezTo>
                      <a:cubicBezTo>
                        <a:pt x="2671" y="40660"/>
                        <a:pt x="2195" y="40279"/>
                        <a:pt x="1814" y="39898"/>
                      </a:cubicBezTo>
                      <a:cubicBezTo>
                        <a:pt x="956" y="39041"/>
                        <a:pt x="290" y="37707"/>
                        <a:pt x="99" y="36469"/>
                      </a:cubicBezTo>
                      <a:cubicBezTo>
                        <a:pt x="-91" y="35135"/>
                        <a:pt x="4" y="34088"/>
                        <a:pt x="290" y="33040"/>
                      </a:cubicBezTo>
                      <a:cubicBezTo>
                        <a:pt x="861" y="31040"/>
                        <a:pt x="1718" y="29611"/>
                        <a:pt x="2671" y="28182"/>
                      </a:cubicBezTo>
                      <a:cubicBezTo>
                        <a:pt x="3623" y="26849"/>
                        <a:pt x="4671" y="25610"/>
                        <a:pt x="5814" y="24467"/>
                      </a:cubicBezTo>
                      <a:cubicBezTo>
                        <a:pt x="10196" y="19895"/>
                        <a:pt x="15053" y="16181"/>
                        <a:pt x="20102" y="12847"/>
                      </a:cubicBezTo>
                      <a:cubicBezTo>
                        <a:pt x="25245" y="9513"/>
                        <a:pt x="30579" y="6560"/>
                        <a:pt x="36199" y="4084"/>
                      </a:cubicBezTo>
                      <a:cubicBezTo>
                        <a:pt x="39056" y="2846"/>
                        <a:pt x="41914" y="1798"/>
                        <a:pt x="44962" y="1036"/>
                      </a:cubicBezTo>
                      <a:cubicBezTo>
                        <a:pt x="48010" y="274"/>
                        <a:pt x="51248" y="-393"/>
                        <a:pt x="54963" y="274"/>
                      </a:cubicBezTo>
                      <a:cubicBezTo>
                        <a:pt x="55439" y="369"/>
                        <a:pt x="55916" y="464"/>
                        <a:pt x="56392" y="655"/>
                      </a:cubicBezTo>
                      <a:cubicBezTo>
                        <a:pt x="56582" y="750"/>
                        <a:pt x="56868" y="845"/>
                        <a:pt x="57154" y="941"/>
                      </a:cubicBezTo>
                      <a:lnTo>
                        <a:pt x="57725" y="1226"/>
                      </a:lnTo>
                      <a:lnTo>
                        <a:pt x="59726" y="2179"/>
                      </a:lnTo>
                      <a:lnTo>
                        <a:pt x="63726" y="4084"/>
                      </a:lnTo>
                      <a:lnTo>
                        <a:pt x="71727" y="7989"/>
                      </a:lnTo>
                      <a:lnTo>
                        <a:pt x="87729" y="15990"/>
                      </a:lnTo>
                      <a:cubicBezTo>
                        <a:pt x="98302" y="21324"/>
                        <a:pt x="108970" y="26753"/>
                        <a:pt x="119447" y="32278"/>
                      </a:cubicBezTo>
                      <a:lnTo>
                        <a:pt x="151070" y="48851"/>
                      </a:lnTo>
                      <a:cubicBezTo>
                        <a:pt x="172121" y="59996"/>
                        <a:pt x="193076" y="71140"/>
                        <a:pt x="214031" y="82379"/>
                      </a:cubicBezTo>
                      <a:cubicBezTo>
                        <a:pt x="234986" y="93619"/>
                        <a:pt x="255845" y="104954"/>
                        <a:pt x="276610" y="116574"/>
                      </a:cubicBezTo>
                      <a:close/>
                    </a:path>
                  </a:pathLst>
                </a:custGeom>
                <a:solidFill>
                  <a:srgbClr val="5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1EB495AB-636C-46B6-A7A4-FF1F4923B2E6}"/>
                    </a:ext>
                  </a:extLst>
                </p:cNvPr>
                <p:cNvSpPr/>
                <p:nvPr/>
              </p:nvSpPr>
              <p:spPr>
                <a:xfrm>
                  <a:off x="2100011" y="2387741"/>
                  <a:ext cx="54223" cy="47173"/>
                </a:xfrm>
                <a:custGeom>
                  <a:avLst/>
                  <a:gdLst>
                    <a:gd name="connsiteX0" fmla="*/ 16158 w 54223"/>
                    <a:gd name="connsiteY0" fmla="*/ 8843 h 47173"/>
                    <a:gd name="connsiteX1" fmla="*/ 2347 w 54223"/>
                    <a:gd name="connsiteY1" fmla="*/ 41990 h 47173"/>
                    <a:gd name="connsiteX2" fmla="*/ 38066 w 54223"/>
                    <a:gd name="connsiteY2" fmla="*/ 38371 h 47173"/>
                    <a:gd name="connsiteX3" fmla="*/ 51877 w 54223"/>
                    <a:gd name="connsiteY3" fmla="*/ 5223 h 47173"/>
                    <a:gd name="connsiteX4" fmla="*/ 16158 w 54223"/>
                    <a:gd name="connsiteY4" fmla="*/ 8843 h 47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223" h="47173">
                      <a:moveTo>
                        <a:pt x="16158" y="8843"/>
                      </a:moveTo>
                      <a:cubicBezTo>
                        <a:pt x="2442" y="18940"/>
                        <a:pt x="-3749" y="33798"/>
                        <a:pt x="2347" y="41990"/>
                      </a:cubicBezTo>
                      <a:cubicBezTo>
                        <a:pt x="8348" y="50086"/>
                        <a:pt x="24445" y="48562"/>
                        <a:pt x="38066" y="38371"/>
                      </a:cubicBezTo>
                      <a:cubicBezTo>
                        <a:pt x="51782" y="28179"/>
                        <a:pt x="57973" y="13415"/>
                        <a:pt x="51877" y="5223"/>
                      </a:cubicBezTo>
                      <a:cubicBezTo>
                        <a:pt x="45876" y="-2968"/>
                        <a:pt x="29779" y="-1349"/>
                        <a:pt x="16158" y="8843"/>
                      </a:cubicBez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41FEB735-20C5-4368-8389-6DC795187CA4}"/>
                    </a:ext>
                  </a:extLst>
                </p:cNvPr>
                <p:cNvSpPr/>
                <p:nvPr/>
              </p:nvSpPr>
              <p:spPr>
                <a:xfrm>
                  <a:off x="2098975" y="2387135"/>
                  <a:ext cx="57153" cy="49947"/>
                </a:xfrm>
                <a:custGeom>
                  <a:avLst/>
                  <a:gdLst>
                    <a:gd name="connsiteX0" fmla="*/ 17194 w 57153"/>
                    <a:gd name="connsiteY0" fmla="*/ 9449 h 49947"/>
                    <a:gd name="connsiteX1" fmla="*/ 4526 w 57153"/>
                    <a:gd name="connsiteY1" fmla="*/ 24118 h 49947"/>
                    <a:gd name="connsiteX2" fmla="*/ 1954 w 57153"/>
                    <a:gd name="connsiteY2" fmla="*/ 33262 h 49947"/>
                    <a:gd name="connsiteX3" fmla="*/ 4431 w 57153"/>
                    <a:gd name="connsiteY3" fmla="*/ 41644 h 49947"/>
                    <a:gd name="connsiteX4" fmla="*/ 11955 w 57153"/>
                    <a:gd name="connsiteY4" fmla="*/ 45359 h 49947"/>
                    <a:gd name="connsiteX5" fmla="*/ 20814 w 57153"/>
                    <a:gd name="connsiteY5" fmla="*/ 44692 h 49947"/>
                    <a:gd name="connsiteX6" fmla="*/ 37292 w 57153"/>
                    <a:gd name="connsiteY6" fmla="*/ 36596 h 49947"/>
                    <a:gd name="connsiteX7" fmla="*/ 49770 w 57153"/>
                    <a:gd name="connsiteY7" fmla="*/ 23165 h 49947"/>
                    <a:gd name="connsiteX8" fmla="*/ 53008 w 57153"/>
                    <a:gd name="connsiteY8" fmla="*/ 14878 h 49947"/>
                    <a:gd name="connsiteX9" fmla="*/ 51675 w 57153"/>
                    <a:gd name="connsiteY9" fmla="*/ 6592 h 49947"/>
                    <a:gd name="connsiteX10" fmla="*/ 44340 w 57153"/>
                    <a:gd name="connsiteY10" fmla="*/ 1734 h 49947"/>
                    <a:gd name="connsiteX11" fmla="*/ 34815 w 57153"/>
                    <a:gd name="connsiteY11" fmla="*/ 1544 h 49947"/>
                    <a:gd name="connsiteX12" fmla="*/ 17194 w 57153"/>
                    <a:gd name="connsiteY12" fmla="*/ 9449 h 49947"/>
                    <a:gd name="connsiteX13" fmla="*/ 17194 w 57153"/>
                    <a:gd name="connsiteY13" fmla="*/ 9449 h 49947"/>
                    <a:gd name="connsiteX14" fmla="*/ 34815 w 57153"/>
                    <a:gd name="connsiteY14" fmla="*/ 877 h 49947"/>
                    <a:gd name="connsiteX15" fmla="*/ 44817 w 57153"/>
                    <a:gd name="connsiteY15" fmla="*/ 210 h 49947"/>
                    <a:gd name="connsiteX16" fmla="*/ 54056 w 57153"/>
                    <a:gd name="connsiteY16" fmla="*/ 5068 h 49947"/>
                    <a:gd name="connsiteX17" fmla="*/ 57104 w 57153"/>
                    <a:gd name="connsiteY17" fmla="*/ 15450 h 49947"/>
                    <a:gd name="connsiteX18" fmla="*/ 54246 w 57153"/>
                    <a:gd name="connsiteY18" fmla="*/ 25642 h 49947"/>
                    <a:gd name="connsiteX19" fmla="*/ 40816 w 57153"/>
                    <a:gd name="connsiteY19" fmla="*/ 41263 h 49947"/>
                    <a:gd name="connsiteX20" fmla="*/ 21861 w 57153"/>
                    <a:gd name="connsiteY20" fmla="*/ 49550 h 49947"/>
                    <a:gd name="connsiteX21" fmla="*/ 11193 w 57153"/>
                    <a:gd name="connsiteY21" fmla="*/ 49264 h 49947"/>
                    <a:gd name="connsiteX22" fmla="*/ 2145 w 57153"/>
                    <a:gd name="connsiteY22" fmla="*/ 43358 h 49947"/>
                    <a:gd name="connsiteX23" fmla="*/ 240 w 57153"/>
                    <a:gd name="connsiteY23" fmla="*/ 33071 h 49947"/>
                    <a:gd name="connsiteX24" fmla="*/ 3859 w 57153"/>
                    <a:gd name="connsiteY24" fmla="*/ 23737 h 49947"/>
                    <a:gd name="connsiteX25" fmla="*/ 17194 w 57153"/>
                    <a:gd name="connsiteY25" fmla="*/ 9449 h 49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7153" h="49947">
                      <a:moveTo>
                        <a:pt x="17194" y="9449"/>
                      </a:moveTo>
                      <a:cubicBezTo>
                        <a:pt x="11955" y="13355"/>
                        <a:pt x="7479" y="18307"/>
                        <a:pt x="4526" y="24118"/>
                      </a:cubicBezTo>
                      <a:cubicBezTo>
                        <a:pt x="3097" y="27071"/>
                        <a:pt x="2145" y="30214"/>
                        <a:pt x="1954" y="33262"/>
                      </a:cubicBezTo>
                      <a:cubicBezTo>
                        <a:pt x="1764" y="36405"/>
                        <a:pt x="2621" y="39453"/>
                        <a:pt x="4431" y="41644"/>
                      </a:cubicBezTo>
                      <a:cubicBezTo>
                        <a:pt x="6336" y="43835"/>
                        <a:pt x="9003" y="44978"/>
                        <a:pt x="11955" y="45359"/>
                      </a:cubicBezTo>
                      <a:cubicBezTo>
                        <a:pt x="14908" y="45740"/>
                        <a:pt x="17861" y="45359"/>
                        <a:pt x="20814" y="44692"/>
                      </a:cubicBezTo>
                      <a:cubicBezTo>
                        <a:pt x="26719" y="43263"/>
                        <a:pt x="32339" y="40215"/>
                        <a:pt x="37292" y="36596"/>
                      </a:cubicBezTo>
                      <a:cubicBezTo>
                        <a:pt x="42245" y="32881"/>
                        <a:pt x="46722" y="28404"/>
                        <a:pt x="49770" y="23165"/>
                      </a:cubicBezTo>
                      <a:cubicBezTo>
                        <a:pt x="51294" y="20594"/>
                        <a:pt x="52532" y="17736"/>
                        <a:pt x="53008" y="14878"/>
                      </a:cubicBezTo>
                      <a:cubicBezTo>
                        <a:pt x="53484" y="12021"/>
                        <a:pt x="53199" y="8973"/>
                        <a:pt x="51675" y="6592"/>
                      </a:cubicBezTo>
                      <a:cubicBezTo>
                        <a:pt x="50151" y="4211"/>
                        <a:pt x="47388" y="2496"/>
                        <a:pt x="44340" y="1734"/>
                      </a:cubicBezTo>
                      <a:cubicBezTo>
                        <a:pt x="41292" y="972"/>
                        <a:pt x="37959" y="972"/>
                        <a:pt x="34815" y="1544"/>
                      </a:cubicBezTo>
                      <a:cubicBezTo>
                        <a:pt x="28529" y="2686"/>
                        <a:pt x="22433" y="5544"/>
                        <a:pt x="17194" y="9449"/>
                      </a:cubicBezTo>
                      <a:close/>
                      <a:moveTo>
                        <a:pt x="17194" y="9449"/>
                      </a:moveTo>
                      <a:cubicBezTo>
                        <a:pt x="22433" y="5639"/>
                        <a:pt x="28338" y="2401"/>
                        <a:pt x="34815" y="877"/>
                      </a:cubicBezTo>
                      <a:cubicBezTo>
                        <a:pt x="38054" y="115"/>
                        <a:pt x="41388" y="-266"/>
                        <a:pt x="44817" y="210"/>
                      </a:cubicBezTo>
                      <a:cubicBezTo>
                        <a:pt x="48150" y="686"/>
                        <a:pt x="51675" y="2115"/>
                        <a:pt x="54056" y="5068"/>
                      </a:cubicBezTo>
                      <a:cubicBezTo>
                        <a:pt x="56437" y="7925"/>
                        <a:pt x="57390" y="11831"/>
                        <a:pt x="57104" y="15450"/>
                      </a:cubicBezTo>
                      <a:cubicBezTo>
                        <a:pt x="56818" y="19070"/>
                        <a:pt x="55770" y="22499"/>
                        <a:pt x="54246" y="25642"/>
                      </a:cubicBezTo>
                      <a:cubicBezTo>
                        <a:pt x="51103" y="31928"/>
                        <a:pt x="46341" y="37167"/>
                        <a:pt x="40816" y="41263"/>
                      </a:cubicBezTo>
                      <a:cubicBezTo>
                        <a:pt x="35292" y="45359"/>
                        <a:pt x="28815" y="48407"/>
                        <a:pt x="21861" y="49550"/>
                      </a:cubicBezTo>
                      <a:cubicBezTo>
                        <a:pt x="18432" y="50121"/>
                        <a:pt x="14813" y="50121"/>
                        <a:pt x="11193" y="49264"/>
                      </a:cubicBezTo>
                      <a:cubicBezTo>
                        <a:pt x="7669" y="48502"/>
                        <a:pt x="4240" y="46502"/>
                        <a:pt x="2145" y="43358"/>
                      </a:cubicBezTo>
                      <a:cubicBezTo>
                        <a:pt x="49" y="40215"/>
                        <a:pt x="-332" y="36405"/>
                        <a:pt x="240" y="33071"/>
                      </a:cubicBezTo>
                      <a:cubicBezTo>
                        <a:pt x="811" y="29642"/>
                        <a:pt x="2145" y="26594"/>
                        <a:pt x="3859" y="23737"/>
                      </a:cubicBezTo>
                      <a:cubicBezTo>
                        <a:pt x="7193" y="18022"/>
                        <a:pt x="11955" y="13355"/>
                        <a:pt x="17194" y="9449"/>
                      </a:cubicBezTo>
                      <a:close/>
                    </a:path>
                  </a:pathLst>
                </a:custGeom>
                <a:solidFill>
                  <a:srgbClr val="5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4858AAD-51B0-458B-AF4B-682CC5306A66}"/>
                    </a:ext>
                  </a:extLst>
                </p:cNvPr>
                <p:cNvSpPr/>
                <p:nvPr/>
              </p:nvSpPr>
              <p:spPr>
                <a:xfrm>
                  <a:off x="1948697" y="2320370"/>
                  <a:ext cx="110825" cy="103170"/>
                </a:xfrm>
                <a:custGeom>
                  <a:avLst/>
                  <a:gdLst>
                    <a:gd name="connsiteX0" fmla="*/ 105654 w 110825"/>
                    <a:gd name="connsiteY0" fmla="*/ 15 h 103170"/>
                    <a:gd name="connsiteX1" fmla="*/ 32693 w 110825"/>
                    <a:gd name="connsiteY1" fmla="*/ 6778 h 103170"/>
                    <a:gd name="connsiteX2" fmla="*/ 1165 w 110825"/>
                    <a:gd name="connsiteY2" fmla="*/ 36972 h 103170"/>
                    <a:gd name="connsiteX3" fmla="*/ 9737 w 110825"/>
                    <a:gd name="connsiteY3" fmla="*/ 103170 h 103170"/>
                    <a:gd name="connsiteX4" fmla="*/ 49838 w 110825"/>
                    <a:gd name="connsiteY4" fmla="*/ 83263 h 103170"/>
                    <a:gd name="connsiteX5" fmla="*/ 61553 w 110825"/>
                    <a:gd name="connsiteY5" fmla="*/ 39258 h 103170"/>
                    <a:gd name="connsiteX6" fmla="*/ 106607 w 110825"/>
                    <a:gd name="connsiteY6" fmla="*/ 24875 h 103170"/>
                    <a:gd name="connsiteX7" fmla="*/ 105654 w 110825"/>
                    <a:gd name="connsiteY7" fmla="*/ 15 h 103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0825" h="103170">
                      <a:moveTo>
                        <a:pt x="105654" y="15"/>
                      </a:moveTo>
                      <a:cubicBezTo>
                        <a:pt x="104225" y="-366"/>
                        <a:pt x="32693" y="6778"/>
                        <a:pt x="32693" y="6778"/>
                      </a:cubicBezTo>
                      <a:cubicBezTo>
                        <a:pt x="32693" y="6778"/>
                        <a:pt x="3165" y="1539"/>
                        <a:pt x="1165" y="36972"/>
                      </a:cubicBezTo>
                      <a:cubicBezTo>
                        <a:pt x="-835" y="72500"/>
                        <a:pt x="-1502" y="87359"/>
                        <a:pt x="9737" y="103170"/>
                      </a:cubicBezTo>
                      <a:lnTo>
                        <a:pt x="49838" y="83263"/>
                      </a:lnTo>
                      <a:lnTo>
                        <a:pt x="61553" y="39258"/>
                      </a:lnTo>
                      <a:cubicBezTo>
                        <a:pt x="61553" y="39258"/>
                        <a:pt x="97272" y="45639"/>
                        <a:pt x="106607" y="24875"/>
                      </a:cubicBezTo>
                      <a:cubicBezTo>
                        <a:pt x="115941" y="4015"/>
                        <a:pt x="107083" y="396"/>
                        <a:pt x="105654" y="15"/>
                      </a:cubicBezTo>
                      <a:close/>
                    </a:path>
                  </a:pathLst>
                </a:custGeom>
                <a:solidFill>
                  <a:srgbClr val="FF8C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42E8044-3D1D-400D-826F-C83BED847EA6}"/>
                  </a:ext>
                </a:extLst>
              </p:cNvPr>
              <p:cNvSpPr/>
              <p:nvPr/>
            </p:nvSpPr>
            <p:spPr>
              <a:xfrm>
                <a:off x="1997163" y="2278719"/>
                <a:ext cx="163677" cy="130235"/>
              </a:xfrm>
              <a:custGeom>
                <a:avLst/>
                <a:gdLst>
                  <a:gd name="connsiteX0" fmla="*/ 126244 w 163677"/>
                  <a:gd name="connsiteY0" fmla="*/ 25187 h 130235"/>
                  <a:gd name="connsiteX1" fmla="*/ 92526 w 163677"/>
                  <a:gd name="connsiteY1" fmla="*/ 13947 h 130235"/>
                  <a:gd name="connsiteX2" fmla="*/ 51378 w 163677"/>
                  <a:gd name="connsiteY2" fmla="*/ 14138 h 130235"/>
                  <a:gd name="connsiteX3" fmla="*/ 515 w 163677"/>
                  <a:gd name="connsiteY3" fmla="*/ 48618 h 130235"/>
                  <a:gd name="connsiteX4" fmla="*/ 2991 w 163677"/>
                  <a:gd name="connsiteY4" fmla="*/ 117579 h 130235"/>
                  <a:gd name="connsiteX5" fmla="*/ 43949 w 163677"/>
                  <a:gd name="connsiteY5" fmla="*/ 114817 h 130235"/>
                  <a:gd name="connsiteX6" fmla="*/ 62713 w 163677"/>
                  <a:gd name="connsiteY6" fmla="*/ 129104 h 130235"/>
                  <a:gd name="connsiteX7" fmla="*/ 78048 w 163677"/>
                  <a:gd name="connsiteY7" fmla="*/ 122437 h 130235"/>
                  <a:gd name="connsiteX8" fmla="*/ 105194 w 163677"/>
                  <a:gd name="connsiteY8" fmla="*/ 129581 h 130235"/>
                  <a:gd name="connsiteX9" fmla="*/ 117481 w 163677"/>
                  <a:gd name="connsiteY9" fmla="*/ 118627 h 130235"/>
                  <a:gd name="connsiteX10" fmla="*/ 145485 w 163677"/>
                  <a:gd name="connsiteY10" fmla="*/ 114436 h 130235"/>
                  <a:gd name="connsiteX11" fmla="*/ 163678 w 163677"/>
                  <a:gd name="connsiteY11" fmla="*/ 31950 h 130235"/>
                  <a:gd name="connsiteX12" fmla="*/ 126244 w 163677"/>
                  <a:gd name="connsiteY12" fmla="*/ 25187 h 130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3677" h="130235">
                    <a:moveTo>
                      <a:pt x="126244" y="25187"/>
                    </a:moveTo>
                    <a:cubicBezTo>
                      <a:pt x="122054" y="-3007"/>
                      <a:pt x="94241" y="5946"/>
                      <a:pt x="92526" y="13947"/>
                    </a:cubicBezTo>
                    <a:cubicBezTo>
                      <a:pt x="88145" y="-3864"/>
                      <a:pt x="56141" y="-5484"/>
                      <a:pt x="51378" y="14138"/>
                    </a:cubicBezTo>
                    <a:cubicBezTo>
                      <a:pt x="40520" y="-3483"/>
                      <a:pt x="800" y="-6436"/>
                      <a:pt x="515" y="48618"/>
                    </a:cubicBezTo>
                    <a:cubicBezTo>
                      <a:pt x="-1486" y="48618"/>
                      <a:pt x="2991" y="117579"/>
                      <a:pt x="2991" y="117579"/>
                    </a:cubicBezTo>
                    <a:cubicBezTo>
                      <a:pt x="2991" y="117579"/>
                      <a:pt x="40996" y="136915"/>
                      <a:pt x="43949" y="114817"/>
                    </a:cubicBezTo>
                    <a:cubicBezTo>
                      <a:pt x="43949" y="114817"/>
                      <a:pt x="48330" y="128343"/>
                      <a:pt x="62713" y="129104"/>
                    </a:cubicBezTo>
                    <a:cubicBezTo>
                      <a:pt x="77096" y="129867"/>
                      <a:pt x="78048" y="122437"/>
                      <a:pt x="78048" y="122437"/>
                    </a:cubicBezTo>
                    <a:cubicBezTo>
                      <a:pt x="78048" y="122437"/>
                      <a:pt x="92621" y="132915"/>
                      <a:pt x="105194" y="129581"/>
                    </a:cubicBezTo>
                    <a:cubicBezTo>
                      <a:pt x="117767" y="126152"/>
                      <a:pt x="117481" y="118627"/>
                      <a:pt x="117481" y="118627"/>
                    </a:cubicBezTo>
                    <a:cubicBezTo>
                      <a:pt x="117481" y="118627"/>
                      <a:pt x="136627" y="128057"/>
                      <a:pt x="145485" y="114436"/>
                    </a:cubicBezTo>
                    <a:cubicBezTo>
                      <a:pt x="154439" y="100911"/>
                      <a:pt x="148914" y="42808"/>
                      <a:pt x="163678" y="31950"/>
                    </a:cubicBezTo>
                    <a:cubicBezTo>
                      <a:pt x="151295" y="8613"/>
                      <a:pt x="130055" y="5375"/>
                      <a:pt x="126244" y="25187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6D87B2B-1223-45B2-93A1-4AF51D1EB5A5}"/>
                  </a:ext>
                </a:extLst>
              </p:cNvPr>
              <p:cNvSpPr/>
              <p:nvPr/>
            </p:nvSpPr>
            <p:spPr>
              <a:xfrm>
                <a:off x="1997964" y="2278736"/>
                <a:ext cx="162120" cy="130619"/>
              </a:xfrm>
              <a:custGeom>
                <a:avLst/>
                <a:gdLst>
                  <a:gd name="connsiteX0" fmla="*/ 155924 w 162120"/>
                  <a:gd name="connsiteY0" fmla="*/ 21741 h 130619"/>
                  <a:gd name="connsiteX1" fmla="*/ 132207 w 162120"/>
                  <a:gd name="connsiteY1" fmla="*/ 13455 h 130619"/>
                  <a:gd name="connsiteX2" fmla="*/ 127254 w 162120"/>
                  <a:gd name="connsiteY2" fmla="*/ 19836 h 130619"/>
                  <a:gd name="connsiteX3" fmla="*/ 115729 w 162120"/>
                  <a:gd name="connsiteY3" fmla="*/ 7835 h 130619"/>
                  <a:gd name="connsiteX4" fmla="*/ 98107 w 162120"/>
                  <a:gd name="connsiteY4" fmla="*/ 8883 h 130619"/>
                  <a:gd name="connsiteX5" fmla="*/ 93154 w 162120"/>
                  <a:gd name="connsiteY5" fmla="*/ 12121 h 130619"/>
                  <a:gd name="connsiteX6" fmla="*/ 83725 w 162120"/>
                  <a:gd name="connsiteY6" fmla="*/ 2501 h 130619"/>
                  <a:gd name="connsiteX7" fmla="*/ 58865 w 162120"/>
                  <a:gd name="connsiteY7" fmla="*/ 2215 h 130619"/>
                  <a:gd name="connsiteX8" fmla="*/ 51530 w 162120"/>
                  <a:gd name="connsiteY8" fmla="*/ 11073 h 130619"/>
                  <a:gd name="connsiteX9" fmla="*/ 38957 w 162120"/>
                  <a:gd name="connsiteY9" fmla="*/ 3072 h 130619"/>
                  <a:gd name="connsiteX10" fmla="*/ 9144 w 162120"/>
                  <a:gd name="connsiteY10" fmla="*/ 10216 h 130619"/>
                  <a:gd name="connsiteX11" fmla="*/ 0 w 162120"/>
                  <a:gd name="connsiteY11" fmla="*/ 46030 h 130619"/>
                  <a:gd name="connsiteX12" fmla="*/ 1143 w 162120"/>
                  <a:gd name="connsiteY12" fmla="*/ 50412 h 130619"/>
                  <a:gd name="connsiteX13" fmla="*/ 15145 w 162120"/>
                  <a:gd name="connsiteY13" fmla="*/ 49840 h 130619"/>
                  <a:gd name="connsiteX14" fmla="*/ 36767 w 162120"/>
                  <a:gd name="connsiteY14" fmla="*/ 13169 h 130619"/>
                  <a:gd name="connsiteX15" fmla="*/ 49435 w 162120"/>
                  <a:gd name="connsiteY15" fmla="*/ 25075 h 130619"/>
                  <a:gd name="connsiteX16" fmla="*/ 49244 w 162120"/>
                  <a:gd name="connsiteY16" fmla="*/ 28409 h 130619"/>
                  <a:gd name="connsiteX17" fmla="*/ 42577 w 162120"/>
                  <a:gd name="connsiteY17" fmla="*/ 113753 h 130619"/>
                  <a:gd name="connsiteX18" fmla="*/ 58483 w 162120"/>
                  <a:gd name="connsiteY18" fmla="*/ 129850 h 130619"/>
                  <a:gd name="connsiteX19" fmla="*/ 70199 w 162120"/>
                  <a:gd name="connsiteY19" fmla="*/ 124611 h 130619"/>
                  <a:gd name="connsiteX20" fmla="*/ 53721 w 162120"/>
                  <a:gd name="connsiteY20" fmla="*/ 120420 h 130619"/>
                  <a:gd name="connsiteX21" fmla="*/ 60103 w 162120"/>
                  <a:gd name="connsiteY21" fmla="*/ 38601 h 130619"/>
                  <a:gd name="connsiteX22" fmla="*/ 67818 w 162120"/>
                  <a:gd name="connsiteY22" fmla="*/ 12788 h 130619"/>
                  <a:gd name="connsiteX23" fmla="*/ 89725 w 162120"/>
                  <a:gd name="connsiteY23" fmla="*/ 28790 h 130619"/>
                  <a:gd name="connsiteX24" fmla="*/ 89821 w 162120"/>
                  <a:gd name="connsiteY24" fmla="*/ 28695 h 130619"/>
                  <a:gd name="connsiteX25" fmla="*/ 78581 w 162120"/>
                  <a:gd name="connsiteY25" fmla="*/ 116610 h 130619"/>
                  <a:gd name="connsiteX26" fmla="*/ 87154 w 162120"/>
                  <a:gd name="connsiteY26" fmla="*/ 128326 h 130619"/>
                  <a:gd name="connsiteX27" fmla="*/ 96965 w 162120"/>
                  <a:gd name="connsiteY27" fmla="*/ 41077 h 130619"/>
                  <a:gd name="connsiteX28" fmla="*/ 102298 w 162120"/>
                  <a:gd name="connsiteY28" fmla="*/ 16503 h 130619"/>
                  <a:gd name="connsiteX29" fmla="*/ 106394 w 162120"/>
                  <a:gd name="connsiteY29" fmla="*/ 14883 h 130619"/>
                  <a:gd name="connsiteX30" fmla="*/ 123063 w 162120"/>
                  <a:gd name="connsiteY30" fmla="*/ 39648 h 130619"/>
                  <a:gd name="connsiteX31" fmla="*/ 125825 w 162120"/>
                  <a:gd name="connsiteY31" fmla="*/ 35553 h 130619"/>
                  <a:gd name="connsiteX32" fmla="*/ 114109 w 162120"/>
                  <a:gd name="connsiteY32" fmla="*/ 113372 h 130619"/>
                  <a:gd name="connsiteX33" fmla="*/ 124301 w 162120"/>
                  <a:gd name="connsiteY33" fmla="*/ 123183 h 130619"/>
                  <a:gd name="connsiteX34" fmla="*/ 127444 w 162120"/>
                  <a:gd name="connsiteY34" fmla="*/ 74986 h 130619"/>
                  <a:gd name="connsiteX35" fmla="*/ 140970 w 162120"/>
                  <a:gd name="connsiteY35" fmla="*/ 22408 h 130619"/>
                  <a:gd name="connsiteX36" fmla="*/ 160877 w 162120"/>
                  <a:gd name="connsiteY36" fmla="*/ 32505 h 130619"/>
                  <a:gd name="connsiteX37" fmla="*/ 155924 w 162120"/>
                  <a:gd name="connsiteY37" fmla="*/ 21741 h 13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2120" h="130619">
                    <a:moveTo>
                      <a:pt x="155924" y="21741"/>
                    </a:moveTo>
                    <a:cubicBezTo>
                      <a:pt x="146971" y="12978"/>
                      <a:pt x="135731" y="11073"/>
                      <a:pt x="132207" y="13455"/>
                    </a:cubicBezTo>
                    <a:cubicBezTo>
                      <a:pt x="128778" y="15836"/>
                      <a:pt x="127254" y="19836"/>
                      <a:pt x="127254" y="19836"/>
                    </a:cubicBezTo>
                    <a:cubicBezTo>
                      <a:pt x="127254" y="19836"/>
                      <a:pt x="120110" y="11835"/>
                      <a:pt x="115729" y="7835"/>
                    </a:cubicBezTo>
                    <a:cubicBezTo>
                      <a:pt x="111347" y="3834"/>
                      <a:pt x="101060" y="7454"/>
                      <a:pt x="98107" y="8883"/>
                    </a:cubicBezTo>
                    <a:cubicBezTo>
                      <a:pt x="95155" y="10311"/>
                      <a:pt x="93154" y="11645"/>
                      <a:pt x="93154" y="12121"/>
                    </a:cubicBezTo>
                    <a:cubicBezTo>
                      <a:pt x="93154" y="12597"/>
                      <a:pt x="88963" y="5835"/>
                      <a:pt x="83725" y="2501"/>
                    </a:cubicBezTo>
                    <a:cubicBezTo>
                      <a:pt x="78486" y="-833"/>
                      <a:pt x="62960" y="-738"/>
                      <a:pt x="58865" y="2215"/>
                    </a:cubicBezTo>
                    <a:cubicBezTo>
                      <a:pt x="54864" y="5263"/>
                      <a:pt x="51530" y="10216"/>
                      <a:pt x="51530" y="11073"/>
                    </a:cubicBezTo>
                    <a:cubicBezTo>
                      <a:pt x="51530" y="11931"/>
                      <a:pt x="45910" y="6216"/>
                      <a:pt x="38957" y="3072"/>
                    </a:cubicBezTo>
                    <a:cubicBezTo>
                      <a:pt x="31909" y="24"/>
                      <a:pt x="12287" y="1263"/>
                      <a:pt x="9144" y="10216"/>
                    </a:cubicBezTo>
                    <a:cubicBezTo>
                      <a:pt x="5905" y="19170"/>
                      <a:pt x="0" y="46030"/>
                      <a:pt x="0" y="46030"/>
                    </a:cubicBezTo>
                    <a:lnTo>
                      <a:pt x="1143" y="50412"/>
                    </a:lnTo>
                    <a:lnTo>
                      <a:pt x="15145" y="49840"/>
                    </a:lnTo>
                    <a:cubicBezTo>
                      <a:pt x="14478" y="26790"/>
                      <a:pt x="28956" y="6978"/>
                      <a:pt x="36767" y="13169"/>
                    </a:cubicBezTo>
                    <a:cubicBezTo>
                      <a:pt x="43624" y="18598"/>
                      <a:pt x="48292" y="23837"/>
                      <a:pt x="49435" y="25075"/>
                    </a:cubicBezTo>
                    <a:cubicBezTo>
                      <a:pt x="49340" y="26218"/>
                      <a:pt x="49244" y="27266"/>
                      <a:pt x="49244" y="28409"/>
                    </a:cubicBezTo>
                    <a:cubicBezTo>
                      <a:pt x="48958" y="39458"/>
                      <a:pt x="42291" y="106704"/>
                      <a:pt x="42577" y="113753"/>
                    </a:cubicBezTo>
                    <a:cubicBezTo>
                      <a:pt x="42863" y="120706"/>
                      <a:pt x="49530" y="126421"/>
                      <a:pt x="58483" y="129850"/>
                    </a:cubicBezTo>
                    <a:cubicBezTo>
                      <a:pt x="67437" y="133184"/>
                      <a:pt x="70199" y="124611"/>
                      <a:pt x="70199" y="124611"/>
                    </a:cubicBezTo>
                    <a:cubicBezTo>
                      <a:pt x="70199" y="124611"/>
                      <a:pt x="56578" y="123659"/>
                      <a:pt x="53721" y="120420"/>
                    </a:cubicBezTo>
                    <a:cubicBezTo>
                      <a:pt x="50863" y="117277"/>
                      <a:pt x="59722" y="53174"/>
                      <a:pt x="60103" y="38601"/>
                    </a:cubicBezTo>
                    <a:cubicBezTo>
                      <a:pt x="60293" y="29171"/>
                      <a:pt x="62674" y="17836"/>
                      <a:pt x="67818" y="12788"/>
                    </a:cubicBezTo>
                    <a:cubicBezTo>
                      <a:pt x="76581" y="13836"/>
                      <a:pt x="89725" y="28790"/>
                      <a:pt x="89725" y="28790"/>
                    </a:cubicBezTo>
                    <a:cubicBezTo>
                      <a:pt x="89725" y="28790"/>
                      <a:pt x="89725" y="28695"/>
                      <a:pt x="89821" y="28695"/>
                    </a:cubicBezTo>
                    <a:cubicBezTo>
                      <a:pt x="86773" y="54031"/>
                      <a:pt x="79819" y="111276"/>
                      <a:pt x="78581" y="116610"/>
                    </a:cubicBezTo>
                    <a:cubicBezTo>
                      <a:pt x="76962" y="123564"/>
                      <a:pt x="87154" y="128326"/>
                      <a:pt x="87154" y="128326"/>
                    </a:cubicBezTo>
                    <a:cubicBezTo>
                      <a:pt x="87154" y="128326"/>
                      <a:pt x="94488" y="67461"/>
                      <a:pt x="96965" y="41077"/>
                    </a:cubicBezTo>
                    <a:cubicBezTo>
                      <a:pt x="98203" y="28314"/>
                      <a:pt x="100013" y="20789"/>
                      <a:pt x="102298" y="16503"/>
                    </a:cubicBezTo>
                    <a:cubicBezTo>
                      <a:pt x="103632" y="15741"/>
                      <a:pt x="104965" y="15169"/>
                      <a:pt x="106394" y="14883"/>
                    </a:cubicBezTo>
                    <a:cubicBezTo>
                      <a:pt x="115443" y="12788"/>
                      <a:pt x="123063" y="39648"/>
                      <a:pt x="123063" y="39648"/>
                    </a:cubicBezTo>
                    <a:cubicBezTo>
                      <a:pt x="123063" y="39648"/>
                      <a:pt x="124111" y="37934"/>
                      <a:pt x="125825" y="35553"/>
                    </a:cubicBezTo>
                    <a:cubicBezTo>
                      <a:pt x="122396" y="58889"/>
                      <a:pt x="115252" y="106514"/>
                      <a:pt x="114109" y="113372"/>
                    </a:cubicBezTo>
                    <a:cubicBezTo>
                      <a:pt x="112490" y="122516"/>
                      <a:pt x="124301" y="123183"/>
                      <a:pt x="124301" y="123183"/>
                    </a:cubicBezTo>
                    <a:cubicBezTo>
                      <a:pt x="124301" y="123183"/>
                      <a:pt x="125254" y="108324"/>
                      <a:pt x="127444" y="74986"/>
                    </a:cubicBezTo>
                    <a:cubicBezTo>
                      <a:pt x="129254" y="48221"/>
                      <a:pt x="135065" y="29076"/>
                      <a:pt x="140970" y="22408"/>
                    </a:cubicBezTo>
                    <a:cubicBezTo>
                      <a:pt x="149161" y="20884"/>
                      <a:pt x="159829" y="30981"/>
                      <a:pt x="160877" y="32505"/>
                    </a:cubicBezTo>
                    <a:cubicBezTo>
                      <a:pt x="161830" y="34124"/>
                      <a:pt x="164782" y="30600"/>
                      <a:pt x="155924" y="217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18FC3240-B312-4A3E-AA0C-364A8DB24CD5}"/>
                  </a:ext>
                </a:extLst>
              </p:cNvPr>
              <p:cNvSpPr/>
              <p:nvPr/>
            </p:nvSpPr>
            <p:spPr>
              <a:xfrm>
                <a:off x="1950202" y="2320992"/>
                <a:ext cx="108760" cy="183891"/>
              </a:xfrm>
              <a:custGeom>
                <a:avLst/>
                <a:gdLst>
                  <a:gd name="connsiteX0" fmla="*/ 30045 w 108760"/>
                  <a:gd name="connsiteY0" fmla="*/ 4536 h 183891"/>
                  <a:gd name="connsiteX1" fmla="*/ 102816 w 108760"/>
                  <a:gd name="connsiteY1" fmla="*/ 916 h 183891"/>
                  <a:gd name="connsiteX2" fmla="*/ 108340 w 108760"/>
                  <a:gd name="connsiteY2" fmla="*/ 8822 h 183891"/>
                  <a:gd name="connsiteX3" fmla="*/ 51952 w 108760"/>
                  <a:gd name="connsiteY3" fmla="*/ 16156 h 183891"/>
                  <a:gd name="connsiteX4" fmla="*/ 12233 w 108760"/>
                  <a:gd name="connsiteY4" fmla="*/ 41874 h 183891"/>
                  <a:gd name="connsiteX5" fmla="*/ 36998 w 108760"/>
                  <a:gd name="connsiteY5" fmla="*/ 130170 h 183891"/>
                  <a:gd name="connsiteX6" fmla="*/ 66526 w 108760"/>
                  <a:gd name="connsiteY6" fmla="*/ 183891 h 183891"/>
                  <a:gd name="connsiteX7" fmla="*/ 6137 w 108760"/>
                  <a:gd name="connsiteY7" fmla="*/ 97024 h 183891"/>
                  <a:gd name="connsiteX8" fmla="*/ 1184 w 108760"/>
                  <a:gd name="connsiteY8" fmla="*/ 36349 h 183891"/>
                  <a:gd name="connsiteX9" fmla="*/ 30045 w 108760"/>
                  <a:gd name="connsiteY9" fmla="*/ 4536 h 18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760" h="183891">
                    <a:moveTo>
                      <a:pt x="30045" y="4536"/>
                    </a:moveTo>
                    <a:cubicBezTo>
                      <a:pt x="52429" y="-703"/>
                      <a:pt x="100435" y="3869"/>
                      <a:pt x="102816" y="916"/>
                    </a:cubicBezTo>
                    <a:cubicBezTo>
                      <a:pt x="105197" y="-2132"/>
                      <a:pt x="110245" y="2916"/>
                      <a:pt x="108340" y="8822"/>
                    </a:cubicBezTo>
                    <a:cubicBezTo>
                      <a:pt x="106435" y="14728"/>
                      <a:pt x="65954" y="14061"/>
                      <a:pt x="51952" y="16156"/>
                    </a:cubicBezTo>
                    <a:cubicBezTo>
                      <a:pt x="37951" y="18252"/>
                      <a:pt x="15281" y="13108"/>
                      <a:pt x="12233" y="41874"/>
                    </a:cubicBezTo>
                    <a:cubicBezTo>
                      <a:pt x="9090" y="70639"/>
                      <a:pt x="14614" y="102548"/>
                      <a:pt x="36998" y="130170"/>
                    </a:cubicBezTo>
                    <a:cubicBezTo>
                      <a:pt x="59382" y="157793"/>
                      <a:pt x="66526" y="183891"/>
                      <a:pt x="66526" y="183891"/>
                    </a:cubicBezTo>
                    <a:cubicBezTo>
                      <a:pt x="66526" y="183891"/>
                      <a:pt x="11281" y="112264"/>
                      <a:pt x="6137" y="97024"/>
                    </a:cubicBezTo>
                    <a:cubicBezTo>
                      <a:pt x="898" y="81783"/>
                      <a:pt x="-1673" y="71116"/>
                      <a:pt x="1184" y="36349"/>
                    </a:cubicBezTo>
                    <a:cubicBezTo>
                      <a:pt x="1470" y="5203"/>
                      <a:pt x="30045" y="4536"/>
                      <a:pt x="30045" y="4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615A823-ADAB-4407-9EFA-B3D4740A4781}"/>
                  </a:ext>
                </a:extLst>
              </p:cNvPr>
              <p:cNvSpPr/>
              <p:nvPr/>
            </p:nvSpPr>
            <p:spPr>
              <a:xfrm>
                <a:off x="1944849" y="2275712"/>
                <a:ext cx="227236" cy="363759"/>
              </a:xfrm>
              <a:custGeom>
                <a:avLst/>
                <a:gdLst>
                  <a:gd name="connsiteX0" fmla="*/ 3394 w 227236"/>
                  <a:gd name="connsiteY0" fmla="*/ 130302 h 363759"/>
                  <a:gd name="connsiteX1" fmla="*/ 5775 w 227236"/>
                  <a:gd name="connsiteY1" fmla="*/ 137160 h 363759"/>
                  <a:gd name="connsiteX2" fmla="*/ 12062 w 227236"/>
                  <a:gd name="connsiteY2" fmla="*/ 149733 h 363759"/>
                  <a:gd name="connsiteX3" fmla="*/ 27111 w 227236"/>
                  <a:gd name="connsiteY3" fmla="*/ 173069 h 363759"/>
                  <a:gd name="connsiteX4" fmla="*/ 59687 w 227236"/>
                  <a:gd name="connsiteY4" fmla="*/ 217361 h 363759"/>
                  <a:gd name="connsiteX5" fmla="*/ 67592 w 227236"/>
                  <a:gd name="connsiteY5" fmla="*/ 228505 h 363759"/>
                  <a:gd name="connsiteX6" fmla="*/ 71212 w 227236"/>
                  <a:gd name="connsiteY6" fmla="*/ 234125 h 363759"/>
                  <a:gd name="connsiteX7" fmla="*/ 74069 w 227236"/>
                  <a:gd name="connsiteY7" fmla="*/ 239840 h 363759"/>
                  <a:gd name="connsiteX8" fmla="*/ 74450 w 227236"/>
                  <a:gd name="connsiteY8" fmla="*/ 241078 h 363759"/>
                  <a:gd name="connsiteX9" fmla="*/ 74450 w 227236"/>
                  <a:gd name="connsiteY9" fmla="*/ 241459 h 363759"/>
                  <a:gd name="connsiteX10" fmla="*/ 74450 w 227236"/>
                  <a:gd name="connsiteY10" fmla="*/ 242125 h 363759"/>
                  <a:gd name="connsiteX11" fmla="*/ 74165 w 227236"/>
                  <a:gd name="connsiteY11" fmla="*/ 245459 h 363759"/>
                  <a:gd name="connsiteX12" fmla="*/ 73498 w 227236"/>
                  <a:gd name="connsiteY12" fmla="*/ 252222 h 363759"/>
                  <a:gd name="connsiteX13" fmla="*/ 72164 w 227236"/>
                  <a:gd name="connsiteY13" fmla="*/ 265843 h 363759"/>
                  <a:gd name="connsiteX14" fmla="*/ 59401 w 227236"/>
                  <a:gd name="connsiteY14" fmla="*/ 363760 h 363759"/>
                  <a:gd name="connsiteX15" fmla="*/ 66545 w 227236"/>
                  <a:gd name="connsiteY15" fmla="*/ 363760 h 363759"/>
                  <a:gd name="connsiteX16" fmla="*/ 71307 w 227236"/>
                  <a:gd name="connsiteY16" fmla="*/ 321088 h 363759"/>
                  <a:gd name="connsiteX17" fmla="*/ 77213 w 227236"/>
                  <a:gd name="connsiteY17" fmla="*/ 266414 h 363759"/>
                  <a:gd name="connsiteX18" fmla="*/ 78641 w 227236"/>
                  <a:gd name="connsiteY18" fmla="*/ 252794 h 363759"/>
                  <a:gd name="connsiteX19" fmla="*/ 79308 w 227236"/>
                  <a:gd name="connsiteY19" fmla="*/ 245936 h 363759"/>
                  <a:gd name="connsiteX20" fmla="*/ 79594 w 227236"/>
                  <a:gd name="connsiteY20" fmla="*/ 242411 h 363759"/>
                  <a:gd name="connsiteX21" fmla="*/ 79594 w 227236"/>
                  <a:gd name="connsiteY21" fmla="*/ 241363 h 363759"/>
                  <a:gd name="connsiteX22" fmla="*/ 79499 w 227236"/>
                  <a:gd name="connsiteY22" fmla="*/ 240125 h 363759"/>
                  <a:gd name="connsiteX23" fmla="*/ 78927 w 227236"/>
                  <a:gd name="connsiteY23" fmla="*/ 238030 h 363759"/>
                  <a:gd name="connsiteX24" fmla="*/ 75593 w 227236"/>
                  <a:gd name="connsiteY24" fmla="*/ 231458 h 363759"/>
                  <a:gd name="connsiteX25" fmla="*/ 71783 w 227236"/>
                  <a:gd name="connsiteY25" fmla="*/ 225552 h 363759"/>
                  <a:gd name="connsiteX26" fmla="*/ 63782 w 227236"/>
                  <a:gd name="connsiteY26" fmla="*/ 214217 h 363759"/>
                  <a:gd name="connsiteX27" fmla="*/ 31302 w 227236"/>
                  <a:gd name="connsiteY27" fmla="*/ 169926 h 363759"/>
                  <a:gd name="connsiteX28" fmla="*/ 16634 w 227236"/>
                  <a:gd name="connsiteY28" fmla="*/ 146971 h 363759"/>
                  <a:gd name="connsiteX29" fmla="*/ 10633 w 227236"/>
                  <a:gd name="connsiteY29" fmla="*/ 134969 h 363759"/>
                  <a:gd name="connsiteX30" fmla="*/ 8537 w 227236"/>
                  <a:gd name="connsiteY30" fmla="*/ 128778 h 363759"/>
                  <a:gd name="connsiteX31" fmla="*/ 7299 w 227236"/>
                  <a:gd name="connsiteY31" fmla="*/ 122301 h 363759"/>
                  <a:gd name="connsiteX32" fmla="*/ 6156 w 227236"/>
                  <a:gd name="connsiteY32" fmla="*/ 95441 h 363759"/>
                  <a:gd name="connsiteX33" fmla="*/ 7299 w 227236"/>
                  <a:gd name="connsiteY33" fmla="*/ 82010 h 363759"/>
                  <a:gd name="connsiteX34" fmla="*/ 8252 w 227236"/>
                  <a:gd name="connsiteY34" fmla="*/ 75343 h 363759"/>
                  <a:gd name="connsiteX35" fmla="*/ 8823 w 227236"/>
                  <a:gd name="connsiteY35" fmla="*/ 72009 h 363759"/>
                  <a:gd name="connsiteX36" fmla="*/ 9490 w 227236"/>
                  <a:gd name="connsiteY36" fmla="*/ 68961 h 363759"/>
                  <a:gd name="connsiteX37" fmla="*/ 15872 w 227236"/>
                  <a:gd name="connsiteY37" fmla="*/ 58865 h 363759"/>
                  <a:gd name="connsiteX38" fmla="*/ 27016 w 227236"/>
                  <a:gd name="connsiteY38" fmla="*/ 53530 h 363759"/>
                  <a:gd name="connsiteX39" fmla="*/ 53591 w 227236"/>
                  <a:gd name="connsiteY39" fmla="*/ 51149 h 363759"/>
                  <a:gd name="connsiteX40" fmla="*/ 56353 w 227236"/>
                  <a:gd name="connsiteY40" fmla="*/ 51149 h 363759"/>
                  <a:gd name="connsiteX41" fmla="*/ 56353 w 227236"/>
                  <a:gd name="connsiteY41" fmla="*/ 48387 h 363759"/>
                  <a:gd name="connsiteX42" fmla="*/ 58829 w 227236"/>
                  <a:gd name="connsiteY42" fmla="*/ 28289 h 363759"/>
                  <a:gd name="connsiteX43" fmla="*/ 68450 w 227236"/>
                  <a:gd name="connsiteY43" fmla="*/ 11811 h 363759"/>
                  <a:gd name="connsiteX44" fmla="*/ 85880 w 227236"/>
                  <a:gd name="connsiteY44" fmla="*/ 8096 h 363759"/>
                  <a:gd name="connsiteX45" fmla="*/ 101025 w 227236"/>
                  <a:gd name="connsiteY45" fmla="*/ 18574 h 363759"/>
                  <a:gd name="connsiteX46" fmla="*/ 104549 w 227236"/>
                  <a:gd name="connsiteY46" fmla="*/ 24289 h 363759"/>
                  <a:gd name="connsiteX47" fmla="*/ 106073 w 227236"/>
                  <a:gd name="connsiteY47" fmla="*/ 17812 h 363759"/>
                  <a:gd name="connsiteX48" fmla="*/ 112455 w 227236"/>
                  <a:gd name="connsiteY48" fmla="*/ 8858 h 363759"/>
                  <a:gd name="connsiteX49" fmla="*/ 123695 w 227236"/>
                  <a:gd name="connsiteY49" fmla="*/ 5810 h 363759"/>
                  <a:gd name="connsiteX50" fmla="*/ 135125 w 227236"/>
                  <a:gd name="connsiteY50" fmla="*/ 8954 h 363759"/>
                  <a:gd name="connsiteX51" fmla="*/ 141792 w 227236"/>
                  <a:gd name="connsiteY51" fmla="*/ 17621 h 363759"/>
                  <a:gd name="connsiteX52" fmla="*/ 142840 w 227236"/>
                  <a:gd name="connsiteY52" fmla="*/ 38005 h 363759"/>
                  <a:gd name="connsiteX53" fmla="*/ 147126 w 227236"/>
                  <a:gd name="connsiteY53" fmla="*/ 17621 h 363759"/>
                  <a:gd name="connsiteX54" fmla="*/ 149698 w 227236"/>
                  <a:gd name="connsiteY54" fmla="*/ 14764 h 363759"/>
                  <a:gd name="connsiteX55" fmla="*/ 154270 w 227236"/>
                  <a:gd name="connsiteY55" fmla="*/ 12668 h 363759"/>
                  <a:gd name="connsiteX56" fmla="*/ 164366 w 227236"/>
                  <a:gd name="connsiteY56" fmla="*/ 12573 h 363759"/>
                  <a:gd name="connsiteX57" fmla="*/ 171986 w 227236"/>
                  <a:gd name="connsiteY57" fmla="*/ 18574 h 363759"/>
                  <a:gd name="connsiteX58" fmla="*/ 175415 w 227236"/>
                  <a:gd name="connsiteY58" fmla="*/ 28670 h 363759"/>
                  <a:gd name="connsiteX59" fmla="*/ 177797 w 227236"/>
                  <a:gd name="connsiteY59" fmla="*/ 44863 h 363759"/>
                  <a:gd name="connsiteX60" fmla="*/ 180749 w 227236"/>
                  <a:gd name="connsiteY60" fmla="*/ 28766 h 363759"/>
                  <a:gd name="connsiteX61" fmla="*/ 187988 w 227236"/>
                  <a:gd name="connsiteY61" fmla="*/ 18479 h 363759"/>
                  <a:gd name="connsiteX62" fmla="*/ 200657 w 227236"/>
                  <a:gd name="connsiteY62" fmla="*/ 21336 h 363759"/>
                  <a:gd name="connsiteX63" fmla="*/ 210848 w 227236"/>
                  <a:gd name="connsiteY63" fmla="*/ 32195 h 363759"/>
                  <a:gd name="connsiteX64" fmla="*/ 217421 w 227236"/>
                  <a:gd name="connsiteY64" fmla="*/ 46006 h 363759"/>
                  <a:gd name="connsiteX65" fmla="*/ 221993 w 227236"/>
                  <a:gd name="connsiteY65" fmla="*/ 76676 h 363759"/>
                  <a:gd name="connsiteX66" fmla="*/ 221135 w 227236"/>
                  <a:gd name="connsiteY66" fmla="*/ 92488 h 363759"/>
                  <a:gd name="connsiteX67" fmla="*/ 219421 w 227236"/>
                  <a:gd name="connsiteY67" fmla="*/ 108299 h 363759"/>
                  <a:gd name="connsiteX68" fmla="*/ 206276 w 227236"/>
                  <a:gd name="connsiteY68" fmla="*/ 170593 h 363759"/>
                  <a:gd name="connsiteX69" fmla="*/ 184559 w 227236"/>
                  <a:gd name="connsiteY69" fmla="*/ 230410 h 363759"/>
                  <a:gd name="connsiteX70" fmla="*/ 184274 w 227236"/>
                  <a:gd name="connsiteY70" fmla="*/ 230981 h 363759"/>
                  <a:gd name="connsiteX71" fmla="*/ 184274 w 227236"/>
                  <a:gd name="connsiteY71" fmla="*/ 231553 h 363759"/>
                  <a:gd name="connsiteX72" fmla="*/ 189417 w 227236"/>
                  <a:gd name="connsiteY72" fmla="*/ 363760 h 363759"/>
                  <a:gd name="connsiteX73" fmla="*/ 195608 w 227236"/>
                  <a:gd name="connsiteY73" fmla="*/ 363760 h 363759"/>
                  <a:gd name="connsiteX74" fmla="*/ 189227 w 227236"/>
                  <a:gd name="connsiteY74" fmla="*/ 231934 h 363759"/>
                  <a:gd name="connsiteX75" fmla="*/ 201133 w 227236"/>
                  <a:gd name="connsiteY75" fmla="*/ 202597 h 363759"/>
                  <a:gd name="connsiteX76" fmla="*/ 211134 w 227236"/>
                  <a:gd name="connsiteY76" fmla="*/ 171926 h 363759"/>
                  <a:gd name="connsiteX77" fmla="*/ 224564 w 227236"/>
                  <a:gd name="connsiteY77" fmla="*/ 108871 h 363759"/>
                  <a:gd name="connsiteX78" fmla="*/ 226279 w 227236"/>
                  <a:gd name="connsiteY78" fmla="*/ 92774 h 363759"/>
                  <a:gd name="connsiteX79" fmla="*/ 227231 w 227236"/>
                  <a:gd name="connsiteY79" fmla="*/ 76581 h 363759"/>
                  <a:gd name="connsiteX80" fmla="*/ 222469 w 227236"/>
                  <a:gd name="connsiteY80" fmla="*/ 44101 h 363759"/>
                  <a:gd name="connsiteX81" fmla="*/ 215325 w 227236"/>
                  <a:gd name="connsiteY81" fmla="*/ 29051 h 363759"/>
                  <a:gd name="connsiteX82" fmla="*/ 203705 w 227236"/>
                  <a:gd name="connsiteY82" fmla="*/ 16669 h 363759"/>
                  <a:gd name="connsiteX83" fmla="*/ 195608 w 227236"/>
                  <a:gd name="connsiteY83" fmla="*/ 12859 h 363759"/>
                  <a:gd name="connsiteX84" fmla="*/ 186179 w 227236"/>
                  <a:gd name="connsiteY84" fmla="*/ 13145 h 363759"/>
                  <a:gd name="connsiteX85" fmla="*/ 178654 w 227236"/>
                  <a:gd name="connsiteY85" fmla="*/ 19145 h 363759"/>
                  <a:gd name="connsiteX86" fmla="*/ 178559 w 227236"/>
                  <a:gd name="connsiteY86" fmla="*/ 19336 h 363759"/>
                  <a:gd name="connsiteX87" fmla="*/ 176558 w 227236"/>
                  <a:gd name="connsiteY87" fmla="*/ 15430 h 363759"/>
                  <a:gd name="connsiteX88" fmla="*/ 165890 w 227236"/>
                  <a:gd name="connsiteY88" fmla="*/ 7049 h 363759"/>
                  <a:gd name="connsiteX89" fmla="*/ 152555 w 227236"/>
                  <a:gd name="connsiteY89" fmla="*/ 7049 h 363759"/>
                  <a:gd name="connsiteX90" fmla="*/ 146459 w 227236"/>
                  <a:gd name="connsiteY90" fmla="*/ 9906 h 363759"/>
                  <a:gd name="connsiteX91" fmla="*/ 144935 w 227236"/>
                  <a:gd name="connsiteY91" fmla="*/ 11049 h 363759"/>
                  <a:gd name="connsiteX92" fmla="*/ 137792 w 227236"/>
                  <a:gd name="connsiteY92" fmla="*/ 3905 h 363759"/>
                  <a:gd name="connsiteX93" fmla="*/ 123504 w 227236"/>
                  <a:gd name="connsiteY93" fmla="*/ 0 h 363759"/>
                  <a:gd name="connsiteX94" fmla="*/ 109217 w 227236"/>
                  <a:gd name="connsiteY94" fmla="*/ 3905 h 363759"/>
                  <a:gd name="connsiteX95" fmla="*/ 102263 w 227236"/>
                  <a:gd name="connsiteY95" fmla="*/ 11335 h 363759"/>
                  <a:gd name="connsiteX96" fmla="*/ 86833 w 227236"/>
                  <a:gd name="connsiteY96" fmla="*/ 2381 h 363759"/>
                  <a:gd name="connsiteX97" fmla="*/ 75117 w 227236"/>
                  <a:gd name="connsiteY97" fmla="*/ 2191 h 363759"/>
                  <a:gd name="connsiteX98" fmla="*/ 64449 w 227236"/>
                  <a:gd name="connsiteY98" fmla="*/ 7239 h 363759"/>
                  <a:gd name="connsiteX99" fmla="*/ 52924 w 227236"/>
                  <a:gd name="connsiteY99" fmla="*/ 26575 h 363759"/>
                  <a:gd name="connsiteX100" fmla="*/ 50352 w 227236"/>
                  <a:gd name="connsiteY100" fmla="*/ 45434 h 363759"/>
                  <a:gd name="connsiteX101" fmla="*/ 25111 w 227236"/>
                  <a:gd name="connsiteY101" fmla="*/ 47911 h 363759"/>
                  <a:gd name="connsiteX102" fmla="*/ 11776 w 227236"/>
                  <a:gd name="connsiteY102" fmla="*/ 54388 h 363759"/>
                  <a:gd name="connsiteX103" fmla="*/ 3680 w 227236"/>
                  <a:gd name="connsiteY103" fmla="*/ 67151 h 363759"/>
                  <a:gd name="connsiteX104" fmla="*/ 2822 w 227236"/>
                  <a:gd name="connsiteY104" fmla="*/ 70771 h 363759"/>
                  <a:gd name="connsiteX105" fmla="*/ 2251 w 227236"/>
                  <a:gd name="connsiteY105" fmla="*/ 74200 h 363759"/>
                  <a:gd name="connsiteX106" fmla="*/ 1298 w 227236"/>
                  <a:gd name="connsiteY106" fmla="*/ 81058 h 363759"/>
                  <a:gd name="connsiteX107" fmla="*/ 155 w 227236"/>
                  <a:gd name="connsiteY107" fmla="*/ 94964 h 363759"/>
                  <a:gd name="connsiteX108" fmla="*/ 1394 w 227236"/>
                  <a:gd name="connsiteY108" fmla="*/ 122873 h 363759"/>
                  <a:gd name="connsiteX109" fmla="*/ 3394 w 227236"/>
                  <a:gd name="connsiteY109" fmla="*/ 130302 h 36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227236" h="363759">
                    <a:moveTo>
                      <a:pt x="3394" y="130302"/>
                    </a:moveTo>
                    <a:cubicBezTo>
                      <a:pt x="4061" y="132683"/>
                      <a:pt x="4823" y="134969"/>
                      <a:pt x="5775" y="137160"/>
                    </a:cubicBezTo>
                    <a:cubicBezTo>
                      <a:pt x="7585" y="141542"/>
                      <a:pt x="9776" y="145733"/>
                      <a:pt x="12062" y="149733"/>
                    </a:cubicBezTo>
                    <a:cubicBezTo>
                      <a:pt x="16634" y="157829"/>
                      <a:pt x="21777" y="165449"/>
                      <a:pt x="27111" y="173069"/>
                    </a:cubicBezTo>
                    <a:cubicBezTo>
                      <a:pt x="37684" y="188119"/>
                      <a:pt x="48923" y="202692"/>
                      <a:pt x="59687" y="217361"/>
                    </a:cubicBezTo>
                    <a:cubicBezTo>
                      <a:pt x="62354" y="220980"/>
                      <a:pt x="65021" y="224695"/>
                      <a:pt x="67592" y="228505"/>
                    </a:cubicBezTo>
                    <a:cubicBezTo>
                      <a:pt x="68831" y="230410"/>
                      <a:pt x="70069" y="232315"/>
                      <a:pt x="71212" y="234125"/>
                    </a:cubicBezTo>
                    <a:cubicBezTo>
                      <a:pt x="72355" y="236029"/>
                      <a:pt x="73403" y="237934"/>
                      <a:pt x="74069" y="239840"/>
                    </a:cubicBezTo>
                    <a:cubicBezTo>
                      <a:pt x="74260" y="240316"/>
                      <a:pt x="74355" y="240697"/>
                      <a:pt x="74450" y="241078"/>
                    </a:cubicBezTo>
                    <a:cubicBezTo>
                      <a:pt x="74450" y="241268"/>
                      <a:pt x="74450" y="241363"/>
                      <a:pt x="74450" y="241459"/>
                    </a:cubicBezTo>
                    <a:lnTo>
                      <a:pt x="74450" y="242125"/>
                    </a:lnTo>
                    <a:lnTo>
                      <a:pt x="74165" y="245459"/>
                    </a:lnTo>
                    <a:lnTo>
                      <a:pt x="73498" y="252222"/>
                    </a:lnTo>
                    <a:lnTo>
                      <a:pt x="72164" y="265843"/>
                    </a:lnTo>
                    <a:lnTo>
                      <a:pt x="59401" y="363760"/>
                    </a:lnTo>
                    <a:lnTo>
                      <a:pt x="66545" y="363760"/>
                    </a:lnTo>
                    <a:lnTo>
                      <a:pt x="71307" y="321088"/>
                    </a:lnTo>
                    <a:lnTo>
                      <a:pt x="77213" y="266414"/>
                    </a:lnTo>
                    <a:lnTo>
                      <a:pt x="78641" y="252794"/>
                    </a:lnTo>
                    <a:lnTo>
                      <a:pt x="79308" y="245936"/>
                    </a:lnTo>
                    <a:lnTo>
                      <a:pt x="79594" y="242411"/>
                    </a:lnTo>
                    <a:cubicBezTo>
                      <a:pt x="79594" y="242125"/>
                      <a:pt x="79594" y="241745"/>
                      <a:pt x="79594" y="241363"/>
                    </a:cubicBezTo>
                    <a:cubicBezTo>
                      <a:pt x="79594" y="240983"/>
                      <a:pt x="79594" y="240411"/>
                      <a:pt x="79499" y="240125"/>
                    </a:cubicBezTo>
                    <a:cubicBezTo>
                      <a:pt x="79308" y="239363"/>
                      <a:pt x="79118" y="238696"/>
                      <a:pt x="78927" y="238030"/>
                    </a:cubicBezTo>
                    <a:cubicBezTo>
                      <a:pt x="77975" y="235553"/>
                      <a:pt x="76832" y="233553"/>
                      <a:pt x="75593" y="231458"/>
                    </a:cubicBezTo>
                    <a:cubicBezTo>
                      <a:pt x="74355" y="229457"/>
                      <a:pt x="73117" y="227457"/>
                      <a:pt x="71783" y="225552"/>
                    </a:cubicBezTo>
                    <a:cubicBezTo>
                      <a:pt x="69212" y="221742"/>
                      <a:pt x="66545" y="217932"/>
                      <a:pt x="63782" y="214217"/>
                    </a:cubicBezTo>
                    <a:cubicBezTo>
                      <a:pt x="52924" y="199358"/>
                      <a:pt x="41780" y="184880"/>
                      <a:pt x="31302" y="169926"/>
                    </a:cubicBezTo>
                    <a:cubicBezTo>
                      <a:pt x="26063" y="162401"/>
                      <a:pt x="21110" y="154876"/>
                      <a:pt x="16634" y="146971"/>
                    </a:cubicBezTo>
                    <a:cubicBezTo>
                      <a:pt x="14443" y="143066"/>
                      <a:pt x="12347" y="139065"/>
                      <a:pt x="10633" y="134969"/>
                    </a:cubicBezTo>
                    <a:cubicBezTo>
                      <a:pt x="9776" y="132874"/>
                      <a:pt x="9109" y="130874"/>
                      <a:pt x="8537" y="128778"/>
                    </a:cubicBezTo>
                    <a:cubicBezTo>
                      <a:pt x="7966" y="126778"/>
                      <a:pt x="7680" y="124492"/>
                      <a:pt x="7299" y="122301"/>
                    </a:cubicBezTo>
                    <a:cubicBezTo>
                      <a:pt x="6061" y="113443"/>
                      <a:pt x="5775" y="104394"/>
                      <a:pt x="6156" y="95441"/>
                    </a:cubicBezTo>
                    <a:cubicBezTo>
                      <a:pt x="6347" y="90964"/>
                      <a:pt x="6728" y="86392"/>
                      <a:pt x="7299" y="82010"/>
                    </a:cubicBezTo>
                    <a:cubicBezTo>
                      <a:pt x="7585" y="79724"/>
                      <a:pt x="7871" y="77533"/>
                      <a:pt x="8252" y="75343"/>
                    </a:cubicBezTo>
                    <a:lnTo>
                      <a:pt x="8823" y="72009"/>
                    </a:lnTo>
                    <a:cubicBezTo>
                      <a:pt x="9014" y="70961"/>
                      <a:pt x="9204" y="69913"/>
                      <a:pt x="9490" y="68961"/>
                    </a:cubicBezTo>
                    <a:cubicBezTo>
                      <a:pt x="10633" y="64961"/>
                      <a:pt x="12728" y="61436"/>
                      <a:pt x="15872" y="58865"/>
                    </a:cubicBezTo>
                    <a:cubicBezTo>
                      <a:pt x="18920" y="56293"/>
                      <a:pt x="22920" y="54578"/>
                      <a:pt x="27016" y="53530"/>
                    </a:cubicBezTo>
                    <a:cubicBezTo>
                      <a:pt x="35398" y="51435"/>
                      <a:pt x="44542" y="51340"/>
                      <a:pt x="53591" y="51149"/>
                    </a:cubicBezTo>
                    <a:lnTo>
                      <a:pt x="56353" y="51149"/>
                    </a:lnTo>
                    <a:lnTo>
                      <a:pt x="56353" y="48387"/>
                    </a:lnTo>
                    <a:cubicBezTo>
                      <a:pt x="56448" y="41529"/>
                      <a:pt x="57020" y="34671"/>
                      <a:pt x="58829" y="28289"/>
                    </a:cubicBezTo>
                    <a:cubicBezTo>
                      <a:pt x="60639" y="21908"/>
                      <a:pt x="63592" y="15812"/>
                      <a:pt x="68450" y="11811"/>
                    </a:cubicBezTo>
                    <a:cubicBezTo>
                      <a:pt x="73212" y="7811"/>
                      <a:pt x="79784" y="6572"/>
                      <a:pt x="85880" y="8096"/>
                    </a:cubicBezTo>
                    <a:cubicBezTo>
                      <a:pt x="91976" y="9525"/>
                      <a:pt x="97787" y="13335"/>
                      <a:pt x="101025" y="18574"/>
                    </a:cubicBezTo>
                    <a:lnTo>
                      <a:pt x="104549" y="24289"/>
                    </a:lnTo>
                    <a:lnTo>
                      <a:pt x="106073" y="17812"/>
                    </a:lnTo>
                    <a:cubicBezTo>
                      <a:pt x="106931" y="14097"/>
                      <a:pt x="109217" y="10858"/>
                      <a:pt x="112455" y="8858"/>
                    </a:cubicBezTo>
                    <a:cubicBezTo>
                      <a:pt x="115694" y="6763"/>
                      <a:pt x="119694" y="5810"/>
                      <a:pt x="123695" y="5810"/>
                    </a:cubicBezTo>
                    <a:cubicBezTo>
                      <a:pt x="127695" y="5810"/>
                      <a:pt x="131791" y="6858"/>
                      <a:pt x="135125" y="8954"/>
                    </a:cubicBezTo>
                    <a:cubicBezTo>
                      <a:pt x="138458" y="10954"/>
                      <a:pt x="140935" y="14002"/>
                      <a:pt x="141792" y="17621"/>
                    </a:cubicBezTo>
                    <a:lnTo>
                      <a:pt x="142840" y="38005"/>
                    </a:lnTo>
                    <a:lnTo>
                      <a:pt x="147126" y="17621"/>
                    </a:lnTo>
                    <a:cubicBezTo>
                      <a:pt x="147221" y="16954"/>
                      <a:pt x="148269" y="15621"/>
                      <a:pt x="149698" y="14764"/>
                    </a:cubicBezTo>
                    <a:cubicBezTo>
                      <a:pt x="151031" y="13811"/>
                      <a:pt x="152651" y="13145"/>
                      <a:pt x="154270" y="12668"/>
                    </a:cubicBezTo>
                    <a:cubicBezTo>
                      <a:pt x="157604" y="11716"/>
                      <a:pt x="161223" y="11525"/>
                      <a:pt x="164366" y="12573"/>
                    </a:cubicBezTo>
                    <a:cubicBezTo>
                      <a:pt x="167510" y="13525"/>
                      <a:pt x="170177" y="15716"/>
                      <a:pt x="171986" y="18574"/>
                    </a:cubicBezTo>
                    <a:cubicBezTo>
                      <a:pt x="173796" y="21526"/>
                      <a:pt x="174844" y="25051"/>
                      <a:pt x="175415" y="28670"/>
                    </a:cubicBezTo>
                    <a:lnTo>
                      <a:pt x="177797" y="44863"/>
                    </a:lnTo>
                    <a:lnTo>
                      <a:pt x="180749" y="28766"/>
                    </a:lnTo>
                    <a:cubicBezTo>
                      <a:pt x="181607" y="24003"/>
                      <a:pt x="184083" y="19717"/>
                      <a:pt x="187988" y="18479"/>
                    </a:cubicBezTo>
                    <a:cubicBezTo>
                      <a:pt x="191894" y="17050"/>
                      <a:pt x="196751" y="18669"/>
                      <a:pt x="200657" y="21336"/>
                    </a:cubicBezTo>
                    <a:cubicBezTo>
                      <a:pt x="204657" y="24098"/>
                      <a:pt x="208086" y="28004"/>
                      <a:pt x="210848" y="32195"/>
                    </a:cubicBezTo>
                    <a:cubicBezTo>
                      <a:pt x="213611" y="36481"/>
                      <a:pt x="215801" y="41148"/>
                      <a:pt x="217421" y="46006"/>
                    </a:cubicBezTo>
                    <a:cubicBezTo>
                      <a:pt x="220754" y="55817"/>
                      <a:pt x="221993" y="66294"/>
                      <a:pt x="221993" y="76676"/>
                    </a:cubicBezTo>
                    <a:cubicBezTo>
                      <a:pt x="221993" y="81820"/>
                      <a:pt x="221516" y="87249"/>
                      <a:pt x="221135" y="92488"/>
                    </a:cubicBezTo>
                    <a:cubicBezTo>
                      <a:pt x="220659" y="97822"/>
                      <a:pt x="220088" y="103061"/>
                      <a:pt x="219421" y="108299"/>
                    </a:cubicBezTo>
                    <a:cubicBezTo>
                      <a:pt x="216659" y="129350"/>
                      <a:pt x="212182" y="150209"/>
                      <a:pt x="206276" y="170593"/>
                    </a:cubicBezTo>
                    <a:cubicBezTo>
                      <a:pt x="200371" y="190976"/>
                      <a:pt x="193227" y="211169"/>
                      <a:pt x="184559" y="230410"/>
                    </a:cubicBezTo>
                    <a:lnTo>
                      <a:pt x="184274" y="230981"/>
                    </a:lnTo>
                    <a:lnTo>
                      <a:pt x="184274" y="231553"/>
                    </a:lnTo>
                    <a:lnTo>
                      <a:pt x="189417" y="363760"/>
                    </a:lnTo>
                    <a:lnTo>
                      <a:pt x="195608" y="363760"/>
                    </a:lnTo>
                    <a:lnTo>
                      <a:pt x="189227" y="231934"/>
                    </a:lnTo>
                    <a:cubicBezTo>
                      <a:pt x="193703" y="222313"/>
                      <a:pt x="197513" y="212503"/>
                      <a:pt x="201133" y="202597"/>
                    </a:cubicBezTo>
                    <a:cubicBezTo>
                      <a:pt x="204752" y="192500"/>
                      <a:pt x="208086" y="182309"/>
                      <a:pt x="211134" y="171926"/>
                    </a:cubicBezTo>
                    <a:cubicBezTo>
                      <a:pt x="217135" y="151257"/>
                      <a:pt x="221707" y="130207"/>
                      <a:pt x="224564" y="108871"/>
                    </a:cubicBezTo>
                    <a:cubicBezTo>
                      <a:pt x="225231" y="103537"/>
                      <a:pt x="225803" y="98203"/>
                      <a:pt x="226279" y="92774"/>
                    </a:cubicBezTo>
                    <a:cubicBezTo>
                      <a:pt x="226755" y="87440"/>
                      <a:pt x="227136" y="82105"/>
                      <a:pt x="227231" y="76581"/>
                    </a:cubicBezTo>
                    <a:cubicBezTo>
                      <a:pt x="227327" y="65723"/>
                      <a:pt x="225993" y="54674"/>
                      <a:pt x="222469" y="44101"/>
                    </a:cubicBezTo>
                    <a:cubicBezTo>
                      <a:pt x="220754" y="38862"/>
                      <a:pt x="218373" y="33814"/>
                      <a:pt x="215325" y="29051"/>
                    </a:cubicBezTo>
                    <a:cubicBezTo>
                      <a:pt x="212277" y="24384"/>
                      <a:pt x="208562" y="20003"/>
                      <a:pt x="203705" y="16669"/>
                    </a:cubicBezTo>
                    <a:cubicBezTo>
                      <a:pt x="201323" y="15050"/>
                      <a:pt x="198656" y="13621"/>
                      <a:pt x="195608" y="12859"/>
                    </a:cubicBezTo>
                    <a:cubicBezTo>
                      <a:pt x="192656" y="12097"/>
                      <a:pt x="189322" y="12001"/>
                      <a:pt x="186179" y="13145"/>
                    </a:cubicBezTo>
                    <a:cubicBezTo>
                      <a:pt x="183035" y="14192"/>
                      <a:pt x="180368" y="16478"/>
                      <a:pt x="178654" y="19145"/>
                    </a:cubicBezTo>
                    <a:cubicBezTo>
                      <a:pt x="178654" y="19241"/>
                      <a:pt x="178559" y="19241"/>
                      <a:pt x="178559" y="19336"/>
                    </a:cubicBezTo>
                    <a:cubicBezTo>
                      <a:pt x="177987" y="18002"/>
                      <a:pt x="177320" y="16669"/>
                      <a:pt x="176558" y="15430"/>
                    </a:cubicBezTo>
                    <a:cubicBezTo>
                      <a:pt x="174177" y="11621"/>
                      <a:pt x="170367" y="8382"/>
                      <a:pt x="165890" y="7049"/>
                    </a:cubicBezTo>
                    <a:cubicBezTo>
                      <a:pt x="161509" y="5715"/>
                      <a:pt x="156842" y="5905"/>
                      <a:pt x="152555" y="7049"/>
                    </a:cubicBezTo>
                    <a:cubicBezTo>
                      <a:pt x="150460" y="7715"/>
                      <a:pt x="148364" y="8573"/>
                      <a:pt x="146459" y="9906"/>
                    </a:cubicBezTo>
                    <a:cubicBezTo>
                      <a:pt x="145983" y="10287"/>
                      <a:pt x="145412" y="10668"/>
                      <a:pt x="144935" y="11049"/>
                    </a:cubicBezTo>
                    <a:cubicBezTo>
                      <a:pt x="143221" y="8096"/>
                      <a:pt x="140649" y="5620"/>
                      <a:pt x="137792" y="3905"/>
                    </a:cubicBezTo>
                    <a:cubicBezTo>
                      <a:pt x="133410" y="1238"/>
                      <a:pt x="128457" y="0"/>
                      <a:pt x="123504" y="0"/>
                    </a:cubicBezTo>
                    <a:cubicBezTo>
                      <a:pt x="118551" y="0"/>
                      <a:pt x="113503" y="1143"/>
                      <a:pt x="109217" y="3905"/>
                    </a:cubicBezTo>
                    <a:cubicBezTo>
                      <a:pt x="106359" y="5715"/>
                      <a:pt x="103978" y="8287"/>
                      <a:pt x="102263" y="11335"/>
                    </a:cubicBezTo>
                    <a:cubicBezTo>
                      <a:pt x="98168" y="6858"/>
                      <a:pt x="92738" y="3810"/>
                      <a:pt x="86833" y="2381"/>
                    </a:cubicBezTo>
                    <a:cubicBezTo>
                      <a:pt x="83023" y="1524"/>
                      <a:pt x="79022" y="1333"/>
                      <a:pt x="75117" y="2191"/>
                    </a:cubicBezTo>
                    <a:cubicBezTo>
                      <a:pt x="71212" y="2953"/>
                      <a:pt x="67497" y="4763"/>
                      <a:pt x="64449" y="7239"/>
                    </a:cubicBezTo>
                    <a:cubicBezTo>
                      <a:pt x="58258" y="12287"/>
                      <a:pt x="54829" y="19526"/>
                      <a:pt x="52924" y="26575"/>
                    </a:cubicBezTo>
                    <a:cubicBezTo>
                      <a:pt x="51209" y="32861"/>
                      <a:pt x="50543" y="39148"/>
                      <a:pt x="50352" y="45434"/>
                    </a:cubicBezTo>
                    <a:cubicBezTo>
                      <a:pt x="42065" y="45529"/>
                      <a:pt x="33588" y="45815"/>
                      <a:pt x="25111" y="47911"/>
                    </a:cubicBezTo>
                    <a:cubicBezTo>
                      <a:pt x="20444" y="49149"/>
                      <a:pt x="15681" y="51054"/>
                      <a:pt x="11776" y="54388"/>
                    </a:cubicBezTo>
                    <a:cubicBezTo>
                      <a:pt x="7775" y="57721"/>
                      <a:pt x="5013" y="62389"/>
                      <a:pt x="3680" y="67151"/>
                    </a:cubicBezTo>
                    <a:cubicBezTo>
                      <a:pt x="3299" y="68294"/>
                      <a:pt x="3108" y="69628"/>
                      <a:pt x="2822" y="70771"/>
                    </a:cubicBezTo>
                    <a:lnTo>
                      <a:pt x="2251" y="74200"/>
                    </a:lnTo>
                    <a:cubicBezTo>
                      <a:pt x="1870" y="76486"/>
                      <a:pt x="1584" y="78772"/>
                      <a:pt x="1298" y="81058"/>
                    </a:cubicBezTo>
                    <a:cubicBezTo>
                      <a:pt x="727" y="85725"/>
                      <a:pt x="441" y="90297"/>
                      <a:pt x="155" y="94964"/>
                    </a:cubicBezTo>
                    <a:cubicBezTo>
                      <a:pt x="-226" y="104204"/>
                      <a:pt x="60" y="113538"/>
                      <a:pt x="1394" y="122873"/>
                    </a:cubicBezTo>
                    <a:cubicBezTo>
                      <a:pt x="2346" y="125540"/>
                      <a:pt x="2727" y="127921"/>
                      <a:pt x="3394" y="13030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E94FC1B-9F66-4D83-9602-DFA88866AD34}"/>
                  </a:ext>
                </a:extLst>
              </p:cNvPr>
              <p:cNvSpPr/>
              <p:nvPr/>
            </p:nvSpPr>
            <p:spPr>
              <a:xfrm>
                <a:off x="1998630" y="2318003"/>
                <a:ext cx="65254" cy="162591"/>
              </a:xfrm>
              <a:custGeom>
                <a:avLst/>
                <a:gdLst>
                  <a:gd name="connsiteX0" fmla="*/ 62484 w 65254"/>
                  <a:gd name="connsiteY0" fmla="*/ 162592 h 162591"/>
                  <a:gd name="connsiteX1" fmla="*/ 61627 w 65254"/>
                  <a:gd name="connsiteY1" fmla="*/ 135160 h 162591"/>
                  <a:gd name="connsiteX2" fmla="*/ 48196 w 65254"/>
                  <a:gd name="connsiteY2" fmla="*/ 111442 h 162591"/>
                  <a:gd name="connsiteX3" fmla="*/ 27718 w 65254"/>
                  <a:gd name="connsiteY3" fmla="*/ 93345 h 162591"/>
                  <a:gd name="connsiteX4" fmla="*/ 3238 w 65254"/>
                  <a:gd name="connsiteY4" fmla="*/ 81439 h 162591"/>
                  <a:gd name="connsiteX5" fmla="*/ 952 w 65254"/>
                  <a:gd name="connsiteY5" fmla="*/ 80677 h 162591"/>
                  <a:gd name="connsiteX6" fmla="*/ 1429 w 65254"/>
                  <a:gd name="connsiteY6" fmla="*/ 78296 h 162591"/>
                  <a:gd name="connsiteX7" fmla="*/ 4953 w 65254"/>
                  <a:gd name="connsiteY7" fmla="*/ 60960 h 162591"/>
                  <a:gd name="connsiteX8" fmla="*/ 8858 w 65254"/>
                  <a:gd name="connsiteY8" fmla="*/ 43720 h 162591"/>
                  <a:gd name="connsiteX9" fmla="*/ 9430 w 65254"/>
                  <a:gd name="connsiteY9" fmla="*/ 41529 h 162591"/>
                  <a:gd name="connsiteX10" fmla="*/ 11716 w 65254"/>
                  <a:gd name="connsiteY10" fmla="*/ 41529 h 162591"/>
                  <a:gd name="connsiteX11" fmla="*/ 28003 w 65254"/>
                  <a:gd name="connsiteY11" fmla="*/ 40576 h 162591"/>
                  <a:gd name="connsiteX12" fmla="*/ 43625 w 65254"/>
                  <a:gd name="connsiteY12" fmla="*/ 36671 h 162591"/>
                  <a:gd name="connsiteX13" fmla="*/ 50197 w 65254"/>
                  <a:gd name="connsiteY13" fmla="*/ 32861 h 162591"/>
                  <a:gd name="connsiteX14" fmla="*/ 54769 w 65254"/>
                  <a:gd name="connsiteY14" fmla="*/ 26956 h 162591"/>
                  <a:gd name="connsiteX15" fmla="*/ 58388 w 65254"/>
                  <a:gd name="connsiteY15" fmla="*/ 12001 h 162591"/>
                  <a:gd name="connsiteX16" fmla="*/ 56483 w 65254"/>
                  <a:gd name="connsiteY16" fmla="*/ 5143 h 162591"/>
                  <a:gd name="connsiteX17" fmla="*/ 54388 w 65254"/>
                  <a:gd name="connsiteY17" fmla="*/ 3810 h 162591"/>
                  <a:gd name="connsiteX18" fmla="*/ 52578 w 65254"/>
                  <a:gd name="connsiteY18" fmla="*/ 3905 h 162591"/>
                  <a:gd name="connsiteX19" fmla="*/ 50482 w 65254"/>
                  <a:gd name="connsiteY19" fmla="*/ 4096 h 162591"/>
                  <a:gd name="connsiteX20" fmla="*/ 33719 w 65254"/>
                  <a:gd name="connsiteY20" fmla="*/ 5429 h 162591"/>
                  <a:gd name="connsiteX21" fmla="*/ 0 w 65254"/>
                  <a:gd name="connsiteY21" fmla="*/ 6096 h 162591"/>
                  <a:gd name="connsiteX22" fmla="*/ 33528 w 65254"/>
                  <a:gd name="connsiteY22" fmla="*/ 2762 h 162591"/>
                  <a:gd name="connsiteX23" fmla="*/ 50197 w 65254"/>
                  <a:gd name="connsiteY23" fmla="*/ 476 h 162591"/>
                  <a:gd name="connsiteX24" fmla="*/ 52292 w 65254"/>
                  <a:gd name="connsiteY24" fmla="*/ 191 h 162591"/>
                  <a:gd name="connsiteX25" fmla="*/ 54673 w 65254"/>
                  <a:gd name="connsiteY25" fmla="*/ 0 h 162591"/>
                  <a:gd name="connsiteX26" fmla="*/ 59626 w 65254"/>
                  <a:gd name="connsiteY26" fmla="*/ 2762 h 162591"/>
                  <a:gd name="connsiteX27" fmla="*/ 62675 w 65254"/>
                  <a:gd name="connsiteY27" fmla="*/ 11716 h 162591"/>
                  <a:gd name="connsiteX28" fmla="*/ 59055 w 65254"/>
                  <a:gd name="connsiteY28" fmla="*/ 29242 h 162591"/>
                  <a:gd name="connsiteX29" fmla="*/ 53435 w 65254"/>
                  <a:gd name="connsiteY29" fmla="*/ 36671 h 162591"/>
                  <a:gd name="connsiteX30" fmla="*/ 45625 w 65254"/>
                  <a:gd name="connsiteY30" fmla="*/ 41529 h 162591"/>
                  <a:gd name="connsiteX31" fmla="*/ 28670 w 65254"/>
                  <a:gd name="connsiteY31" fmla="*/ 46006 h 162591"/>
                  <a:gd name="connsiteX32" fmla="*/ 11430 w 65254"/>
                  <a:gd name="connsiteY32" fmla="*/ 47149 h 162591"/>
                  <a:gd name="connsiteX33" fmla="*/ 14288 w 65254"/>
                  <a:gd name="connsiteY33" fmla="*/ 44958 h 162591"/>
                  <a:gd name="connsiteX34" fmla="*/ 6763 w 65254"/>
                  <a:gd name="connsiteY34" fmla="*/ 79248 h 162591"/>
                  <a:gd name="connsiteX35" fmla="*/ 4953 w 65254"/>
                  <a:gd name="connsiteY35" fmla="*/ 76105 h 162591"/>
                  <a:gd name="connsiteX36" fmla="*/ 30480 w 65254"/>
                  <a:gd name="connsiteY36" fmla="*/ 89249 h 162591"/>
                  <a:gd name="connsiteX37" fmla="*/ 51149 w 65254"/>
                  <a:gd name="connsiteY37" fmla="*/ 108966 h 162591"/>
                  <a:gd name="connsiteX38" fmla="*/ 63722 w 65254"/>
                  <a:gd name="connsiteY38" fmla="*/ 134493 h 162591"/>
                  <a:gd name="connsiteX39" fmla="*/ 62484 w 65254"/>
                  <a:gd name="connsiteY39" fmla="*/ 162592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5254" h="162591">
                    <a:moveTo>
                      <a:pt x="62484" y="162592"/>
                    </a:moveTo>
                    <a:cubicBezTo>
                      <a:pt x="64865" y="153448"/>
                      <a:pt x="64389" y="143923"/>
                      <a:pt x="61627" y="135160"/>
                    </a:cubicBezTo>
                    <a:cubicBezTo>
                      <a:pt x="58865" y="126397"/>
                      <a:pt x="54102" y="118396"/>
                      <a:pt x="48196" y="111442"/>
                    </a:cubicBezTo>
                    <a:cubicBezTo>
                      <a:pt x="42386" y="104394"/>
                      <a:pt x="35338" y="98393"/>
                      <a:pt x="27718" y="93345"/>
                    </a:cubicBezTo>
                    <a:cubicBezTo>
                      <a:pt x="20098" y="88297"/>
                      <a:pt x="11906" y="84201"/>
                      <a:pt x="3238" y="81439"/>
                    </a:cubicBezTo>
                    <a:lnTo>
                      <a:pt x="952" y="80677"/>
                    </a:lnTo>
                    <a:lnTo>
                      <a:pt x="1429" y="78296"/>
                    </a:lnTo>
                    <a:cubicBezTo>
                      <a:pt x="2572" y="72485"/>
                      <a:pt x="3715" y="66770"/>
                      <a:pt x="4953" y="60960"/>
                    </a:cubicBezTo>
                    <a:cubicBezTo>
                      <a:pt x="6191" y="55245"/>
                      <a:pt x="7429" y="49435"/>
                      <a:pt x="8858" y="43720"/>
                    </a:cubicBezTo>
                    <a:lnTo>
                      <a:pt x="9430" y="41529"/>
                    </a:lnTo>
                    <a:lnTo>
                      <a:pt x="11716" y="41529"/>
                    </a:lnTo>
                    <a:cubicBezTo>
                      <a:pt x="17050" y="41624"/>
                      <a:pt x="22669" y="41338"/>
                      <a:pt x="28003" y="40576"/>
                    </a:cubicBezTo>
                    <a:cubicBezTo>
                      <a:pt x="33433" y="39814"/>
                      <a:pt x="38767" y="38671"/>
                      <a:pt x="43625" y="36671"/>
                    </a:cubicBezTo>
                    <a:cubicBezTo>
                      <a:pt x="46006" y="35624"/>
                      <a:pt x="48292" y="34385"/>
                      <a:pt x="50197" y="32861"/>
                    </a:cubicBezTo>
                    <a:cubicBezTo>
                      <a:pt x="52006" y="31337"/>
                      <a:pt x="53530" y="29242"/>
                      <a:pt x="54769" y="26956"/>
                    </a:cubicBezTo>
                    <a:cubicBezTo>
                      <a:pt x="57245" y="22479"/>
                      <a:pt x="58674" y="17145"/>
                      <a:pt x="58388" y="12001"/>
                    </a:cubicBezTo>
                    <a:cubicBezTo>
                      <a:pt x="58293" y="9525"/>
                      <a:pt x="57721" y="6858"/>
                      <a:pt x="56483" y="5143"/>
                    </a:cubicBezTo>
                    <a:cubicBezTo>
                      <a:pt x="55817" y="4286"/>
                      <a:pt x="55150" y="3905"/>
                      <a:pt x="54388" y="3810"/>
                    </a:cubicBezTo>
                    <a:cubicBezTo>
                      <a:pt x="54102" y="3810"/>
                      <a:pt x="53245" y="3810"/>
                      <a:pt x="52578" y="3905"/>
                    </a:cubicBezTo>
                    <a:lnTo>
                      <a:pt x="50482" y="4096"/>
                    </a:lnTo>
                    <a:cubicBezTo>
                      <a:pt x="44958" y="4572"/>
                      <a:pt x="39338" y="5048"/>
                      <a:pt x="33719" y="5429"/>
                    </a:cubicBezTo>
                    <a:cubicBezTo>
                      <a:pt x="22479" y="6191"/>
                      <a:pt x="11144" y="6572"/>
                      <a:pt x="0" y="6096"/>
                    </a:cubicBezTo>
                    <a:cubicBezTo>
                      <a:pt x="11240" y="5334"/>
                      <a:pt x="22384" y="4191"/>
                      <a:pt x="33528" y="2762"/>
                    </a:cubicBezTo>
                    <a:lnTo>
                      <a:pt x="50197" y="476"/>
                    </a:lnTo>
                    <a:lnTo>
                      <a:pt x="52292" y="191"/>
                    </a:lnTo>
                    <a:cubicBezTo>
                      <a:pt x="53054" y="95"/>
                      <a:pt x="53530" y="0"/>
                      <a:pt x="54673" y="0"/>
                    </a:cubicBezTo>
                    <a:cubicBezTo>
                      <a:pt x="56769" y="95"/>
                      <a:pt x="58579" y="1429"/>
                      <a:pt x="59626" y="2762"/>
                    </a:cubicBezTo>
                    <a:cubicBezTo>
                      <a:pt x="61722" y="5620"/>
                      <a:pt x="62389" y="8668"/>
                      <a:pt x="62675" y="11716"/>
                    </a:cubicBezTo>
                    <a:cubicBezTo>
                      <a:pt x="63151" y="17812"/>
                      <a:pt x="61913" y="23908"/>
                      <a:pt x="59055" y="29242"/>
                    </a:cubicBezTo>
                    <a:cubicBezTo>
                      <a:pt x="57626" y="31909"/>
                      <a:pt x="55912" y="34576"/>
                      <a:pt x="53435" y="36671"/>
                    </a:cubicBezTo>
                    <a:cubicBezTo>
                      <a:pt x="51054" y="38767"/>
                      <a:pt x="48387" y="40291"/>
                      <a:pt x="45625" y="41529"/>
                    </a:cubicBezTo>
                    <a:cubicBezTo>
                      <a:pt x="40100" y="43910"/>
                      <a:pt x="34385" y="45149"/>
                      <a:pt x="28670" y="46006"/>
                    </a:cubicBezTo>
                    <a:cubicBezTo>
                      <a:pt x="22955" y="46768"/>
                      <a:pt x="17240" y="47149"/>
                      <a:pt x="11430" y="47149"/>
                    </a:cubicBezTo>
                    <a:lnTo>
                      <a:pt x="14288" y="44958"/>
                    </a:lnTo>
                    <a:cubicBezTo>
                      <a:pt x="11621" y="56293"/>
                      <a:pt x="9049" y="67818"/>
                      <a:pt x="6763" y="79248"/>
                    </a:cubicBezTo>
                    <a:lnTo>
                      <a:pt x="4953" y="76105"/>
                    </a:lnTo>
                    <a:cubicBezTo>
                      <a:pt x="14097" y="79153"/>
                      <a:pt x="22669" y="83725"/>
                      <a:pt x="30480" y="89249"/>
                    </a:cubicBezTo>
                    <a:cubicBezTo>
                      <a:pt x="38290" y="94774"/>
                      <a:pt x="45339" y="101441"/>
                      <a:pt x="51149" y="108966"/>
                    </a:cubicBezTo>
                    <a:cubicBezTo>
                      <a:pt x="56959" y="116586"/>
                      <a:pt x="61531" y="125158"/>
                      <a:pt x="63722" y="134493"/>
                    </a:cubicBezTo>
                    <a:cubicBezTo>
                      <a:pt x="66103" y="143828"/>
                      <a:pt x="65723" y="153829"/>
                      <a:pt x="62484" y="162592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4207B8C-978F-4D7F-87FA-50BD63441E30}"/>
                  </a:ext>
                </a:extLst>
              </p:cNvPr>
              <p:cNvSpPr/>
              <p:nvPr/>
            </p:nvSpPr>
            <p:spPr>
              <a:xfrm>
                <a:off x="2044981" y="2292762"/>
                <a:ext cx="5691" cy="27812"/>
              </a:xfrm>
              <a:custGeom>
                <a:avLst/>
                <a:gdLst>
                  <a:gd name="connsiteX0" fmla="*/ 2226 w 5691"/>
                  <a:gd name="connsiteY0" fmla="*/ 27813 h 27812"/>
                  <a:gd name="connsiteX1" fmla="*/ 322 w 5691"/>
                  <a:gd name="connsiteY1" fmla="*/ 20764 h 27812"/>
                  <a:gd name="connsiteX2" fmla="*/ 36 w 5691"/>
                  <a:gd name="connsiteY2" fmla="*/ 13811 h 27812"/>
                  <a:gd name="connsiteX3" fmla="*/ 893 w 5691"/>
                  <a:gd name="connsiteY3" fmla="*/ 6858 h 27812"/>
                  <a:gd name="connsiteX4" fmla="*/ 3465 w 5691"/>
                  <a:gd name="connsiteY4" fmla="*/ 0 h 27812"/>
                  <a:gd name="connsiteX5" fmla="*/ 5370 w 5691"/>
                  <a:gd name="connsiteY5" fmla="*/ 7048 h 27812"/>
                  <a:gd name="connsiteX6" fmla="*/ 5655 w 5691"/>
                  <a:gd name="connsiteY6" fmla="*/ 14002 h 27812"/>
                  <a:gd name="connsiteX7" fmla="*/ 4703 w 5691"/>
                  <a:gd name="connsiteY7" fmla="*/ 20860 h 27812"/>
                  <a:gd name="connsiteX8" fmla="*/ 2226 w 5691"/>
                  <a:gd name="connsiteY8" fmla="*/ 27813 h 27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91" h="27812">
                    <a:moveTo>
                      <a:pt x="2226" y="27813"/>
                    </a:moveTo>
                    <a:cubicBezTo>
                      <a:pt x="1179" y="25432"/>
                      <a:pt x="607" y="23146"/>
                      <a:pt x="322" y="20764"/>
                    </a:cubicBezTo>
                    <a:cubicBezTo>
                      <a:pt x="36" y="18478"/>
                      <a:pt x="-60" y="16097"/>
                      <a:pt x="36" y="13811"/>
                    </a:cubicBezTo>
                    <a:cubicBezTo>
                      <a:pt x="131" y="11525"/>
                      <a:pt x="417" y="9239"/>
                      <a:pt x="893" y="6858"/>
                    </a:cubicBezTo>
                    <a:cubicBezTo>
                      <a:pt x="1464" y="4572"/>
                      <a:pt x="2131" y="2286"/>
                      <a:pt x="3465" y="0"/>
                    </a:cubicBezTo>
                    <a:cubicBezTo>
                      <a:pt x="4512" y="2381"/>
                      <a:pt x="5084" y="4667"/>
                      <a:pt x="5370" y="7048"/>
                    </a:cubicBezTo>
                    <a:cubicBezTo>
                      <a:pt x="5655" y="9430"/>
                      <a:pt x="5751" y="11716"/>
                      <a:pt x="5655" y="14002"/>
                    </a:cubicBezTo>
                    <a:cubicBezTo>
                      <a:pt x="5560" y="16288"/>
                      <a:pt x="5274" y="18574"/>
                      <a:pt x="4703" y="20860"/>
                    </a:cubicBezTo>
                    <a:cubicBezTo>
                      <a:pt x="4227" y="23241"/>
                      <a:pt x="3560" y="25527"/>
                      <a:pt x="2226" y="2781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8157972-3F4E-474A-940D-AED15AA83F2E}"/>
                  </a:ext>
                </a:extLst>
              </p:cNvPr>
              <p:cNvSpPr/>
              <p:nvPr/>
            </p:nvSpPr>
            <p:spPr>
              <a:xfrm>
                <a:off x="2031110" y="2357056"/>
                <a:ext cx="14881" cy="53851"/>
              </a:xfrm>
              <a:custGeom>
                <a:avLst/>
                <a:gdLst>
                  <a:gd name="connsiteX0" fmla="*/ 0 w 14881"/>
                  <a:gd name="connsiteY0" fmla="*/ 53530 h 53851"/>
                  <a:gd name="connsiteX1" fmla="*/ 2667 w 14881"/>
                  <a:gd name="connsiteY1" fmla="*/ 51911 h 53851"/>
                  <a:gd name="connsiteX2" fmla="*/ 4001 w 14881"/>
                  <a:gd name="connsiteY2" fmla="*/ 48863 h 53851"/>
                  <a:gd name="connsiteX3" fmla="*/ 5620 w 14881"/>
                  <a:gd name="connsiteY3" fmla="*/ 42100 h 53851"/>
                  <a:gd name="connsiteX4" fmla="*/ 7906 w 14881"/>
                  <a:gd name="connsiteY4" fmla="*/ 28194 h 53851"/>
                  <a:gd name="connsiteX5" fmla="*/ 10382 w 14881"/>
                  <a:gd name="connsiteY5" fmla="*/ 14097 h 53851"/>
                  <a:gd name="connsiteX6" fmla="*/ 14002 w 14881"/>
                  <a:gd name="connsiteY6" fmla="*/ 0 h 53851"/>
                  <a:gd name="connsiteX7" fmla="*/ 14859 w 14881"/>
                  <a:gd name="connsiteY7" fmla="*/ 14573 h 53851"/>
                  <a:gd name="connsiteX8" fmla="*/ 13621 w 14881"/>
                  <a:gd name="connsiteY8" fmla="*/ 29051 h 53851"/>
                  <a:gd name="connsiteX9" fmla="*/ 10001 w 14881"/>
                  <a:gd name="connsiteY9" fmla="*/ 43339 h 53851"/>
                  <a:gd name="connsiteX10" fmla="*/ 6572 w 14881"/>
                  <a:gd name="connsiteY10" fmla="*/ 50101 h 53851"/>
                  <a:gd name="connsiteX11" fmla="*/ 3810 w 14881"/>
                  <a:gd name="connsiteY11" fmla="*/ 52959 h 53851"/>
                  <a:gd name="connsiteX12" fmla="*/ 1905 w 14881"/>
                  <a:gd name="connsiteY12" fmla="*/ 53816 h 53851"/>
                  <a:gd name="connsiteX13" fmla="*/ 0 w 14881"/>
                  <a:gd name="connsiteY13" fmla="*/ 53530 h 53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881" h="53851">
                    <a:moveTo>
                      <a:pt x="0" y="53530"/>
                    </a:moveTo>
                    <a:cubicBezTo>
                      <a:pt x="1238" y="53530"/>
                      <a:pt x="2096" y="52768"/>
                      <a:pt x="2667" y="51911"/>
                    </a:cubicBezTo>
                    <a:cubicBezTo>
                      <a:pt x="3239" y="51054"/>
                      <a:pt x="3715" y="50006"/>
                      <a:pt x="4001" y="48863"/>
                    </a:cubicBezTo>
                    <a:cubicBezTo>
                      <a:pt x="4763" y="46768"/>
                      <a:pt x="5144" y="44482"/>
                      <a:pt x="5620" y="42100"/>
                    </a:cubicBezTo>
                    <a:cubicBezTo>
                      <a:pt x="6477" y="37528"/>
                      <a:pt x="7144" y="32861"/>
                      <a:pt x="7906" y="28194"/>
                    </a:cubicBezTo>
                    <a:cubicBezTo>
                      <a:pt x="8668" y="23527"/>
                      <a:pt x="9430" y="18859"/>
                      <a:pt x="10382" y="14097"/>
                    </a:cubicBezTo>
                    <a:cubicBezTo>
                      <a:pt x="11335" y="9430"/>
                      <a:pt x="12383" y="4667"/>
                      <a:pt x="14002" y="0"/>
                    </a:cubicBezTo>
                    <a:cubicBezTo>
                      <a:pt x="14764" y="4858"/>
                      <a:pt x="14954" y="9811"/>
                      <a:pt x="14859" y="14573"/>
                    </a:cubicBezTo>
                    <a:cubicBezTo>
                      <a:pt x="14764" y="19431"/>
                      <a:pt x="14383" y="24289"/>
                      <a:pt x="13621" y="29051"/>
                    </a:cubicBezTo>
                    <a:cubicBezTo>
                      <a:pt x="12859" y="33814"/>
                      <a:pt x="11811" y="38671"/>
                      <a:pt x="10001" y="43339"/>
                    </a:cubicBezTo>
                    <a:cubicBezTo>
                      <a:pt x="9144" y="45625"/>
                      <a:pt x="8001" y="47911"/>
                      <a:pt x="6572" y="50101"/>
                    </a:cubicBezTo>
                    <a:cubicBezTo>
                      <a:pt x="5810" y="51149"/>
                      <a:pt x="4953" y="52197"/>
                      <a:pt x="3810" y="52959"/>
                    </a:cubicBezTo>
                    <a:cubicBezTo>
                      <a:pt x="3239" y="53340"/>
                      <a:pt x="2572" y="53626"/>
                      <a:pt x="1905" y="53816"/>
                    </a:cubicBezTo>
                    <a:cubicBezTo>
                      <a:pt x="1238" y="53911"/>
                      <a:pt x="572" y="53816"/>
                      <a:pt x="0" y="5353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69CE57D-2415-43FA-99A0-BCAE70DF6228}"/>
                  </a:ext>
                </a:extLst>
              </p:cNvPr>
              <p:cNvSpPr/>
              <p:nvPr/>
            </p:nvSpPr>
            <p:spPr>
              <a:xfrm>
                <a:off x="2041005" y="2292571"/>
                <a:ext cx="48779" cy="117231"/>
              </a:xfrm>
              <a:custGeom>
                <a:avLst/>
                <a:gdLst>
                  <a:gd name="connsiteX0" fmla="*/ 12 w 48779"/>
                  <a:gd name="connsiteY0" fmla="*/ 100965 h 117231"/>
                  <a:gd name="connsiteX1" fmla="*/ 6203 w 48779"/>
                  <a:gd name="connsiteY1" fmla="*/ 109347 h 117231"/>
                  <a:gd name="connsiteX2" fmla="*/ 16109 w 48779"/>
                  <a:gd name="connsiteY2" fmla="*/ 112967 h 117231"/>
                  <a:gd name="connsiteX3" fmla="*/ 26396 w 48779"/>
                  <a:gd name="connsiteY3" fmla="*/ 113062 h 117231"/>
                  <a:gd name="connsiteX4" fmla="*/ 34207 w 48779"/>
                  <a:gd name="connsiteY4" fmla="*/ 108585 h 117231"/>
                  <a:gd name="connsiteX5" fmla="*/ 33826 w 48779"/>
                  <a:gd name="connsiteY5" fmla="*/ 109633 h 117231"/>
                  <a:gd name="connsiteX6" fmla="*/ 35254 w 48779"/>
                  <a:gd name="connsiteY6" fmla="*/ 95917 h 117231"/>
                  <a:gd name="connsiteX7" fmla="*/ 36778 w 48779"/>
                  <a:gd name="connsiteY7" fmla="*/ 82201 h 117231"/>
                  <a:gd name="connsiteX8" fmla="*/ 38398 w 48779"/>
                  <a:gd name="connsiteY8" fmla="*/ 68485 h 117231"/>
                  <a:gd name="connsiteX9" fmla="*/ 40112 w 48779"/>
                  <a:gd name="connsiteY9" fmla="*/ 54769 h 117231"/>
                  <a:gd name="connsiteX10" fmla="*/ 44017 w 48779"/>
                  <a:gd name="connsiteY10" fmla="*/ 27337 h 117231"/>
                  <a:gd name="connsiteX11" fmla="*/ 48780 w 48779"/>
                  <a:gd name="connsiteY11" fmla="*/ 0 h 117231"/>
                  <a:gd name="connsiteX12" fmla="*/ 47637 w 48779"/>
                  <a:gd name="connsiteY12" fmla="*/ 27718 h 117231"/>
                  <a:gd name="connsiteX13" fmla="*/ 45446 w 48779"/>
                  <a:gd name="connsiteY13" fmla="*/ 55340 h 117231"/>
                  <a:gd name="connsiteX14" fmla="*/ 44017 w 48779"/>
                  <a:gd name="connsiteY14" fmla="*/ 69151 h 117231"/>
                  <a:gd name="connsiteX15" fmla="*/ 42398 w 48779"/>
                  <a:gd name="connsiteY15" fmla="*/ 82867 h 117231"/>
                  <a:gd name="connsiteX16" fmla="*/ 38683 w 48779"/>
                  <a:gd name="connsiteY16" fmla="*/ 110300 h 117231"/>
                  <a:gd name="connsiteX17" fmla="*/ 38588 w 48779"/>
                  <a:gd name="connsiteY17" fmla="*/ 110966 h 117231"/>
                  <a:gd name="connsiteX18" fmla="*/ 38302 w 48779"/>
                  <a:gd name="connsiteY18" fmla="*/ 111347 h 117231"/>
                  <a:gd name="connsiteX19" fmla="*/ 33159 w 48779"/>
                  <a:gd name="connsiteY19" fmla="*/ 115443 h 117231"/>
                  <a:gd name="connsiteX20" fmla="*/ 27253 w 48779"/>
                  <a:gd name="connsiteY20" fmla="*/ 117062 h 117231"/>
                  <a:gd name="connsiteX21" fmla="*/ 15633 w 48779"/>
                  <a:gd name="connsiteY21" fmla="*/ 115919 h 117231"/>
                  <a:gd name="connsiteX22" fmla="*/ 5441 w 48779"/>
                  <a:gd name="connsiteY22" fmla="*/ 110680 h 117231"/>
                  <a:gd name="connsiteX23" fmla="*/ 1631 w 48779"/>
                  <a:gd name="connsiteY23" fmla="*/ 106299 h 117231"/>
                  <a:gd name="connsiteX24" fmla="*/ 12 w 48779"/>
                  <a:gd name="connsiteY24" fmla="*/ 100965 h 11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779" h="117231">
                    <a:moveTo>
                      <a:pt x="12" y="100965"/>
                    </a:moveTo>
                    <a:cubicBezTo>
                      <a:pt x="488" y="104775"/>
                      <a:pt x="3250" y="107442"/>
                      <a:pt x="6203" y="109347"/>
                    </a:cubicBezTo>
                    <a:cubicBezTo>
                      <a:pt x="9251" y="111252"/>
                      <a:pt x="12680" y="112300"/>
                      <a:pt x="16109" y="112967"/>
                    </a:cubicBezTo>
                    <a:cubicBezTo>
                      <a:pt x="19538" y="113633"/>
                      <a:pt x="23158" y="113729"/>
                      <a:pt x="26396" y="113062"/>
                    </a:cubicBezTo>
                    <a:cubicBezTo>
                      <a:pt x="29730" y="112490"/>
                      <a:pt x="32683" y="110966"/>
                      <a:pt x="34207" y="108585"/>
                    </a:cubicBezTo>
                    <a:lnTo>
                      <a:pt x="33826" y="109633"/>
                    </a:lnTo>
                    <a:lnTo>
                      <a:pt x="35254" y="95917"/>
                    </a:lnTo>
                    <a:lnTo>
                      <a:pt x="36778" y="82201"/>
                    </a:lnTo>
                    <a:cubicBezTo>
                      <a:pt x="37255" y="77629"/>
                      <a:pt x="37826" y="73057"/>
                      <a:pt x="38398" y="68485"/>
                    </a:cubicBezTo>
                    <a:cubicBezTo>
                      <a:pt x="38969" y="63913"/>
                      <a:pt x="39445" y="59341"/>
                      <a:pt x="40112" y="54769"/>
                    </a:cubicBezTo>
                    <a:cubicBezTo>
                      <a:pt x="41255" y="45625"/>
                      <a:pt x="42589" y="36481"/>
                      <a:pt x="44017" y="27337"/>
                    </a:cubicBezTo>
                    <a:cubicBezTo>
                      <a:pt x="45446" y="18193"/>
                      <a:pt x="46970" y="9144"/>
                      <a:pt x="48780" y="0"/>
                    </a:cubicBezTo>
                    <a:cubicBezTo>
                      <a:pt x="48685" y="9239"/>
                      <a:pt x="48208" y="18479"/>
                      <a:pt x="47637" y="27718"/>
                    </a:cubicBezTo>
                    <a:cubicBezTo>
                      <a:pt x="47065" y="36957"/>
                      <a:pt x="46303" y="46101"/>
                      <a:pt x="45446" y="55340"/>
                    </a:cubicBezTo>
                    <a:cubicBezTo>
                      <a:pt x="45065" y="59912"/>
                      <a:pt x="44494" y="64484"/>
                      <a:pt x="44017" y="69151"/>
                    </a:cubicBezTo>
                    <a:cubicBezTo>
                      <a:pt x="43541" y="73723"/>
                      <a:pt x="43065" y="78296"/>
                      <a:pt x="42398" y="82867"/>
                    </a:cubicBezTo>
                    <a:cubicBezTo>
                      <a:pt x="41350" y="92012"/>
                      <a:pt x="40017" y="101155"/>
                      <a:pt x="38683" y="110300"/>
                    </a:cubicBezTo>
                    <a:lnTo>
                      <a:pt x="38588" y="110966"/>
                    </a:lnTo>
                    <a:lnTo>
                      <a:pt x="38302" y="111347"/>
                    </a:lnTo>
                    <a:cubicBezTo>
                      <a:pt x="36969" y="113157"/>
                      <a:pt x="35064" y="114586"/>
                      <a:pt x="33159" y="115443"/>
                    </a:cubicBezTo>
                    <a:cubicBezTo>
                      <a:pt x="31254" y="116300"/>
                      <a:pt x="29158" y="116776"/>
                      <a:pt x="27253" y="117062"/>
                    </a:cubicBezTo>
                    <a:cubicBezTo>
                      <a:pt x="23253" y="117538"/>
                      <a:pt x="19348" y="116967"/>
                      <a:pt x="15633" y="115919"/>
                    </a:cubicBezTo>
                    <a:cubicBezTo>
                      <a:pt x="11918" y="114871"/>
                      <a:pt x="8394" y="113157"/>
                      <a:pt x="5441" y="110680"/>
                    </a:cubicBezTo>
                    <a:cubicBezTo>
                      <a:pt x="4012" y="109442"/>
                      <a:pt x="2679" y="108013"/>
                      <a:pt x="1631" y="106299"/>
                    </a:cubicBezTo>
                    <a:cubicBezTo>
                      <a:pt x="393" y="104680"/>
                      <a:pt x="-83" y="102775"/>
                      <a:pt x="12" y="100965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2C624DB-0081-4351-A533-F92A28F74AE6}"/>
                  </a:ext>
                </a:extLst>
              </p:cNvPr>
              <p:cNvSpPr/>
              <p:nvPr/>
            </p:nvSpPr>
            <p:spPr>
              <a:xfrm>
                <a:off x="2077102" y="2303811"/>
                <a:ext cx="46306" cy="105632"/>
              </a:xfrm>
              <a:custGeom>
                <a:avLst/>
                <a:gdLst>
                  <a:gd name="connsiteX0" fmla="*/ 15 w 46306"/>
                  <a:gd name="connsiteY0" fmla="*/ 97441 h 105632"/>
                  <a:gd name="connsiteX1" fmla="*/ 2777 w 46306"/>
                  <a:gd name="connsiteY1" fmla="*/ 100298 h 105632"/>
                  <a:gd name="connsiteX2" fmla="*/ 6682 w 46306"/>
                  <a:gd name="connsiteY2" fmla="*/ 101632 h 105632"/>
                  <a:gd name="connsiteX3" fmla="*/ 14874 w 46306"/>
                  <a:gd name="connsiteY3" fmla="*/ 102584 h 105632"/>
                  <a:gd name="connsiteX4" fmla="*/ 22875 w 46306"/>
                  <a:gd name="connsiteY4" fmla="*/ 101727 h 105632"/>
                  <a:gd name="connsiteX5" fmla="*/ 29542 w 46306"/>
                  <a:gd name="connsiteY5" fmla="*/ 98489 h 105632"/>
                  <a:gd name="connsiteX6" fmla="*/ 32590 w 46306"/>
                  <a:gd name="connsiteY6" fmla="*/ 92583 h 105632"/>
                  <a:gd name="connsiteX7" fmla="*/ 33352 w 46306"/>
                  <a:gd name="connsiteY7" fmla="*/ 84201 h 105632"/>
                  <a:gd name="connsiteX8" fmla="*/ 35162 w 46306"/>
                  <a:gd name="connsiteY8" fmla="*/ 67246 h 105632"/>
                  <a:gd name="connsiteX9" fmla="*/ 37353 w 46306"/>
                  <a:gd name="connsiteY9" fmla="*/ 50387 h 105632"/>
                  <a:gd name="connsiteX10" fmla="*/ 39924 w 46306"/>
                  <a:gd name="connsiteY10" fmla="*/ 33528 h 105632"/>
                  <a:gd name="connsiteX11" fmla="*/ 46306 w 46306"/>
                  <a:gd name="connsiteY11" fmla="*/ 0 h 105632"/>
                  <a:gd name="connsiteX12" fmla="*/ 44401 w 46306"/>
                  <a:gd name="connsiteY12" fmla="*/ 34100 h 105632"/>
                  <a:gd name="connsiteX13" fmla="*/ 42782 w 46306"/>
                  <a:gd name="connsiteY13" fmla="*/ 51054 h 105632"/>
                  <a:gd name="connsiteX14" fmla="*/ 40877 w 46306"/>
                  <a:gd name="connsiteY14" fmla="*/ 68008 h 105632"/>
                  <a:gd name="connsiteX15" fmla="*/ 38686 w 46306"/>
                  <a:gd name="connsiteY15" fmla="*/ 84868 h 105632"/>
                  <a:gd name="connsiteX16" fmla="*/ 37543 w 46306"/>
                  <a:gd name="connsiteY16" fmla="*/ 93345 h 105632"/>
                  <a:gd name="connsiteX17" fmla="*/ 35829 w 46306"/>
                  <a:gd name="connsiteY17" fmla="*/ 98108 h 105632"/>
                  <a:gd name="connsiteX18" fmla="*/ 32400 w 46306"/>
                  <a:gd name="connsiteY18" fmla="*/ 101918 h 105632"/>
                  <a:gd name="connsiteX19" fmla="*/ 23637 w 46306"/>
                  <a:gd name="connsiteY19" fmla="*/ 105346 h 105632"/>
                  <a:gd name="connsiteX20" fmla="*/ 14683 w 46306"/>
                  <a:gd name="connsiteY20" fmla="*/ 105346 h 105632"/>
                  <a:gd name="connsiteX21" fmla="*/ 6206 w 46306"/>
                  <a:gd name="connsiteY21" fmla="*/ 103061 h 105632"/>
                  <a:gd name="connsiteX22" fmla="*/ 2396 w 46306"/>
                  <a:gd name="connsiteY22" fmla="*/ 100965 h 105632"/>
                  <a:gd name="connsiteX23" fmla="*/ 777 w 46306"/>
                  <a:gd name="connsiteY23" fmla="*/ 99441 h 105632"/>
                  <a:gd name="connsiteX24" fmla="*/ 15 w 46306"/>
                  <a:gd name="connsiteY24" fmla="*/ 97441 h 10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306" h="105632">
                    <a:moveTo>
                      <a:pt x="15" y="97441"/>
                    </a:moveTo>
                    <a:cubicBezTo>
                      <a:pt x="205" y="98870"/>
                      <a:pt x="1539" y="99727"/>
                      <a:pt x="2777" y="100298"/>
                    </a:cubicBezTo>
                    <a:cubicBezTo>
                      <a:pt x="4015" y="100870"/>
                      <a:pt x="5349" y="101346"/>
                      <a:pt x="6682" y="101632"/>
                    </a:cubicBezTo>
                    <a:cubicBezTo>
                      <a:pt x="9349" y="102299"/>
                      <a:pt x="12111" y="102584"/>
                      <a:pt x="14874" y="102584"/>
                    </a:cubicBezTo>
                    <a:cubicBezTo>
                      <a:pt x="17636" y="102584"/>
                      <a:pt x="20303" y="102394"/>
                      <a:pt x="22875" y="101727"/>
                    </a:cubicBezTo>
                    <a:cubicBezTo>
                      <a:pt x="25446" y="101060"/>
                      <a:pt x="27828" y="100108"/>
                      <a:pt x="29542" y="98489"/>
                    </a:cubicBezTo>
                    <a:cubicBezTo>
                      <a:pt x="31257" y="96965"/>
                      <a:pt x="32304" y="94869"/>
                      <a:pt x="32590" y="92583"/>
                    </a:cubicBezTo>
                    <a:lnTo>
                      <a:pt x="33352" y="84201"/>
                    </a:lnTo>
                    <a:lnTo>
                      <a:pt x="35162" y="67246"/>
                    </a:lnTo>
                    <a:lnTo>
                      <a:pt x="37353" y="50387"/>
                    </a:lnTo>
                    <a:cubicBezTo>
                      <a:pt x="38210" y="44768"/>
                      <a:pt x="38972" y="39148"/>
                      <a:pt x="39924" y="33528"/>
                    </a:cubicBezTo>
                    <a:cubicBezTo>
                      <a:pt x="41734" y="22289"/>
                      <a:pt x="43734" y="11144"/>
                      <a:pt x="46306" y="0"/>
                    </a:cubicBezTo>
                    <a:cubicBezTo>
                      <a:pt x="46116" y="11430"/>
                      <a:pt x="45354" y="22765"/>
                      <a:pt x="44401" y="34100"/>
                    </a:cubicBezTo>
                    <a:cubicBezTo>
                      <a:pt x="44020" y="39719"/>
                      <a:pt x="43353" y="45434"/>
                      <a:pt x="42782" y="51054"/>
                    </a:cubicBezTo>
                    <a:lnTo>
                      <a:pt x="40877" y="68008"/>
                    </a:lnTo>
                    <a:lnTo>
                      <a:pt x="38686" y="84868"/>
                    </a:lnTo>
                    <a:lnTo>
                      <a:pt x="37543" y="93345"/>
                    </a:lnTo>
                    <a:cubicBezTo>
                      <a:pt x="37257" y="94964"/>
                      <a:pt x="36686" y="96679"/>
                      <a:pt x="35829" y="98108"/>
                    </a:cubicBezTo>
                    <a:cubicBezTo>
                      <a:pt x="34971" y="99632"/>
                      <a:pt x="33733" y="100870"/>
                      <a:pt x="32400" y="101918"/>
                    </a:cubicBezTo>
                    <a:cubicBezTo>
                      <a:pt x="29733" y="103918"/>
                      <a:pt x="26589" y="104966"/>
                      <a:pt x="23637" y="105346"/>
                    </a:cubicBezTo>
                    <a:cubicBezTo>
                      <a:pt x="20589" y="105728"/>
                      <a:pt x="17636" y="105728"/>
                      <a:pt x="14683" y="105346"/>
                    </a:cubicBezTo>
                    <a:cubicBezTo>
                      <a:pt x="11730" y="104966"/>
                      <a:pt x="8873" y="104204"/>
                      <a:pt x="6206" y="103061"/>
                    </a:cubicBezTo>
                    <a:cubicBezTo>
                      <a:pt x="4872" y="102489"/>
                      <a:pt x="3539" y="101822"/>
                      <a:pt x="2396" y="100965"/>
                    </a:cubicBezTo>
                    <a:cubicBezTo>
                      <a:pt x="1824" y="100489"/>
                      <a:pt x="1253" y="100013"/>
                      <a:pt x="777" y="99441"/>
                    </a:cubicBezTo>
                    <a:cubicBezTo>
                      <a:pt x="300" y="98965"/>
                      <a:pt x="-81" y="98203"/>
                      <a:pt x="15" y="9744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F94EA53-9E95-45AF-9C34-DEFFA5EF1F10}"/>
                  </a:ext>
                </a:extLst>
              </p:cNvPr>
              <p:cNvSpPr/>
              <p:nvPr/>
            </p:nvSpPr>
            <p:spPr>
              <a:xfrm>
                <a:off x="2111787" y="2313416"/>
                <a:ext cx="53339" cy="89168"/>
              </a:xfrm>
              <a:custGeom>
                <a:avLst/>
                <a:gdLst>
                  <a:gd name="connsiteX0" fmla="*/ 0 w 53339"/>
                  <a:gd name="connsiteY0" fmla="*/ 82311 h 89168"/>
                  <a:gd name="connsiteX1" fmla="*/ 2191 w 53339"/>
                  <a:gd name="connsiteY1" fmla="*/ 85168 h 89168"/>
                  <a:gd name="connsiteX2" fmla="*/ 5620 w 53339"/>
                  <a:gd name="connsiteY2" fmla="*/ 86502 h 89168"/>
                  <a:gd name="connsiteX3" fmla="*/ 12954 w 53339"/>
                  <a:gd name="connsiteY3" fmla="*/ 86597 h 89168"/>
                  <a:gd name="connsiteX4" fmla="*/ 25336 w 53339"/>
                  <a:gd name="connsiteY4" fmla="*/ 80215 h 89168"/>
                  <a:gd name="connsiteX5" fmla="*/ 28765 w 53339"/>
                  <a:gd name="connsiteY5" fmla="*/ 74405 h 89168"/>
                  <a:gd name="connsiteX6" fmla="*/ 29527 w 53339"/>
                  <a:gd name="connsiteY6" fmla="*/ 71071 h 89168"/>
                  <a:gd name="connsiteX7" fmla="*/ 30099 w 53339"/>
                  <a:gd name="connsiteY7" fmla="*/ 67261 h 89168"/>
                  <a:gd name="connsiteX8" fmla="*/ 32385 w 53339"/>
                  <a:gd name="connsiteY8" fmla="*/ 52021 h 89168"/>
                  <a:gd name="connsiteX9" fmla="*/ 37624 w 53339"/>
                  <a:gd name="connsiteY9" fmla="*/ 21446 h 89168"/>
                  <a:gd name="connsiteX10" fmla="*/ 41719 w 53339"/>
                  <a:gd name="connsiteY10" fmla="*/ 6206 h 89168"/>
                  <a:gd name="connsiteX11" fmla="*/ 43624 w 53339"/>
                  <a:gd name="connsiteY11" fmla="*/ 2491 h 89168"/>
                  <a:gd name="connsiteX12" fmla="*/ 45148 w 53339"/>
                  <a:gd name="connsiteY12" fmla="*/ 777 h 89168"/>
                  <a:gd name="connsiteX13" fmla="*/ 47530 w 53339"/>
                  <a:gd name="connsiteY13" fmla="*/ 15 h 89168"/>
                  <a:gd name="connsiteX14" fmla="*/ 51149 w 53339"/>
                  <a:gd name="connsiteY14" fmla="*/ 2301 h 89168"/>
                  <a:gd name="connsiteX15" fmla="*/ 53340 w 53339"/>
                  <a:gd name="connsiteY15" fmla="*/ 5539 h 89168"/>
                  <a:gd name="connsiteX16" fmla="*/ 50578 w 53339"/>
                  <a:gd name="connsiteY16" fmla="*/ 2872 h 89168"/>
                  <a:gd name="connsiteX17" fmla="*/ 47530 w 53339"/>
                  <a:gd name="connsiteY17" fmla="*/ 1539 h 89168"/>
                  <a:gd name="connsiteX18" fmla="*/ 45530 w 53339"/>
                  <a:gd name="connsiteY18" fmla="*/ 3539 h 89168"/>
                  <a:gd name="connsiteX19" fmla="*/ 44386 w 53339"/>
                  <a:gd name="connsiteY19" fmla="*/ 6968 h 89168"/>
                  <a:gd name="connsiteX20" fmla="*/ 42005 w 53339"/>
                  <a:gd name="connsiteY20" fmla="*/ 22017 h 89168"/>
                  <a:gd name="connsiteX21" fmla="*/ 40100 w 53339"/>
                  <a:gd name="connsiteY21" fmla="*/ 37353 h 89168"/>
                  <a:gd name="connsiteX22" fmla="*/ 37910 w 53339"/>
                  <a:gd name="connsiteY22" fmla="*/ 52688 h 89168"/>
                  <a:gd name="connsiteX23" fmla="*/ 35243 w 53339"/>
                  <a:gd name="connsiteY23" fmla="*/ 68023 h 89168"/>
                  <a:gd name="connsiteX24" fmla="*/ 34481 w 53339"/>
                  <a:gd name="connsiteY24" fmla="*/ 71833 h 89168"/>
                  <a:gd name="connsiteX25" fmla="*/ 33242 w 53339"/>
                  <a:gd name="connsiteY25" fmla="*/ 76024 h 89168"/>
                  <a:gd name="connsiteX26" fmla="*/ 28289 w 53339"/>
                  <a:gd name="connsiteY26" fmla="*/ 83168 h 89168"/>
                  <a:gd name="connsiteX27" fmla="*/ 12954 w 53339"/>
                  <a:gd name="connsiteY27" fmla="*/ 89169 h 89168"/>
                  <a:gd name="connsiteX28" fmla="*/ 4953 w 53339"/>
                  <a:gd name="connsiteY28" fmla="*/ 87835 h 89168"/>
                  <a:gd name="connsiteX29" fmla="*/ 1524 w 53339"/>
                  <a:gd name="connsiteY29" fmla="*/ 85740 h 89168"/>
                  <a:gd name="connsiteX30" fmla="*/ 0 w 53339"/>
                  <a:gd name="connsiteY30" fmla="*/ 82311 h 89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3339" h="89168">
                    <a:moveTo>
                      <a:pt x="0" y="82311"/>
                    </a:moveTo>
                    <a:cubicBezTo>
                      <a:pt x="286" y="83549"/>
                      <a:pt x="1143" y="84597"/>
                      <a:pt x="2191" y="85168"/>
                    </a:cubicBezTo>
                    <a:cubicBezTo>
                      <a:pt x="3239" y="85835"/>
                      <a:pt x="4381" y="86216"/>
                      <a:pt x="5620" y="86502"/>
                    </a:cubicBezTo>
                    <a:cubicBezTo>
                      <a:pt x="8001" y="86978"/>
                      <a:pt x="10477" y="86978"/>
                      <a:pt x="12954" y="86597"/>
                    </a:cubicBezTo>
                    <a:cubicBezTo>
                      <a:pt x="17812" y="85835"/>
                      <a:pt x="22289" y="83644"/>
                      <a:pt x="25336" y="80215"/>
                    </a:cubicBezTo>
                    <a:cubicBezTo>
                      <a:pt x="26860" y="78501"/>
                      <a:pt x="28003" y="76596"/>
                      <a:pt x="28765" y="74405"/>
                    </a:cubicBezTo>
                    <a:cubicBezTo>
                      <a:pt x="29147" y="73357"/>
                      <a:pt x="29432" y="72214"/>
                      <a:pt x="29527" y="71071"/>
                    </a:cubicBezTo>
                    <a:lnTo>
                      <a:pt x="30099" y="67261"/>
                    </a:lnTo>
                    <a:lnTo>
                      <a:pt x="32385" y="52021"/>
                    </a:lnTo>
                    <a:cubicBezTo>
                      <a:pt x="34004" y="41829"/>
                      <a:pt x="35528" y="31638"/>
                      <a:pt x="37624" y="21446"/>
                    </a:cubicBezTo>
                    <a:cubicBezTo>
                      <a:pt x="38672" y="16302"/>
                      <a:pt x="39815" y="11254"/>
                      <a:pt x="41719" y="6206"/>
                    </a:cubicBezTo>
                    <a:cubicBezTo>
                      <a:pt x="42196" y="4968"/>
                      <a:pt x="42767" y="3729"/>
                      <a:pt x="43624" y="2491"/>
                    </a:cubicBezTo>
                    <a:cubicBezTo>
                      <a:pt x="44006" y="1920"/>
                      <a:pt x="44482" y="1348"/>
                      <a:pt x="45148" y="777"/>
                    </a:cubicBezTo>
                    <a:cubicBezTo>
                      <a:pt x="45720" y="300"/>
                      <a:pt x="46673" y="-81"/>
                      <a:pt x="47530" y="15"/>
                    </a:cubicBezTo>
                    <a:cubicBezTo>
                      <a:pt x="49244" y="205"/>
                      <a:pt x="50292" y="1348"/>
                      <a:pt x="51149" y="2301"/>
                    </a:cubicBezTo>
                    <a:cubicBezTo>
                      <a:pt x="52006" y="3348"/>
                      <a:pt x="52673" y="4396"/>
                      <a:pt x="53340" y="5539"/>
                    </a:cubicBezTo>
                    <a:cubicBezTo>
                      <a:pt x="52483" y="4587"/>
                      <a:pt x="51530" y="3634"/>
                      <a:pt x="50578" y="2872"/>
                    </a:cubicBezTo>
                    <a:cubicBezTo>
                      <a:pt x="49625" y="2110"/>
                      <a:pt x="48482" y="1443"/>
                      <a:pt x="47530" y="1539"/>
                    </a:cubicBezTo>
                    <a:cubicBezTo>
                      <a:pt x="46673" y="1634"/>
                      <a:pt x="46006" y="2491"/>
                      <a:pt x="45530" y="3539"/>
                    </a:cubicBezTo>
                    <a:cubicBezTo>
                      <a:pt x="45053" y="4587"/>
                      <a:pt x="44672" y="5825"/>
                      <a:pt x="44386" y="6968"/>
                    </a:cubicBezTo>
                    <a:cubicBezTo>
                      <a:pt x="43244" y="11826"/>
                      <a:pt x="42672" y="16969"/>
                      <a:pt x="42005" y="22017"/>
                    </a:cubicBezTo>
                    <a:lnTo>
                      <a:pt x="40100" y="37353"/>
                    </a:lnTo>
                    <a:cubicBezTo>
                      <a:pt x="39434" y="42496"/>
                      <a:pt x="38672" y="47544"/>
                      <a:pt x="37910" y="52688"/>
                    </a:cubicBezTo>
                    <a:cubicBezTo>
                      <a:pt x="37052" y="57736"/>
                      <a:pt x="36290" y="62880"/>
                      <a:pt x="35243" y="68023"/>
                    </a:cubicBezTo>
                    <a:lnTo>
                      <a:pt x="34481" y="71833"/>
                    </a:lnTo>
                    <a:cubicBezTo>
                      <a:pt x="34195" y="73262"/>
                      <a:pt x="33719" y="74595"/>
                      <a:pt x="33242" y="76024"/>
                    </a:cubicBezTo>
                    <a:cubicBezTo>
                      <a:pt x="32194" y="78786"/>
                      <a:pt x="30385" y="81168"/>
                      <a:pt x="28289" y="83168"/>
                    </a:cubicBezTo>
                    <a:cubicBezTo>
                      <a:pt x="24003" y="87168"/>
                      <a:pt x="18383" y="88978"/>
                      <a:pt x="12954" y="89169"/>
                    </a:cubicBezTo>
                    <a:cubicBezTo>
                      <a:pt x="10192" y="89169"/>
                      <a:pt x="7430" y="88883"/>
                      <a:pt x="4953" y="87835"/>
                    </a:cubicBezTo>
                    <a:cubicBezTo>
                      <a:pt x="3715" y="87359"/>
                      <a:pt x="2477" y="86597"/>
                      <a:pt x="1524" y="85740"/>
                    </a:cubicBezTo>
                    <a:cubicBezTo>
                      <a:pt x="667" y="84882"/>
                      <a:pt x="0" y="83549"/>
                      <a:pt x="0" y="82311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4">
              <a:extLst>
                <a:ext uri="{FF2B5EF4-FFF2-40B4-BE49-F238E27FC236}">
                  <a16:creationId xmlns:a16="http://schemas.microsoft.com/office/drawing/2014/main" id="{169A2C9A-E052-4AD0-804B-2060F2AE75D4}"/>
                </a:ext>
              </a:extLst>
            </p:cNvPr>
            <p:cNvGrpSpPr/>
            <p:nvPr/>
          </p:nvGrpSpPr>
          <p:grpSpPr>
            <a:xfrm>
              <a:off x="1193996" y="1802906"/>
              <a:ext cx="384290" cy="807609"/>
              <a:chOff x="1193996" y="1802906"/>
              <a:chExt cx="384290" cy="807609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9B6346C-D1C0-4FF1-8B95-32D93AEE32B4}"/>
                  </a:ext>
                </a:extLst>
              </p:cNvPr>
              <p:cNvSpPr/>
              <p:nvPr/>
            </p:nvSpPr>
            <p:spPr>
              <a:xfrm>
                <a:off x="1435608" y="1919693"/>
                <a:ext cx="141360" cy="404120"/>
              </a:xfrm>
              <a:custGeom>
                <a:avLst/>
                <a:gdLst>
                  <a:gd name="connsiteX0" fmla="*/ 0 w 141360"/>
                  <a:gd name="connsiteY0" fmla="*/ 70364 h 404120"/>
                  <a:gd name="connsiteX1" fmla="*/ 72771 w 141360"/>
                  <a:gd name="connsiteY1" fmla="*/ 173710 h 404120"/>
                  <a:gd name="connsiteX2" fmla="*/ 123920 w 141360"/>
                  <a:gd name="connsiteY2" fmla="*/ 404120 h 404120"/>
                  <a:gd name="connsiteX3" fmla="*/ 138970 w 141360"/>
                  <a:gd name="connsiteY3" fmla="*/ 276104 h 404120"/>
                  <a:gd name="connsiteX4" fmla="*/ 68675 w 141360"/>
                  <a:gd name="connsiteY4" fmla="*/ 6070 h 404120"/>
                  <a:gd name="connsiteX5" fmla="*/ 0 w 141360"/>
                  <a:gd name="connsiteY5" fmla="*/ 70364 h 40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1360" h="404120">
                    <a:moveTo>
                      <a:pt x="0" y="70364"/>
                    </a:moveTo>
                    <a:cubicBezTo>
                      <a:pt x="10001" y="74841"/>
                      <a:pt x="38671" y="103511"/>
                      <a:pt x="72771" y="173710"/>
                    </a:cubicBezTo>
                    <a:cubicBezTo>
                      <a:pt x="106871" y="244005"/>
                      <a:pt x="128969" y="349828"/>
                      <a:pt x="123920" y="404120"/>
                    </a:cubicBezTo>
                    <a:cubicBezTo>
                      <a:pt x="123920" y="404120"/>
                      <a:pt x="149066" y="344875"/>
                      <a:pt x="138970" y="276104"/>
                    </a:cubicBezTo>
                    <a:cubicBezTo>
                      <a:pt x="128969" y="207334"/>
                      <a:pt x="92773" y="36741"/>
                      <a:pt x="68675" y="6070"/>
                    </a:cubicBezTo>
                    <a:cubicBezTo>
                      <a:pt x="44672" y="-24505"/>
                      <a:pt x="0" y="70364"/>
                      <a:pt x="0" y="70364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1CFA724-B84D-4913-A1EF-A971E18F35CE}"/>
                  </a:ext>
                </a:extLst>
              </p:cNvPr>
              <p:cNvSpPr/>
              <p:nvPr/>
            </p:nvSpPr>
            <p:spPr>
              <a:xfrm>
                <a:off x="1360836" y="1802906"/>
                <a:ext cx="161914" cy="231347"/>
              </a:xfrm>
              <a:custGeom>
                <a:avLst/>
                <a:gdLst>
                  <a:gd name="connsiteX0" fmla="*/ 0 w 161914"/>
                  <a:gd name="connsiteY0" fmla="*/ 199724 h 231347"/>
                  <a:gd name="connsiteX1" fmla="*/ 93155 w 161914"/>
                  <a:gd name="connsiteY1" fmla="*/ 13986 h 231347"/>
                  <a:gd name="connsiteX2" fmla="*/ 142685 w 161914"/>
                  <a:gd name="connsiteY2" fmla="*/ 5223 h 231347"/>
                  <a:gd name="connsiteX3" fmla="*/ 160115 w 161914"/>
                  <a:gd name="connsiteY3" fmla="*/ 54182 h 231347"/>
                  <a:gd name="connsiteX4" fmla="*/ 61913 w 161914"/>
                  <a:gd name="connsiteY4" fmla="*/ 231347 h 231347"/>
                  <a:gd name="connsiteX5" fmla="*/ 0 w 161914"/>
                  <a:gd name="connsiteY5" fmla="*/ 199724 h 231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14" h="231347">
                    <a:moveTo>
                      <a:pt x="0" y="199724"/>
                    </a:moveTo>
                    <a:cubicBezTo>
                      <a:pt x="0" y="199724"/>
                      <a:pt x="85630" y="25036"/>
                      <a:pt x="93155" y="13986"/>
                    </a:cubicBezTo>
                    <a:cubicBezTo>
                      <a:pt x="100679" y="2937"/>
                      <a:pt x="125635" y="-6111"/>
                      <a:pt x="142685" y="5223"/>
                    </a:cubicBezTo>
                    <a:cubicBezTo>
                      <a:pt x="155924" y="14082"/>
                      <a:pt x="166211" y="35799"/>
                      <a:pt x="160115" y="54182"/>
                    </a:cubicBezTo>
                    <a:cubicBezTo>
                      <a:pt x="154019" y="72565"/>
                      <a:pt x="61913" y="231347"/>
                      <a:pt x="61913" y="231347"/>
                    </a:cubicBezTo>
                    <a:lnTo>
                      <a:pt x="0" y="199724"/>
                    </a:ln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5E2473D-F26B-4969-B52C-444674D114D1}"/>
                  </a:ext>
                </a:extLst>
              </p:cNvPr>
              <p:cNvSpPr/>
              <p:nvPr/>
            </p:nvSpPr>
            <p:spPr>
              <a:xfrm>
                <a:off x="1195923" y="1982346"/>
                <a:ext cx="257010" cy="628169"/>
              </a:xfrm>
              <a:custGeom>
                <a:avLst/>
                <a:gdLst>
                  <a:gd name="connsiteX0" fmla="*/ 74807 w 257010"/>
                  <a:gd name="connsiteY0" fmla="*/ 257456 h 628169"/>
                  <a:gd name="connsiteX1" fmla="*/ 61091 w 257010"/>
                  <a:gd name="connsiteY1" fmla="*/ 628169 h 628169"/>
                  <a:gd name="connsiteX2" fmla="*/ 251210 w 257010"/>
                  <a:gd name="connsiteY2" fmla="*/ 628169 h 628169"/>
                  <a:gd name="connsiteX3" fmla="*/ 224445 w 257010"/>
                  <a:gd name="connsiteY3" fmla="*/ 236501 h 628169"/>
                  <a:gd name="connsiteX4" fmla="*/ 256068 w 257010"/>
                  <a:gd name="connsiteY4" fmla="*/ 117629 h 628169"/>
                  <a:gd name="connsiteX5" fmla="*/ 221206 w 257010"/>
                  <a:gd name="connsiteY5" fmla="*/ 36667 h 628169"/>
                  <a:gd name="connsiteX6" fmla="*/ 176915 w 257010"/>
                  <a:gd name="connsiteY6" fmla="*/ 27809 h 628169"/>
                  <a:gd name="connsiteX7" fmla="*/ 171009 w 257010"/>
                  <a:gd name="connsiteY7" fmla="*/ 8473 h 628169"/>
                  <a:gd name="connsiteX8" fmla="*/ 127956 w 257010"/>
                  <a:gd name="connsiteY8" fmla="*/ 18188 h 628169"/>
                  <a:gd name="connsiteX9" fmla="*/ 91571 w 257010"/>
                  <a:gd name="connsiteY9" fmla="*/ 38477 h 628169"/>
                  <a:gd name="connsiteX10" fmla="*/ 54042 w 257010"/>
                  <a:gd name="connsiteY10" fmla="*/ 68671 h 628169"/>
                  <a:gd name="connsiteX11" fmla="*/ 798 w 257010"/>
                  <a:gd name="connsiteY11" fmla="*/ 108866 h 628169"/>
                  <a:gd name="connsiteX12" fmla="*/ 74807 w 257010"/>
                  <a:gd name="connsiteY12" fmla="*/ 257456 h 628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010" h="628169">
                    <a:moveTo>
                      <a:pt x="74807" y="257456"/>
                    </a:moveTo>
                    <a:lnTo>
                      <a:pt x="61091" y="628169"/>
                    </a:lnTo>
                    <a:lnTo>
                      <a:pt x="251210" y="628169"/>
                    </a:lnTo>
                    <a:cubicBezTo>
                      <a:pt x="220920" y="331180"/>
                      <a:pt x="215967" y="254313"/>
                      <a:pt x="224445" y="236501"/>
                    </a:cubicBezTo>
                    <a:cubicBezTo>
                      <a:pt x="233874" y="216404"/>
                      <a:pt x="262545" y="137060"/>
                      <a:pt x="256068" y="117629"/>
                    </a:cubicBezTo>
                    <a:cubicBezTo>
                      <a:pt x="248448" y="94960"/>
                      <a:pt x="232636" y="54288"/>
                      <a:pt x="221206" y="36667"/>
                    </a:cubicBezTo>
                    <a:cubicBezTo>
                      <a:pt x="209776" y="19046"/>
                      <a:pt x="194060" y="23903"/>
                      <a:pt x="176915" y="27809"/>
                    </a:cubicBezTo>
                    <a:cubicBezTo>
                      <a:pt x="176915" y="27809"/>
                      <a:pt x="172533" y="12283"/>
                      <a:pt x="171009" y="8473"/>
                    </a:cubicBezTo>
                    <a:cubicBezTo>
                      <a:pt x="164532" y="-7624"/>
                      <a:pt x="129766" y="1234"/>
                      <a:pt x="127956" y="18188"/>
                    </a:cubicBezTo>
                    <a:cubicBezTo>
                      <a:pt x="122051" y="7520"/>
                      <a:pt x="87951" y="18950"/>
                      <a:pt x="91571" y="38477"/>
                    </a:cubicBezTo>
                    <a:cubicBezTo>
                      <a:pt x="78617" y="21522"/>
                      <a:pt x="36421" y="46097"/>
                      <a:pt x="54042" y="68671"/>
                    </a:cubicBezTo>
                    <a:cubicBezTo>
                      <a:pt x="21753" y="45239"/>
                      <a:pt x="-5013" y="93531"/>
                      <a:pt x="798" y="108866"/>
                    </a:cubicBezTo>
                    <a:cubicBezTo>
                      <a:pt x="11085" y="152015"/>
                      <a:pt x="31373" y="235073"/>
                      <a:pt x="74807" y="257456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E8E0276-36D6-46CF-AAD0-6422C5D9DB58}"/>
                  </a:ext>
                </a:extLst>
              </p:cNvPr>
              <p:cNvSpPr/>
              <p:nvPr/>
            </p:nvSpPr>
            <p:spPr>
              <a:xfrm>
                <a:off x="1331499" y="2094546"/>
                <a:ext cx="61151" cy="136561"/>
              </a:xfrm>
              <a:custGeom>
                <a:avLst/>
                <a:gdLst>
                  <a:gd name="connsiteX0" fmla="*/ 60579 w 61151"/>
                  <a:gd name="connsiteY0" fmla="*/ 0 h 136561"/>
                  <a:gd name="connsiteX1" fmla="*/ 0 w 61151"/>
                  <a:gd name="connsiteY1" fmla="*/ 117348 h 136561"/>
                  <a:gd name="connsiteX2" fmla="*/ 15811 w 61151"/>
                  <a:gd name="connsiteY2" fmla="*/ 119539 h 136561"/>
                  <a:gd name="connsiteX3" fmla="*/ 58007 w 61151"/>
                  <a:gd name="connsiteY3" fmla="*/ 17526 h 136561"/>
                  <a:gd name="connsiteX4" fmla="*/ 60579 w 61151"/>
                  <a:gd name="connsiteY4" fmla="*/ 0 h 13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51" h="136561">
                    <a:moveTo>
                      <a:pt x="60579" y="0"/>
                    </a:moveTo>
                    <a:cubicBezTo>
                      <a:pt x="55245" y="12478"/>
                      <a:pt x="0" y="111824"/>
                      <a:pt x="0" y="117348"/>
                    </a:cubicBezTo>
                    <a:cubicBezTo>
                      <a:pt x="0" y="136303"/>
                      <a:pt x="6096" y="147923"/>
                      <a:pt x="15811" y="119539"/>
                    </a:cubicBezTo>
                    <a:cubicBezTo>
                      <a:pt x="25527" y="91059"/>
                      <a:pt x="51054" y="34862"/>
                      <a:pt x="58007" y="17526"/>
                    </a:cubicBezTo>
                    <a:cubicBezTo>
                      <a:pt x="62960" y="4763"/>
                      <a:pt x="60579" y="0"/>
                      <a:pt x="605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511400E-C311-4897-81BE-86ED3A63EEC1}"/>
                  </a:ext>
                </a:extLst>
              </p:cNvPr>
              <p:cNvSpPr/>
              <p:nvPr/>
            </p:nvSpPr>
            <p:spPr>
              <a:xfrm>
                <a:off x="1245774" y="2251233"/>
                <a:ext cx="48863" cy="359283"/>
              </a:xfrm>
              <a:custGeom>
                <a:avLst/>
                <a:gdLst>
                  <a:gd name="connsiteX0" fmla="*/ 48863 w 48863"/>
                  <a:gd name="connsiteY0" fmla="*/ 359283 h 359283"/>
                  <a:gd name="connsiteX1" fmla="*/ 48673 w 48863"/>
                  <a:gd name="connsiteY1" fmla="*/ 0 h 359283"/>
                  <a:gd name="connsiteX2" fmla="*/ 19907 w 48863"/>
                  <a:gd name="connsiteY2" fmla="*/ 33433 h 359283"/>
                  <a:gd name="connsiteX3" fmla="*/ 19621 w 48863"/>
                  <a:gd name="connsiteY3" fmla="*/ 92583 h 359283"/>
                  <a:gd name="connsiteX4" fmla="*/ 1810 w 48863"/>
                  <a:gd name="connsiteY4" fmla="*/ 314515 h 359283"/>
                  <a:gd name="connsiteX5" fmla="*/ 0 w 48863"/>
                  <a:gd name="connsiteY5" fmla="*/ 359283 h 359283"/>
                  <a:gd name="connsiteX6" fmla="*/ 48863 w 48863"/>
                  <a:gd name="connsiteY6" fmla="*/ 359283 h 359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63" h="359283">
                    <a:moveTo>
                      <a:pt x="48863" y="359283"/>
                    </a:moveTo>
                    <a:cubicBezTo>
                      <a:pt x="46006" y="229743"/>
                      <a:pt x="46387" y="33147"/>
                      <a:pt x="48673" y="0"/>
                    </a:cubicBezTo>
                    <a:lnTo>
                      <a:pt x="19907" y="33433"/>
                    </a:lnTo>
                    <a:cubicBezTo>
                      <a:pt x="19907" y="33433"/>
                      <a:pt x="20288" y="52388"/>
                      <a:pt x="19621" y="92583"/>
                    </a:cubicBezTo>
                    <a:cubicBezTo>
                      <a:pt x="18955" y="132683"/>
                      <a:pt x="5810" y="246983"/>
                      <a:pt x="1810" y="314515"/>
                    </a:cubicBezTo>
                    <a:cubicBezTo>
                      <a:pt x="952" y="328422"/>
                      <a:pt x="381" y="343757"/>
                      <a:pt x="0" y="359283"/>
                    </a:cubicBezTo>
                    <a:lnTo>
                      <a:pt x="48863" y="3592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2B5082E-E9B6-40BB-8C0A-B5246F6802B8}"/>
                  </a:ext>
                </a:extLst>
              </p:cNvPr>
              <p:cNvSpPr/>
              <p:nvPr/>
            </p:nvSpPr>
            <p:spPr>
              <a:xfrm>
                <a:off x="1257490" y="2312478"/>
                <a:ext cx="10953" cy="238506"/>
              </a:xfrm>
              <a:custGeom>
                <a:avLst/>
                <a:gdLst>
                  <a:gd name="connsiteX0" fmla="*/ 3429 w 10953"/>
                  <a:gd name="connsiteY0" fmla="*/ 238506 h 238506"/>
                  <a:gd name="connsiteX1" fmla="*/ 5715 w 10953"/>
                  <a:gd name="connsiteY1" fmla="*/ 168974 h 238506"/>
                  <a:gd name="connsiteX2" fmla="*/ 8382 w 10953"/>
                  <a:gd name="connsiteY2" fmla="*/ 83249 h 238506"/>
                  <a:gd name="connsiteX3" fmla="*/ 10954 w 10953"/>
                  <a:gd name="connsiteY3" fmla="*/ 191 h 238506"/>
                  <a:gd name="connsiteX4" fmla="*/ 10097 w 10953"/>
                  <a:gd name="connsiteY4" fmla="*/ 0 h 238506"/>
                  <a:gd name="connsiteX5" fmla="*/ 8192 w 10953"/>
                  <a:gd name="connsiteY5" fmla="*/ 43815 h 238506"/>
                  <a:gd name="connsiteX6" fmla="*/ 2762 w 10953"/>
                  <a:gd name="connsiteY6" fmla="*/ 168783 h 238506"/>
                  <a:gd name="connsiteX7" fmla="*/ 0 w 10953"/>
                  <a:gd name="connsiteY7" fmla="*/ 238125 h 238506"/>
                  <a:gd name="connsiteX8" fmla="*/ 3429 w 10953"/>
                  <a:gd name="connsiteY8" fmla="*/ 238506 h 238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53" h="238506">
                    <a:moveTo>
                      <a:pt x="3429" y="238506"/>
                    </a:moveTo>
                    <a:lnTo>
                      <a:pt x="5715" y="168974"/>
                    </a:lnTo>
                    <a:lnTo>
                      <a:pt x="8382" y="83249"/>
                    </a:lnTo>
                    <a:lnTo>
                      <a:pt x="10954" y="191"/>
                    </a:lnTo>
                    <a:cubicBezTo>
                      <a:pt x="10668" y="95"/>
                      <a:pt x="10382" y="0"/>
                      <a:pt x="10097" y="0"/>
                    </a:cubicBezTo>
                    <a:lnTo>
                      <a:pt x="8192" y="43815"/>
                    </a:lnTo>
                    <a:lnTo>
                      <a:pt x="2762" y="168783"/>
                    </a:lnTo>
                    <a:lnTo>
                      <a:pt x="0" y="238125"/>
                    </a:lnTo>
                    <a:cubicBezTo>
                      <a:pt x="1143" y="238125"/>
                      <a:pt x="2286" y="238220"/>
                      <a:pt x="3429" y="23850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C8273F9-81A0-4B7E-AE4E-BD4EE357AB8C}"/>
                  </a:ext>
                </a:extLst>
              </p:cNvPr>
              <p:cNvSpPr/>
              <p:nvPr/>
            </p:nvSpPr>
            <p:spPr>
              <a:xfrm>
                <a:off x="1195457" y="2049524"/>
                <a:ext cx="74377" cy="180944"/>
              </a:xfrm>
              <a:custGeom>
                <a:avLst/>
                <a:gdLst>
                  <a:gd name="connsiteX0" fmla="*/ 68987 w 74377"/>
                  <a:gd name="connsiteY0" fmla="*/ 162370 h 180944"/>
                  <a:gd name="connsiteX1" fmla="*/ 24314 w 74377"/>
                  <a:gd name="connsiteY1" fmla="*/ 85218 h 180944"/>
                  <a:gd name="connsiteX2" fmla="*/ 19457 w 74377"/>
                  <a:gd name="connsiteY2" fmla="*/ 19781 h 180944"/>
                  <a:gd name="connsiteX3" fmla="*/ 69653 w 74377"/>
                  <a:gd name="connsiteY3" fmla="*/ 22924 h 180944"/>
                  <a:gd name="connsiteX4" fmla="*/ 55747 w 74377"/>
                  <a:gd name="connsiteY4" fmla="*/ 2350 h 180944"/>
                  <a:gd name="connsiteX5" fmla="*/ 53651 w 74377"/>
                  <a:gd name="connsiteY5" fmla="*/ 1112 h 180944"/>
                  <a:gd name="connsiteX6" fmla="*/ 1073 w 74377"/>
                  <a:gd name="connsiteY6" fmla="*/ 41403 h 180944"/>
                  <a:gd name="connsiteX7" fmla="*/ 66129 w 74377"/>
                  <a:gd name="connsiteY7" fmla="*/ 180944 h 180944"/>
                  <a:gd name="connsiteX8" fmla="*/ 68987 w 74377"/>
                  <a:gd name="connsiteY8" fmla="*/ 162370 h 18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377" h="180944">
                    <a:moveTo>
                      <a:pt x="68987" y="162370"/>
                    </a:moveTo>
                    <a:cubicBezTo>
                      <a:pt x="57461" y="159513"/>
                      <a:pt x="33839" y="112650"/>
                      <a:pt x="24314" y="85218"/>
                    </a:cubicBezTo>
                    <a:cubicBezTo>
                      <a:pt x="14789" y="57786"/>
                      <a:pt x="2216" y="36355"/>
                      <a:pt x="19457" y="19781"/>
                    </a:cubicBezTo>
                    <a:cubicBezTo>
                      <a:pt x="36697" y="3207"/>
                      <a:pt x="63653" y="15399"/>
                      <a:pt x="69653" y="22924"/>
                    </a:cubicBezTo>
                    <a:cubicBezTo>
                      <a:pt x="75654" y="30449"/>
                      <a:pt x="61462" y="6351"/>
                      <a:pt x="55747" y="2350"/>
                    </a:cubicBezTo>
                    <a:cubicBezTo>
                      <a:pt x="55747" y="2350"/>
                      <a:pt x="54985" y="1874"/>
                      <a:pt x="53651" y="1112"/>
                    </a:cubicBezTo>
                    <a:cubicBezTo>
                      <a:pt x="13075" y="-6413"/>
                      <a:pt x="-4737" y="26163"/>
                      <a:pt x="1073" y="41403"/>
                    </a:cubicBezTo>
                    <a:cubicBezTo>
                      <a:pt x="10979" y="67597"/>
                      <a:pt x="34125" y="144178"/>
                      <a:pt x="66129" y="180944"/>
                    </a:cubicBezTo>
                    <a:cubicBezTo>
                      <a:pt x="74606" y="176658"/>
                      <a:pt x="78131" y="164656"/>
                      <a:pt x="68987" y="1623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73C2976-9AE7-486F-8F7D-8A1B1BF88A67}"/>
                  </a:ext>
                </a:extLst>
              </p:cNvPr>
              <p:cNvSpPr/>
              <p:nvPr/>
            </p:nvSpPr>
            <p:spPr>
              <a:xfrm>
                <a:off x="1287017" y="2230442"/>
                <a:ext cx="45815" cy="7740"/>
              </a:xfrm>
              <a:custGeom>
                <a:avLst/>
                <a:gdLst>
                  <a:gd name="connsiteX0" fmla="*/ 0 w 45815"/>
                  <a:gd name="connsiteY0" fmla="*/ 4598 h 7740"/>
                  <a:gd name="connsiteX1" fmla="*/ 11335 w 45815"/>
                  <a:gd name="connsiteY1" fmla="*/ 2978 h 7740"/>
                  <a:gd name="connsiteX2" fmla="*/ 22670 w 45815"/>
                  <a:gd name="connsiteY2" fmla="*/ 597 h 7740"/>
                  <a:gd name="connsiteX3" fmla="*/ 34862 w 45815"/>
                  <a:gd name="connsiteY3" fmla="*/ 312 h 7740"/>
                  <a:gd name="connsiteX4" fmla="*/ 45815 w 45815"/>
                  <a:gd name="connsiteY4" fmla="*/ 5931 h 7740"/>
                  <a:gd name="connsiteX5" fmla="*/ 34671 w 45815"/>
                  <a:gd name="connsiteY5" fmla="*/ 5074 h 7740"/>
                  <a:gd name="connsiteX6" fmla="*/ 23527 w 45815"/>
                  <a:gd name="connsiteY6" fmla="*/ 6598 h 7740"/>
                  <a:gd name="connsiteX7" fmla="*/ 11716 w 45815"/>
                  <a:gd name="connsiteY7" fmla="*/ 7741 h 7740"/>
                  <a:gd name="connsiteX8" fmla="*/ 0 w 45815"/>
                  <a:gd name="connsiteY8" fmla="*/ 4598 h 7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15" h="7740">
                    <a:moveTo>
                      <a:pt x="0" y="4598"/>
                    </a:moveTo>
                    <a:cubicBezTo>
                      <a:pt x="4096" y="4693"/>
                      <a:pt x="7620" y="3741"/>
                      <a:pt x="11335" y="2978"/>
                    </a:cubicBezTo>
                    <a:cubicBezTo>
                      <a:pt x="15050" y="2121"/>
                      <a:pt x="18764" y="1169"/>
                      <a:pt x="22670" y="597"/>
                    </a:cubicBezTo>
                    <a:cubicBezTo>
                      <a:pt x="26575" y="26"/>
                      <a:pt x="30671" y="-260"/>
                      <a:pt x="34862" y="312"/>
                    </a:cubicBezTo>
                    <a:cubicBezTo>
                      <a:pt x="38957" y="883"/>
                      <a:pt x="43339" y="2693"/>
                      <a:pt x="45815" y="5931"/>
                    </a:cubicBezTo>
                    <a:cubicBezTo>
                      <a:pt x="41910" y="4788"/>
                      <a:pt x="38291" y="4693"/>
                      <a:pt x="34671" y="5074"/>
                    </a:cubicBezTo>
                    <a:cubicBezTo>
                      <a:pt x="31052" y="5360"/>
                      <a:pt x="27337" y="6027"/>
                      <a:pt x="23527" y="6598"/>
                    </a:cubicBezTo>
                    <a:cubicBezTo>
                      <a:pt x="19717" y="7170"/>
                      <a:pt x="15811" y="7741"/>
                      <a:pt x="11716" y="7741"/>
                    </a:cubicBezTo>
                    <a:cubicBezTo>
                      <a:pt x="7810" y="7551"/>
                      <a:pt x="3334" y="7074"/>
                      <a:pt x="0" y="4598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34650C8-ADBF-4BBD-A121-2A62948C2678}"/>
                  </a:ext>
                </a:extLst>
              </p:cNvPr>
              <p:cNvSpPr/>
              <p:nvPr/>
            </p:nvSpPr>
            <p:spPr>
              <a:xfrm>
                <a:off x="1273873" y="2148267"/>
                <a:ext cx="54469" cy="44862"/>
              </a:xfrm>
              <a:custGeom>
                <a:avLst/>
                <a:gdLst>
                  <a:gd name="connsiteX0" fmla="*/ 0 w 54469"/>
                  <a:gd name="connsiteY0" fmla="*/ 5429 h 44862"/>
                  <a:gd name="connsiteX1" fmla="*/ 19812 w 54469"/>
                  <a:gd name="connsiteY1" fmla="*/ 0 h 44862"/>
                  <a:gd name="connsiteX2" fmla="*/ 39910 w 54469"/>
                  <a:gd name="connsiteY2" fmla="*/ 7049 h 44862"/>
                  <a:gd name="connsiteX3" fmla="*/ 51625 w 54469"/>
                  <a:gd name="connsiteY3" fmla="*/ 24670 h 44862"/>
                  <a:gd name="connsiteX4" fmla="*/ 54388 w 54469"/>
                  <a:gd name="connsiteY4" fmla="*/ 44863 h 44862"/>
                  <a:gd name="connsiteX5" fmla="*/ 47244 w 54469"/>
                  <a:gd name="connsiteY5" fmla="*/ 26384 h 44862"/>
                  <a:gd name="connsiteX6" fmla="*/ 36100 w 54469"/>
                  <a:gd name="connsiteY6" fmla="*/ 11621 h 44862"/>
                  <a:gd name="connsiteX7" fmla="*/ 19431 w 54469"/>
                  <a:gd name="connsiteY7" fmla="*/ 4477 h 44862"/>
                  <a:gd name="connsiteX8" fmla="*/ 0 w 54469"/>
                  <a:gd name="connsiteY8" fmla="*/ 5429 h 4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469" h="44862">
                    <a:moveTo>
                      <a:pt x="0" y="5429"/>
                    </a:moveTo>
                    <a:cubicBezTo>
                      <a:pt x="5810" y="1905"/>
                      <a:pt x="12668" y="0"/>
                      <a:pt x="19812" y="0"/>
                    </a:cubicBezTo>
                    <a:cubicBezTo>
                      <a:pt x="26860" y="0"/>
                      <a:pt x="34290" y="2381"/>
                      <a:pt x="39910" y="7049"/>
                    </a:cubicBezTo>
                    <a:cubicBezTo>
                      <a:pt x="45625" y="11716"/>
                      <a:pt x="49435" y="18098"/>
                      <a:pt x="51625" y="24670"/>
                    </a:cubicBezTo>
                    <a:cubicBezTo>
                      <a:pt x="53816" y="31242"/>
                      <a:pt x="54769" y="38100"/>
                      <a:pt x="54388" y="44863"/>
                    </a:cubicBezTo>
                    <a:cubicBezTo>
                      <a:pt x="52197" y="38481"/>
                      <a:pt x="50101" y="32195"/>
                      <a:pt x="47244" y="26384"/>
                    </a:cubicBezTo>
                    <a:cubicBezTo>
                      <a:pt x="44387" y="20669"/>
                      <a:pt x="40767" y="15526"/>
                      <a:pt x="36100" y="11621"/>
                    </a:cubicBezTo>
                    <a:cubicBezTo>
                      <a:pt x="31432" y="7811"/>
                      <a:pt x="25717" y="5429"/>
                      <a:pt x="19431" y="4477"/>
                    </a:cubicBezTo>
                    <a:cubicBezTo>
                      <a:pt x="13144" y="3715"/>
                      <a:pt x="6572" y="4191"/>
                      <a:pt x="0" y="542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" name="图形 4">
                <a:extLst>
                  <a:ext uri="{FF2B5EF4-FFF2-40B4-BE49-F238E27FC236}">
                    <a16:creationId xmlns:a16="http://schemas.microsoft.com/office/drawing/2014/main" id="{9BDD83F7-85B2-4AD3-BB91-619F0005A4DF}"/>
                  </a:ext>
                </a:extLst>
              </p:cNvPr>
              <p:cNvGrpSpPr/>
              <p:nvPr/>
            </p:nvGrpSpPr>
            <p:grpSpPr>
              <a:xfrm>
                <a:off x="1201007" y="1810187"/>
                <a:ext cx="377280" cy="516928"/>
                <a:chOff x="1201007" y="1810187"/>
                <a:chExt cx="377280" cy="516928"/>
              </a:xfrm>
            </p:grpSpPr>
            <p:grpSp>
              <p:nvGrpSpPr>
                <p:cNvPr id="37" name="图形 4">
                  <a:extLst>
                    <a:ext uri="{FF2B5EF4-FFF2-40B4-BE49-F238E27FC236}">
                      <a16:creationId xmlns:a16="http://schemas.microsoft.com/office/drawing/2014/main" id="{ABE2CD9B-10C7-4A41-9C5C-6FA77522EEA3}"/>
                    </a:ext>
                  </a:extLst>
                </p:cNvPr>
                <p:cNvGrpSpPr/>
                <p:nvPr/>
              </p:nvGrpSpPr>
              <p:grpSpPr>
                <a:xfrm>
                  <a:off x="1221341" y="1810187"/>
                  <a:ext cx="295328" cy="516928"/>
                  <a:chOff x="1221341" y="1810187"/>
                  <a:chExt cx="295328" cy="516928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0380BC57-3AB4-44B7-A539-BDA154355C49}"/>
                      </a:ext>
                    </a:extLst>
                  </p:cNvPr>
                  <p:cNvSpPr/>
                  <p:nvPr/>
                </p:nvSpPr>
                <p:spPr>
                  <a:xfrm>
                    <a:off x="1229894" y="1810442"/>
                    <a:ext cx="286729" cy="504677"/>
                  </a:xfrm>
                  <a:custGeom>
                    <a:avLst/>
                    <a:gdLst>
                      <a:gd name="connsiteX0" fmla="*/ 286105 w 286729"/>
                      <a:gd name="connsiteY0" fmla="*/ 24167 h 504677"/>
                      <a:gd name="connsiteX1" fmla="*/ 283438 w 286729"/>
                      <a:gd name="connsiteY1" fmla="*/ 44265 h 504677"/>
                      <a:gd name="connsiteX2" fmla="*/ 57600 w 286729"/>
                      <a:gd name="connsiteY2" fmla="*/ 488035 h 504677"/>
                      <a:gd name="connsiteX3" fmla="*/ 16642 w 286729"/>
                      <a:gd name="connsiteY3" fmla="*/ 501370 h 504677"/>
                      <a:gd name="connsiteX4" fmla="*/ 3308 w 286729"/>
                      <a:gd name="connsiteY4" fmla="*/ 460412 h 504677"/>
                      <a:gd name="connsiteX5" fmla="*/ 229050 w 286729"/>
                      <a:gd name="connsiteY5" fmla="*/ 16643 h 504677"/>
                      <a:gd name="connsiteX6" fmla="*/ 270008 w 286729"/>
                      <a:gd name="connsiteY6" fmla="*/ 3307 h 504677"/>
                      <a:gd name="connsiteX7" fmla="*/ 286105 w 286729"/>
                      <a:gd name="connsiteY7" fmla="*/ 24167 h 504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6729" h="504677">
                        <a:moveTo>
                          <a:pt x="286105" y="24167"/>
                        </a:moveTo>
                        <a:cubicBezTo>
                          <a:pt x="287438" y="30740"/>
                          <a:pt x="286676" y="37788"/>
                          <a:pt x="283438" y="44265"/>
                        </a:cubicBezTo>
                        <a:lnTo>
                          <a:pt x="57600" y="488035"/>
                        </a:lnTo>
                        <a:cubicBezTo>
                          <a:pt x="49980" y="502989"/>
                          <a:pt x="31597" y="508990"/>
                          <a:pt x="16642" y="501370"/>
                        </a:cubicBezTo>
                        <a:cubicBezTo>
                          <a:pt x="1688" y="493750"/>
                          <a:pt x="-4313" y="475366"/>
                          <a:pt x="3308" y="460412"/>
                        </a:cubicBezTo>
                        <a:lnTo>
                          <a:pt x="229050" y="16643"/>
                        </a:lnTo>
                        <a:cubicBezTo>
                          <a:pt x="236670" y="1688"/>
                          <a:pt x="255053" y="-4312"/>
                          <a:pt x="270008" y="3307"/>
                        </a:cubicBezTo>
                        <a:cubicBezTo>
                          <a:pt x="278675" y="7594"/>
                          <a:pt x="284295" y="15404"/>
                          <a:pt x="286105" y="24167"/>
                        </a:cubicBez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E92480BC-D929-4AC9-9776-5635083522C3}"/>
                      </a:ext>
                    </a:extLst>
                  </p:cNvPr>
                  <p:cNvSpPr/>
                  <p:nvPr/>
                </p:nvSpPr>
                <p:spPr>
                  <a:xfrm>
                    <a:off x="1229799" y="1827656"/>
                    <a:ext cx="230573" cy="487463"/>
                  </a:xfrm>
                  <a:custGeom>
                    <a:avLst/>
                    <a:gdLst>
                      <a:gd name="connsiteX0" fmla="*/ 30454 w 230573"/>
                      <a:gd name="connsiteY0" fmla="*/ 418909 h 487463"/>
                      <a:gd name="connsiteX1" fmla="*/ 230574 w 230573"/>
                      <a:gd name="connsiteY1" fmla="*/ 19526 h 487463"/>
                      <a:gd name="connsiteX2" fmla="*/ 228859 w 230573"/>
                      <a:gd name="connsiteY2" fmla="*/ 0 h 487463"/>
                      <a:gd name="connsiteX3" fmla="*/ 136086 w 230573"/>
                      <a:gd name="connsiteY3" fmla="*/ 172307 h 487463"/>
                      <a:gd name="connsiteX4" fmla="*/ 3307 w 230573"/>
                      <a:gd name="connsiteY4" fmla="*/ 443198 h 487463"/>
                      <a:gd name="connsiteX5" fmla="*/ 16642 w 230573"/>
                      <a:gd name="connsiteY5" fmla="*/ 484156 h 487463"/>
                      <a:gd name="connsiteX6" fmla="*/ 57600 w 230573"/>
                      <a:gd name="connsiteY6" fmla="*/ 470821 h 487463"/>
                      <a:gd name="connsiteX7" fmla="*/ 59696 w 230573"/>
                      <a:gd name="connsiteY7" fmla="*/ 466725 h 487463"/>
                      <a:gd name="connsiteX8" fmla="*/ 58457 w 230573"/>
                      <a:gd name="connsiteY8" fmla="*/ 467677 h 487463"/>
                      <a:gd name="connsiteX9" fmla="*/ 30454 w 230573"/>
                      <a:gd name="connsiteY9" fmla="*/ 418909 h 487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0573" h="487463">
                        <a:moveTo>
                          <a:pt x="30454" y="418909"/>
                        </a:moveTo>
                        <a:cubicBezTo>
                          <a:pt x="56552" y="369284"/>
                          <a:pt x="210286" y="54388"/>
                          <a:pt x="230574" y="19526"/>
                        </a:cubicBezTo>
                        <a:cubicBezTo>
                          <a:pt x="228859" y="13144"/>
                          <a:pt x="228383" y="6763"/>
                          <a:pt x="228859" y="0"/>
                        </a:cubicBezTo>
                        <a:lnTo>
                          <a:pt x="136086" y="172307"/>
                        </a:lnTo>
                        <a:lnTo>
                          <a:pt x="3307" y="443198"/>
                        </a:lnTo>
                        <a:cubicBezTo>
                          <a:pt x="-4313" y="458248"/>
                          <a:pt x="1688" y="476536"/>
                          <a:pt x="16642" y="484156"/>
                        </a:cubicBezTo>
                        <a:cubicBezTo>
                          <a:pt x="31597" y="491776"/>
                          <a:pt x="49980" y="485775"/>
                          <a:pt x="57600" y="470821"/>
                        </a:cubicBezTo>
                        <a:lnTo>
                          <a:pt x="59696" y="466725"/>
                        </a:lnTo>
                        <a:cubicBezTo>
                          <a:pt x="59314" y="467011"/>
                          <a:pt x="58838" y="467392"/>
                          <a:pt x="58457" y="467677"/>
                        </a:cubicBezTo>
                        <a:cubicBezTo>
                          <a:pt x="35883" y="487109"/>
                          <a:pt x="3688" y="469678"/>
                          <a:pt x="30454" y="4189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ED63C823-38B2-4070-8D19-E8C7087E03D1}"/>
                      </a:ext>
                    </a:extLst>
                  </p:cNvPr>
                  <p:cNvSpPr/>
                  <p:nvPr/>
                </p:nvSpPr>
                <p:spPr>
                  <a:xfrm>
                    <a:off x="1221341" y="2096832"/>
                    <a:ext cx="166736" cy="230282"/>
                  </a:xfrm>
                  <a:custGeom>
                    <a:avLst/>
                    <a:gdLst>
                      <a:gd name="connsiteX0" fmla="*/ 77773 w 166736"/>
                      <a:gd name="connsiteY0" fmla="*/ 39243 h 230282"/>
                      <a:gd name="connsiteX1" fmla="*/ 5479 w 166736"/>
                      <a:gd name="connsiteY1" fmla="*/ 173736 h 230282"/>
                      <a:gd name="connsiteX2" fmla="*/ 25576 w 166736"/>
                      <a:gd name="connsiteY2" fmla="*/ 229267 h 230282"/>
                      <a:gd name="connsiteX3" fmla="*/ 85774 w 166736"/>
                      <a:gd name="connsiteY3" fmla="*/ 162973 h 230282"/>
                      <a:gd name="connsiteX4" fmla="*/ 166737 w 166736"/>
                      <a:gd name="connsiteY4" fmla="*/ 5048 h 230282"/>
                      <a:gd name="connsiteX5" fmla="*/ 159022 w 166736"/>
                      <a:gd name="connsiteY5" fmla="*/ 0 h 230282"/>
                      <a:gd name="connsiteX6" fmla="*/ 77773 w 166736"/>
                      <a:gd name="connsiteY6" fmla="*/ 39243 h 230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6736" h="230282">
                        <a:moveTo>
                          <a:pt x="77773" y="39243"/>
                        </a:moveTo>
                        <a:cubicBezTo>
                          <a:pt x="77773" y="39243"/>
                          <a:pt x="16242" y="150971"/>
                          <a:pt x="5479" y="173736"/>
                        </a:cubicBezTo>
                        <a:cubicBezTo>
                          <a:pt x="-5189" y="196501"/>
                          <a:pt x="-1189" y="221933"/>
                          <a:pt x="25576" y="229267"/>
                        </a:cubicBezTo>
                        <a:cubicBezTo>
                          <a:pt x="52342" y="236601"/>
                          <a:pt x="68439" y="203168"/>
                          <a:pt x="85774" y="162973"/>
                        </a:cubicBezTo>
                        <a:cubicBezTo>
                          <a:pt x="103205" y="122872"/>
                          <a:pt x="166737" y="5048"/>
                          <a:pt x="166737" y="5048"/>
                        </a:cubicBezTo>
                        <a:lnTo>
                          <a:pt x="159022" y="0"/>
                        </a:lnTo>
                        <a:lnTo>
                          <a:pt x="77773" y="39243"/>
                        </a:ln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15A86D1C-FC7F-42CC-9B69-A579815FE9EC}"/>
                      </a:ext>
                    </a:extLst>
                  </p:cNvPr>
                  <p:cNvSpPr/>
                  <p:nvPr/>
                </p:nvSpPr>
                <p:spPr>
                  <a:xfrm>
                    <a:off x="1230624" y="2119597"/>
                    <a:ext cx="102685" cy="194648"/>
                  </a:xfrm>
                  <a:custGeom>
                    <a:avLst/>
                    <a:gdLst>
                      <a:gd name="connsiteX0" fmla="*/ 72681 w 102685"/>
                      <a:gd name="connsiteY0" fmla="*/ 148876 h 194648"/>
                      <a:gd name="connsiteX1" fmla="*/ 69062 w 102685"/>
                      <a:gd name="connsiteY1" fmla="*/ 153067 h 194648"/>
                      <a:gd name="connsiteX2" fmla="*/ 16198 w 102685"/>
                      <a:gd name="connsiteY2" fmla="*/ 165735 h 194648"/>
                      <a:gd name="connsiteX3" fmla="*/ 102685 w 102685"/>
                      <a:gd name="connsiteY3" fmla="*/ 0 h 194648"/>
                      <a:gd name="connsiteX4" fmla="*/ 68395 w 102685"/>
                      <a:gd name="connsiteY4" fmla="*/ 16478 h 194648"/>
                      <a:gd name="connsiteX5" fmla="*/ 8197 w 102685"/>
                      <a:gd name="connsiteY5" fmla="*/ 141637 h 194648"/>
                      <a:gd name="connsiteX6" fmla="*/ 20199 w 102685"/>
                      <a:gd name="connsiteY6" fmla="*/ 193167 h 194648"/>
                      <a:gd name="connsiteX7" fmla="*/ 72681 w 102685"/>
                      <a:gd name="connsiteY7" fmla="*/ 148876 h 1946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2685" h="194648">
                        <a:moveTo>
                          <a:pt x="72681" y="148876"/>
                        </a:moveTo>
                        <a:cubicBezTo>
                          <a:pt x="71634" y="149447"/>
                          <a:pt x="70395" y="150686"/>
                          <a:pt x="69062" y="153067"/>
                        </a:cubicBezTo>
                        <a:cubicBezTo>
                          <a:pt x="53631" y="179832"/>
                          <a:pt x="22199" y="190500"/>
                          <a:pt x="16198" y="165735"/>
                        </a:cubicBezTo>
                        <a:cubicBezTo>
                          <a:pt x="10293" y="141446"/>
                          <a:pt x="79349" y="43339"/>
                          <a:pt x="102685" y="0"/>
                        </a:cubicBezTo>
                        <a:lnTo>
                          <a:pt x="68395" y="16478"/>
                        </a:lnTo>
                        <a:cubicBezTo>
                          <a:pt x="68395" y="16478"/>
                          <a:pt x="18865" y="118872"/>
                          <a:pt x="8197" y="141637"/>
                        </a:cubicBezTo>
                        <a:cubicBezTo>
                          <a:pt x="-2471" y="164401"/>
                          <a:pt x="-6567" y="185833"/>
                          <a:pt x="20199" y="193167"/>
                        </a:cubicBezTo>
                        <a:cubicBezTo>
                          <a:pt x="45059" y="199930"/>
                          <a:pt x="57251" y="183261"/>
                          <a:pt x="72681" y="14887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29B89AE1-9332-45CA-BEB3-97589FCA60D8}"/>
                      </a:ext>
                    </a:extLst>
                  </p:cNvPr>
                  <p:cNvSpPr/>
                  <p:nvPr/>
                </p:nvSpPr>
                <p:spPr>
                  <a:xfrm>
                    <a:off x="1239869" y="2126074"/>
                    <a:ext cx="126968" cy="179206"/>
                  </a:xfrm>
                  <a:custGeom>
                    <a:avLst/>
                    <a:gdLst>
                      <a:gd name="connsiteX0" fmla="*/ 126968 w 126968"/>
                      <a:gd name="connsiteY0" fmla="*/ 0 h 179206"/>
                      <a:gd name="connsiteX1" fmla="*/ 106299 w 126968"/>
                      <a:gd name="connsiteY1" fmla="*/ 41529 h 179206"/>
                      <a:gd name="connsiteX2" fmla="*/ 84963 w 126968"/>
                      <a:gd name="connsiteY2" fmla="*/ 82677 h 179206"/>
                      <a:gd name="connsiteX3" fmla="*/ 63151 w 126968"/>
                      <a:gd name="connsiteY3" fmla="*/ 123634 h 179206"/>
                      <a:gd name="connsiteX4" fmla="*/ 40958 w 126968"/>
                      <a:gd name="connsiteY4" fmla="*/ 164306 h 179206"/>
                      <a:gd name="connsiteX5" fmla="*/ 40862 w 126968"/>
                      <a:gd name="connsiteY5" fmla="*/ 164401 h 179206"/>
                      <a:gd name="connsiteX6" fmla="*/ 40862 w 126968"/>
                      <a:gd name="connsiteY6" fmla="*/ 164401 h 179206"/>
                      <a:gd name="connsiteX7" fmla="*/ 30861 w 126968"/>
                      <a:gd name="connsiteY7" fmla="*/ 174498 h 179206"/>
                      <a:gd name="connsiteX8" fmla="*/ 24575 w 126968"/>
                      <a:gd name="connsiteY8" fmla="*/ 178022 h 179206"/>
                      <a:gd name="connsiteX9" fmla="*/ 17336 w 126968"/>
                      <a:gd name="connsiteY9" fmla="*/ 179165 h 179206"/>
                      <a:gd name="connsiteX10" fmla="*/ 10573 w 126968"/>
                      <a:gd name="connsiteY10" fmla="*/ 176403 h 179206"/>
                      <a:gd name="connsiteX11" fmla="*/ 5715 w 126968"/>
                      <a:gd name="connsiteY11" fmla="*/ 171259 h 179206"/>
                      <a:gd name="connsiteX12" fmla="*/ 0 w 126968"/>
                      <a:gd name="connsiteY12" fmla="*/ 158591 h 179206"/>
                      <a:gd name="connsiteX13" fmla="*/ 6477 w 126968"/>
                      <a:gd name="connsiteY13" fmla="*/ 170688 h 179206"/>
                      <a:gd name="connsiteX14" fmla="*/ 17431 w 126968"/>
                      <a:gd name="connsiteY14" fmla="*/ 177355 h 179206"/>
                      <a:gd name="connsiteX15" fmla="*/ 29337 w 126968"/>
                      <a:gd name="connsiteY15" fmla="*/ 172593 h 179206"/>
                      <a:gd name="connsiteX16" fmla="*/ 38386 w 126968"/>
                      <a:gd name="connsiteY16" fmla="*/ 162782 h 179206"/>
                      <a:gd name="connsiteX17" fmla="*/ 38291 w 126968"/>
                      <a:gd name="connsiteY17" fmla="*/ 162877 h 179206"/>
                      <a:gd name="connsiteX18" fmla="*/ 59722 w 126968"/>
                      <a:gd name="connsiteY18" fmla="*/ 121729 h 179206"/>
                      <a:gd name="connsiteX19" fmla="*/ 81534 w 126968"/>
                      <a:gd name="connsiteY19" fmla="*/ 80867 h 179206"/>
                      <a:gd name="connsiteX20" fmla="*/ 103918 w 126968"/>
                      <a:gd name="connsiteY20" fmla="*/ 40195 h 179206"/>
                      <a:gd name="connsiteX21" fmla="*/ 126968 w 126968"/>
                      <a:gd name="connsiteY21" fmla="*/ 0 h 179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26968" h="179206">
                        <a:moveTo>
                          <a:pt x="126968" y="0"/>
                        </a:moveTo>
                        <a:cubicBezTo>
                          <a:pt x="120206" y="13906"/>
                          <a:pt x="113348" y="27718"/>
                          <a:pt x="106299" y="41529"/>
                        </a:cubicBezTo>
                        <a:cubicBezTo>
                          <a:pt x="99251" y="55340"/>
                          <a:pt x="92107" y="68961"/>
                          <a:pt x="84963" y="82677"/>
                        </a:cubicBezTo>
                        <a:cubicBezTo>
                          <a:pt x="77724" y="96393"/>
                          <a:pt x="70485" y="110014"/>
                          <a:pt x="63151" y="123634"/>
                        </a:cubicBezTo>
                        <a:cubicBezTo>
                          <a:pt x="55817" y="137255"/>
                          <a:pt x="48387" y="150781"/>
                          <a:pt x="40958" y="164306"/>
                        </a:cubicBezTo>
                        <a:lnTo>
                          <a:pt x="40862" y="164401"/>
                        </a:lnTo>
                        <a:lnTo>
                          <a:pt x="40862" y="164401"/>
                        </a:lnTo>
                        <a:cubicBezTo>
                          <a:pt x="38005" y="168211"/>
                          <a:pt x="34671" y="171640"/>
                          <a:pt x="30861" y="174498"/>
                        </a:cubicBezTo>
                        <a:cubicBezTo>
                          <a:pt x="28956" y="175927"/>
                          <a:pt x="26861" y="177165"/>
                          <a:pt x="24575" y="178022"/>
                        </a:cubicBezTo>
                        <a:cubicBezTo>
                          <a:pt x="22289" y="178879"/>
                          <a:pt x="19812" y="179356"/>
                          <a:pt x="17336" y="179165"/>
                        </a:cubicBezTo>
                        <a:cubicBezTo>
                          <a:pt x="14859" y="178879"/>
                          <a:pt x="12478" y="177927"/>
                          <a:pt x="10573" y="176403"/>
                        </a:cubicBezTo>
                        <a:cubicBezTo>
                          <a:pt x="8668" y="174974"/>
                          <a:pt x="7049" y="173164"/>
                          <a:pt x="5715" y="171259"/>
                        </a:cubicBezTo>
                        <a:cubicBezTo>
                          <a:pt x="3048" y="167354"/>
                          <a:pt x="1334" y="162973"/>
                          <a:pt x="0" y="158591"/>
                        </a:cubicBezTo>
                        <a:cubicBezTo>
                          <a:pt x="1715" y="162877"/>
                          <a:pt x="3810" y="167068"/>
                          <a:pt x="6477" y="170688"/>
                        </a:cubicBezTo>
                        <a:cubicBezTo>
                          <a:pt x="9239" y="174307"/>
                          <a:pt x="13049" y="177260"/>
                          <a:pt x="17431" y="177355"/>
                        </a:cubicBezTo>
                        <a:cubicBezTo>
                          <a:pt x="21717" y="177546"/>
                          <a:pt x="25908" y="175355"/>
                          <a:pt x="29337" y="172593"/>
                        </a:cubicBezTo>
                        <a:cubicBezTo>
                          <a:pt x="32766" y="169831"/>
                          <a:pt x="35909" y="166402"/>
                          <a:pt x="38386" y="162782"/>
                        </a:cubicBezTo>
                        <a:lnTo>
                          <a:pt x="38291" y="162877"/>
                        </a:lnTo>
                        <a:cubicBezTo>
                          <a:pt x="45339" y="149161"/>
                          <a:pt x="52483" y="135445"/>
                          <a:pt x="59722" y="121729"/>
                        </a:cubicBezTo>
                        <a:cubicBezTo>
                          <a:pt x="66961" y="108109"/>
                          <a:pt x="74295" y="94488"/>
                          <a:pt x="81534" y="80867"/>
                        </a:cubicBezTo>
                        <a:cubicBezTo>
                          <a:pt x="88868" y="67246"/>
                          <a:pt x="96298" y="53721"/>
                          <a:pt x="103918" y="40195"/>
                        </a:cubicBezTo>
                        <a:cubicBezTo>
                          <a:pt x="111538" y="26765"/>
                          <a:pt x="119158" y="13335"/>
                          <a:pt x="126968" y="0"/>
                        </a:cubicBezTo>
                        <a:close/>
                      </a:path>
                    </a:pathLst>
                  </a:custGeom>
                  <a:solidFill>
                    <a:srgbClr val="42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A2904136-2E39-4589-B4A2-768F5E2E06BD}"/>
                      </a:ext>
                    </a:extLst>
                  </p:cNvPr>
                  <p:cNvSpPr/>
                  <p:nvPr/>
                </p:nvSpPr>
                <p:spPr>
                  <a:xfrm>
                    <a:off x="1456874" y="1823179"/>
                    <a:ext cx="56552" cy="46241"/>
                  </a:xfrm>
                  <a:custGeom>
                    <a:avLst/>
                    <a:gdLst>
                      <a:gd name="connsiteX0" fmla="*/ 56553 w 56552"/>
                      <a:gd name="connsiteY0" fmla="*/ 31528 h 46241"/>
                      <a:gd name="connsiteX1" fmla="*/ 14738 w 56552"/>
                      <a:gd name="connsiteY1" fmla="*/ 41815 h 46241"/>
                      <a:gd name="connsiteX2" fmla="*/ 260 w 56552"/>
                      <a:gd name="connsiteY2" fmla="*/ 19812 h 46241"/>
                      <a:gd name="connsiteX3" fmla="*/ 4356 w 56552"/>
                      <a:gd name="connsiteY3" fmla="*/ 0 h 46241"/>
                      <a:gd name="connsiteX4" fmla="*/ 56553 w 56552"/>
                      <a:gd name="connsiteY4" fmla="*/ 31528 h 462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52" h="46241">
                        <a:moveTo>
                          <a:pt x="56553" y="31528"/>
                        </a:moveTo>
                        <a:cubicBezTo>
                          <a:pt x="47790" y="45910"/>
                          <a:pt x="29121" y="50578"/>
                          <a:pt x="14738" y="41815"/>
                        </a:cubicBezTo>
                        <a:cubicBezTo>
                          <a:pt x="6546" y="36862"/>
                          <a:pt x="1498" y="28575"/>
                          <a:pt x="260" y="19812"/>
                        </a:cubicBezTo>
                        <a:cubicBezTo>
                          <a:pt x="-597" y="13144"/>
                          <a:pt x="641" y="6191"/>
                          <a:pt x="4356" y="0"/>
                        </a:cubicBezTo>
                        <a:lnTo>
                          <a:pt x="56553" y="31528"/>
                        </a:lnTo>
                        <a:close/>
                      </a:path>
                    </a:pathLst>
                  </a:custGeom>
                  <a:solidFill>
                    <a:srgbClr val="FF45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5ACA33B5-0A3F-4859-A924-6E02888CC8AC}"/>
                      </a:ext>
                    </a:extLst>
                  </p:cNvPr>
                  <p:cNvSpPr/>
                  <p:nvPr/>
                </p:nvSpPr>
                <p:spPr>
                  <a:xfrm>
                    <a:off x="1456086" y="1810187"/>
                    <a:ext cx="60582" cy="57404"/>
                  </a:xfrm>
                  <a:custGeom>
                    <a:avLst/>
                    <a:gdLst>
                      <a:gd name="connsiteX0" fmla="*/ 60389 w 60582"/>
                      <a:gd name="connsiteY0" fmla="*/ 27470 h 57404"/>
                      <a:gd name="connsiteX1" fmla="*/ 12954 w 60582"/>
                      <a:gd name="connsiteY1" fmla="*/ 32519 h 57404"/>
                      <a:gd name="connsiteX2" fmla="*/ 41243 w 60582"/>
                      <a:gd name="connsiteY2" fmla="*/ 2324 h 57404"/>
                      <a:gd name="connsiteX3" fmla="*/ 3048 w 60582"/>
                      <a:gd name="connsiteY3" fmla="*/ 15755 h 57404"/>
                      <a:gd name="connsiteX4" fmla="*/ 0 w 60582"/>
                      <a:gd name="connsiteY4" fmla="*/ 22517 h 57404"/>
                      <a:gd name="connsiteX5" fmla="*/ 762 w 60582"/>
                      <a:gd name="connsiteY5" fmla="*/ 30804 h 57404"/>
                      <a:gd name="connsiteX6" fmla="*/ 46482 w 60582"/>
                      <a:gd name="connsiteY6" fmla="*/ 54902 h 57404"/>
                      <a:gd name="connsiteX7" fmla="*/ 53816 w 60582"/>
                      <a:gd name="connsiteY7" fmla="*/ 51092 h 57404"/>
                      <a:gd name="connsiteX8" fmla="*/ 57245 w 60582"/>
                      <a:gd name="connsiteY8" fmla="*/ 44425 h 57404"/>
                      <a:gd name="connsiteX9" fmla="*/ 60389 w 60582"/>
                      <a:gd name="connsiteY9" fmla="*/ 27470 h 57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0582" h="57404">
                        <a:moveTo>
                          <a:pt x="60389" y="27470"/>
                        </a:moveTo>
                        <a:cubicBezTo>
                          <a:pt x="58674" y="46520"/>
                          <a:pt x="19241" y="56141"/>
                          <a:pt x="12954" y="32519"/>
                        </a:cubicBezTo>
                        <a:cubicBezTo>
                          <a:pt x="6668" y="8516"/>
                          <a:pt x="25622" y="-1867"/>
                          <a:pt x="41243" y="2324"/>
                        </a:cubicBezTo>
                        <a:cubicBezTo>
                          <a:pt x="26765" y="-3391"/>
                          <a:pt x="10192" y="1562"/>
                          <a:pt x="3048" y="15755"/>
                        </a:cubicBezTo>
                        <a:lnTo>
                          <a:pt x="0" y="22517"/>
                        </a:lnTo>
                        <a:cubicBezTo>
                          <a:pt x="286" y="25089"/>
                          <a:pt x="572" y="27851"/>
                          <a:pt x="762" y="30804"/>
                        </a:cubicBezTo>
                        <a:cubicBezTo>
                          <a:pt x="2572" y="51569"/>
                          <a:pt x="20574" y="62713"/>
                          <a:pt x="46482" y="54902"/>
                        </a:cubicBezTo>
                        <a:cubicBezTo>
                          <a:pt x="49435" y="54045"/>
                          <a:pt x="51816" y="52712"/>
                          <a:pt x="53816" y="51092"/>
                        </a:cubicBezTo>
                        <a:lnTo>
                          <a:pt x="57245" y="44425"/>
                        </a:lnTo>
                        <a:cubicBezTo>
                          <a:pt x="60007" y="38996"/>
                          <a:pt x="61055" y="33185"/>
                          <a:pt x="60389" y="274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140BAEE-1D53-4924-8783-ADC405C35F86}"/>
                      </a:ext>
                    </a:extLst>
                  </p:cNvPr>
                  <p:cNvSpPr/>
                  <p:nvPr/>
                </p:nvSpPr>
                <p:spPr>
                  <a:xfrm>
                    <a:off x="1461615" y="1811271"/>
                    <a:ext cx="51526" cy="52810"/>
                  </a:xfrm>
                  <a:custGeom>
                    <a:avLst/>
                    <a:gdLst>
                      <a:gd name="connsiteX0" fmla="*/ 22666 w 51526"/>
                      <a:gd name="connsiteY0" fmla="*/ 97 h 52810"/>
                      <a:gd name="connsiteX1" fmla="*/ 16093 w 51526"/>
                      <a:gd name="connsiteY1" fmla="*/ 1907 h 52810"/>
                      <a:gd name="connsiteX2" fmla="*/ 10664 w 51526"/>
                      <a:gd name="connsiteY2" fmla="*/ 5812 h 52810"/>
                      <a:gd name="connsiteX3" fmla="*/ 4378 w 51526"/>
                      <a:gd name="connsiteY3" fmla="*/ 17242 h 52810"/>
                      <a:gd name="connsiteX4" fmla="*/ 4282 w 51526"/>
                      <a:gd name="connsiteY4" fmla="*/ 30387 h 52810"/>
                      <a:gd name="connsiteX5" fmla="*/ 10474 w 51526"/>
                      <a:gd name="connsiteY5" fmla="*/ 41340 h 52810"/>
                      <a:gd name="connsiteX6" fmla="*/ 21523 w 51526"/>
                      <a:gd name="connsiteY6" fmla="*/ 48008 h 52810"/>
                      <a:gd name="connsiteX7" fmla="*/ 34381 w 51526"/>
                      <a:gd name="connsiteY7" fmla="*/ 48960 h 52810"/>
                      <a:gd name="connsiteX8" fmla="*/ 45621 w 51526"/>
                      <a:gd name="connsiteY8" fmla="*/ 42579 h 52810"/>
                      <a:gd name="connsiteX9" fmla="*/ 51526 w 51526"/>
                      <a:gd name="connsiteY9" fmla="*/ 30387 h 52810"/>
                      <a:gd name="connsiteX10" fmla="*/ 47145 w 51526"/>
                      <a:gd name="connsiteY10" fmla="*/ 43817 h 52810"/>
                      <a:gd name="connsiteX11" fmla="*/ 35143 w 51526"/>
                      <a:gd name="connsiteY11" fmla="*/ 52008 h 52810"/>
                      <a:gd name="connsiteX12" fmla="*/ 7616 w 51526"/>
                      <a:gd name="connsiteY12" fmla="*/ 44103 h 52810"/>
                      <a:gd name="connsiteX13" fmla="*/ 472 w 51526"/>
                      <a:gd name="connsiteY13" fmla="*/ 30958 h 52810"/>
                      <a:gd name="connsiteX14" fmla="*/ 1234 w 51526"/>
                      <a:gd name="connsiteY14" fmla="*/ 16290 h 52810"/>
                      <a:gd name="connsiteX15" fmla="*/ 9235 w 51526"/>
                      <a:gd name="connsiteY15" fmla="*/ 4193 h 52810"/>
                      <a:gd name="connsiteX16" fmla="*/ 15617 w 51526"/>
                      <a:gd name="connsiteY16" fmla="*/ 764 h 52810"/>
                      <a:gd name="connsiteX17" fmla="*/ 22666 w 51526"/>
                      <a:gd name="connsiteY17" fmla="*/ 97 h 52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1526" h="52810">
                        <a:moveTo>
                          <a:pt x="22666" y="97"/>
                        </a:moveTo>
                        <a:cubicBezTo>
                          <a:pt x="20284" y="192"/>
                          <a:pt x="18094" y="954"/>
                          <a:pt x="16093" y="1907"/>
                        </a:cubicBezTo>
                        <a:cubicBezTo>
                          <a:pt x="14093" y="2955"/>
                          <a:pt x="12188" y="4288"/>
                          <a:pt x="10664" y="5812"/>
                        </a:cubicBezTo>
                        <a:cubicBezTo>
                          <a:pt x="7426" y="8860"/>
                          <a:pt x="5330" y="12956"/>
                          <a:pt x="4378" y="17242"/>
                        </a:cubicBezTo>
                        <a:cubicBezTo>
                          <a:pt x="3425" y="21528"/>
                          <a:pt x="3425" y="26100"/>
                          <a:pt x="4282" y="30387"/>
                        </a:cubicBezTo>
                        <a:cubicBezTo>
                          <a:pt x="5140" y="34578"/>
                          <a:pt x="7330" y="38388"/>
                          <a:pt x="10474" y="41340"/>
                        </a:cubicBezTo>
                        <a:cubicBezTo>
                          <a:pt x="13522" y="44389"/>
                          <a:pt x="17427" y="46674"/>
                          <a:pt x="21523" y="48008"/>
                        </a:cubicBezTo>
                        <a:cubicBezTo>
                          <a:pt x="25618" y="49437"/>
                          <a:pt x="30190" y="49818"/>
                          <a:pt x="34381" y="48960"/>
                        </a:cubicBezTo>
                        <a:cubicBezTo>
                          <a:pt x="38668" y="48198"/>
                          <a:pt x="42668" y="46008"/>
                          <a:pt x="45621" y="42579"/>
                        </a:cubicBezTo>
                        <a:cubicBezTo>
                          <a:pt x="48574" y="39245"/>
                          <a:pt x="50383" y="34864"/>
                          <a:pt x="51526" y="30387"/>
                        </a:cubicBezTo>
                        <a:cubicBezTo>
                          <a:pt x="51241" y="35054"/>
                          <a:pt x="50002" y="39816"/>
                          <a:pt x="47145" y="43817"/>
                        </a:cubicBezTo>
                        <a:cubicBezTo>
                          <a:pt x="44383" y="47817"/>
                          <a:pt x="39906" y="50770"/>
                          <a:pt x="35143" y="52008"/>
                        </a:cubicBezTo>
                        <a:cubicBezTo>
                          <a:pt x="25428" y="54485"/>
                          <a:pt x="14855" y="51056"/>
                          <a:pt x="7616" y="44103"/>
                        </a:cubicBezTo>
                        <a:cubicBezTo>
                          <a:pt x="4092" y="40578"/>
                          <a:pt x="1425" y="36006"/>
                          <a:pt x="472" y="30958"/>
                        </a:cubicBezTo>
                        <a:cubicBezTo>
                          <a:pt x="-290" y="26005"/>
                          <a:pt x="-194" y="21052"/>
                          <a:pt x="1234" y="16290"/>
                        </a:cubicBezTo>
                        <a:cubicBezTo>
                          <a:pt x="2568" y="11527"/>
                          <a:pt x="5425" y="7146"/>
                          <a:pt x="9235" y="4193"/>
                        </a:cubicBezTo>
                        <a:cubicBezTo>
                          <a:pt x="11140" y="2669"/>
                          <a:pt x="13331" y="1526"/>
                          <a:pt x="15617" y="764"/>
                        </a:cubicBezTo>
                        <a:cubicBezTo>
                          <a:pt x="17903" y="192"/>
                          <a:pt x="20380" y="-189"/>
                          <a:pt x="22666" y="97"/>
                        </a:cubicBezTo>
                        <a:close/>
                      </a:path>
                    </a:pathLst>
                  </a:custGeom>
                  <a:solidFill>
                    <a:srgbClr val="42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" name="图形 4">
                  <a:extLst>
                    <a:ext uri="{FF2B5EF4-FFF2-40B4-BE49-F238E27FC236}">
                      <a16:creationId xmlns:a16="http://schemas.microsoft.com/office/drawing/2014/main" id="{03BE28ED-0E26-4043-B864-4C52EC57A21D}"/>
                    </a:ext>
                  </a:extLst>
                </p:cNvPr>
                <p:cNvGrpSpPr/>
                <p:nvPr/>
              </p:nvGrpSpPr>
              <p:grpSpPr>
                <a:xfrm>
                  <a:off x="1201007" y="1810357"/>
                  <a:ext cx="315669" cy="507644"/>
                  <a:chOff x="1201007" y="1810357"/>
                  <a:chExt cx="315669" cy="507644"/>
                </a:xfrm>
              </p:grpSpPr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832CD86D-2EE9-483D-A85B-BFA89CB791FC}"/>
                      </a:ext>
                    </a:extLst>
                  </p:cNvPr>
                  <p:cNvSpPr/>
                  <p:nvPr/>
                </p:nvSpPr>
                <p:spPr>
                  <a:xfrm>
                    <a:off x="1226968" y="1810357"/>
                    <a:ext cx="289708" cy="507644"/>
                  </a:xfrm>
                  <a:custGeom>
                    <a:avLst/>
                    <a:gdLst>
                      <a:gd name="connsiteX0" fmla="*/ 289031 w 289708"/>
                      <a:gd name="connsiteY0" fmla="*/ 24252 h 507644"/>
                      <a:gd name="connsiteX1" fmla="*/ 287316 w 289708"/>
                      <a:gd name="connsiteY1" fmla="*/ 42445 h 507644"/>
                      <a:gd name="connsiteX2" fmla="*/ 279030 w 289708"/>
                      <a:gd name="connsiteY2" fmla="*/ 59018 h 507644"/>
                      <a:gd name="connsiteX3" fmla="*/ 262266 w 289708"/>
                      <a:gd name="connsiteY3" fmla="*/ 92165 h 507644"/>
                      <a:gd name="connsiteX4" fmla="*/ 228833 w 289708"/>
                      <a:gd name="connsiteY4" fmla="*/ 158364 h 507644"/>
                      <a:gd name="connsiteX5" fmla="*/ 162444 w 289708"/>
                      <a:gd name="connsiteY5" fmla="*/ 291142 h 507644"/>
                      <a:gd name="connsiteX6" fmla="*/ 96054 w 289708"/>
                      <a:gd name="connsiteY6" fmla="*/ 423921 h 507644"/>
                      <a:gd name="connsiteX7" fmla="*/ 62526 w 289708"/>
                      <a:gd name="connsiteY7" fmla="*/ 490215 h 507644"/>
                      <a:gd name="connsiteX8" fmla="*/ 48239 w 289708"/>
                      <a:gd name="connsiteY8" fmla="*/ 504121 h 507644"/>
                      <a:gd name="connsiteX9" fmla="*/ 28522 w 289708"/>
                      <a:gd name="connsiteY9" fmla="*/ 507265 h 507644"/>
                      <a:gd name="connsiteX10" fmla="*/ 10520 w 289708"/>
                      <a:gd name="connsiteY10" fmla="*/ 498597 h 507644"/>
                      <a:gd name="connsiteX11" fmla="*/ 709 w 289708"/>
                      <a:gd name="connsiteY11" fmla="*/ 481166 h 507644"/>
                      <a:gd name="connsiteX12" fmla="*/ 2709 w 289708"/>
                      <a:gd name="connsiteY12" fmla="*/ 461259 h 507644"/>
                      <a:gd name="connsiteX13" fmla="*/ 3757 w 289708"/>
                      <a:gd name="connsiteY13" fmla="*/ 458973 h 507644"/>
                      <a:gd name="connsiteX14" fmla="*/ 4805 w 289708"/>
                      <a:gd name="connsiteY14" fmla="*/ 456973 h 507644"/>
                      <a:gd name="connsiteX15" fmla="*/ 6900 w 289708"/>
                      <a:gd name="connsiteY15" fmla="*/ 452877 h 507644"/>
                      <a:gd name="connsiteX16" fmla="*/ 11091 w 289708"/>
                      <a:gd name="connsiteY16" fmla="*/ 444590 h 507644"/>
                      <a:gd name="connsiteX17" fmla="*/ 28046 w 289708"/>
                      <a:gd name="connsiteY17" fmla="*/ 411538 h 507644"/>
                      <a:gd name="connsiteX18" fmla="*/ 61860 w 289708"/>
                      <a:gd name="connsiteY18" fmla="*/ 345530 h 507644"/>
                      <a:gd name="connsiteX19" fmla="*/ 130059 w 289708"/>
                      <a:gd name="connsiteY19" fmla="*/ 213704 h 507644"/>
                      <a:gd name="connsiteX20" fmla="*/ 198258 w 289708"/>
                      <a:gd name="connsiteY20" fmla="*/ 81878 h 507644"/>
                      <a:gd name="connsiteX21" fmla="*/ 232167 w 289708"/>
                      <a:gd name="connsiteY21" fmla="*/ 15870 h 507644"/>
                      <a:gd name="connsiteX22" fmla="*/ 245406 w 289708"/>
                      <a:gd name="connsiteY22" fmla="*/ 3202 h 507644"/>
                      <a:gd name="connsiteX23" fmla="*/ 263504 w 289708"/>
                      <a:gd name="connsiteY23" fmla="*/ 344 h 507644"/>
                      <a:gd name="connsiteX24" fmla="*/ 279982 w 289708"/>
                      <a:gd name="connsiteY24" fmla="*/ 8345 h 507644"/>
                      <a:gd name="connsiteX25" fmla="*/ 289031 w 289708"/>
                      <a:gd name="connsiteY25" fmla="*/ 24252 h 507644"/>
                      <a:gd name="connsiteX26" fmla="*/ 289031 w 289708"/>
                      <a:gd name="connsiteY26" fmla="*/ 24252 h 507644"/>
                      <a:gd name="connsiteX27" fmla="*/ 280077 w 289708"/>
                      <a:gd name="connsiteY27" fmla="*/ 8345 h 507644"/>
                      <a:gd name="connsiteX28" fmla="*/ 263694 w 289708"/>
                      <a:gd name="connsiteY28" fmla="*/ 439 h 507644"/>
                      <a:gd name="connsiteX29" fmla="*/ 245787 w 289708"/>
                      <a:gd name="connsiteY29" fmla="*/ 3392 h 507644"/>
                      <a:gd name="connsiteX30" fmla="*/ 232738 w 289708"/>
                      <a:gd name="connsiteY30" fmla="*/ 16060 h 507644"/>
                      <a:gd name="connsiteX31" fmla="*/ 199305 w 289708"/>
                      <a:gd name="connsiteY31" fmla="*/ 82259 h 507644"/>
                      <a:gd name="connsiteX32" fmla="*/ 132916 w 289708"/>
                      <a:gd name="connsiteY32" fmla="*/ 215038 h 507644"/>
                      <a:gd name="connsiteX33" fmla="*/ 66527 w 289708"/>
                      <a:gd name="connsiteY33" fmla="*/ 347816 h 507644"/>
                      <a:gd name="connsiteX34" fmla="*/ 33094 w 289708"/>
                      <a:gd name="connsiteY34" fmla="*/ 414015 h 507644"/>
                      <a:gd name="connsiteX35" fmla="*/ 16330 w 289708"/>
                      <a:gd name="connsiteY35" fmla="*/ 447162 h 507644"/>
                      <a:gd name="connsiteX36" fmla="*/ 12139 w 289708"/>
                      <a:gd name="connsiteY36" fmla="*/ 455449 h 507644"/>
                      <a:gd name="connsiteX37" fmla="*/ 10044 w 289708"/>
                      <a:gd name="connsiteY37" fmla="*/ 459544 h 507644"/>
                      <a:gd name="connsiteX38" fmla="*/ 8996 w 289708"/>
                      <a:gd name="connsiteY38" fmla="*/ 461640 h 507644"/>
                      <a:gd name="connsiteX39" fmla="*/ 8139 w 289708"/>
                      <a:gd name="connsiteY39" fmla="*/ 463545 h 507644"/>
                      <a:gd name="connsiteX40" fmla="*/ 6519 w 289708"/>
                      <a:gd name="connsiteY40" fmla="*/ 479928 h 507644"/>
                      <a:gd name="connsiteX41" fmla="*/ 14520 w 289708"/>
                      <a:gd name="connsiteY41" fmla="*/ 494406 h 507644"/>
                      <a:gd name="connsiteX42" fmla="*/ 29379 w 289708"/>
                      <a:gd name="connsiteY42" fmla="*/ 501645 h 507644"/>
                      <a:gd name="connsiteX43" fmla="*/ 45762 w 289708"/>
                      <a:gd name="connsiteY43" fmla="*/ 499073 h 507644"/>
                      <a:gd name="connsiteX44" fmla="*/ 57764 w 289708"/>
                      <a:gd name="connsiteY44" fmla="*/ 487548 h 507644"/>
                      <a:gd name="connsiteX45" fmla="*/ 91578 w 289708"/>
                      <a:gd name="connsiteY45" fmla="*/ 421635 h 507644"/>
                      <a:gd name="connsiteX46" fmla="*/ 159777 w 289708"/>
                      <a:gd name="connsiteY46" fmla="*/ 289809 h 507644"/>
                      <a:gd name="connsiteX47" fmla="*/ 227976 w 289708"/>
                      <a:gd name="connsiteY47" fmla="*/ 157983 h 507644"/>
                      <a:gd name="connsiteX48" fmla="*/ 261789 w 289708"/>
                      <a:gd name="connsiteY48" fmla="*/ 91975 h 507644"/>
                      <a:gd name="connsiteX49" fmla="*/ 278744 w 289708"/>
                      <a:gd name="connsiteY49" fmla="*/ 58923 h 507644"/>
                      <a:gd name="connsiteX50" fmla="*/ 287126 w 289708"/>
                      <a:gd name="connsiteY50" fmla="*/ 42349 h 507644"/>
                      <a:gd name="connsiteX51" fmla="*/ 289031 w 289708"/>
                      <a:gd name="connsiteY51" fmla="*/ 24252 h 5076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289708" h="507644">
                        <a:moveTo>
                          <a:pt x="289031" y="24252"/>
                        </a:moveTo>
                        <a:cubicBezTo>
                          <a:pt x="290364" y="30348"/>
                          <a:pt x="289698" y="36730"/>
                          <a:pt x="287316" y="42445"/>
                        </a:cubicBezTo>
                        <a:cubicBezTo>
                          <a:pt x="284649" y="48064"/>
                          <a:pt x="281792" y="53494"/>
                          <a:pt x="279030" y="59018"/>
                        </a:cubicBezTo>
                        <a:lnTo>
                          <a:pt x="262266" y="92165"/>
                        </a:lnTo>
                        <a:lnTo>
                          <a:pt x="228833" y="158364"/>
                        </a:lnTo>
                        <a:lnTo>
                          <a:pt x="162444" y="291142"/>
                        </a:lnTo>
                        <a:lnTo>
                          <a:pt x="96054" y="423921"/>
                        </a:lnTo>
                        <a:lnTo>
                          <a:pt x="62526" y="490215"/>
                        </a:lnTo>
                        <a:cubicBezTo>
                          <a:pt x="59383" y="496120"/>
                          <a:pt x="54240" y="501073"/>
                          <a:pt x="48239" y="504121"/>
                        </a:cubicBezTo>
                        <a:cubicBezTo>
                          <a:pt x="42238" y="507169"/>
                          <a:pt x="35285" y="508312"/>
                          <a:pt x="28522" y="507265"/>
                        </a:cubicBezTo>
                        <a:cubicBezTo>
                          <a:pt x="21855" y="506312"/>
                          <a:pt x="15473" y="503264"/>
                          <a:pt x="10520" y="498597"/>
                        </a:cubicBezTo>
                        <a:cubicBezTo>
                          <a:pt x="5567" y="494025"/>
                          <a:pt x="2043" y="487834"/>
                          <a:pt x="709" y="481166"/>
                        </a:cubicBezTo>
                        <a:cubicBezTo>
                          <a:pt x="-720" y="474499"/>
                          <a:pt x="42" y="467450"/>
                          <a:pt x="2709" y="461259"/>
                        </a:cubicBezTo>
                        <a:cubicBezTo>
                          <a:pt x="2995" y="460497"/>
                          <a:pt x="3471" y="459735"/>
                          <a:pt x="3757" y="458973"/>
                        </a:cubicBezTo>
                        <a:lnTo>
                          <a:pt x="4805" y="456973"/>
                        </a:lnTo>
                        <a:lnTo>
                          <a:pt x="6900" y="452877"/>
                        </a:lnTo>
                        <a:lnTo>
                          <a:pt x="11091" y="444590"/>
                        </a:lnTo>
                        <a:lnTo>
                          <a:pt x="28046" y="411538"/>
                        </a:lnTo>
                        <a:lnTo>
                          <a:pt x="61860" y="345530"/>
                        </a:lnTo>
                        <a:lnTo>
                          <a:pt x="130059" y="213704"/>
                        </a:lnTo>
                        <a:lnTo>
                          <a:pt x="198258" y="81878"/>
                        </a:lnTo>
                        <a:lnTo>
                          <a:pt x="232167" y="15870"/>
                        </a:lnTo>
                        <a:cubicBezTo>
                          <a:pt x="235119" y="10441"/>
                          <a:pt x="239882" y="5869"/>
                          <a:pt x="245406" y="3202"/>
                        </a:cubicBezTo>
                        <a:cubicBezTo>
                          <a:pt x="250931" y="439"/>
                          <a:pt x="257408" y="-608"/>
                          <a:pt x="263504" y="344"/>
                        </a:cubicBezTo>
                        <a:cubicBezTo>
                          <a:pt x="269600" y="1297"/>
                          <a:pt x="275505" y="4154"/>
                          <a:pt x="279982" y="8345"/>
                        </a:cubicBezTo>
                        <a:cubicBezTo>
                          <a:pt x="284649" y="12536"/>
                          <a:pt x="287793" y="18156"/>
                          <a:pt x="289031" y="24252"/>
                        </a:cubicBezTo>
                        <a:close/>
                        <a:moveTo>
                          <a:pt x="289031" y="24252"/>
                        </a:moveTo>
                        <a:cubicBezTo>
                          <a:pt x="287793" y="18156"/>
                          <a:pt x="284554" y="12536"/>
                          <a:pt x="280077" y="8345"/>
                        </a:cubicBezTo>
                        <a:cubicBezTo>
                          <a:pt x="275601" y="4154"/>
                          <a:pt x="269790" y="1297"/>
                          <a:pt x="263694" y="439"/>
                        </a:cubicBezTo>
                        <a:cubicBezTo>
                          <a:pt x="257598" y="-418"/>
                          <a:pt x="251217" y="535"/>
                          <a:pt x="245787" y="3392"/>
                        </a:cubicBezTo>
                        <a:cubicBezTo>
                          <a:pt x="240263" y="6154"/>
                          <a:pt x="235691" y="10631"/>
                          <a:pt x="232738" y="16060"/>
                        </a:cubicBezTo>
                        <a:lnTo>
                          <a:pt x="199305" y="82259"/>
                        </a:lnTo>
                        <a:lnTo>
                          <a:pt x="132916" y="215038"/>
                        </a:lnTo>
                        <a:lnTo>
                          <a:pt x="66527" y="347816"/>
                        </a:lnTo>
                        <a:lnTo>
                          <a:pt x="33094" y="414015"/>
                        </a:lnTo>
                        <a:lnTo>
                          <a:pt x="16330" y="447162"/>
                        </a:lnTo>
                        <a:lnTo>
                          <a:pt x="12139" y="455449"/>
                        </a:lnTo>
                        <a:lnTo>
                          <a:pt x="10044" y="459544"/>
                        </a:lnTo>
                        <a:lnTo>
                          <a:pt x="8996" y="461640"/>
                        </a:lnTo>
                        <a:cubicBezTo>
                          <a:pt x="8710" y="462307"/>
                          <a:pt x="8329" y="462878"/>
                          <a:pt x="8139" y="463545"/>
                        </a:cubicBezTo>
                        <a:cubicBezTo>
                          <a:pt x="5948" y="468688"/>
                          <a:pt x="5376" y="474499"/>
                          <a:pt x="6519" y="479928"/>
                        </a:cubicBezTo>
                        <a:cubicBezTo>
                          <a:pt x="7662" y="485452"/>
                          <a:pt x="10425" y="490501"/>
                          <a:pt x="14520" y="494406"/>
                        </a:cubicBezTo>
                        <a:cubicBezTo>
                          <a:pt x="18616" y="498216"/>
                          <a:pt x="23855" y="500788"/>
                          <a:pt x="29379" y="501645"/>
                        </a:cubicBezTo>
                        <a:cubicBezTo>
                          <a:pt x="34904" y="502502"/>
                          <a:pt x="40714" y="501550"/>
                          <a:pt x="45762" y="499073"/>
                        </a:cubicBezTo>
                        <a:cubicBezTo>
                          <a:pt x="50811" y="496597"/>
                          <a:pt x="55097" y="492501"/>
                          <a:pt x="57764" y="487548"/>
                        </a:cubicBezTo>
                        <a:lnTo>
                          <a:pt x="91578" y="421635"/>
                        </a:lnTo>
                        <a:lnTo>
                          <a:pt x="159777" y="289809"/>
                        </a:lnTo>
                        <a:lnTo>
                          <a:pt x="227976" y="157983"/>
                        </a:lnTo>
                        <a:lnTo>
                          <a:pt x="261789" y="91975"/>
                        </a:lnTo>
                        <a:lnTo>
                          <a:pt x="278744" y="58923"/>
                        </a:lnTo>
                        <a:cubicBezTo>
                          <a:pt x="281506" y="53398"/>
                          <a:pt x="284459" y="47969"/>
                          <a:pt x="287126" y="42349"/>
                        </a:cubicBezTo>
                        <a:cubicBezTo>
                          <a:pt x="289698" y="36730"/>
                          <a:pt x="290269" y="30348"/>
                          <a:pt x="289031" y="24252"/>
                        </a:cubicBezTo>
                        <a:close/>
                      </a:path>
                    </a:pathLst>
                  </a:custGeom>
                  <a:solidFill>
                    <a:srgbClr val="3B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9F66F227-9A08-4CEC-8034-E9850CD3FCEE}"/>
                      </a:ext>
                    </a:extLst>
                  </p:cNvPr>
                  <p:cNvSpPr/>
                  <p:nvPr/>
                </p:nvSpPr>
                <p:spPr>
                  <a:xfrm>
                    <a:off x="1201197" y="1977567"/>
                    <a:ext cx="188213" cy="172530"/>
                  </a:xfrm>
                  <a:custGeom>
                    <a:avLst/>
                    <a:gdLst>
                      <a:gd name="connsiteX0" fmla="*/ 181927 w 188213"/>
                      <a:gd name="connsiteY0" fmla="*/ 67830 h 172530"/>
                      <a:gd name="connsiteX1" fmla="*/ 174212 w 188213"/>
                      <a:gd name="connsiteY1" fmla="*/ 31826 h 172530"/>
                      <a:gd name="connsiteX2" fmla="*/ 171641 w 188213"/>
                      <a:gd name="connsiteY2" fmla="*/ 32397 h 172530"/>
                      <a:gd name="connsiteX3" fmla="*/ 166306 w 188213"/>
                      <a:gd name="connsiteY3" fmla="*/ 6870 h 172530"/>
                      <a:gd name="connsiteX4" fmla="*/ 122682 w 188213"/>
                      <a:gd name="connsiteY4" fmla="*/ 22682 h 172530"/>
                      <a:gd name="connsiteX5" fmla="*/ 86296 w 188213"/>
                      <a:gd name="connsiteY5" fmla="*/ 42970 h 172530"/>
                      <a:gd name="connsiteX6" fmla="*/ 48768 w 188213"/>
                      <a:gd name="connsiteY6" fmla="*/ 73164 h 172530"/>
                      <a:gd name="connsiteX7" fmla="*/ 0 w 188213"/>
                      <a:gd name="connsiteY7" fmla="*/ 90214 h 172530"/>
                      <a:gd name="connsiteX8" fmla="*/ 40196 w 188213"/>
                      <a:gd name="connsiteY8" fmla="*/ 146030 h 172530"/>
                      <a:gd name="connsiteX9" fmla="*/ 62294 w 188213"/>
                      <a:gd name="connsiteY9" fmla="*/ 172510 h 172530"/>
                      <a:gd name="connsiteX10" fmla="*/ 77057 w 188213"/>
                      <a:gd name="connsiteY10" fmla="*/ 163175 h 172530"/>
                      <a:gd name="connsiteX11" fmla="*/ 102108 w 188213"/>
                      <a:gd name="connsiteY11" fmla="*/ 164509 h 172530"/>
                      <a:gd name="connsiteX12" fmla="*/ 111252 w 188213"/>
                      <a:gd name="connsiteY12" fmla="*/ 139172 h 172530"/>
                      <a:gd name="connsiteX13" fmla="*/ 137636 w 188213"/>
                      <a:gd name="connsiteY13" fmla="*/ 148697 h 172530"/>
                      <a:gd name="connsiteX14" fmla="*/ 153162 w 188213"/>
                      <a:gd name="connsiteY14" fmla="*/ 135267 h 172530"/>
                      <a:gd name="connsiteX15" fmla="*/ 171450 w 188213"/>
                      <a:gd name="connsiteY15" fmla="*/ 136029 h 172530"/>
                      <a:gd name="connsiteX16" fmla="*/ 188214 w 188213"/>
                      <a:gd name="connsiteY16" fmla="*/ 112598 h 172530"/>
                      <a:gd name="connsiteX17" fmla="*/ 181927 w 188213"/>
                      <a:gd name="connsiteY17" fmla="*/ 67830 h 172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88213" h="172530">
                        <a:moveTo>
                          <a:pt x="181927" y="67830"/>
                        </a:moveTo>
                        <a:cubicBezTo>
                          <a:pt x="181927" y="67830"/>
                          <a:pt x="179737" y="50780"/>
                          <a:pt x="174212" y="31826"/>
                        </a:cubicBezTo>
                        <a:cubicBezTo>
                          <a:pt x="173355" y="32016"/>
                          <a:pt x="172498" y="32207"/>
                          <a:pt x="171641" y="32397"/>
                        </a:cubicBezTo>
                        <a:cubicBezTo>
                          <a:pt x="171641" y="32397"/>
                          <a:pt x="167830" y="10680"/>
                          <a:pt x="166306" y="6870"/>
                        </a:cubicBezTo>
                        <a:cubicBezTo>
                          <a:pt x="159829" y="-9227"/>
                          <a:pt x="124492" y="5822"/>
                          <a:pt x="122682" y="22682"/>
                        </a:cubicBezTo>
                        <a:cubicBezTo>
                          <a:pt x="116776" y="12014"/>
                          <a:pt x="82677" y="23444"/>
                          <a:pt x="86296" y="42970"/>
                        </a:cubicBezTo>
                        <a:cubicBezTo>
                          <a:pt x="67723" y="19348"/>
                          <a:pt x="26765" y="51447"/>
                          <a:pt x="48768" y="73164"/>
                        </a:cubicBezTo>
                        <a:cubicBezTo>
                          <a:pt x="24194" y="68402"/>
                          <a:pt x="7906" y="78308"/>
                          <a:pt x="0" y="90214"/>
                        </a:cubicBezTo>
                        <a:cubicBezTo>
                          <a:pt x="24574" y="103358"/>
                          <a:pt x="34576" y="135077"/>
                          <a:pt x="40196" y="146030"/>
                        </a:cubicBezTo>
                        <a:cubicBezTo>
                          <a:pt x="46196" y="157746"/>
                          <a:pt x="45529" y="173177"/>
                          <a:pt x="62294" y="172510"/>
                        </a:cubicBezTo>
                        <a:cubicBezTo>
                          <a:pt x="79057" y="171843"/>
                          <a:pt x="77057" y="163175"/>
                          <a:pt x="77057" y="163175"/>
                        </a:cubicBezTo>
                        <a:cubicBezTo>
                          <a:pt x="77057" y="163175"/>
                          <a:pt x="89725" y="174605"/>
                          <a:pt x="102108" y="164509"/>
                        </a:cubicBezTo>
                        <a:cubicBezTo>
                          <a:pt x="114491" y="154508"/>
                          <a:pt x="111252" y="139172"/>
                          <a:pt x="111252" y="139172"/>
                        </a:cubicBezTo>
                        <a:cubicBezTo>
                          <a:pt x="115348" y="148031"/>
                          <a:pt x="126206" y="153079"/>
                          <a:pt x="137636" y="148697"/>
                        </a:cubicBezTo>
                        <a:cubicBezTo>
                          <a:pt x="148971" y="144316"/>
                          <a:pt x="153162" y="135267"/>
                          <a:pt x="153162" y="135267"/>
                        </a:cubicBezTo>
                        <a:cubicBezTo>
                          <a:pt x="153162" y="135267"/>
                          <a:pt x="160401" y="139363"/>
                          <a:pt x="171450" y="136029"/>
                        </a:cubicBezTo>
                        <a:cubicBezTo>
                          <a:pt x="182499" y="132695"/>
                          <a:pt x="188214" y="122313"/>
                          <a:pt x="188214" y="112598"/>
                        </a:cubicBezTo>
                        <a:lnTo>
                          <a:pt x="181927" y="67830"/>
                        </a:lnTo>
                        <a:close/>
                      </a:path>
                    </a:pathLst>
                  </a:custGeom>
                  <a:solidFill>
                    <a:srgbClr val="FF8C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9B6BBD68-1542-4B2B-B60B-437190A7C6E1}"/>
                      </a:ext>
                    </a:extLst>
                  </p:cNvPr>
                  <p:cNvSpPr/>
                  <p:nvPr/>
                </p:nvSpPr>
                <p:spPr>
                  <a:xfrm>
                    <a:off x="1215433" y="2073651"/>
                    <a:ext cx="136086" cy="79800"/>
                  </a:xfrm>
                  <a:custGeom>
                    <a:avLst/>
                    <a:gdLst>
                      <a:gd name="connsiteX0" fmla="*/ 2148 w 136086"/>
                      <a:gd name="connsiteY0" fmla="*/ 11751 h 79800"/>
                      <a:gd name="connsiteX1" fmla="*/ 12149 w 136086"/>
                      <a:gd name="connsiteY1" fmla="*/ 5750 h 79800"/>
                      <a:gd name="connsiteX2" fmla="*/ 39295 w 136086"/>
                      <a:gd name="connsiteY2" fmla="*/ 61472 h 79800"/>
                      <a:gd name="connsiteX3" fmla="*/ 52059 w 136086"/>
                      <a:gd name="connsiteY3" fmla="*/ 66234 h 79800"/>
                      <a:gd name="connsiteX4" fmla="*/ 57107 w 136086"/>
                      <a:gd name="connsiteY4" fmla="*/ 47946 h 79800"/>
                      <a:gd name="connsiteX5" fmla="*/ 75966 w 136086"/>
                      <a:gd name="connsiteY5" fmla="*/ 64234 h 79800"/>
                      <a:gd name="connsiteX6" fmla="*/ 94064 w 136086"/>
                      <a:gd name="connsiteY6" fmla="*/ 35659 h 79800"/>
                      <a:gd name="connsiteX7" fmla="*/ 112923 w 136086"/>
                      <a:gd name="connsiteY7" fmla="*/ 49946 h 79800"/>
                      <a:gd name="connsiteX8" fmla="*/ 134545 w 136086"/>
                      <a:gd name="connsiteY8" fmla="*/ 27086 h 79800"/>
                      <a:gd name="connsiteX9" fmla="*/ 127973 w 136086"/>
                      <a:gd name="connsiteY9" fmla="*/ 54423 h 79800"/>
                      <a:gd name="connsiteX10" fmla="*/ 101398 w 136086"/>
                      <a:gd name="connsiteY10" fmla="*/ 54899 h 79800"/>
                      <a:gd name="connsiteX11" fmla="*/ 83872 w 136086"/>
                      <a:gd name="connsiteY11" fmla="*/ 75188 h 79800"/>
                      <a:gd name="connsiteX12" fmla="*/ 67013 w 136086"/>
                      <a:gd name="connsiteY12" fmla="*/ 73187 h 79800"/>
                      <a:gd name="connsiteX13" fmla="*/ 52916 w 136086"/>
                      <a:gd name="connsiteY13" fmla="*/ 77188 h 79800"/>
                      <a:gd name="connsiteX14" fmla="*/ 27294 w 136086"/>
                      <a:gd name="connsiteY14" fmla="*/ 59662 h 79800"/>
                      <a:gd name="connsiteX15" fmla="*/ 2148 w 136086"/>
                      <a:gd name="connsiteY15" fmla="*/ 11751 h 79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36086" h="79800">
                        <a:moveTo>
                          <a:pt x="2148" y="11751"/>
                        </a:moveTo>
                        <a:cubicBezTo>
                          <a:pt x="2148" y="8513"/>
                          <a:pt x="-6901" y="-8823"/>
                          <a:pt x="12149" y="5750"/>
                        </a:cubicBezTo>
                        <a:cubicBezTo>
                          <a:pt x="31199" y="20324"/>
                          <a:pt x="36723" y="50137"/>
                          <a:pt x="39295" y="61472"/>
                        </a:cubicBezTo>
                        <a:cubicBezTo>
                          <a:pt x="41772" y="72806"/>
                          <a:pt x="47296" y="73568"/>
                          <a:pt x="52059" y="66234"/>
                        </a:cubicBezTo>
                        <a:cubicBezTo>
                          <a:pt x="56821" y="58995"/>
                          <a:pt x="57107" y="47946"/>
                          <a:pt x="57107" y="47946"/>
                        </a:cubicBezTo>
                        <a:cubicBezTo>
                          <a:pt x="57107" y="47946"/>
                          <a:pt x="70156" y="64043"/>
                          <a:pt x="75966" y="64234"/>
                        </a:cubicBezTo>
                        <a:cubicBezTo>
                          <a:pt x="81777" y="64520"/>
                          <a:pt x="93302" y="42422"/>
                          <a:pt x="94064" y="35659"/>
                        </a:cubicBezTo>
                        <a:cubicBezTo>
                          <a:pt x="94826" y="28896"/>
                          <a:pt x="104637" y="49946"/>
                          <a:pt x="112923" y="49946"/>
                        </a:cubicBezTo>
                        <a:cubicBezTo>
                          <a:pt x="121210" y="49946"/>
                          <a:pt x="134259" y="29087"/>
                          <a:pt x="134545" y="27086"/>
                        </a:cubicBezTo>
                        <a:cubicBezTo>
                          <a:pt x="134831" y="25086"/>
                          <a:pt x="140546" y="47184"/>
                          <a:pt x="127973" y="54423"/>
                        </a:cubicBezTo>
                        <a:cubicBezTo>
                          <a:pt x="115400" y="61662"/>
                          <a:pt x="101874" y="55661"/>
                          <a:pt x="101398" y="54899"/>
                        </a:cubicBezTo>
                        <a:cubicBezTo>
                          <a:pt x="100922" y="54137"/>
                          <a:pt x="92349" y="71187"/>
                          <a:pt x="83872" y="75188"/>
                        </a:cubicBezTo>
                        <a:cubicBezTo>
                          <a:pt x="75300" y="79188"/>
                          <a:pt x="68061" y="73949"/>
                          <a:pt x="67013" y="73187"/>
                        </a:cubicBezTo>
                        <a:cubicBezTo>
                          <a:pt x="66060" y="72425"/>
                          <a:pt x="61012" y="70901"/>
                          <a:pt x="52916" y="77188"/>
                        </a:cubicBezTo>
                        <a:cubicBezTo>
                          <a:pt x="44915" y="83474"/>
                          <a:pt x="31104" y="78712"/>
                          <a:pt x="27294" y="59662"/>
                        </a:cubicBezTo>
                        <a:cubicBezTo>
                          <a:pt x="23484" y="40612"/>
                          <a:pt x="2148" y="11751"/>
                          <a:pt x="2148" y="117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97002D67-1B28-47EB-833F-C4D124F6FA75}"/>
                      </a:ext>
                    </a:extLst>
                  </p:cNvPr>
                  <p:cNvSpPr/>
                  <p:nvPr/>
                </p:nvSpPr>
                <p:spPr>
                  <a:xfrm>
                    <a:off x="1244080" y="1977963"/>
                    <a:ext cx="123995" cy="141634"/>
                  </a:xfrm>
                  <a:custGeom>
                    <a:avLst/>
                    <a:gdLst>
                      <a:gd name="connsiteX0" fmla="*/ 111518 w 123995"/>
                      <a:gd name="connsiteY0" fmla="*/ 11142 h 141634"/>
                      <a:gd name="connsiteX1" fmla="*/ 123996 w 123995"/>
                      <a:gd name="connsiteY1" fmla="*/ 16286 h 141634"/>
                      <a:gd name="connsiteX2" fmla="*/ 122662 w 123995"/>
                      <a:gd name="connsiteY2" fmla="*/ 6951 h 141634"/>
                      <a:gd name="connsiteX3" fmla="*/ 79704 w 123995"/>
                      <a:gd name="connsiteY3" fmla="*/ 22477 h 141634"/>
                      <a:gd name="connsiteX4" fmla="*/ 43319 w 123995"/>
                      <a:gd name="connsiteY4" fmla="*/ 42765 h 141634"/>
                      <a:gd name="connsiteX5" fmla="*/ 2457 w 123995"/>
                      <a:gd name="connsiteY5" fmla="*/ 66863 h 141634"/>
                      <a:gd name="connsiteX6" fmla="*/ 34651 w 123995"/>
                      <a:gd name="connsiteY6" fmla="*/ 141635 h 141634"/>
                      <a:gd name="connsiteX7" fmla="*/ 20459 w 123995"/>
                      <a:gd name="connsiteY7" fmla="*/ 73626 h 141634"/>
                      <a:gd name="connsiteX8" fmla="*/ 33699 w 123995"/>
                      <a:gd name="connsiteY8" fmla="*/ 46480 h 141634"/>
                      <a:gd name="connsiteX9" fmla="*/ 57416 w 123995"/>
                      <a:gd name="connsiteY9" fmla="*/ 78579 h 141634"/>
                      <a:gd name="connsiteX10" fmla="*/ 59416 w 123995"/>
                      <a:gd name="connsiteY10" fmla="*/ 54767 h 141634"/>
                      <a:gd name="connsiteX11" fmla="*/ 62750 w 123995"/>
                      <a:gd name="connsiteY11" fmla="*/ 26763 h 141634"/>
                      <a:gd name="connsiteX12" fmla="*/ 88848 w 123995"/>
                      <a:gd name="connsiteY12" fmla="*/ 40098 h 141634"/>
                      <a:gd name="connsiteX13" fmla="*/ 94563 w 123995"/>
                      <a:gd name="connsiteY13" fmla="*/ 47147 h 141634"/>
                      <a:gd name="connsiteX14" fmla="*/ 89229 w 123995"/>
                      <a:gd name="connsiteY14" fmla="*/ 26096 h 141634"/>
                      <a:gd name="connsiteX15" fmla="*/ 111518 w 123995"/>
                      <a:gd name="connsiteY15" fmla="*/ 11142 h 1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3995" h="141634">
                        <a:moveTo>
                          <a:pt x="111518" y="11142"/>
                        </a:moveTo>
                        <a:cubicBezTo>
                          <a:pt x="114375" y="11809"/>
                          <a:pt x="119138" y="12761"/>
                          <a:pt x="123996" y="16286"/>
                        </a:cubicBezTo>
                        <a:cubicBezTo>
                          <a:pt x="123519" y="14857"/>
                          <a:pt x="122948" y="7713"/>
                          <a:pt x="122662" y="6951"/>
                        </a:cubicBezTo>
                        <a:cubicBezTo>
                          <a:pt x="116185" y="-9146"/>
                          <a:pt x="81514" y="5522"/>
                          <a:pt x="79704" y="22477"/>
                        </a:cubicBezTo>
                        <a:cubicBezTo>
                          <a:pt x="76942" y="7332"/>
                          <a:pt x="32460" y="15143"/>
                          <a:pt x="43319" y="42765"/>
                        </a:cubicBezTo>
                        <a:cubicBezTo>
                          <a:pt x="33984" y="24953"/>
                          <a:pt x="-10878" y="42289"/>
                          <a:pt x="2457" y="66863"/>
                        </a:cubicBezTo>
                        <a:cubicBezTo>
                          <a:pt x="26936" y="88961"/>
                          <a:pt x="33508" y="125537"/>
                          <a:pt x="34651" y="141635"/>
                        </a:cubicBezTo>
                        <a:cubicBezTo>
                          <a:pt x="34651" y="141635"/>
                          <a:pt x="34270" y="99153"/>
                          <a:pt x="20459" y="73626"/>
                        </a:cubicBezTo>
                        <a:cubicBezTo>
                          <a:pt x="14744" y="63053"/>
                          <a:pt x="24269" y="44765"/>
                          <a:pt x="33699" y="46480"/>
                        </a:cubicBezTo>
                        <a:cubicBezTo>
                          <a:pt x="43033" y="48099"/>
                          <a:pt x="54749" y="67530"/>
                          <a:pt x="57416" y="78579"/>
                        </a:cubicBezTo>
                        <a:cubicBezTo>
                          <a:pt x="60083" y="89628"/>
                          <a:pt x="59416" y="54767"/>
                          <a:pt x="59416" y="54767"/>
                        </a:cubicBezTo>
                        <a:cubicBezTo>
                          <a:pt x="59416" y="54767"/>
                          <a:pt x="54082" y="29049"/>
                          <a:pt x="62750" y="26763"/>
                        </a:cubicBezTo>
                        <a:cubicBezTo>
                          <a:pt x="71418" y="24382"/>
                          <a:pt x="83514" y="29049"/>
                          <a:pt x="88848" y="40098"/>
                        </a:cubicBezTo>
                        <a:cubicBezTo>
                          <a:pt x="94182" y="51147"/>
                          <a:pt x="94563" y="47147"/>
                          <a:pt x="94563" y="47147"/>
                        </a:cubicBezTo>
                        <a:cubicBezTo>
                          <a:pt x="94563" y="47147"/>
                          <a:pt x="92563" y="35431"/>
                          <a:pt x="89229" y="26096"/>
                        </a:cubicBezTo>
                        <a:cubicBezTo>
                          <a:pt x="85800" y="16667"/>
                          <a:pt x="105422" y="9809"/>
                          <a:pt x="111518" y="1114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B66ED92C-F0BC-40EA-9530-8B159EC7ACDA}"/>
                      </a:ext>
                    </a:extLst>
                  </p:cNvPr>
                  <p:cNvSpPr/>
                  <p:nvPr/>
                </p:nvSpPr>
                <p:spPr>
                  <a:xfrm>
                    <a:off x="1201007" y="2049627"/>
                    <a:ext cx="65553" cy="24917"/>
                  </a:xfrm>
                  <a:custGeom>
                    <a:avLst/>
                    <a:gdLst>
                      <a:gd name="connsiteX0" fmla="*/ 13906 w 65553"/>
                      <a:gd name="connsiteY0" fmla="*/ 19774 h 24917"/>
                      <a:gd name="connsiteX1" fmla="*/ 64103 w 65553"/>
                      <a:gd name="connsiteY1" fmla="*/ 22917 h 24917"/>
                      <a:gd name="connsiteX2" fmla="*/ 50197 w 65553"/>
                      <a:gd name="connsiteY2" fmla="*/ 2343 h 24917"/>
                      <a:gd name="connsiteX3" fmla="*/ 48101 w 65553"/>
                      <a:gd name="connsiteY3" fmla="*/ 1105 h 24917"/>
                      <a:gd name="connsiteX4" fmla="*/ 0 w 65553"/>
                      <a:gd name="connsiteY4" fmla="*/ 18250 h 24917"/>
                      <a:gd name="connsiteX5" fmla="*/ 9620 w 65553"/>
                      <a:gd name="connsiteY5" fmla="*/ 24917 h 24917"/>
                      <a:gd name="connsiteX6" fmla="*/ 13906 w 65553"/>
                      <a:gd name="connsiteY6" fmla="*/ 19774 h 24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5553" h="24917">
                        <a:moveTo>
                          <a:pt x="13906" y="19774"/>
                        </a:moveTo>
                        <a:cubicBezTo>
                          <a:pt x="31147" y="3200"/>
                          <a:pt x="58102" y="15392"/>
                          <a:pt x="64103" y="22917"/>
                        </a:cubicBezTo>
                        <a:cubicBezTo>
                          <a:pt x="70104" y="30442"/>
                          <a:pt x="55912" y="6344"/>
                          <a:pt x="50197" y="2343"/>
                        </a:cubicBezTo>
                        <a:cubicBezTo>
                          <a:pt x="50197" y="2343"/>
                          <a:pt x="49435" y="1867"/>
                          <a:pt x="48101" y="1105"/>
                        </a:cubicBezTo>
                        <a:cubicBezTo>
                          <a:pt x="23908" y="-3372"/>
                          <a:pt x="7810" y="6439"/>
                          <a:pt x="0" y="18250"/>
                        </a:cubicBezTo>
                        <a:cubicBezTo>
                          <a:pt x="3524" y="20155"/>
                          <a:pt x="6668" y="22346"/>
                          <a:pt x="9620" y="24917"/>
                        </a:cubicBezTo>
                        <a:cubicBezTo>
                          <a:pt x="10763" y="23203"/>
                          <a:pt x="12192" y="21393"/>
                          <a:pt x="13906" y="1977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5FE2FFB0-7D58-4E0E-B698-4F0855D059EE}"/>
                      </a:ext>
                    </a:extLst>
                  </p:cNvPr>
                  <p:cNvSpPr/>
                  <p:nvPr/>
                </p:nvSpPr>
                <p:spPr>
                  <a:xfrm>
                    <a:off x="1454846" y="1823084"/>
                    <a:ext cx="58581" cy="48951"/>
                  </a:xfrm>
                  <a:custGeom>
                    <a:avLst/>
                    <a:gdLst>
                      <a:gd name="connsiteX0" fmla="*/ 58581 w 58581"/>
                      <a:gd name="connsiteY0" fmla="*/ 31623 h 48951"/>
                      <a:gd name="connsiteX1" fmla="*/ 40293 w 58581"/>
                      <a:gd name="connsiteY1" fmla="*/ 47625 h 48951"/>
                      <a:gd name="connsiteX2" fmla="*/ 27434 w 58581"/>
                      <a:gd name="connsiteY2" fmla="*/ 48673 h 48951"/>
                      <a:gd name="connsiteX3" fmla="*/ 15147 w 58581"/>
                      <a:gd name="connsiteY3" fmla="*/ 44387 h 48951"/>
                      <a:gd name="connsiteX4" fmla="*/ 5622 w 58581"/>
                      <a:gd name="connsiteY4" fmla="*/ 35528 h 48951"/>
                      <a:gd name="connsiteX5" fmla="*/ 574 w 58581"/>
                      <a:gd name="connsiteY5" fmla="*/ 23622 h 48951"/>
                      <a:gd name="connsiteX6" fmla="*/ 6289 w 58581"/>
                      <a:gd name="connsiteY6" fmla="*/ 0 h 48951"/>
                      <a:gd name="connsiteX7" fmla="*/ 5051 w 58581"/>
                      <a:gd name="connsiteY7" fmla="*/ 22479 h 48951"/>
                      <a:gd name="connsiteX8" fmla="*/ 18195 w 58581"/>
                      <a:gd name="connsiteY8" fmla="*/ 39338 h 48951"/>
                      <a:gd name="connsiteX9" fmla="*/ 39150 w 58581"/>
                      <a:gd name="connsiteY9" fmla="*/ 43148 h 48951"/>
                      <a:gd name="connsiteX10" fmla="*/ 58581 w 58581"/>
                      <a:gd name="connsiteY10" fmla="*/ 31623 h 48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8581" h="48951">
                        <a:moveTo>
                          <a:pt x="58581" y="31623"/>
                        </a:moveTo>
                        <a:cubicBezTo>
                          <a:pt x="55533" y="39148"/>
                          <a:pt x="48580" y="45244"/>
                          <a:pt x="40293" y="47625"/>
                        </a:cubicBezTo>
                        <a:cubicBezTo>
                          <a:pt x="36197" y="48958"/>
                          <a:pt x="31816" y="49244"/>
                          <a:pt x="27434" y="48673"/>
                        </a:cubicBezTo>
                        <a:cubicBezTo>
                          <a:pt x="23148" y="48101"/>
                          <a:pt x="18957" y="46577"/>
                          <a:pt x="15147" y="44387"/>
                        </a:cubicBezTo>
                        <a:cubicBezTo>
                          <a:pt x="11432" y="42101"/>
                          <a:pt x="8194" y="39053"/>
                          <a:pt x="5622" y="35528"/>
                        </a:cubicBezTo>
                        <a:cubicBezTo>
                          <a:pt x="3146" y="31909"/>
                          <a:pt x="1336" y="27908"/>
                          <a:pt x="574" y="23622"/>
                        </a:cubicBezTo>
                        <a:cubicBezTo>
                          <a:pt x="-1141" y="15240"/>
                          <a:pt x="1050" y="6191"/>
                          <a:pt x="6289" y="0"/>
                        </a:cubicBezTo>
                        <a:cubicBezTo>
                          <a:pt x="3241" y="7429"/>
                          <a:pt x="2765" y="15431"/>
                          <a:pt x="5051" y="22479"/>
                        </a:cubicBezTo>
                        <a:cubicBezTo>
                          <a:pt x="7241" y="29528"/>
                          <a:pt x="11909" y="35624"/>
                          <a:pt x="18195" y="39338"/>
                        </a:cubicBezTo>
                        <a:cubicBezTo>
                          <a:pt x="24386" y="43148"/>
                          <a:pt x="31911" y="44482"/>
                          <a:pt x="39150" y="43148"/>
                        </a:cubicBezTo>
                        <a:cubicBezTo>
                          <a:pt x="46484" y="41910"/>
                          <a:pt x="53438" y="37814"/>
                          <a:pt x="58581" y="31623"/>
                        </a:cubicBezTo>
                        <a:close/>
                      </a:path>
                    </a:pathLst>
                  </a:custGeom>
                  <a:solidFill>
                    <a:srgbClr val="3B0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DC1CD3D-8E54-458B-B3D6-21DC927880E9}"/>
                    </a:ext>
                  </a:extLst>
                </p:cNvPr>
                <p:cNvSpPr/>
                <p:nvPr/>
              </p:nvSpPr>
              <p:spPr>
                <a:xfrm>
                  <a:off x="1399698" y="1855660"/>
                  <a:ext cx="175942" cy="431482"/>
                </a:xfrm>
                <a:custGeom>
                  <a:avLst/>
                  <a:gdLst>
                    <a:gd name="connsiteX0" fmla="*/ 43910 w 175942"/>
                    <a:gd name="connsiteY0" fmla="*/ 0 h 431482"/>
                    <a:gd name="connsiteX1" fmla="*/ 90392 w 175942"/>
                    <a:gd name="connsiteY1" fmla="*/ 45910 h 431482"/>
                    <a:gd name="connsiteX2" fmla="*/ 167259 w 175942"/>
                    <a:gd name="connsiteY2" fmla="*/ 431482 h 431482"/>
                    <a:gd name="connsiteX3" fmla="*/ 46482 w 175942"/>
                    <a:gd name="connsiteY3" fmla="*/ 133255 h 431482"/>
                    <a:gd name="connsiteX4" fmla="*/ 0 w 175942"/>
                    <a:gd name="connsiteY4" fmla="*/ 86963 h 431482"/>
                    <a:gd name="connsiteX5" fmla="*/ 43910 w 175942"/>
                    <a:gd name="connsiteY5" fmla="*/ 0 h 431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5942" h="431482">
                      <a:moveTo>
                        <a:pt x="43910" y="0"/>
                      </a:moveTo>
                      <a:cubicBezTo>
                        <a:pt x="45244" y="14859"/>
                        <a:pt x="54293" y="40195"/>
                        <a:pt x="90392" y="45910"/>
                      </a:cubicBezTo>
                      <a:cubicBezTo>
                        <a:pt x="132493" y="108966"/>
                        <a:pt x="200025" y="288798"/>
                        <a:pt x="167259" y="431482"/>
                      </a:cubicBezTo>
                      <a:cubicBezTo>
                        <a:pt x="155829" y="279082"/>
                        <a:pt x="74390" y="153352"/>
                        <a:pt x="46482" y="133255"/>
                      </a:cubicBezTo>
                      <a:cubicBezTo>
                        <a:pt x="16383" y="128873"/>
                        <a:pt x="1238" y="101822"/>
                        <a:pt x="0" y="86963"/>
                      </a:cubicBezTo>
                      <a:lnTo>
                        <a:pt x="43910" y="0"/>
                      </a:lnTo>
                      <a:close/>
                    </a:path>
                  </a:pathLst>
                </a:custGeom>
                <a:solidFill>
                  <a:srgbClr val="FF45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9B78C9F-38B9-4DCD-B956-31A0ADCAE1A6}"/>
                    </a:ext>
                  </a:extLst>
                </p:cNvPr>
                <p:cNvSpPr/>
                <p:nvPr/>
              </p:nvSpPr>
              <p:spPr>
                <a:xfrm>
                  <a:off x="1488471" y="1917286"/>
                  <a:ext cx="70239" cy="216789"/>
                </a:xfrm>
                <a:custGeom>
                  <a:avLst/>
                  <a:gdLst>
                    <a:gd name="connsiteX0" fmla="*/ 0 w 70239"/>
                    <a:gd name="connsiteY0" fmla="*/ 0 h 216789"/>
                    <a:gd name="connsiteX1" fmla="*/ 7810 w 70239"/>
                    <a:gd name="connsiteY1" fmla="*/ 12097 h 216789"/>
                    <a:gd name="connsiteX2" fmla="*/ 14764 w 70239"/>
                    <a:gd name="connsiteY2" fmla="*/ 24670 h 216789"/>
                    <a:gd name="connsiteX3" fmla="*/ 27432 w 70239"/>
                    <a:gd name="connsiteY3" fmla="*/ 50483 h 216789"/>
                    <a:gd name="connsiteX4" fmla="*/ 48863 w 70239"/>
                    <a:gd name="connsiteY4" fmla="*/ 104013 h 216789"/>
                    <a:gd name="connsiteX5" fmla="*/ 64294 w 70239"/>
                    <a:gd name="connsiteY5" fmla="*/ 159544 h 216789"/>
                    <a:gd name="connsiteX6" fmla="*/ 70199 w 70239"/>
                    <a:gd name="connsiteY6" fmla="*/ 216789 h 216789"/>
                    <a:gd name="connsiteX7" fmla="*/ 61151 w 70239"/>
                    <a:gd name="connsiteY7" fmla="*/ 160211 h 216789"/>
                    <a:gd name="connsiteX8" fmla="*/ 44958 w 70239"/>
                    <a:gd name="connsiteY8" fmla="*/ 105251 h 216789"/>
                    <a:gd name="connsiteX9" fmla="*/ 24479 w 70239"/>
                    <a:gd name="connsiteY9" fmla="*/ 51721 h 216789"/>
                    <a:gd name="connsiteX10" fmla="*/ 12859 w 70239"/>
                    <a:gd name="connsiteY10" fmla="*/ 25527 h 216789"/>
                    <a:gd name="connsiteX11" fmla="*/ 0 w 70239"/>
                    <a:gd name="connsiteY11" fmla="*/ 0 h 216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0239" h="216789">
                      <a:moveTo>
                        <a:pt x="0" y="0"/>
                      </a:moveTo>
                      <a:cubicBezTo>
                        <a:pt x="2953" y="3810"/>
                        <a:pt x="5429" y="7906"/>
                        <a:pt x="7810" y="12097"/>
                      </a:cubicBezTo>
                      <a:cubicBezTo>
                        <a:pt x="10192" y="16288"/>
                        <a:pt x="12573" y="20479"/>
                        <a:pt x="14764" y="24670"/>
                      </a:cubicBezTo>
                      <a:cubicBezTo>
                        <a:pt x="19241" y="33147"/>
                        <a:pt x="23432" y="41815"/>
                        <a:pt x="27432" y="50483"/>
                      </a:cubicBezTo>
                      <a:cubicBezTo>
                        <a:pt x="35433" y="67913"/>
                        <a:pt x="42577" y="85820"/>
                        <a:pt x="48863" y="104013"/>
                      </a:cubicBezTo>
                      <a:cubicBezTo>
                        <a:pt x="55055" y="122206"/>
                        <a:pt x="60389" y="140684"/>
                        <a:pt x="64294" y="159544"/>
                      </a:cubicBezTo>
                      <a:cubicBezTo>
                        <a:pt x="68199" y="178308"/>
                        <a:pt x="70580" y="197549"/>
                        <a:pt x="70199" y="216789"/>
                      </a:cubicBezTo>
                      <a:cubicBezTo>
                        <a:pt x="69056" y="197644"/>
                        <a:pt x="65532" y="178784"/>
                        <a:pt x="61151" y="160211"/>
                      </a:cubicBezTo>
                      <a:cubicBezTo>
                        <a:pt x="56674" y="141637"/>
                        <a:pt x="51245" y="123349"/>
                        <a:pt x="44958" y="105251"/>
                      </a:cubicBezTo>
                      <a:cubicBezTo>
                        <a:pt x="38767" y="87154"/>
                        <a:pt x="31909" y="69342"/>
                        <a:pt x="24479" y="51721"/>
                      </a:cubicBezTo>
                      <a:cubicBezTo>
                        <a:pt x="20764" y="42863"/>
                        <a:pt x="16955" y="34100"/>
                        <a:pt x="12859" y="25527"/>
                      </a:cubicBezTo>
                      <a:cubicBezTo>
                        <a:pt x="9049" y="16859"/>
                        <a:pt x="5048" y="8192"/>
                        <a:pt x="0" y="0"/>
                      </a:cubicBezTo>
                      <a:close/>
                    </a:path>
                  </a:pathLst>
                </a:custGeom>
                <a:solidFill>
                  <a:srgbClr val="42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7EA7207-12AB-4731-9A7E-E513039B5551}"/>
                    </a:ext>
                  </a:extLst>
                </p:cNvPr>
                <p:cNvSpPr/>
                <p:nvPr/>
              </p:nvSpPr>
              <p:spPr>
                <a:xfrm>
                  <a:off x="1399508" y="1855660"/>
                  <a:ext cx="175930" cy="431482"/>
                </a:xfrm>
                <a:custGeom>
                  <a:avLst/>
                  <a:gdLst>
                    <a:gd name="connsiteX0" fmla="*/ 134493 w 175930"/>
                    <a:gd name="connsiteY0" fmla="*/ 137922 h 431482"/>
                    <a:gd name="connsiteX1" fmla="*/ 170307 w 175930"/>
                    <a:gd name="connsiteY1" fmla="*/ 373856 h 431482"/>
                    <a:gd name="connsiteX2" fmla="*/ 132493 w 175930"/>
                    <a:gd name="connsiteY2" fmla="*/ 226219 h 431482"/>
                    <a:gd name="connsiteX3" fmla="*/ 49149 w 175930"/>
                    <a:gd name="connsiteY3" fmla="*/ 113157 h 431482"/>
                    <a:gd name="connsiteX4" fmla="*/ 25432 w 175930"/>
                    <a:gd name="connsiteY4" fmla="*/ 101822 h 431482"/>
                    <a:gd name="connsiteX5" fmla="*/ 40100 w 175930"/>
                    <a:gd name="connsiteY5" fmla="*/ 24193 h 431482"/>
                    <a:gd name="connsiteX6" fmla="*/ 74581 w 175930"/>
                    <a:gd name="connsiteY6" fmla="*/ 42577 h 431482"/>
                    <a:gd name="connsiteX7" fmla="*/ 75724 w 175930"/>
                    <a:gd name="connsiteY7" fmla="*/ 42005 h 431482"/>
                    <a:gd name="connsiteX8" fmla="*/ 44005 w 175930"/>
                    <a:gd name="connsiteY8" fmla="*/ 0 h 431482"/>
                    <a:gd name="connsiteX9" fmla="*/ 0 w 175930"/>
                    <a:gd name="connsiteY9" fmla="*/ 86963 h 431482"/>
                    <a:gd name="connsiteX10" fmla="*/ 46482 w 175930"/>
                    <a:gd name="connsiteY10" fmla="*/ 133255 h 431482"/>
                    <a:gd name="connsiteX11" fmla="*/ 167259 w 175930"/>
                    <a:gd name="connsiteY11" fmla="*/ 431482 h 431482"/>
                    <a:gd name="connsiteX12" fmla="*/ 132398 w 175930"/>
                    <a:gd name="connsiteY12" fmla="*/ 131635 h 431482"/>
                    <a:gd name="connsiteX13" fmla="*/ 134493 w 175930"/>
                    <a:gd name="connsiteY13" fmla="*/ 137922 h 431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5930" h="431482">
                      <a:moveTo>
                        <a:pt x="134493" y="137922"/>
                      </a:moveTo>
                      <a:cubicBezTo>
                        <a:pt x="159448" y="202120"/>
                        <a:pt x="168592" y="343281"/>
                        <a:pt x="170307" y="373856"/>
                      </a:cubicBezTo>
                      <a:cubicBezTo>
                        <a:pt x="169069" y="356425"/>
                        <a:pt x="162877" y="301752"/>
                        <a:pt x="132493" y="226219"/>
                      </a:cubicBezTo>
                      <a:cubicBezTo>
                        <a:pt x="95345" y="133921"/>
                        <a:pt x="49149" y="113157"/>
                        <a:pt x="49149" y="113157"/>
                      </a:cubicBezTo>
                      <a:cubicBezTo>
                        <a:pt x="49149" y="113157"/>
                        <a:pt x="38100" y="117824"/>
                        <a:pt x="25432" y="101822"/>
                      </a:cubicBezTo>
                      <a:cubicBezTo>
                        <a:pt x="12764" y="85725"/>
                        <a:pt x="40100" y="24193"/>
                        <a:pt x="40100" y="24193"/>
                      </a:cubicBezTo>
                      <a:cubicBezTo>
                        <a:pt x="45148" y="46958"/>
                        <a:pt x="67247" y="44577"/>
                        <a:pt x="74581" y="42577"/>
                      </a:cubicBezTo>
                      <a:cubicBezTo>
                        <a:pt x="74581" y="42577"/>
                        <a:pt x="75057" y="42386"/>
                        <a:pt x="75724" y="42005"/>
                      </a:cubicBezTo>
                      <a:cubicBezTo>
                        <a:pt x="51816" y="32671"/>
                        <a:pt x="45148" y="12573"/>
                        <a:pt x="44005" y="0"/>
                      </a:cubicBezTo>
                      <a:lnTo>
                        <a:pt x="0" y="86963"/>
                      </a:lnTo>
                      <a:cubicBezTo>
                        <a:pt x="1238" y="101822"/>
                        <a:pt x="16383" y="128778"/>
                        <a:pt x="46482" y="133255"/>
                      </a:cubicBezTo>
                      <a:cubicBezTo>
                        <a:pt x="74390" y="153448"/>
                        <a:pt x="155829" y="279178"/>
                        <a:pt x="167259" y="431482"/>
                      </a:cubicBezTo>
                      <a:cubicBezTo>
                        <a:pt x="190024" y="332232"/>
                        <a:pt x="164306" y="214979"/>
                        <a:pt x="132398" y="131635"/>
                      </a:cubicBezTo>
                      <a:cubicBezTo>
                        <a:pt x="132969" y="133540"/>
                        <a:pt x="133540" y="135636"/>
                        <a:pt x="134493" y="1379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2CD8996-F280-4499-8DD2-7DD1D93BB785}"/>
                    </a:ext>
                  </a:extLst>
                </p:cNvPr>
                <p:cNvSpPr/>
                <p:nvPr/>
              </p:nvSpPr>
              <p:spPr>
                <a:xfrm>
                  <a:off x="1398365" y="1855660"/>
                  <a:ext cx="179922" cy="434418"/>
                </a:xfrm>
                <a:custGeom>
                  <a:avLst/>
                  <a:gdLst>
                    <a:gd name="connsiteX0" fmla="*/ 45244 w 179922"/>
                    <a:gd name="connsiteY0" fmla="*/ 0 h 434418"/>
                    <a:gd name="connsiteX1" fmla="*/ 60484 w 179922"/>
                    <a:gd name="connsiteY1" fmla="*/ 30956 h 434418"/>
                    <a:gd name="connsiteX2" fmla="*/ 75057 w 179922"/>
                    <a:gd name="connsiteY2" fmla="*/ 40481 h 434418"/>
                    <a:gd name="connsiteX3" fmla="*/ 91821 w 179922"/>
                    <a:gd name="connsiteY3" fmla="*/ 45053 h 434418"/>
                    <a:gd name="connsiteX4" fmla="*/ 92392 w 179922"/>
                    <a:gd name="connsiteY4" fmla="*/ 45434 h 434418"/>
                    <a:gd name="connsiteX5" fmla="*/ 100298 w 179922"/>
                    <a:gd name="connsiteY5" fmla="*/ 42005 h 434418"/>
                    <a:gd name="connsiteX6" fmla="*/ 123063 w 179922"/>
                    <a:gd name="connsiteY6" fmla="*/ 82486 h 434418"/>
                    <a:gd name="connsiteX7" fmla="*/ 143161 w 179922"/>
                    <a:gd name="connsiteY7" fmla="*/ 135350 h 434418"/>
                    <a:gd name="connsiteX8" fmla="*/ 166116 w 179922"/>
                    <a:gd name="connsiteY8" fmla="*/ 231838 h 434418"/>
                    <a:gd name="connsiteX9" fmla="*/ 179546 w 179922"/>
                    <a:gd name="connsiteY9" fmla="*/ 331660 h 434418"/>
                    <a:gd name="connsiteX10" fmla="*/ 171355 w 179922"/>
                    <a:gd name="connsiteY10" fmla="*/ 432149 h 434418"/>
                    <a:gd name="connsiteX11" fmla="*/ 167830 w 179922"/>
                    <a:gd name="connsiteY11" fmla="*/ 434340 h 434418"/>
                    <a:gd name="connsiteX12" fmla="*/ 165545 w 179922"/>
                    <a:gd name="connsiteY12" fmla="*/ 431673 h 434418"/>
                    <a:gd name="connsiteX13" fmla="*/ 165545 w 179922"/>
                    <a:gd name="connsiteY13" fmla="*/ 431673 h 434418"/>
                    <a:gd name="connsiteX14" fmla="*/ 153067 w 179922"/>
                    <a:gd name="connsiteY14" fmla="*/ 351282 h 434418"/>
                    <a:gd name="connsiteX15" fmla="*/ 128968 w 179922"/>
                    <a:gd name="connsiteY15" fmla="*/ 273463 h 434418"/>
                    <a:gd name="connsiteX16" fmla="*/ 94393 w 179922"/>
                    <a:gd name="connsiteY16" fmla="*/ 199739 h 434418"/>
                    <a:gd name="connsiteX17" fmla="*/ 72962 w 179922"/>
                    <a:gd name="connsiteY17" fmla="*/ 165163 h 434418"/>
                    <a:gd name="connsiteX18" fmla="*/ 60769 w 179922"/>
                    <a:gd name="connsiteY18" fmla="*/ 148971 h 434418"/>
                    <a:gd name="connsiteX19" fmla="*/ 46672 w 179922"/>
                    <a:gd name="connsiteY19" fmla="*/ 134779 h 434418"/>
                    <a:gd name="connsiteX20" fmla="*/ 47434 w 179922"/>
                    <a:gd name="connsiteY20" fmla="*/ 135064 h 434418"/>
                    <a:gd name="connsiteX21" fmla="*/ 30290 w 179922"/>
                    <a:gd name="connsiteY21" fmla="*/ 129540 h 434418"/>
                    <a:gd name="connsiteX22" fmla="*/ 15811 w 179922"/>
                    <a:gd name="connsiteY22" fmla="*/ 118777 h 434418"/>
                    <a:gd name="connsiteX23" fmla="*/ 5334 w 179922"/>
                    <a:gd name="connsiteY23" fmla="*/ 104299 h 434418"/>
                    <a:gd name="connsiteX24" fmla="*/ 0 w 179922"/>
                    <a:gd name="connsiteY24" fmla="*/ 87154 h 434418"/>
                    <a:gd name="connsiteX25" fmla="*/ 0 w 179922"/>
                    <a:gd name="connsiteY25" fmla="*/ 87154 h 434418"/>
                    <a:gd name="connsiteX26" fmla="*/ 95 w 179922"/>
                    <a:gd name="connsiteY26" fmla="*/ 86487 h 434418"/>
                    <a:gd name="connsiteX27" fmla="*/ 22574 w 179922"/>
                    <a:gd name="connsiteY27" fmla="*/ 43243 h 434418"/>
                    <a:gd name="connsiteX28" fmla="*/ 45244 w 179922"/>
                    <a:gd name="connsiteY28" fmla="*/ 0 h 434418"/>
                    <a:gd name="connsiteX29" fmla="*/ 45244 w 179922"/>
                    <a:gd name="connsiteY29" fmla="*/ 0 h 434418"/>
                    <a:gd name="connsiteX30" fmla="*/ 23813 w 179922"/>
                    <a:gd name="connsiteY30" fmla="*/ 43720 h 434418"/>
                    <a:gd name="connsiteX31" fmla="*/ 2286 w 179922"/>
                    <a:gd name="connsiteY31" fmla="*/ 87439 h 434418"/>
                    <a:gd name="connsiteX32" fmla="*/ 2381 w 179922"/>
                    <a:gd name="connsiteY32" fmla="*/ 86773 h 434418"/>
                    <a:gd name="connsiteX33" fmla="*/ 7810 w 179922"/>
                    <a:gd name="connsiteY33" fmla="*/ 102775 h 434418"/>
                    <a:gd name="connsiteX34" fmla="*/ 18097 w 179922"/>
                    <a:gd name="connsiteY34" fmla="*/ 116395 h 434418"/>
                    <a:gd name="connsiteX35" fmla="*/ 31814 w 179922"/>
                    <a:gd name="connsiteY35" fmla="*/ 126301 h 434418"/>
                    <a:gd name="connsiteX36" fmla="*/ 48006 w 179922"/>
                    <a:gd name="connsiteY36" fmla="*/ 131254 h 434418"/>
                    <a:gd name="connsiteX37" fmla="*/ 48768 w 179922"/>
                    <a:gd name="connsiteY37" fmla="*/ 131635 h 434418"/>
                    <a:gd name="connsiteX38" fmla="*/ 63722 w 179922"/>
                    <a:gd name="connsiteY38" fmla="*/ 146209 h 434418"/>
                    <a:gd name="connsiteX39" fmla="*/ 76391 w 179922"/>
                    <a:gd name="connsiteY39" fmla="*/ 162496 h 434418"/>
                    <a:gd name="connsiteX40" fmla="*/ 98584 w 179922"/>
                    <a:gd name="connsiteY40" fmla="*/ 197167 h 434418"/>
                    <a:gd name="connsiteX41" fmla="*/ 134017 w 179922"/>
                    <a:gd name="connsiteY41" fmla="*/ 271367 h 434418"/>
                    <a:gd name="connsiteX42" fmla="*/ 158687 w 179922"/>
                    <a:gd name="connsiteY42" fmla="*/ 349758 h 434418"/>
                    <a:gd name="connsiteX43" fmla="*/ 171545 w 179922"/>
                    <a:gd name="connsiteY43" fmla="*/ 431006 h 434418"/>
                    <a:gd name="connsiteX44" fmla="*/ 165830 w 179922"/>
                    <a:gd name="connsiteY44" fmla="*/ 430530 h 434418"/>
                    <a:gd name="connsiteX45" fmla="*/ 174308 w 179922"/>
                    <a:gd name="connsiteY45" fmla="*/ 331565 h 434418"/>
                    <a:gd name="connsiteX46" fmla="*/ 161449 w 179922"/>
                    <a:gd name="connsiteY46" fmla="*/ 232600 h 434418"/>
                    <a:gd name="connsiteX47" fmla="*/ 133826 w 179922"/>
                    <a:gd name="connsiteY47" fmla="*/ 136493 h 434418"/>
                    <a:gd name="connsiteX48" fmla="*/ 114776 w 179922"/>
                    <a:gd name="connsiteY48" fmla="*/ 90202 h 434418"/>
                    <a:gd name="connsiteX49" fmla="*/ 91154 w 179922"/>
                    <a:gd name="connsiteY49" fmla="*/ 46196 h 434418"/>
                    <a:gd name="connsiteX50" fmla="*/ 91726 w 179922"/>
                    <a:gd name="connsiteY50" fmla="*/ 46577 h 434418"/>
                    <a:gd name="connsiteX51" fmla="*/ 74581 w 179922"/>
                    <a:gd name="connsiteY51" fmla="*/ 41529 h 434418"/>
                    <a:gd name="connsiteX52" fmla="*/ 59912 w 179922"/>
                    <a:gd name="connsiteY52" fmla="*/ 31432 h 434418"/>
                    <a:gd name="connsiteX53" fmla="*/ 45244 w 179922"/>
                    <a:gd name="connsiteY53" fmla="*/ 0 h 434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79922" h="434418">
                      <a:moveTo>
                        <a:pt x="45244" y="0"/>
                      </a:moveTo>
                      <a:cubicBezTo>
                        <a:pt x="46482" y="11716"/>
                        <a:pt x="52006" y="22860"/>
                        <a:pt x="60484" y="30956"/>
                      </a:cubicBezTo>
                      <a:cubicBezTo>
                        <a:pt x="64770" y="34957"/>
                        <a:pt x="69723" y="38195"/>
                        <a:pt x="75057" y="40481"/>
                      </a:cubicBezTo>
                      <a:cubicBezTo>
                        <a:pt x="80391" y="42767"/>
                        <a:pt x="86106" y="44291"/>
                        <a:pt x="91821" y="45053"/>
                      </a:cubicBezTo>
                      <a:cubicBezTo>
                        <a:pt x="92107" y="45053"/>
                        <a:pt x="92297" y="45244"/>
                        <a:pt x="92392" y="45434"/>
                      </a:cubicBezTo>
                      <a:lnTo>
                        <a:pt x="100298" y="42005"/>
                      </a:lnTo>
                      <a:cubicBezTo>
                        <a:pt x="109728" y="55912"/>
                        <a:pt x="115729" y="67437"/>
                        <a:pt x="123063" y="82486"/>
                      </a:cubicBezTo>
                      <a:cubicBezTo>
                        <a:pt x="130397" y="97631"/>
                        <a:pt x="137160" y="119634"/>
                        <a:pt x="143161" y="135350"/>
                      </a:cubicBezTo>
                      <a:cubicBezTo>
                        <a:pt x="155162" y="166688"/>
                        <a:pt x="158687" y="199072"/>
                        <a:pt x="166116" y="231838"/>
                      </a:cubicBezTo>
                      <a:cubicBezTo>
                        <a:pt x="173355" y="264605"/>
                        <a:pt x="178118" y="298037"/>
                        <a:pt x="179546" y="331660"/>
                      </a:cubicBezTo>
                      <a:cubicBezTo>
                        <a:pt x="180880" y="365284"/>
                        <a:pt x="178784" y="399193"/>
                        <a:pt x="171355" y="432149"/>
                      </a:cubicBezTo>
                      <a:cubicBezTo>
                        <a:pt x="170974" y="433673"/>
                        <a:pt x="169450" y="434721"/>
                        <a:pt x="167830" y="434340"/>
                      </a:cubicBezTo>
                      <a:cubicBezTo>
                        <a:pt x="166592" y="434054"/>
                        <a:pt x="165640" y="432911"/>
                        <a:pt x="165545" y="431673"/>
                      </a:cubicBezTo>
                      <a:lnTo>
                        <a:pt x="165545" y="431673"/>
                      </a:lnTo>
                      <a:cubicBezTo>
                        <a:pt x="163449" y="404622"/>
                        <a:pt x="159258" y="377666"/>
                        <a:pt x="153067" y="351282"/>
                      </a:cubicBezTo>
                      <a:cubicBezTo>
                        <a:pt x="146876" y="324802"/>
                        <a:pt x="138779" y="298799"/>
                        <a:pt x="128968" y="273463"/>
                      </a:cubicBezTo>
                      <a:cubicBezTo>
                        <a:pt x="119158" y="248126"/>
                        <a:pt x="107537" y="223456"/>
                        <a:pt x="94393" y="199739"/>
                      </a:cubicBezTo>
                      <a:cubicBezTo>
                        <a:pt x="87725" y="187833"/>
                        <a:pt x="80677" y="176308"/>
                        <a:pt x="72962" y="165163"/>
                      </a:cubicBezTo>
                      <a:cubicBezTo>
                        <a:pt x="69056" y="159639"/>
                        <a:pt x="65056" y="154114"/>
                        <a:pt x="60769" y="148971"/>
                      </a:cubicBezTo>
                      <a:cubicBezTo>
                        <a:pt x="56483" y="143827"/>
                        <a:pt x="51911" y="138684"/>
                        <a:pt x="46672" y="134779"/>
                      </a:cubicBezTo>
                      <a:lnTo>
                        <a:pt x="47434" y="135064"/>
                      </a:lnTo>
                      <a:cubicBezTo>
                        <a:pt x="41434" y="134112"/>
                        <a:pt x="35623" y="132302"/>
                        <a:pt x="30290" y="129540"/>
                      </a:cubicBezTo>
                      <a:cubicBezTo>
                        <a:pt x="24955" y="126778"/>
                        <a:pt x="20098" y="123158"/>
                        <a:pt x="15811" y="118777"/>
                      </a:cubicBezTo>
                      <a:cubicBezTo>
                        <a:pt x="11620" y="114490"/>
                        <a:pt x="8001" y="109633"/>
                        <a:pt x="5334" y="104299"/>
                      </a:cubicBezTo>
                      <a:cubicBezTo>
                        <a:pt x="2572" y="98965"/>
                        <a:pt x="476" y="93250"/>
                        <a:pt x="0" y="87154"/>
                      </a:cubicBezTo>
                      <a:lnTo>
                        <a:pt x="0" y="87154"/>
                      </a:lnTo>
                      <a:cubicBezTo>
                        <a:pt x="0" y="86963"/>
                        <a:pt x="0" y="86677"/>
                        <a:pt x="95" y="86487"/>
                      </a:cubicBezTo>
                      <a:lnTo>
                        <a:pt x="22574" y="43243"/>
                      </a:lnTo>
                      <a:lnTo>
                        <a:pt x="45244" y="0"/>
                      </a:lnTo>
                      <a:close/>
                      <a:moveTo>
                        <a:pt x="45244" y="0"/>
                      </a:moveTo>
                      <a:lnTo>
                        <a:pt x="23813" y="43720"/>
                      </a:lnTo>
                      <a:lnTo>
                        <a:pt x="2286" y="87439"/>
                      </a:lnTo>
                      <a:lnTo>
                        <a:pt x="2381" y="86773"/>
                      </a:lnTo>
                      <a:cubicBezTo>
                        <a:pt x="2953" y="92392"/>
                        <a:pt x="5143" y="97822"/>
                        <a:pt x="7810" y="102775"/>
                      </a:cubicBezTo>
                      <a:cubicBezTo>
                        <a:pt x="10573" y="107728"/>
                        <a:pt x="14002" y="112395"/>
                        <a:pt x="18097" y="116395"/>
                      </a:cubicBezTo>
                      <a:cubicBezTo>
                        <a:pt x="22098" y="120396"/>
                        <a:pt x="26765" y="123825"/>
                        <a:pt x="31814" y="126301"/>
                      </a:cubicBezTo>
                      <a:cubicBezTo>
                        <a:pt x="36862" y="128873"/>
                        <a:pt x="42386" y="130492"/>
                        <a:pt x="48006" y="131254"/>
                      </a:cubicBezTo>
                      <a:cubicBezTo>
                        <a:pt x="48292" y="131254"/>
                        <a:pt x="48577" y="131445"/>
                        <a:pt x="48768" y="131635"/>
                      </a:cubicBezTo>
                      <a:cubicBezTo>
                        <a:pt x="54483" y="135826"/>
                        <a:pt x="59150" y="141065"/>
                        <a:pt x="63722" y="146209"/>
                      </a:cubicBezTo>
                      <a:cubicBezTo>
                        <a:pt x="68199" y="151447"/>
                        <a:pt x="72390" y="156972"/>
                        <a:pt x="76391" y="162496"/>
                      </a:cubicBezTo>
                      <a:cubicBezTo>
                        <a:pt x="84391" y="173641"/>
                        <a:pt x="91726" y="185261"/>
                        <a:pt x="98584" y="197167"/>
                      </a:cubicBezTo>
                      <a:cubicBezTo>
                        <a:pt x="112300" y="220885"/>
                        <a:pt x="123920" y="245840"/>
                        <a:pt x="134017" y="271367"/>
                      </a:cubicBezTo>
                      <a:cubicBezTo>
                        <a:pt x="144018" y="296894"/>
                        <a:pt x="152305" y="323088"/>
                        <a:pt x="158687" y="349758"/>
                      </a:cubicBezTo>
                      <a:cubicBezTo>
                        <a:pt x="164973" y="376428"/>
                        <a:pt x="169545" y="403574"/>
                        <a:pt x="171545" y="431006"/>
                      </a:cubicBezTo>
                      <a:lnTo>
                        <a:pt x="165830" y="430530"/>
                      </a:lnTo>
                      <a:cubicBezTo>
                        <a:pt x="173355" y="398240"/>
                        <a:pt x="175546" y="364712"/>
                        <a:pt x="174308" y="331565"/>
                      </a:cubicBezTo>
                      <a:cubicBezTo>
                        <a:pt x="173069" y="298323"/>
                        <a:pt x="168402" y="265176"/>
                        <a:pt x="161449" y="232600"/>
                      </a:cubicBezTo>
                      <a:cubicBezTo>
                        <a:pt x="154591" y="199930"/>
                        <a:pt x="145256" y="167830"/>
                        <a:pt x="133826" y="136493"/>
                      </a:cubicBezTo>
                      <a:cubicBezTo>
                        <a:pt x="128111" y="120777"/>
                        <a:pt x="121729" y="105346"/>
                        <a:pt x="114776" y="90202"/>
                      </a:cubicBezTo>
                      <a:cubicBezTo>
                        <a:pt x="107823" y="75057"/>
                        <a:pt x="100203" y="60103"/>
                        <a:pt x="91154" y="46196"/>
                      </a:cubicBezTo>
                      <a:lnTo>
                        <a:pt x="91726" y="46577"/>
                      </a:lnTo>
                      <a:cubicBezTo>
                        <a:pt x="85820" y="45625"/>
                        <a:pt x="80010" y="44005"/>
                        <a:pt x="74581" y="41529"/>
                      </a:cubicBezTo>
                      <a:cubicBezTo>
                        <a:pt x="69151" y="39052"/>
                        <a:pt x="64103" y="35719"/>
                        <a:pt x="59912" y="31432"/>
                      </a:cubicBezTo>
                      <a:cubicBezTo>
                        <a:pt x="51244" y="23241"/>
                        <a:pt x="46101" y="11811"/>
                        <a:pt x="45244" y="0"/>
                      </a:cubicBezTo>
                      <a:close/>
                    </a:path>
                  </a:pathLst>
                </a:custGeom>
                <a:solidFill>
                  <a:srgbClr val="3B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2203C83-3FEB-4AE2-9937-8789046A3B4F}"/>
                  </a:ext>
                </a:extLst>
              </p:cNvPr>
              <p:cNvSpPr/>
              <p:nvPr/>
            </p:nvSpPr>
            <p:spPr>
              <a:xfrm>
                <a:off x="1299256" y="2005967"/>
                <a:ext cx="134906" cy="90139"/>
              </a:xfrm>
              <a:custGeom>
                <a:avLst/>
                <a:gdLst>
                  <a:gd name="connsiteX0" fmla="*/ 43578 w 134906"/>
                  <a:gd name="connsiteY0" fmla="*/ 16476 h 90139"/>
                  <a:gd name="connsiteX1" fmla="*/ 86536 w 134906"/>
                  <a:gd name="connsiteY1" fmla="*/ 664 h 90139"/>
                  <a:gd name="connsiteX2" fmla="*/ 131399 w 134906"/>
                  <a:gd name="connsiteY2" fmla="*/ 35811 h 90139"/>
                  <a:gd name="connsiteX3" fmla="*/ 91299 w 134906"/>
                  <a:gd name="connsiteY3" fmla="*/ 90009 h 90139"/>
                  <a:gd name="connsiteX4" fmla="*/ 74439 w 134906"/>
                  <a:gd name="connsiteY4" fmla="*/ 65625 h 90139"/>
                  <a:gd name="connsiteX5" fmla="*/ 27005 w 134906"/>
                  <a:gd name="connsiteY5" fmla="*/ 63529 h 90139"/>
                  <a:gd name="connsiteX6" fmla="*/ 240 w 134906"/>
                  <a:gd name="connsiteY6" fmla="*/ 32097 h 90139"/>
                  <a:gd name="connsiteX7" fmla="*/ 16337 w 134906"/>
                  <a:gd name="connsiteY7" fmla="*/ 20762 h 90139"/>
                  <a:gd name="connsiteX8" fmla="*/ 43578 w 134906"/>
                  <a:gd name="connsiteY8" fmla="*/ 16476 h 9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906" h="90139">
                    <a:moveTo>
                      <a:pt x="43578" y="16476"/>
                    </a:moveTo>
                    <a:cubicBezTo>
                      <a:pt x="48722" y="15714"/>
                      <a:pt x="72820" y="3045"/>
                      <a:pt x="86536" y="664"/>
                    </a:cubicBezTo>
                    <a:cubicBezTo>
                      <a:pt x="100252" y="-1717"/>
                      <a:pt x="115968" y="664"/>
                      <a:pt x="131399" y="35811"/>
                    </a:cubicBezTo>
                    <a:cubicBezTo>
                      <a:pt x="146829" y="70959"/>
                      <a:pt x="107300" y="92009"/>
                      <a:pt x="91299" y="90009"/>
                    </a:cubicBezTo>
                    <a:cubicBezTo>
                      <a:pt x="75201" y="88008"/>
                      <a:pt x="74439" y="65625"/>
                      <a:pt x="74439" y="65625"/>
                    </a:cubicBezTo>
                    <a:cubicBezTo>
                      <a:pt x="74439" y="65625"/>
                      <a:pt x="45102" y="74197"/>
                      <a:pt x="27005" y="63529"/>
                    </a:cubicBezTo>
                    <a:cubicBezTo>
                      <a:pt x="8907" y="52861"/>
                      <a:pt x="-1761" y="42479"/>
                      <a:pt x="240" y="32097"/>
                    </a:cubicBezTo>
                    <a:cubicBezTo>
                      <a:pt x="2240" y="21714"/>
                      <a:pt x="1954" y="21429"/>
                      <a:pt x="16337" y="20762"/>
                    </a:cubicBezTo>
                    <a:cubicBezTo>
                      <a:pt x="30624" y="20095"/>
                      <a:pt x="43578" y="16476"/>
                      <a:pt x="43578" y="16476"/>
                    </a:cubicBezTo>
                    <a:close/>
                  </a:path>
                </a:pathLst>
              </a:custGeom>
              <a:solidFill>
                <a:srgbClr val="FF8C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981C406-6949-4A65-A2D7-26B0DBE61A96}"/>
                  </a:ext>
                </a:extLst>
              </p:cNvPr>
              <p:cNvSpPr/>
              <p:nvPr/>
            </p:nvSpPr>
            <p:spPr>
              <a:xfrm>
                <a:off x="1298893" y="2007278"/>
                <a:ext cx="130849" cy="37905"/>
              </a:xfrm>
              <a:custGeom>
                <a:avLst/>
                <a:gdLst>
                  <a:gd name="connsiteX0" fmla="*/ 13461 w 130849"/>
                  <a:gd name="connsiteY0" fmla="*/ 18974 h 37905"/>
                  <a:gd name="connsiteX1" fmla="*/ 507 w 130849"/>
                  <a:gd name="connsiteY1" fmla="*/ 30880 h 37905"/>
                  <a:gd name="connsiteX2" fmla="*/ 16985 w 130849"/>
                  <a:gd name="connsiteY2" fmla="*/ 29070 h 37905"/>
                  <a:gd name="connsiteX3" fmla="*/ 67468 w 130849"/>
                  <a:gd name="connsiteY3" fmla="*/ 17164 h 37905"/>
                  <a:gd name="connsiteX4" fmla="*/ 123855 w 130849"/>
                  <a:gd name="connsiteY4" fmla="*/ 27070 h 37905"/>
                  <a:gd name="connsiteX5" fmla="*/ 122903 w 130849"/>
                  <a:gd name="connsiteY5" fmla="*/ 20307 h 37905"/>
                  <a:gd name="connsiteX6" fmla="*/ 97090 w 130849"/>
                  <a:gd name="connsiteY6" fmla="*/ 19 h 37905"/>
                  <a:gd name="connsiteX7" fmla="*/ 60324 w 130849"/>
                  <a:gd name="connsiteY7" fmla="*/ 8687 h 37905"/>
                  <a:gd name="connsiteX8" fmla="*/ 29939 w 130849"/>
                  <a:gd name="connsiteY8" fmla="*/ 18021 h 37905"/>
                  <a:gd name="connsiteX9" fmla="*/ 13461 w 130849"/>
                  <a:gd name="connsiteY9" fmla="*/ 18974 h 3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849" h="37905">
                    <a:moveTo>
                      <a:pt x="13461" y="18974"/>
                    </a:moveTo>
                    <a:cubicBezTo>
                      <a:pt x="6222" y="19926"/>
                      <a:pt x="-2160" y="23641"/>
                      <a:pt x="507" y="30880"/>
                    </a:cubicBezTo>
                    <a:cubicBezTo>
                      <a:pt x="3174" y="38119"/>
                      <a:pt x="1650" y="30594"/>
                      <a:pt x="16985" y="29070"/>
                    </a:cubicBezTo>
                    <a:cubicBezTo>
                      <a:pt x="32320" y="27546"/>
                      <a:pt x="50894" y="26499"/>
                      <a:pt x="67468" y="17164"/>
                    </a:cubicBezTo>
                    <a:cubicBezTo>
                      <a:pt x="84041" y="7830"/>
                      <a:pt x="108330" y="-1886"/>
                      <a:pt x="123855" y="27070"/>
                    </a:cubicBezTo>
                    <a:cubicBezTo>
                      <a:pt x="135762" y="49168"/>
                      <a:pt x="130428" y="32595"/>
                      <a:pt x="122903" y="20307"/>
                    </a:cubicBezTo>
                    <a:cubicBezTo>
                      <a:pt x="115378" y="8020"/>
                      <a:pt x="110330" y="-457"/>
                      <a:pt x="97090" y="19"/>
                    </a:cubicBezTo>
                    <a:cubicBezTo>
                      <a:pt x="83755" y="495"/>
                      <a:pt x="71658" y="2781"/>
                      <a:pt x="60324" y="8687"/>
                    </a:cubicBezTo>
                    <a:cubicBezTo>
                      <a:pt x="48989" y="14592"/>
                      <a:pt x="40798" y="17450"/>
                      <a:pt x="29939" y="18021"/>
                    </a:cubicBezTo>
                    <a:cubicBezTo>
                      <a:pt x="19176" y="18307"/>
                      <a:pt x="13461" y="18974"/>
                      <a:pt x="13461" y="189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FB53610-D722-4E6D-B565-F4DC19BB5F8F}"/>
                  </a:ext>
                </a:extLst>
              </p:cNvPr>
              <p:cNvSpPr/>
              <p:nvPr/>
            </p:nvSpPr>
            <p:spPr>
              <a:xfrm>
                <a:off x="1193996" y="1980003"/>
                <a:ext cx="261169" cy="630512"/>
              </a:xfrm>
              <a:custGeom>
                <a:avLst/>
                <a:gdLst>
                  <a:gd name="connsiteX0" fmla="*/ 2153 w 261169"/>
                  <a:gd name="connsiteY0" fmla="*/ 113019 h 630512"/>
                  <a:gd name="connsiteX1" fmla="*/ 3486 w 261169"/>
                  <a:gd name="connsiteY1" fmla="*/ 116638 h 630512"/>
                  <a:gd name="connsiteX2" fmla="*/ 6153 w 261169"/>
                  <a:gd name="connsiteY2" fmla="*/ 123878 h 630512"/>
                  <a:gd name="connsiteX3" fmla="*/ 16726 w 261169"/>
                  <a:gd name="connsiteY3" fmla="*/ 152929 h 630512"/>
                  <a:gd name="connsiteX4" fmla="*/ 41110 w 261169"/>
                  <a:gd name="connsiteY4" fmla="*/ 209698 h 630512"/>
                  <a:gd name="connsiteX5" fmla="*/ 56636 w 261169"/>
                  <a:gd name="connsiteY5" fmla="*/ 236463 h 630512"/>
                  <a:gd name="connsiteX6" fmla="*/ 64160 w 261169"/>
                  <a:gd name="connsiteY6" fmla="*/ 246655 h 630512"/>
                  <a:gd name="connsiteX7" fmla="*/ 64256 w 261169"/>
                  <a:gd name="connsiteY7" fmla="*/ 246464 h 630512"/>
                  <a:gd name="connsiteX8" fmla="*/ 56921 w 261169"/>
                  <a:gd name="connsiteY8" fmla="*/ 236272 h 630512"/>
                  <a:gd name="connsiteX9" fmla="*/ 41777 w 261169"/>
                  <a:gd name="connsiteY9" fmla="*/ 209412 h 630512"/>
                  <a:gd name="connsiteX10" fmla="*/ 18059 w 261169"/>
                  <a:gd name="connsiteY10" fmla="*/ 152453 h 630512"/>
                  <a:gd name="connsiteX11" fmla="*/ 7868 w 261169"/>
                  <a:gd name="connsiteY11" fmla="*/ 123306 h 630512"/>
                  <a:gd name="connsiteX12" fmla="*/ 5296 w 261169"/>
                  <a:gd name="connsiteY12" fmla="*/ 115972 h 630512"/>
                  <a:gd name="connsiteX13" fmla="*/ 3962 w 261169"/>
                  <a:gd name="connsiteY13" fmla="*/ 112352 h 630512"/>
                  <a:gd name="connsiteX14" fmla="*/ 2819 w 261169"/>
                  <a:gd name="connsiteY14" fmla="*/ 108828 h 630512"/>
                  <a:gd name="connsiteX15" fmla="*/ 4724 w 261169"/>
                  <a:gd name="connsiteY15" fmla="*/ 94445 h 630512"/>
                  <a:gd name="connsiteX16" fmla="*/ 25775 w 261169"/>
                  <a:gd name="connsiteY16" fmla="*/ 74252 h 630512"/>
                  <a:gd name="connsiteX17" fmla="*/ 55397 w 261169"/>
                  <a:gd name="connsiteY17" fmla="*/ 72347 h 630512"/>
                  <a:gd name="connsiteX18" fmla="*/ 59398 w 261169"/>
                  <a:gd name="connsiteY18" fmla="*/ 73109 h 630512"/>
                  <a:gd name="connsiteX19" fmla="*/ 56921 w 261169"/>
                  <a:gd name="connsiteY19" fmla="*/ 69871 h 630512"/>
                  <a:gd name="connsiteX20" fmla="*/ 53492 w 261169"/>
                  <a:gd name="connsiteY20" fmla="*/ 62917 h 630512"/>
                  <a:gd name="connsiteX21" fmla="*/ 53683 w 261169"/>
                  <a:gd name="connsiteY21" fmla="*/ 55297 h 630512"/>
                  <a:gd name="connsiteX22" fmla="*/ 63208 w 261169"/>
                  <a:gd name="connsiteY22" fmla="*/ 42820 h 630512"/>
                  <a:gd name="connsiteX23" fmla="*/ 78067 w 261169"/>
                  <a:gd name="connsiteY23" fmla="*/ 36914 h 630512"/>
                  <a:gd name="connsiteX24" fmla="*/ 85782 w 261169"/>
                  <a:gd name="connsiteY24" fmla="*/ 37581 h 630512"/>
                  <a:gd name="connsiteX25" fmla="*/ 91783 w 261169"/>
                  <a:gd name="connsiteY25" fmla="*/ 41772 h 630512"/>
                  <a:gd name="connsiteX26" fmla="*/ 96260 w 261169"/>
                  <a:gd name="connsiteY26" fmla="*/ 47678 h 630512"/>
                  <a:gd name="connsiteX27" fmla="*/ 94926 w 261169"/>
                  <a:gd name="connsiteY27" fmla="*/ 40343 h 630512"/>
                  <a:gd name="connsiteX28" fmla="*/ 97498 w 261169"/>
                  <a:gd name="connsiteY28" fmla="*/ 29485 h 630512"/>
                  <a:gd name="connsiteX29" fmla="*/ 106642 w 261169"/>
                  <a:gd name="connsiteY29" fmla="*/ 21865 h 630512"/>
                  <a:gd name="connsiteX30" fmla="*/ 118167 w 261169"/>
                  <a:gd name="connsiteY30" fmla="*/ 18341 h 630512"/>
                  <a:gd name="connsiteX31" fmla="*/ 123882 w 261169"/>
                  <a:gd name="connsiteY31" fmla="*/ 18721 h 630512"/>
                  <a:gd name="connsiteX32" fmla="*/ 127787 w 261169"/>
                  <a:gd name="connsiteY32" fmla="*/ 21388 h 630512"/>
                  <a:gd name="connsiteX33" fmla="*/ 130740 w 261169"/>
                  <a:gd name="connsiteY33" fmla="*/ 26913 h 630512"/>
                  <a:gd name="connsiteX34" fmla="*/ 131407 w 261169"/>
                  <a:gd name="connsiteY34" fmla="*/ 20722 h 630512"/>
                  <a:gd name="connsiteX35" fmla="*/ 134836 w 261169"/>
                  <a:gd name="connsiteY35" fmla="*/ 13483 h 630512"/>
                  <a:gd name="connsiteX36" fmla="*/ 141694 w 261169"/>
                  <a:gd name="connsiteY36" fmla="*/ 8244 h 630512"/>
                  <a:gd name="connsiteX37" fmla="*/ 158648 w 261169"/>
                  <a:gd name="connsiteY37" fmla="*/ 4434 h 630512"/>
                  <a:gd name="connsiteX38" fmla="*/ 166554 w 261169"/>
                  <a:gd name="connsiteY38" fmla="*/ 6720 h 630512"/>
                  <a:gd name="connsiteX39" fmla="*/ 169412 w 261169"/>
                  <a:gd name="connsiteY39" fmla="*/ 9292 h 630512"/>
                  <a:gd name="connsiteX40" fmla="*/ 171126 w 261169"/>
                  <a:gd name="connsiteY40" fmla="*/ 12911 h 630512"/>
                  <a:gd name="connsiteX41" fmla="*/ 176460 w 261169"/>
                  <a:gd name="connsiteY41" fmla="*/ 30723 h 630512"/>
                  <a:gd name="connsiteX42" fmla="*/ 177032 w 261169"/>
                  <a:gd name="connsiteY42" fmla="*/ 32723 h 630512"/>
                  <a:gd name="connsiteX43" fmla="*/ 179032 w 261169"/>
                  <a:gd name="connsiteY43" fmla="*/ 32247 h 630512"/>
                  <a:gd name="connsiteX44" fmla="*/ 193986 w 261169"/>
                  <a:gd name="connsiteY44" fmla="*/ 29199 h 630512"/>
                  <a:gd name="connsiteX45" fmla="*/ 208274 w 261169"/>
                  <a:gd name="connsiteY45" fmla="*/ 29771 h 630512"/>
                  <a:gd name="connsiteX46" fmla="*/ 219323 w 261169"/>
                  <a:gd name="connsiteY46" fmla="*/ 38057 h 630512"/>
                  <a:gd name="connsiteX47" fmla="*/ 226943 w 261169"/>
                  <a:gd name="connsiteY47" fmla="*/ 51011 h 630512"/>
                  <a:gd name="connsiteX48" fmla="*/ 250660 w 261169"/>
                  <a:gd name="connsiteY48" fmla="*/ 107685 h 630512"/>
                  <a:gd name="connsiteX49" fmla="*/ 253232 w 261169"/>
                  <a:gd name="connsiteY49" fmla="*/ 114924 h 630512"/>
                  <a:gd name="connsiteX50" fmla="*/ 254470 w 261169"/>
                  <a:gd name="connsiteY50" fmla="*/ 118544 h 630512"/>
                  <a:gd name="connsiteX51" fmla="*/ 255518 w 261169"/>
                  <a:gd name="connsiteY51" fmla="*/ 121972 h 630512"/>
                  <a:gd name="connsiteX52" fmla="*/ 255327 w 261169"/>
                  <a:gd name="connsiteY52" fmla="*/ 136450 h 630512"/>
                  <a:gd name="connsiteX53" fmla="*/ 248850 w 261169"/>
                  <a:gd name="connsiteY53" fmla="*/ 166264 h 630512"/>
                  <a:gd name="connsiteX54" fmla="*/ 229133 w 261169"/>
                  <a:gd name="connsiteY54" fmla="*/ 224557 h 630512"/>
                  <a:gd name="connsiteX55" fmla="*/ 226276 w 261169"/>
                  <a:gd name="connsiteY55" fmla="*/ 231700 h 630512"/>
                  <a:gd name="connsiteX56" fmla="*/ 224752 w 261169"/>
                  <a:gd name="connsiteY56" fmla="*/ 235225 h 630512"/>
                  <a:gd name="connsiteX57" fmla="*/ 223133 w 261169"/>
                  <a:gd name="connsiteY57" fmla="*/ 238844 h 630512"/>
                  <a:gd name="connsiteX58" fmla="*/ 220180 w 261169"/>
                  <a:gd name="connsiteY58" fmla="*/ 254751 h 630512"/>
                  <a:gd name="connsiteX59" fmla="*/ 219894 w 261169"/>
                  <a:gd name="connsiteY59" fmla="*/ 285993 h 630512"/>
                  <a:gd name="connsiteX60" fmla="*/ 223418 w 261169"/>
                  <a:gd name="connsiteY60" fmla="*/ 347810 h 630512"/>
                  <a:gd name="connsiteX61" fmla="*/ 234086 w 261169"/>
                  <a:gd name="connsiteY61" fmla="*/ 471064 h 630512"/>
                  <a:gd name="connsiteX62" fmla="*/ 246374 w 261169"/>
                  <a:gd name="connsiteY62" fmla="*/ 594127 h 630512"/>
                  <a:gd name="connsiteX63" fmla="*/ 250088 w 261169"/>
                  <a:gd name="connsiteY63" fmla="*/ 630512 h 630512"/>
                  <a:gd name="connsiteX64" fmla="*/ 255803 w 261169"/>
                  <a:gd name="connsiteY64" fmla="*/ 630512 h 630512"/>
                  <a:gd name="connsiteX65" fmla="*/ 252089 w 261169"/>
                  <a:gd name="connsiteY65" fmla="*/ 593460 h 630512"/>
                  <a:gd name="connsiteX66" fmla="*/ 239992 w 261169"/>
                  <a:gd name="connsiteY66" fmla="*/ 470492 h 630512"/>
                  <a:gd name="connsiteX67" fmla="*/ 229038 w 261169"/>
                  <a:gd name="connsiteY67" fmla="*/ 347334 h 630512"/>
                  <a:gd name="connsiteX68" fmla="*/ 225419 w 261169"/>
                  <a:gd name="connsiteY68" fmla="*/ 285707 h 630512"/>
                  <a:gd name="connsiteX69" fmla="*/ 225609 w 261169"/>
                  <a:gd name="connsiteY69" fmla="*/ 255132 h 630512"/>
                  <a:gd name="connsiteX70" fmla="*/ 228181 w 261169"/>
                  <a:gd name="connsiteY70" fmla="*/ 240749 h 630512"/>
                  <a:gd name="connsiteX71" fmla="*/ 229705 w 261169"/>
                  <a:gd name="connsiteY71" fmla="*/ 237320 h 630512"/>
                  <a:gd name="connsiteX72" fmla="*/ 231229 w 261169"/>
                  <a:gd name="connsiteY72" fmla="*/ 233701 h 630512"/>
                  <a:gd name="connsiteX73" fmla="*/ 234182 w 261169"/>
                  <a:gd name="connsiteY73" fmla="*/ 226462 h 630512"/>
                  <a:gd name="connsiteX74" fmla="*/ 253898 w 261169"/>
                  <a:gd name="connsiteY74" fmla="*/ 167597 h 630512"/>
                  <a:gd name="connsiteX75" fmla="*/ 260471 w 261169"/>
                  <a:gd name="connsiteY75" fmla="*/ 137022 h 630512"/>
                  <a:gd name="connsiteX76" fmla="*/ 261137 w 261169"/>
                  <a:gd name="connsiteY76" fmla="*/ 129116 h 630512"/>
                  <a:gd name="connsiteX77" fmla="*/ 260566 w 261169"/>
                  <a:gd name="connsiteY77" fmla="*/ 120734 h 630512"/>
                  <a:gd name="connsiteX78" fmla="*/ 259328 w 261169"/>
                  <a:gd name="connsiteY78" fmla="*/ 116734 h 630512"/>
                  <a:gd name="connsiteX79" fmla="*/ 258089 w 261169"/>
                  <a:gd name="connsiteY79" fmla="*/ 113019 h 630512"/>
                  <a:gd name="connsiteX80" fmla="*/ 255518 w 261169"/>
                  <a:gd name="connsiteY80" fmla="*/ 105685 h 630512"/>
                  <a:gd name="connsiteX81" fmla="*/ 244183 w 261169"/>
                  <a:gd name="connsiteY81" fmla="*/ 76824 h 630512"/>
                  <a:gd name="connsiteX82" fmla="*/ 231134 w 261169"/>
                  <a:gd name="connsiteY82" fmla="*/ 48535 h 630512"/>
                  <a:gd name="connsiteX83" fmla="*/ 222942 w 261169"/>
                  <a:gd name="connsiteY83" fmla="*/ 35009 h 630512"/>
                  <a:gd name="connsiteX84" fmla="*/ 209512 w 261169"/>
                  <a:gd name="connsiteY84" fmla="*/ 25199 h 630512"/>
                  <a:gd name="connsiteX85" fmla="*/ 193224 w 261169"/>
                  <a:gd name="connsiteY85" fmla="*/ 24532 h 630512"/>
                  <a:gd name="connsiteX86" fmla="*/ 179889 w 261169"/>
                  <a:gd name="connsiteY86" fmla="*/ 27294 h 630512"/>
                  <a:gd name="connsiteX87" fmla="*/ 174936 w 261169"/>
                  <a:gd name="connsiteY87" fmla="*/ 11292 h 630512"/>
                  <a:gd name="connsiteX88" fmla="*/ 172555 w 261169"/>
                  <a:gd name="connsiteY88" fmla="*/ 6529 h 630512"/>
                  <a:gd name="connsiteX89" fmla="*/ 168554 w 261169"/>
                  <a:gd name="connsiteY89" fmla="*/ 2910 h 630512"/>
                  <a:gd name="connsiteX90" fmla="*/ 158744 w 261169"/>
                  <a:gd name="connsiteY90" fmla="*/ 53 h 630512"/>
                  <a:gd name="connsiteX91" fmla="*/ 139694 w 261169"/>
                  <a:gd name="connsiteY91" fmla="*/ 4434 h 630512"/>
                  <a:gd name="connsiteX92" fmla="*/ 131788 w 261169"/>
                  <a:gd name="connsiteY92" fmla="*/ 10530 h 630512"/>
                  <a:gd name="connsiteX93" fmla="*/ 128359 w 261169"/>
                  <a:gd name="connsiteY93" fmla="*/ 16340 h 630512"/>
                  <a:gd name="connsiteX94" fmla="*/ 124739 w 261169"/>
                  <a:gd name="connsiteY94" fmla="*/ 14721 h 630512"/>
                  <a:gd name="connsiteX95" fmla="*/ 117691 w 261169"/>
                  <a:gd name="connsiteY95" fmla="*/ 14340 h 630512"/>
                  <a:gd name="connsiteX96" fmla="*/ 104737 w 261169"/>
                  <a:gd name="connsiteY96" fmla="*/ 18436 h 630512"/>
                  <a:gd name="connsiteX97" fmla="*/ 94355 w 261169"/>
                  <a:gd name="connsiteY97" fmla="*/ 27294 h 630512"/>
                  <a:gd name="connsiteX98" fmla="*/ 91021 w 261169"/>
                  <a:gd name="connsiteY98" fmla="*/ 36343 h 630512"/>
                  <a:gd name="connsiteX99" fmla="*/ 86544 w 261169"/>
                  <a:gd name="connsiteY99" fmla="*/ 34152 h 630512"/>
                  <a:gd name="connsiteX100" fmla="*/ 77400 w 261169"/>
                  <a:gd name="connsiteY100" fmla="*/ 33390 h 630512"/>
                  <a:gd name="connsiteX101" fmla="*/ 61017 w 261169"/>
                  <a:gd name="connsiteY101" fmla="*/ 40058 h 630512"/>
                  <a:gd name="connsiteX102" fmla="*/ 50349 w 261169"/>
                  <a:gd name="connsiteY102" fmla="*/ 54250 h 630512"/>
                  <a:gd name="connsiteX103" fmla="*/ 50159 w 261169"/>
                  <a:gd name="connsiteY103" fmla="*/ 63489 h 630512"/>
                  <a:gd name="connsiteX104" fmla="*/ 52254 w 261169"/>
                  <a:gd name="connsiteY104" fmla="*/ 68633 h 630512"/>
                  <a:gd name="connsiteX105" fmla="*/ 24536 w 261169"/>
                  <a:gd name="connsiteY105" fmla="*/ 71585 h 630512"/>
                  <a:gd name="connsiteX106" fmla="*/ 2343 w 261169"/>
                  <a:gd name="connsiteY106" fmla="*/ 93302 h 630512"/>
                  <a:gd name="connsiteX107" fmla="*/ 533 w 261169"/>
                  <a:gd name="connsiteY107" fmla="*/ 109114 h 630512"/>
                  <a:gd name="connsiteX108" fmla="*/ 2153 w 261169"/>
                  <a:gd name="connsiteY108" fmla="*/ 113019 h 63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261169" h="630512">
                    <a:moveTo>
                      <a:pt x="2153" y="113019"/>
                    </a:moveTo>
                    <a:lnTo>
                      <a:pt x="3486" y="116638"/>
                    </a:lnTo>
                    <a:lnTo>
                      <a:pt x="6153" y="123878"/>
                    </a:lnTo>
                    <a:cubicBezTo>
                      <a:pt x="9582" y="133593"/>
                      <a:pt x="13106" y="143309"/>
                      <a:pt x="16726" y="152929"/>
                    </a:cubicBezTo>
                    <a:cubicBezTo>
                      <a:pt x="23965" y="172169"/>
                      <a:pt x="31775" y="191315"/>
                      <a:pt x="41110" y="209698"/>
                    </a:cubicBezTo>
                    <a:cubicBezTo>
                      <a:pt x="45777" y="218842"/>
                      <a:pt x="50825" y="227891"/>
                      <a:pt x="56636" y="236463"/>
                    </a:cubicBezTo>
                    <a:cubicBezTo>
                      <a:pt x="59017" y="239892"/>
                      <a:pt x="61493" y="243321"/>
                      <a:pt x="64160" y="246655"/>
                    </a:cubicBezTo>
                    <a:cubicBezTo>
                      <a:pt x="64160" y="246559"/>
                      <a:pt x="64256" y="246464"/>
                      <a:pt x="64256" y="246464"/>
                    </a:cubicBezTo>
                    <a:cubicBezTo>
                      <a:pt x="61684" y="243130"/>
                      <a:pt x="59207" y="239701"/>
                      <a:pt x="56921" y="236272"/>
                    </a:cubicBezTo>
                    <a:cubicBezTo>
                      <a:pt x="51302" y="227700"/>
                      <a:pt x="46349" y="218651"/>
                      <a:pt x="41777" y="209412"/>
                    </a:cubicBezTo>
                    <a:cubicBezTo>
                      <a:pt x="32728" y="190934"/>
                      <a:pt x="25108" y="171788"/>
                      <a:pt x="18059" y="152453"/>
                    </a:cubicBezTo>
                    <a:cubicBezTo>
                      <a:pt x="14535" y="142737"/>
                      <a:pt x="11201" y="133021"/>
                      <a:pt x="7868" y="123306"/>
                    </a:cubicBezTo>
                    <a:lnTo>
                      <a:pt x="5296" y="115972"/>
                    </a:lnTo>
                    <a:lnTo>
                      <a:pt x="3962" y="112352"/>
                    </a:lnTo>
                    <a:cubicBezTo>
                      <a:pt x="3486" y="111114"/>
                      <a:pt x="3010" y="109971"/>
                      <a:pt x="2819" y="108828"/>
                    </a:cubicBezTo>
                    <a:cubicBezTo>
                      <a:pt x="1772" y="104066"/>
                      <a:pt x="2819" y="98922"/>
                      <a:pt x="4724" y="94445"/>
                    </a:cubicBezTo>
                    <a:cubicBezTo>
                      <a:pt x="8630" y="85206"/>
                      <a:pt x="16535" y="77967"/>
                      <a:pt x="25775" y="74252"/>
                    </a:cubicBezTo>
                    <a:cubicBezTo>
                      <a:pt x="35109" y="70538"/>
                      <a:pt x="45491" y="70347"/>
                      <a:pt x="55397" y="72347"/>
                    </a:cubicBezTo>
                    <a:lnTo>
                      <a:pt x="59398" y="73109"/>
                    </a:lnTo>
                    <a:lnTo>
                      <a:pt x="56921" y="69871"/>
                    </a:lnTo>
                    <a:cubicBezTo>
                      <a:pt x="55302" y="67775"/>
                      <a:pt x="54064" y="65394"/>
                      <a:pt x="53492" y="62917"/>
                    </a:cubicBezTo>
                    <a:cubicBezTo>
                      <a:pt x="52921" y="60441"/>
                      <a:pt x="53016" y="57774"/>
                      <a:pt x="53683" y="55297"/>
                    </a:cubicBezTo>
                    <a:cubicBezTo>
                      <a:pt x="55112" y="50249"/>
                      <a:pt x="58922" y="45963"/>
                      <a:pt x="63208" y="42820"/>
                    </a:cubicBezTo>
                    <a:cubicBezTo>
                      <a:pt x="67589" y="39676"/>
                      <a:pt x="72828" y="37486"/>
                      <a:pt x="78067" y="36914"/>
                    </a:cubicBezTo>
                    <a:cubicBezTo>
                      <a:pt x="80734" y="36629"/>
                      <a:pt x="83401" y="36819"/>
                      <a:pt x="85782" y="37581"/>
                    </a:cubicBezTo>
                    <a:cubicBezTo>
                      <a:pt x="88163" y="38343"/>
                      <a:pt x="90354" y="39772"/>
                      <a:pt x="91783" y="41772"/>
                    </a:cubicBezTo>
                    <a:lnTo>
                      <a:pt x="96260" y="47678"/>
                    </a:lnTo>
                    <a:lnTo>
                      <a:pt x="94926" y="40343"/>
                    </a:lnTo>
                    <a:cubicBezTo>
                      <a:pt x="94259" y="36533"/>
                      <a:pt x="95212" y="32628"/>
                      <a:pt x="97498" y="29485"/>
                    </a:cubicBezTo>
                    <a:cubicBezTo>
                      <a:pt x="99784" y="26246"/>
                      <a:pt x="103022" y="23675"/>
                      <a:pt x="106642" y="21865"/>
                    </a:cubicBezTo>
                    <a:cubicBezTo>
                      <a:pt x="110261" y="19960"/>
                      <a:pt x="114262" y="18721"/>
                      <a:pt x="118167" y="18341"/>
                    </a:cubicBezTo>
                    <a:cubicBezTo>
                      <a:pt x="120167" y="18150"/>
                      <a:pt x="122168" y="18245"/>
                      <a:pt x="123882" y="18721"/>
                    </a:cubicBezTo>
                    <a:cubicBezTo>
                      <a:pt x="125692" y="19198"/>
                      <a:pt x="127121" y="20150"/>
                      <a:pt x="127787" y="21388"/>
                    </a:cubicBezTo>
                    <a:lnTo>
                      <a:pt x="130740" y="26913"/>
                    </a:lnTo>
                    <a:lnTo>
                      <a:pt x="131407" y="20722"/>
                    </a:lnTo>
                    <a:cubicBezTo>
                      <a:pt x="131693" y="18055"/>
                      <a:pt x="133026" y="15578"/>
                      <a:pt x="134836" y="13483"/>
                    </a:cubicBezTo>
                    <a:cubicBezTo>
                      <a:pt x="136741" y="11387"/>
                      <a:pt x="139122" y="9673"/>
                      <a:pt x="141694" y="8244"/>
                    </a:cubicBezTo>
                    <a:cubicBezTo>
                      <a:pt x="146837" y="5577"/>
                      <a:pt x="152838" y="4053"/>
                      <a:pt x="158648" y="4434"/>
                    </a:cubicBezTo>
                    <a:cubicBezTo>
                      <a:pt x="161506" y="4625"/>
                      <a:pt x="164268" y="5291"/>
                      <a:pt x="166554" y="6720"/>
                    </a:cubicBezTo>
                    <a:cubicBezTo>
                      <a:pt x="167697" y="7387"/>
                      <a:pt x="168650" y="8339"/>
                      <a:pt x="169412" y="9292"/>
                    </a:cubicBezTo>
                    <a:cubicBezTo>
                      <a:pt x="170174" y="10340"/>
                      <a:pt x="170650" y="11387"/>
                      <a:pt x="171126" y="12911"/>
                    </a:cubicBezTo>
                    <a:cubicBezTo>
                      <a:pt x="173031" y="18721"/>
                      <a:pt x="174746" y="24722"/>
                      <a:pt x="176460" y="30723"/>
                    </a:cubicBezTo>
                    <a:lnTo>
                      <a:pt x="177032" y="32723"/>
                    </a:lnTo>
                    <a:lnTo>
                      <a:pt x="179032" y="32247"/>
                    </a:lnTo>
                    <a:cubicBezTo>
                      <a:pt x="184080" y="31104"/>
                      <a:pt x="189033" y="29866"/>
                      <a:pt x="193986" y="29199"/>
                    </a:cubicBezTo>
                    <a:cubicBezTo>
                      <a:pt x="198939" y="28532"/>
                      <a:pt x="203892" y="28342"/>
                      <a:pt x="208274" y="29771"/>
                    </a:cubicBezTo>
                    <a:cubicBezTo>
                      <a:pt x="212750" y="31199"/>
                      <a:pt x="216465" y="34247"/>
                      <a:pt x="219323" y="38057"/>
                    </a:cubicBezTo>
                    <a:cubicBezTo>
                      <a:pt x="222180" y="41963"/>
                      <a:pt x="224561" y="46534"/>
                      <a:pt x="226943" y="51011"/>
                    </a:cubicBezTo>
                    <a:cubicBezTo>
                      <a:pt x="236087" y="69204"/>
                      <a:pt x="243611" y="88445"/>
                      <a:pt x="250660" y="107685"/>
                    </a:cubicBezTo>
                    <a:lnTo>
                      <a:pt x="253232" y="114924"/>
                    </a:lnTo>
                    <a:lnTo>
                      <a:pt x="254470" y="118544"/>
                    </a:lnTo>
                    <a:cubicBezTo>
                      <a:pt x="254851" y="119687"/>
                      <a:pt x="255327" y="121020"/>
                      <a:pt x="255518" y="121972"/>
                    </a:cubicBezTo>
                    <a:cubicBezTo>
                      <a:pt x="256375" y="126354"/>
                      <a:pt x="255899" y="131497"/>
                      <a:pt x="255327" y="136450"/>
                    </a:cubicBezTo>
                    <a:cubicBezTo>
                      <a:pt x="253994" y="146452"/>
                      <a:pt x="251517" y="156453"/>
                      <a:pt x="248850" y="166264"/>
                    </a:cubicBezTo>
                    <a:cubicBezTo>
                      <a:pt x="243326" y="185980"/>
                      <a:pt x="236658" y="205507"/>
                      <a:pt x="229133" y="224557"/>
                    </a:cubicBezTo>
                    <a:cubicBezTo>
                      <a:pt x="228181" y="226938"/>
                      <a:pt x="227228" y="229319"/>
                      <a:pt x="226276" y="231700"/>
                    </a:cubicBezTo>
                    <a:lnTo>
                      <a:pt x="224752" y="235225"/>
                    </a:lnTo>
                    <a:cubicBezTo>
                      <a:pt x="224276" y="236463"/>
                      <a:pt x="223704" y="237416"/>
                      <a:pt x="223133" y="238844"/>
                    </a:cubicBezTo>
                    <a:cubicBezTo>
                      <a:pt x="221132" y="244274"/>
                      <a:pt x="220656" y="249512"/>
                      <a:pt x="220180" y="254751"/>
                    </a:cubicBezTo>
                    <a:cubicBezTo>
                      <a:pt x="219418" y="265229"/>
                      <a:pt x="219608" y="275611"/>
                      <a:pt x="219894" y="285993"/>
                    </a:cubicBezTo>
                    <a:cubicBezTo>
                      <a:pt x="220561" y="306662"/>
                      <a:pt x="221894" y="327236"/>
                      <a:pt x="223418" y="347810"/>
                    </a:cubicBezTo>
                    <a:cubicBezTo>
                      <a:pt x="226466" y="388958"/>
                      <a:pt x="230276" y="430011"/>
                      <a:pt x="234086" y="471064"/>
                    </a:cubicBezTo>
                    <a:cubicBezTo>
                      <a:pt x="237896" y="512117"/>
                      <a:pt x="242183" y="553169"/>
                      <a:pt x="246374" y="594127"/>
                    </a:cubicBezTo>
                    <a:lnTo>
                      <a:pt x="250088" y="630512"/>
                    </a:lnTo>
                    <a:lnTo>
                      <a:pt x="255803" y="630512"/>
                    </a:lnTo>
                    <a:lnTo>
                      <a:pt x="252089" y="593460"/>
                    </a:lnTo>
                    <a:lnTo>
                      <a:pt x="239992" y="470492"/>
                    </a:lnTo>
                    <a:cubicBezTo>
                      <a:pt x="236087" y="429440"/>
                      <a:pt x="232181" y="388387"/>
                      <a:pt x="229038" y="347334"/>
                    </a:cubicBezTo>
                    <a:cubicBezTo>
                      <a:pt x="227514" y="326760"/>
                      <a:pt x="226085" y="306281"/>
                      <a:pt x="225419" y="285707"/>
                    </a:cubicBezTo>
                    <a:cubicBezTo>
                      <a:pt x="225133" y="275420"/>
                      <a:pt x="224942" y="265133"/>
                      <a:pt x="225609" y="255132"/>
                    </a:cubicBezTo>
                    <a:cubicBezTo>
                      <a:pt x="225990" y="250179"/>
                      <a:pt x="226562" y="245036"/>
                      <a:pt x="228181" y="240749"/>
                    </a:cubicBezTo>
                    <a:cubicBezTo>
                      <a:pt x="228562" y="239797"/>
                      <a:pt x="229229" y="238463"/>
                      <a:pt x="229705" y="237320"/>
                    </a:cubicBezTo>
                    <a:lnTo>
                      <a:pt x="231229" y="233701"/>
                    </a:lnTo>
                    <a:cubicBezTo>
                      <a:pt x="232277" y="231320"/>
                      <a:pt x="233229" y="228938"/>
                      <a:pt x="234182" y="226462"/>
                    </a:cubicBezTo>
                    <a:cubicBezTo>
                      <a:pt x="241706" y="207126"/>
                      <a:pt x="248374" y="187600"/>
                      <a:pt x="253898" y="167597"/>
                    </a:cubicBezTo>
                    <a:cubicBezTo>
                      <a:pt x="256565" y="157596"/>
                      <a:pt x="259137" y="147500"/>
                      <a:pt x="260471" y="137022"/>
                    </a:cubicBezTo>
                    <a:cubicBezTo>
                      <a:pt x="260852" y="134450"/>
                      <a:pt x="261042" y="131783"/>
                      <a:pt x="261137" y="129116"/>
                    </a:cubicBezTo>
                    <a:cubicBezTo>
                      <a:pt x="261233" y="126449"/>
                      <a:pt x="261137" y="123687"/>
                      <a:pt x="260566" y="120734"/>
                    </a:cubicBezTo>
                    <a:cubicBezTo>
                      <a:pt x="260185" y="119115"/>
                      <a:pt x="259709" y="118067"/>
                      <a:pt x="259328" y="116734"/>
                    </a:cubicBezTo>
                    <a:lnTo>
                      <a:pt x="258089" y="113019"/>
                    </a:lnTo>
                    <a:lnTo>
                      <a:pt x="255518" y="105685"/>
                    </a:lnTo>
                    <a:cubicBezTo>
                      <a:pt x="251993" y="95969"/>
                      <a:pt x="248183" y="86349"/>
                      <a:pt x="244183" y="76824"/>
                    </a:cubicBezTo>
                    <a:cubicBezTo>
                      <a:pt x="240182" y="67299"/>
                      <a:pt x="235991" y="57869"/>
                      <a:pt x="231134" y="48535"/>
                    </a:cubicBezTo>
                    <a:cubicBezTo>
                      <a:pt x="228657" y="43963"/>
                      <a:pt x="226276" y="39391"/>
                      <a:pt x="222942" y="35009"/>
                    </a:cubicBezTo>
                    <a:cubicBezTo>
                      <a:pt x="219704" y="30628"/>
                      <a:pt x="215036" y="26818"/>
                      <a:pt x="209512" y="25199"/>
                    </a:cubicBezTo>
                    <a:cubicBezTo>
                      <a:pt x="204083" y="23484"/>
                      <a:pt x="198368" y="23770"/>
                      <a:pt x="193224" y="24532"/>
                    </a:cubicBezTo>
                    <a:cubicBezTo>
                      <a:pt x="188652" y="25199"/>
                      <a:pt x="184271" y="26342"/>
                      <a:pt x="179889" y="27294"/>
                    </a:cubicBezTo>
                    <a:cubicBezTo>
                      <a:pt x="178365" y="21960"/>
                      <a:pt x="176746" y="16626"/>
                      <a:pt x="174936" y="11292"/>
                    </a:cubicBezTo>
                    <a:cubicBezTo>
                      <a:pt x="174460" y="9863"/>
                      <a:pt x="173698" y="7958"/>
                      <a:pt x="172555" y="6529"/>
                    </a:cubicBezTo>
                    <a:cubicBezTo>
                      <a:pt x="171412" y="5101"/>
                      <a:pt x="170078" y="3863"/>
                      <a:pt x="168554" y="2910"/>
                    </a:cubicBezTo>
                    <a:cubicBezTo>
                      <a:pt x="165506" y="1005"/>
                      <a:pt x="162077" y="243"/>
                      <a:pt x="158744" y="53"/>
                    </a:cubicBezTo>
                    <a:cubicBezTo>
                      <a:pt x="152076" y="-329"/>
                      <a:pt x="145504" y="1386"/>
                      <a:pt x="139694" y="4434"/>
                    </a:cubicBezTo>
                    <a:cubicBezTo>
                      <a:pt x="136836" y="6053"/>
                      <a:pt x="134074" y="8054"/>
                      <a:pt x="131788" y="10530"/>
                    </a:cubicBezTo>
                    <a:cubicBezTo>
                      <a:pt x="130359" y="12149"/>
                      <a:pt x="129121" y="14150"/>
                      <a:pt x="128359" y="16340"/>
                    </a:cubicBezTo>
                    <a:cubicBezTo>
                      <a:pt x="127216" y="15578"/>
                      <a:pt x="125978" y="15007"/>
                      <a:pt x="124739" y="14721"/>
                    </a:cubicBezTo>
                    <a:cubicBezTo>
                      <a:pt x="122358" y="14150"/>
                      <a:pt x="119977" y="14054"/>
                      <a:pt x="117691" y="14340"/>
                    </a:cubicBezTo>
                    <a:cubicBezTo>
                      <a:pt x="113119" y="14816"/>
                      <a:pt x="108737" y="16245"/>
                      <a:pt x="104737" y="18436"/>
                    </a:cubicBezTo>
                    <a:cubicBezTo>
                      <a:pt x="100736" y="20531"/>
                      <a:pt x="97022" y="23484"/>
                      <a:pt x="94355" y="27294"/>
                    </a:cubicBezTo>
                    <a:cubicBezTo>
                      <a:pt x="92545" y="29866"/>
                      <a:pt x="91307" y="33104"/>
                      <a:pt x="91021" y="36343"/>
                    </a:cubicBezTo>
                    <a:cubicBezTo>
                      <a:pt x="89687" y="35390"/>
                      <a:pt x="88163" y="34628"/>
                      <a:pt x="86544" y="34152"/>
                    </a:cubicBezTo>
                    <a:cubicBezTo>
                      <a:pt x="83496" y="33200"/>
                      <a:pt x="80353" y="33104"/>
                      <a:pt x="77400" y="33390"/>
                    </a:cubicBezTo>
                    <a:cubicBezTo>
                      <a:pt x="71399" y="34152"/>
                      <a:pt x="65780" y="36533"/>
                      <a:pt x="61017" y="40058"/>
                    </a:cubicBezTo>
                    <a:cubicBezTo>
                      <a:pt x="56255" y="43582"/>
                      <a:pt x="52064" y="48249"/>
                      <a:pt x="50349" y="54250"/>
                    </a:cubicBezTo>
                    <a:cubicBezTo>
                      <a:pt x="49492" y="57203"/>
                      <a:pt x="49397" y="60441"/>
                      <a:pt x="50159" y="63489"/>
                    </a:cubicBezTo>
                    <a:cubicBezTo>
                      <a:pt x="50635" y="65299"/>
                      <a:pt x="51397" y="67109"/>
                      <a:pt x="52254" y="68633"/>
                    </a:cubicBezTo>
                    <a:cubicBezTo>
                      <a:pt x="43015" y="67394"/>
                      <a:pt x="33299" y="67966"/>
                      <a:pt x="24536" y="71585"/>
                    </a:cubicBezTo>
                    <a:cubicBezTo>
                      <a:pt x="14726" y="75586"/>
                      <a:pt x="6439" y="83396"/>
                      <a:pt x="2343" y="93302"/>
                    </a:cubicBezTo>
                    <a:cubicBezTo>
                      <a:pt x="343" y="98255"/>
                      <a:pt x="-705" y="103684"/>
                      <a:pt x="533" y="109114"/>
                    </a:cubicBezTo>
                    <a:cubicBezTo>
                      <a:pt x="1200" y="110638"/>
                      <a:pt x="1772" y="111876"/>
                      <a:pt x="2153" y="113019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7DA4F61-2F74-43FC-BD92-256B5EAC00DF}"/>
                  </a:ext>
                </a:extLst>
              </p:cNvPr>
              <p:cNvSpPr/>
              <p:nvPr/>
            </p:nvSpPr>
            <p:spPr>
              <a:xfrm>
                <a:off x="1215294" y="2050350"/>
                <a:ext cx="64579" cy="104110"/>
              </a:xfrm>
              <a:custGeom>
                <a:avLst/>
                <a:gdLst>
                  <a:gd name="connsiteX0" fmla="*/ 0 w 64579"/>
                  <a:gd name="connsiteY0" fmla="*/ 33147 h 104110"/>
                  <a:gd name="connsiteX1" fmla="*/ 10382 w 64579"/>
                  <a:gd name="connsiteY1" fmla="*/ 40767 h 104110"/>
                  <a:gd name="connsiteX2" fmla="*/ 18288 w 64579"/>
                  <a:gd name="connsiteY2" fmla="*/ 51054 h 104110"/>
                  <a:gd name="connsiteX3" fmla="*/ 29147 w 64579"/>
                  <a:gd name="connsiteY3" fmla="*/ 74581 h 104110"/>
                  <a:gd name="connsiteX4" fmla="*/ 32861 w 64579"/>
                  <a:gd name="connsiteY4" fmla="*/ 86963 h 104110"/>
                  <a:gd name="connsiteX5" fmla="*/ 33623 w 64579"/>
                  <a:gd name="connsiteY5" fmla="*/ 89821 h 104110"/>
                  <a:gd name="connsiteX6" fmla="*/ 34766 w 64579"/>
                  <a:gd name="connsiteY6" fmla="*/ 92202 h 104110"/>
                  <a:gd name="connsiteX7" fmla="*/ 38291 w 64579"/>
                  <a:gd name="connsiteY7" fmla="*/ 95917 h 104110"/>
                  <a:gd name="connsiteX8" fmla="*/ 48387 w 64579"/>
                  <a:gd name="connsiteY8" fmla="*/ 98108 h 104110"/>
                  <a:gd name="connsiteX9" fmla="*/ 56864 w 64579"/>
                  <a:gd name="connsiteY9" fmla="*/ 92964 h 104110"/>
                  <a:gd name="connsiteX10" fmla="*/ 58483 w 64579"/>
                  <a:gd name="connsiteY10" fmla="*/ 88297 h 104110"/>
                  <a:gd name="connsiteX11" fmla="*/ 58579 w 64579"/>
                  <a:gd name="connsiteY11" fmla="*/ 86963 h 104110"/>
                  <a:gd name="connsiteX12" fmla="*/ 58579 w 64579"/>
                  <a:gd name="connsiteY12" fmla="*/ 85439 h 104110"/>
                  <a:gd name="connsiteX13" fmla="*/ 58483 w 64579"/>
                  <a:gd name="connsiteY13" fmla="*/ 82296 h 104110"/>
                  <a:gd name="connsiteX14" fmla="*/ 57817 w 64579"/>
                  <a:gd name="connsiteY14" fmla="*/ 69723 h 104110"/>
                  <a:gd name="connsiteX15" fmla="*/ 54769 w 64579"/>
                  <a:gd name="connsiteY15" fmla="*/ 44672 h 104110"/>
                  <a:gd name="connsiteX16" fmla="*/ 48197 w 64579"/>
                  <a:gd name="connsiteY16" fmla="*/ 20479 h 104110"/>
                  <a:gd name="connsiteX17" fmla="*/ 34099 w 64579"/>
                  <a:gd name="connsiteY17" fmla="*/ 0 h 104110"/>
                  <a:gd name="connsiteX18" fmla="*/ 43910 w 64579"/>
                  <a:gd name="connsiteY18" fmla="*/ 8287 h 104110"/>
                  <a:gd name="connsiteX19" fmla="*/ 50959 w 64579"/>
                  <a:gd name="connsiteY19" fmla="*/ 19241 h 104110"/>
                  <a:gd name="connsiteX20" fmla="*/ 59436 w 64579"/>
                  <a:gd name="connsiteY20" fmla="*/ 43720 h 104110"/>
                  <a:gd name="connsiteX21" fmla="*/ 63627 w 64579"/>
                  <a:gd name="connsiteY21" fmla="*/ 69247 h 104110"/>
                  <a:gd name="connsiteX22" fmla="*/ 64484 w 64579"/>
                  <a:gd name="connsiteY22" fmla="*/ 82106 h 104110"/>
                  <a:gd name="connsiteX23" fmla="*/ 64579 w 64579"/>
                  <a:gd name="connsiteY23" fmla="*/ 85344 h 104110"/>
                  <a:gd name="connsiteX24" fmla="*/ 64579 w 64579"/>
                  <a:gd name="connsiteY24" fmla="*/ 86963 h 104110"/>
                  <a:gd name="connsiteX25" fmla="*/ 64484 w 64579"/>
                  <a:gd name="connsiteY25" fmla="*/ 88868 h 104110"/>
                  <a:gd name="connsiteX26" fmla="*/ 62008 w 64579"/>
                  <a:gd name="connsiteY26" fmla="*/ 96203 h 104110"/>
                  <a:gd name="connsiteX27" fmla="*/ 49340 w 64579"/>
                  <a:gd name="connsiteY27" fmla="*/ 103918 h 104110"/>
                  <a:gd name="connsiteX28" fmla="*/ 35147 w 64579"/>
                  <a:gd name="connsiteY28" fmla="*/ 100584 h 104110"/>
                  <a:gd name="connsiteX29" fmla="*/ 30194 w 64579"/>
                  <a:gd name="connsiteY29" fmla="*/ 94964 h 104110"/>
                  <a:gd name="connsiteX30" fmla="*/ 28766 w 64579"/>
                  <a:gd name="connsiteY30" fmla="*/ 91535 h 104110"/>
                  <a:gd name="connsiteX31" fmla="*/ 28003 w 64579"/>
                  <a:gd name="connsiteY31" fmla="*/ 88202 h 104110"/>
                  <a:gd name="connsiteX32" fmla="*/ 24955 w 64579"/>
                  <a:gd name="connsiteY32" fmla="*/ 76010 h 104110"/>
                  <a:gd name="connsiteX33" fmla="*/ 16002 w 64579"/>
                  <a:gd name="connsiteY33" fmla="*/ 52578 h 104110"/>
                  <a:gd name="connsiteX34" fmla="*/ 0 w 64579"/>
                  <a:gd name="connsiteY34" fmla="*/ 33147 h 10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4579" h="104110">
                    <a:moveTo>
                      <a:pt x="0" y="33147"/>
                    </a:moveTo>
                    <a:cubicBezTo>
                      <a:pt x="3905" y="34957"/>
                      <a:pt x="7334" y="37624"/>
                      <a:pt x="10382" y="40767"/>
                    </a:cubicBezTo>
                    <a:cubicBezTo>
                      <a:pt x="13430" y="43910"/>
                      <a:pt x="16002" y="47435"/>
                      <a:pt x="18288" y="51054"/>
                    </a:cubicBezTo>
                    <a:cubicBezTo>
                      <a:pt x="22860" y="58388"/>
                      <a:pt x="26384" y="66389"/>
                      <a:pt x="29147" y="74581"/>
                    </a:cubicBezTo>
                    <a:cubicBezTo>
                      <a:pt x="30575" y="78677"/>
                      <a:pt x="31814" y="82772"/>
                      <a:pt x="32861" y="86963"/>
                    </a:cubicBezTo>
                    <a:cubicBezTo>
                      <a:pt x="33147" y="88011"/>
                      <a:pt x="33433" y="89154"/>
                      <a:pt x="33623" y="89821"/>
                    </a:cubicBezTo>
                    <a:cubicBezTo>
                      <a:pt x="33909" y="90678"/>
                      <a:pt x="34290" y="91440"/>
                      <a:pt x="34766" y="92202"/>
                    </a:cubicBezTo>
                    <a:cubicBezTo>
                      <a:pt x="35624" y="93726"/>
                      <a:pt x="36862" y="94964"/>
                      <a:pt x="38291" y="95917"/>
                    </a:cubicBezTo>
                    <a:cubicBezTo>
                      <a:pt x="41148" y="97822"/>
                      <a:pt x="44863" y="98679"/>
                      <a:pt x="48387" y="98108"/>
                    </a:cubicBezTo>
                    <a:cubicBezTo>
                      <a:pt x="51911" y="97536"/>
                      <a:pt x="55150" y="95726"/>
                      <a:pt x="56864" y="92964"/>
                    </a:cubicBezTo>
                    <a:cubicBezTo>
                      <a:pt x="57722" y="91631"/>
                      <a:pt x="58293" y="90011"/>
                      <a:pt x="58483" y="88297"/>
                    </a:cubicBezTo>
                    <a:cubicBezTo>
                      <a:pt x="58483" y="87916"/>
                      <a:pt x="58579" y="87440"/>
                      <a:pt x="58579" y="86963"/>
                    </a:cubicBezTo>
                    <a:lnTo>
                      <a:pt x="58579" y="85439"/>
                    </a:lnTo>
                    <a:lnTo>
                      <a:pt x="58483" y="82296"/>
                    </a:lnTo>
                    <a:cubicBezTo>
                      <a:pt x="58388" y="78105"/>
                      <a:pt x="58102" y="73914"/>
                      <a:pt x="57817" y="69723"/>
                    </a:cubicBezTo>
                    <a:cubicBezTo>
                      <a:pt x="57245" y="61341"/>
                      <a:pt x="56198" y="52959"/>
                      <a:pt x="54769" y="44672"/>
                    </a:cubicBezTo>
                    <a:cubicBezTo>
                      <a:pt x="53245" y="36386"/>
                      <a:pt x="51245" y="28194"/>
                      <a:pt x="48197" y="20479"/>
                    </a:cubicBezTo>
                    <a:cubicBezTo>
                      <a:pt x="45149" y="12764"/>
                      <a:pt x="40862" y="5239"/>
                      <a:pt x="34099" y="0"/>
                    </a:cubicBezTo>
                    <a:cubicBezTo>
                      <a:pt x="37909" y="2000"/>
                      <a:pt x="41148" y="4953"/>
                      <a:pt x="43910" y="8287"/>
                    </a:cubicBezTo>
                    <a:cubicBezTo>
                      <a:pt x="46673" y="11621"/>
                      <a:pt x="48958" y="15335"/>
                      <a:pt x="50959" y="19241"/>
                    </a:cubicBezTo>
                    <a:cubicBezTo>
                      <a:pt x="54864" y="27051"/>
                      <a:pt x="57436" y="35338"/>
                      <a:pt x="59436" y="43720"/>
                    </a:cubicBezTo>
                    <a:cubicBezTo>
                      <a:pt x="61436" y="52102"/>
                      <a:pt x="62674" y="60674"/>
                      <a:pt x="63627" y="69247"/>
                    </a:cubicBezTo>
                    <a:cubicBezTo>
                      <a:pt x="64103" y="73533"/>
                      <a:pt x="64294" y="77819"/>
                      <a:pt x="64484" y="82106"/>
                    </a:cubicBezTo>
                    <a:lnTo>
                      <a:pt x="64579" y="85344"/>
                    </a:lnTo>
                    <a:lnTo>
                      <a:pt x="64579" y="86963"/>
                    </a:lnTo>
                    <a:cubicBezTo>
                      <a:pt x="64579" y="87535"/>
                      <a:pt x="64579" y="88202"/>
                      <a:pt x="64484" y="88868"/>
                    </a:cubicBezTo>
                    <a:cubicBezTo>
                      <a:pt x="64294" y="91440"/>
                      <a:pt x="63437" y="94012"/>
                      <a:pt x="62008" y="96203"/>
                    </a:cubicBezTo>
                    <a:cubicBezTo>
                      <a:pt x="59150" y="100679"/>
                      <a:pt x="54197" y="103251"/>
                      <a:pt x="49340" y="103918"/>
                    </a:cubicBezTo>
                    <a:cubicBezTo>
                      <a:pt x="44482" y="104585"/>
                      <a:pt x="39243" y="103537"/>
                      <a:pt x="35147" y="100584"/>
                    </a:cubicBezTo>
                    <a:cubicBezTo>
                      <a:pt x="33147" y="99060"/>
                      <a:pt x="31432" y="97155"/>
                      <a:pt x="30194" y="94964"/>
                    </a:cubicBezTo>
                    <a:cubicBezTo>
                      <a:pt x="29623" y="93821"/>
                      <a:pt x="29147" y="92678"/>
                      <a:pt x="28766" y="91535"/>
                    </a:cubicBezTo>
                    <a:cubicBezTo>
                      <a:pt x="28384" y="90202"/>
                      <a:pt x="28194" y="89249"/>
                      <a:pt x="28003" y="88202"/>
                    </a:cubicBezTo>
                    <a:cubicBezTo>
                      <a:pt x="27051" y="84106"/>
                      <a:pt x="26099" y="80010"/>
                      <a:pt x="24955" y="76010"/>
                    </a:cubicBezTo>
                    <a:cubicBezTo>
                      <a:pt x="22574" y="67913"/>
                      <a:pt x="19812" y="60008"/>
                      <a:pt x="16002" y="52578"/>
                    </a:cubicBezTo>
                    <a:cubicBezTo>
                      <a:pt x="11906" y="45053"/>
                      <a:pt x="7049" y="37910"/>
                      <a:pt x="0" y="3314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C3623ED-6EF5-4713-A348-0B093C49862E}"/>
                  </a:ext>
                </a:extLst>
              </p:cNvPr>
              <p:cNvSpPr/>
              <p:nvPr/>
            </p:nvSpPr>
            <p:spPr>
              <a:xfrm>
                <a:off x="1276921" y="2020537"/>
                <a:ext cx="37921" cy="127108"/>
              </a:xfrm>
              <a:custGeom>
                <a:avLst/>
                <a:gdLst>
                  <a:gd name="connsiteX0" fmla="*/ 0 w 37921"/>
                  <a:gd name="connsiteY0" fmla="*/ 118586 h 127108"/>
                  <a:gd name="connsiteX1" fmla="*/ 2857 w 37921"/>
                  <a:gd name="connsiteY1" fmla="*/ 122396 h 127108"/>
                  <a:gd name="connsiteX2" fmla="*/ 7144 w 37921"/>
                  <a:gd name="connsiteY2" fmla="*/ 124206 h 127108"/>
                  <a:gd name="connsiteX3" fmla="*/ 16478 w 37921"/>
                  <a:gd name="connsiteY3" fmla="*/ 124206 h 127108"/>
                  <a:gd name="connsiteX4" fmla="*/ 29908 w 37921"/>
                  <a:gd name="connsiteY4" fmla="*/ 113252 h 127108"/>
                  <a:gd name="connsiteX5" fmla="*/ 32194 w 37921"/>
                  <a:gd name="connsiteY5" fmla="*/ 104489 h 127108"/>
                  <a:gd name="connsiteX6" fmla="*/ 32290 w 37921"/>
                  <a:gd name="connsiteY6" fmla="*/ 94964 h 127108"/>
                  <a:gd name="connsiteX7" fmla="*/ 30861 w 37921"/>
                  <a:gd name="connsiteY7" fmla="*/ 75438 h 127108"/>
                  <a:gd name="connsiteX8" fmla="*/ 28099 w 37921"/>
                  <a:gd name="connsiteY8" fmla="*/ 56102 h 127108"/>
                  <a:gd name="connsiteX9" fmla="*/ 23717 w 37921"/>
                  <a:gd name="connsiteY9" fmla="*/ 37052 h 127108"/>
                  <a:gd name="connsiteX10" fmla="*/ 10477 w 37921"/>
                  <a:gd name="connsiteY10" fmla="*/ 0 h 127108"/>
                  <a:gd name="connsiteX11" fmla="*/ 28194 w 37921"/>
                  <a:gd name="connsiteY11" fmla="*/ 35623 h 127108"/>
                  <a:gd name="connsiteX12" fmla="*/ 33718 w 37921"/>
                  <a:gd name="connsiteY12" fmla="*/ 54959 h 127108"/>
                  <a:gd name="connsiteX13" fmla="*/ 36862 w 37921"/>
                  <a:gd name="connsiteY13" fmla="*/ 74771 h 127108"/>
                  <a:gd name="connsiteX14" fmla="*/ 37909 w 37921"/>
                  <a:gd name="connsiteY14" fmla="*/ 94774 h 127108"/>
                  <a:gd name="connsiteX15" fmla="*/ 34099 w 37921"/>
                  <a:gd name="connsiteY15" fmla="*/ 115252 h 127108"/>
                  <a:gd name="connsiteX16" fmla="*/ 26860 w 37921"/>
                  <a:gd name="connsiteY16" fmla="*/ 123349 h 127108"/>
                  <a:gd name="connsiteX17" fmla="*/ 16859 w 37921"/>
                  <a:gd name="connsiteY17" fmla="*/ 126968 h 127108"/>
                  <a:gd name="connsiteX18" fmla="*/ 6572 w 37921"/>
                  <a:gd name="connsiteY18" fmla="*/ 125635 h 127108"/>
                  <a:gd name="connsiteX19" fmla="*/ 2191 w 37921"/>
                  <a:gd name="connsiteY19" fmla="*/ 122872 h 127108"/>
                  <a:gd name="connsiteX20" fmla="*/ 0 w 37921"/>
                  <a:gd name="connsiteY20" fmla="*/ 118586 h 12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21" h="127108">
                    <a:moveTo>
                      <a:pt x="0" y="118586"/>
                    </a:moveTo>
                    <a:cubicBezTo>
                      <a:pt x="381" y="120205"/>
                      <a:pt x="1524" y="121444"/>
                      <a:pt x="2857" y="122396"/>
                    </a:cubicBezTo>
                    <a:cubicBezTo>
                      <a:pt x="4191" y="123254"/>
                      <a:pt x="5620" y="123920"/>
                      <a:pt x="7144" y="124206"/>
                    </a:cubicBezTo>
                    <a:cubicBezTo>
                      <a:pt x="10192" y="124968"/>
                      <a:pt x="13430" y="124968"/>
                      <a:pt x="16478" y="124206"/>
                    </a:cubicBezTo>
                    <a:cubicBezTo>
                      <a:pt x="22574" y="122968"/>
                      <a:pt x="27527" y="118777"/>
                      <a:pt x="29908" y="113252"/>
                    </a:cubicBezTo>
                    <a:cubicBezTo>
                      <a:pt x="31147" y="110490"/>
                      <a:pt x="31814" y="107537"/>
                      <a:pt x="32194" y="104489"/>
                    </a:cubicBezTo>
                    <a:cubicBezTo>
                      <a:pt x="32575" y="101441"/>
                      <a:pt x="32385" y="98393"/>
                      <a:pt x="32290" y="94964"/>
                    </a:cubicBezTo>
                    <a:cubicBezTo>
                      <a:pt x="32004" y="88487"/>
                      <a:pt x="31623" y="81915"/>
                      <a:pt x="30861" y="75438"/>
                    </a:cubicBezTo>
                    <a:cubicBezTo>
                      <a:pt x="30194" y="68961"/>
                      <a:pt x="29337" y="62579"/>
                      <a:pt x="28099" y="56102"/>
                    </a:cubicBezTo>
                    <a:cubicBezTo>
                      <a:pt x="26956" y="49721"/>
                      <a:pt x="25432" y="43339"/>
                      <a:pt x="23717" y="37052"/>
                    </a:cubicBezTo>
                    <a:cubicBezTo>
                      <a:pt x="20193" y="24479"/>
                      <a:pt x="15526" y="12192"/>
                      <a:pt x="10477" y="0"/>
                    </a:cubicBezTo>
                    <a:cubicBezTo>
                      <a:pt x="17812" y="11049"/>
                      <a:pt x="23813" y="23050"/>
                      <a:pt x="28194" y="35623"/>
                    </a:cubicBezTo>
                    <a:cubicBezTo>
                      <a:pt x="30480" y="41910"/>
                      <a:pt x="32194" y="48387"/>
                      <a:pt x="33718" y="54959"/>
                    </a:cubicBezTo>
                    <a:cubicBezTo>
                      <a:pt x="35147" y="61531"/>
                      <a:pt x="36100" y="68199"/>
                      <a:pt x="36862" y="74771"/>
                    </a:cubicBezTo>
                    <a:cubicBezTo>
                      <a:pt x="37528" y="81439"/>
                      <a:pt x="37909" y="88106"/>
                      <a:pt x="37909" y="94774"/>
                    </a:cubicBezTo>
                    <a:cubicBezTo>
                      <a:pt x="38005" y="101251"/>
                      <a:pt x="37624" y="108871"/>
                      <a:pt x="34099" y="115252"/>
                    </a:cubicBezTo>
                    <a:cubicBezTo>
                      <a:pt x="32385" y="118396"/>
                      <a:pt x="29908" y="121348"/>
                      <a:pt x="26860" y="123349"/>
                    </a:cubicBezTo>
                    <a:cubicBezTo>
                      <a:pt x="23813" y="125349"/>
                      <a:pt x="20383" y="126587"/>
                      <a:pt x="16859" y="126968"/>
                    </a:cubicBezTo>
                    <a:cubicBezTo>
                      <a:pt x="13335" y="127349"/>
                      <a:pt x="9811" y="126968"/>
                      <a:pt x="6572" y="125635"/>
                    </a:cubicBezTo>
                    <a:cubicBezTo>
                      <a:pt x="4953" y="124968"/>
                      <a:pt x="3429" y="124111"/>
                      <a:pt x="2191" y="122872"/>
                    </a:cubicBezTo>
                    <a:cubicBezTo>
                      <a:pt x="1048" y="121825"/>
                      <a:pt x="95" y="120301"/>
                      <a:pt x="0" y="11858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F6EC92D-F4EA-422B-823B-ECF007148E96}"/>
                  </a:ext>
                </a:extLst>
              </p:cNvPr>
              <p:cNvSpPr/>
              <p:nvPr/>
            </p:nvSpPr>
            <p:spPr>
              <a:xfrm>
                <a:off x="1323769" y="2000344"/>
                <a:ext cx="10496" cy="25145"/>
              </a:xfrm>
              <a:custGeom>
                <a:avLst/>
                <a:gdLst>
                  <a:gd name="connsiteX0" fmla="*/ 10206 w 10496"/>
                  <a:gd name="connsiteY0" fmla="*/ 25146 h 25145"/>
                  <a:gd name="connsiteX1" fmla="*/ 5730 w 10496"/>
                  <a:gd name="connsiteY1" fmla="*/ 19526 h 25145"/>
                  <a:gd name="connsiteX2" fmla="*/ 2777 w 10496"/>
                  <a:gd name="connsiteY2" fmla="*/ 13525 h 25145"/>
                  <a:gd name="connsiteX3" fmla="*/ 777 w 10496"/>
                  <a:gd name="connsiteY3" fmla="*/ 7049 h 25145"/>
                  <a:gd name="connsiteX4" fmla="*/ 15 w 10496"/>
                  <a:gd name="connsiteY4" fmla="*/ 0 h 25145"/>
                  <a:gd name="connsiteX5" fmla="*/ 5158 w 10496"/>
                  <a:gd name="connsiteY5" fmla="*/ 5144 h 25145"/>
                  <a:gd name="connsiteX6" fmla="*/ 8397 w 10496"/>
                  <a:gd name="connsiteY6" fmla="*/ 11240 h 25145"/>
                  <a:gd name="connsiteX7" fmla="*/ 10206 w 10496"/>
                  <a:gd name="connsiteY7" fmla="*/ 17907 h 25145"/>
                  <a:gd name="connsiteX8" fmla="*/ 10206 w 10496"/>
                  <a:gd name="connsiteY8" fmla="*/ 25146 h 2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96" h="25145">
                    <a:moveTo>
                      <a:pt x="10206" y="25146"/>
                    </a:moveTo>
                    <a:cubicBezTo>
                      <a:pt x="8301" y="23432"/>
                      <a:pt x="6968" y="21527"/>
                      <a:pt x="5730" y="19526"/>
                    </a:cubicBezTo>
                    <a:cubicBezTo>
                      <a:pt x="4587" y="17526"/>
                      <a:pt x="3539" y="15526"/>
                      <a:pt x="2777" y="13525"/>
                    </a:cubicBezTo>
                    <a:cubicBezTo>
                      <a:pt x="1920" y="11430"/>
                      <a:pt x="1253" y="9335"/>
                      <a:pt x="777" y="7049"/>
                    </a:cubicBezTo>
                    <a:cubicBezTo>
                      <a:pt x="300" y="4858"/>
                      <a:pt x="-81" y="2572"/>
                      <a:pt x="15" y="0"/>
                    </a:cubicBezTo>
                    <a:cubicBezTo>
                      <a:pt x="2205" y="1429"/>
                      <a:pt x="3825" y="3239"/>
                      <a:pt x="5158" y="5144"/>
                    </a:cubicBezTo>
                    <a:cubicBezTo>
                      <a:pt x="6492" y="7049"/>
                      <a:pt x="7539" y="9144"/>
                      <a:pt x="8397" y="11240"/>
                    </a:cubicBezTo>
                    <a:cubicBezTo>
                      <a:pt x="9254" y="13335"/>
                      <a:pt x="9825" y="15621"/>
                      <a:pt x="10206" y="17907"/>
                    </a:cubicBezTo>
                    <a:cubicBezTo>
                      <a:pt x="10492" y="20288"/>
                      <a:pt x="10683" y="22670"/>
                      <a:pt x="10206" y="25146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7C504DC-1A2B-4D62-A88E-DE61EA82EA84}"/>
                  </a:ext>
                </a:extLst>
              </p:cNvPr>
              <p:cNvSpPr/>
              <p:nvPr/>
            </p:nvSpPr>
            <p:spPr>
              <a:xfrm>
                <a:off x="1312259" y="2074258"/>
                <a:ext cx="41909" cy="55633"/>
              </a:xfrm>
              <a:custGeom>
                <a:avLst/>
                <a:gdLst>
                  <a:gd name="connsiteX0" fmla="*/ 0 w 41909"/>
                  <a:gd name="connsiteY0" fmla="*/ 42577 h 55633"/>
                  <a:gd name="connsiteX1" fmla="*/ 7429 w 41909"/>
                  <a:gd name="connsiteY1" fmla="*/ 49721 h 55633"/>
                  <a:gd name="connsiteX2" fmla="*/ 17335 w 41909"/>
                  <a:gd name="connsiteY2" fmla="*/ 50959 h 55633"/>
                  <a:gd name="connsiteX3" fmla="*/ 26956 w 41909"/>
                  <a:gd name="connsiteY3" fmla="*/ 48101 h 55633"/>
                  <a:gd name="connsiteX4" fmla="*/ 34099 w 41909"/>
                  <a:gd name="connsiteY4" fmla="*/ 42005 h 55633"/>
                  <a:gd name="connsiteX5" fmla="*/ 35814 w 41909"/>
                  <a:gd name="connsiteY5" fmla="*/ 38005 h 55633"/>
                  <a:gd name="connsiteX6" fmla="*/ 36100 w 41909"/>
                  <a:gd name="connsiteY6" fmla="*/ 35814 h 55633"/>
                  <a:gd name="connsiteX7" fmla="*/ 36100 w 41909"/>
                  <a:gd name="connsiteY7" fmla="*/ 33052 h 55633"/>
                  <a:gd name="connsiteX8" fmla="*/ 36004 w 41909"/>
                  <a:gd name="connsiteY8" fmla="*/ 22193 h 55633"/>
                  <a:gd name="connsiteX9" fmla="*/ 34957 w 41909"/>
                  <a:gd name="connsiteY9" fmla="*/ 0 h 55633"/>
                  <a:gd name="connsiteX10" fmla="*/ 40672 w 41909"/>
                  <a:gd name="connsiteY10" fmla="*/ 21812 h 55633"/>
                  <a:gd name="connsiteX11" fmla="*/ 41815 w 41909"/>
                  <a:gd name="connsiteY11" fmla="*/ 33052 h 55633"/>
                  <a:gd name="connsiteX12" fmla="*/ 41910 w 41909"/>
                  <a:gd name="connsiteY12" fmla="*/ 35814 h 55633"/>
                  <a:gd name="connsiteX13" fmla="*/ 41624 w 41909"/>
                  <a:gd name="connsiteY13" fmla="*/ 39148 h 55633"/>
                  <a:gd name="connsiteX14" fmla="*/ 39052 w 41909"/>
                  <a:gd name="connsiteY14" fmla="*/ 45339 h 55633"/>
                  <a:gd name="connsiteX15" fmla="*/ 29242 w 41909"/>
                  <a:gd name="connsiteY15" fmla="*/ 53245 h 55633"/>
                  <a:gd name="connsiteX16" fmla="*/ 17431 w 41909"/>
                  <a:gd name="connsiteY16" fmla="*/ 55626 h 55633"/>
                  <a:gd name="connsiteX17" fmla="*/ 5905 w 41909"/>
                  <a:gd name="connsiteY17" fmla="*/ 52292 h 55633"/>
                  <a:gd name="connsiteX18" fmla="*/ 0 w 41909"/>
                  <a:gd name="connsiteY18" fmla="*/ 42577 h 55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909" h="55633">
                    <a:moveTo>
                      <a:pt x="0" y="42577"/>
                    </a:moveTo>
                    <a:cubicBezTo>
                      <a:pt x="1619" y="46006"/>
                      <a:pt x="4286" y="48482"/>
                      <a:pt x="7429" y="49721"/>
                    </a:cubicBezTo>
                    <a:cubicBezTo>
                      <a:pt x="10573" y="51054"/>
                      <a:pt x="14002" y="51340"/>
                      <a:pt x="17335" y="50959"/>
                    </a:cubicBezTo>
                    <a:cubicBezTo>
                      <a:pt x="20669" y="50578"/>
                      <a:pt x="24003" y="49625"/>
                      <a:pt x="26956" y="48101"/>
                    </a:cubicBezTo>
                    <a:cubicBezTo>
                      <a:pt x="29908" y="46577"/>
                      <a:pt x="32480" y="44577"/>
                      <a:pt x="34099" y="42005"/>
                    </a:cubicBezTo>
                    <a:cubicBezTo>
                      <a:pt x="34957" y="40767"/>
                      <a:pt x="35528" y="39433"/>
                      <a:pt x="35814" y="38005"/>
                    </a:cubicBezTo>
                    <a:cubicBezTo>
                      <a:pt x="36004" y="37243"/>
                      <a:pt x="36004" y="36576"/>
                      <a:pt x="36100" y="35814"/>
                    </a:cubicBezTo>
                    <a:lnTo>
                      <a:pt x="36100" y="33052"/>
                    </a:lnTo>
                    <a:cubicBezTo>
                      <a:pt x="36195" y="29432"/>
                      <a:pt x="36004" y="25813"/>
                      <a:pt x="36004" y="22193"/>
                    </a:cubicBezTo>
                    <a:cubicBezTo>
                      <a:pt x="35719" y="14859"/>
                      <a:pt x="35243" y="7525"/>
                      <a:pt x="34957" y="0"/>
                    </a:cubicBezTo>
                    <a:cubicBezTo>
                      <a:pt x="37624" y="7048"/>
                      <a:pt x="39433" y="14288"/>
                      <a:pt x="40672" y="21812"/>
                    </a:cubicBezTo>
                    <a:cubicBezTo>
                      <a:pt x="41339" y="25527"/>
                      <a:pt x="41720" y="29242"/>
                      <a:pt x="41815" y="33052"/>
                    </a:cubicBezTo>
                    <a:cubicBezTo>
                      <a:pt x="41910" y="34004"/>
                      <a:pt x="41910" y="34957"/>
                      <a:pt x="41910" y="35814"/>
                    </a:cubicBezTo>
                    <a:cubicBezTo>
                      <a:pt x="41910" y="36862"/>
                      <a:pt x="41815" y="38005"/>
                      <a:pt x="41624" y="39148"/>
                    </a:cubicBezTo>
                    <a:cubicBezTo>
                      <a:pt x="41243" y="41338"/>
                      <a:pt x="40291" y="43529"/>
                      <a:pt x="39052" y="45339"/>
                    </a:cubicBezTo>
                    <a:cubicBezTo>
                      <a:pt x="36576" y="49054"/>
                      <a:pt x="33052" y="51625"/>
                      <a:pt x="29242" y="53245"/>
                    </a:cubicBezTo>
                    <a:cubicBezTo>
                      <a:pt x="25432" y="54864"/>
                      <a:pt x="21431" y="55721"/>
                      <a:pt x="17431" y="55626"/>
                    </a:cubicBezTo>
                    <a:cubicBezTo>
                      <a:pt x="13430" y="55531"/>
                      <a:pt x="9334" y="54578"/>
                      <a:pt x="5905" y="52292"/>
                    </a:cubicBezTo>
                    <a:cubicBezTo>
                      <a:pt x="2572" y="50101"/>
                      <a:pt x="286" y="46387"/>
                      <a:pt x="0" y="4257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B4C598D-FD62-4776-8734-47D5DA75005D}"/>
                  </a:ext>
                </a:extLst>
              </p:cNvPr>
              <p:cNvSpPr/>
              <p:nvPr/>
            </p:nvSpPr>
            <p:spPr>
              <a:xfrm>
                <a:off x="1351006" y="2108548"/>
                <a:ext cx="29451" cy="10929"/>
              </a:xfrm>
              <a:custGeom>
                <a:avLst/>
                <a:gdLst>
                  <a:gd name="connsiteX0" fmla="*/ 305 w 29451"/>
                  <a:gd name="connsiteY0" fmla="*/ 1810 h 10929"/>
                  <a:gd name="connsiteX1" fmla="*/ 3067 w 29451"/>
                  <a:gd name="connsiteY1" fmla="*/ 4382 h 10929"/>
                  <a:gd name="connsiteX2" fmla="*/ 6496 w 29451"/>
                  <a:gd name="connsiteY2" fmla="*/ 5144 h 10929"/>
                  <a:gd name="connsiteX3" fmla="*/ 13926 w 29451"/>
                  <a:gd name="connsiteY3" fmla="*/ 4667 h 10929"/>
                  <a:gd name="connsiteX4" fmla="*/ 21450 w 29451"/>
                  <a:gd name="connsiteY4" fmla="*/ 2858 h 10929"/>
                  <a:gd name="connsiteX5" fmla="*/ 29451 w 29451"/>
                  <a:gd name="connsiteY5" fmla="*/ 0 h 10929"/>
                  <a:gd name="connsiteX6" fmla="*/ 23641 w 29451"/>
                  <a:gd name="connsiteY6" fmla="*/ 7144 h 10929"/>
                  <a:gd name="connsiteX7" fmla="*/ 14973 w 29451"/>
                  <a:gd name="connsiteY7" fmla="*/ 10668 h 10929"/>
                  <a:gd name="connsiteX8" fmla="*/ 5353 w 29451"/>
                  <a:gd name="connsiteY8" fmla="*/ 9716 h 10929"/>
                  <a:gd name="connsiteX9" fmla="*/ 1257 w 29451"/>
                  <a:gd name="connsiteY9" fmla="*/ 6668 h 10929"/>
                  <a:gd name="connsiteX10" fmla="*/ 305 w 29451"/>
                  <a:gd name="connsiteY10" fmla="*/ 1810 h 10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451" h="10929">
                    <a:moveTo>
                      <a:pt x="305" y="1810"/>
                    </a:moveTo>
                    <a:cubicBezTo>
                      <a:pt x="971" y="3239"/>
                      <a:pt x="2019" y="4000"/>
                      <a:pt x="3067" y="4382"/>
                    </a:cubicBezTo>
                    <a:cubicBezTo>
                      <a:pt x="4115" y="4858"/>
                      <a:pt x="5353" y="5048"/>
                      <a:pt x="6496" y="5144"/>
                    </a:cubicBezTo>
                    <a:cubicBezTo>
                      <a:pt x="8877" y="5334"/>
                      <a:pt x="11449" y="5144"/>
                      <a:pt x="13926" y="4667"/>
                    </a:cubicBezTo>
                    <a:cubicBezTo>
                      <a:pt x="16402" y="4286"/>
                      <a:pt x="18879" y="3620"/>
                      <a:pt x="21450" y="2858"/>
                    </a:cubicBezTo>
                    <a:cubicBezTo>
                      <a:pt x="24022" y="2096"/>
                      <a:pt x="26498" y="1048"/>
                      <a:pt x="29451" y="0"/>
                    </a:cubicBezTo>
                    <a:cubicBezTo>
                      <a:pt x="28308" y="2858"/>
                      <a:pt x="26118" y="5334"/>
                      <a:pt x="23641" y="7144"/>
                    </a:cubicBezTo>
                    <a:cubicBezTo>
                      <a:pt x="21069" y="8954"/>
                      <a:pt x="18117" y="10192"/>
                      <a:pt x="14973" y="10668"/>
                    </a:cubicBezTo>
                    <a:cubicBezTo>
                      <a:pt x="11830" y="11144"/>
                      <a:pt x="8496" y="11049"/>
                      <a:pt x="5353" y="9716"/>
                    </a:cubicBezTo>
                    <a:cubicBezTo>
                      <a:pt x="3829" y="9049"/>
                      <a:pt x="2305" y="8096"/>
                      <a:pt x="1257" y="6668"/>
                    </a:cubicBezTo>
                    <a:cubicBezTo>
                      <a:pt x="114" y="5239"/>
                      <a:pt x="-362" y="3239"/>
                      <a:pt x="305" y="1810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" name="图形 4">
                <a:extLst>
                  <a:ext uri="{FF2B5EF4-FFF2-40B4-BE49-F238E27FC236}">
                    <a16:creationId xmlns:a16="http://schemas.microsoft.com/office/drawing/2014/main" id="{4207AF58-D310-49C7-A5B9-2CEEB4EA0DB4}"/>
                  </a:ext>
                </a:extLst>
              </p:cNvPr>
              <p:cNvGrpSpPr/>
              <p:nvPr/>
            </p:nvGrpSpPr>
            <p:grpSpPr>
              <a:xfrm>
                <a:off x="1297777" y="2009965"/>
                <a:ext cx="94206" cy="219360"/>
                <a:chOff x="1297777" y="2009965"/>
                <a:chExt cx="94206" cy="219360"/>
              </a:xfrm>
              <a:solidFill>
                <a:srgbClr val="470000"/>
              </a:soli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4D1E3A56-E752-4DC6-B35C-9FE1CC6E3EE7}"/>
                    </a:ext>
                  </a:extLst>
                </p:cNvPr>
                <p:cNvSpPr/>
                <p:nvPr/>
              </p:nvSpPr>
              <p:spPr>
                <a:xfrm>
                  <a:off x="1334071" y="2200274"/>
                  <a:ext cx="16382" cy="29051"/>
                </a:xfrm>
                <a:custGeom>
                  <a:avLst/>
                  <a:gdLst>
                    <a:gd name="connsiteX0" fmla="*/ 0 w 16382"/>
                    <a:gd name="connsiteY0" fmla="*/ 1143 h 29051"/>
                    <a:gd name="connsiteX1" fmla="*/ 16383 w 16382"/>
                    <a:gd name="connsiteY1" fmla="*/ 29051 h 29051"/>
                    <a:gd name="connsiteX2" fmla="*/ 2000 w 16382"/>
                    <a:gd name="connsiteY2" fmla="*/ 0 h 29051"/>
                    <a:gd name="connsiteX3" fmla="*/ 0 w 16382"/>
                    <a:gd name="connsiteY3" fmla="*/ 1143 h 2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82" h="29051">
                      <a:moveTo>
                        <a:pt x="0" y="1143"/>
                      </a:moveTo>
                      <a:cubicBezTo>
                        <a:pt x="3905" y="11335"/>
                        <a:pt x="9716" y="20669"/>
                        <a:pt x="16383" y="29051"/>
                      </a:cubicBezTo>
                      <a:cubicBezTo>
                        <a:pt x="10477" y="19907"/>
                        <a:pt x="5143" y="10287"/>
                        <a:pt x="2000" y="0"/>
                      </a:cubicBezTo>
                      <a:cubicBezTo>
                        <a:pt x="1333" y="476"/>
                        <a:pt x="667" y="857"/>
                        <a:pt x="0" y="1143"/>
                      </a:cubicBez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226B710-6630-41F3-9DEE-3B9DB8355AF6}"/>
                    </a:ext>
                  </a:extLst>
                </p:cNvPr>
                <p:cNvSpPr/>
                <p:nvPr/>
              </p:nvSpPr>
              <p:spPr>
                <a:xfrm>
                  <a:off x="1297777" y="2009965"/>
                  <a:ext cx="94206" cy="91249"/>
                </a:xfrm>
                <a:custGeom>
                  <a:avLst/>
                  <a:gdLst>
                    <a:gd name="connsiteX0" fmla="*/ 90396 w 94206"/>
                    <a:gd name="connsiteY0" fmla="*/ 83629 h 91249"/>
                    <a:gd name="connsiteX1" fmla="*/ 85443 w 94206"/>
                    <a:gd name="connsiteY1" fmla="*/ 80581 h 91249"/>
                    <a:gd name="connsiteX2" fmla="*/ 81728 w 94206"/>
                    <a:gd name="connsiteY2" fmla="*/ 75057 h 91249"/>
                    <a:gd name="connsiteX3" fmla="*/ 78871 w 94206"/>
                    <a:gd name="connsiteY3" fmla="*/ 61722 h 91249"/>
                    <a:gd name="connsiteX4" fmla="*/ 78966 w 94206"/>
                    <a:gd name="connsiteY4" fmla="*/ 58198 h 91249"/>
                    <a:gd name="connsiteX5" fmla="*/ 75537 w 94206"/>
                    <a:gd name="connsiteY5" fmla="*/ 58579 h 91249"/>
                    <a:gd name="connsiteX6" fmla="*/ 33341 w 94206"/>
                    <a:gd name="connsiteY6" fmla="*/ 57340 h 91249"/>
                    <a:gd name="connsiteX7" fmla="*/ 14958 w 94206"/>
                    <a:gd name="connsiteY7" fmla="*/ 48577 h 91249"/>
                    <a:gd name="connsiteX8" fmla="*/ 4862 w 94206"/>
                    <a:gd name="connsiteY8" fmla="*/ 31718 h 91249"/>
                    <a:gd name="connsiteX9" fmla="*/ 5624 w 94206"/>
                    <a:gd name="connsiteY9" fmla="*/ 22574 h 91249"/>
                    <a:gd name="connsiteX10" fmla="*/ 13244 w 94206"/>
                    <a:gd name="connsiteY10" fmla="*/ 18288 h 91249"/>
                    <a:gd name="connsiteX11" fmla="*/ 34770 w 94206"/>
                    <a:gd name="connsiteY11" fmla="*/ 16764 h 91249"/>
                    <a:gd name="connsiteX12" fmla="*/ 45629 w 94206"/>
                    <a:gd name="connsiteY12" fmla="*/ 14383 h 91249"/>
                    <a:gd name="connsiteX13" fmla="*/ 55630 w 94206"/>
                    <a:gd name="connsiteY13" fmla="*/ 9715 h 91249"/>
                    <a:gd name="connsiteX14" fmla="*/ 64964 w 94206"/>
                    <a:gd name="connsiteY14" fmla="*/ 4191 h 91249"/>
                    <a:gd name="connsiteX15" fmla="*/ 74870 w 94206"/>
                    <a:gd name="connsiteY15" fmla="*/ 0 h 91249"/>
                    <a:gd name="connsiteX16" fmla="*/ 64583 w 94206"/>
                    <a:gd name="connsiteY16" fmla="*/ 3429 h 91249"/>
                    <a:gd name="connsiteX17" fmla="*/ 54963 w 94206"/>
                    <a:gd name="connsiteY17" fmla="*/ 8382 h 91249"/>
                    <a:gd name="connsiteX18" fmla="*/ 45057 w 94206"/>
                    <a:gd name="connsiteY18" fmla="*/ 12287 h 91249"/>
                    <a:gd name="connsiteX19" fmla="*/ 34580 w 94206"/>
                    <a:gd name="connsiteY19" fmla="*/ 13906 h 91249"/>
                    <a:gd name="connsiteX20" fmla="*/ 23816 w 94206"/>
                    <a:gd name="connsiteY20" fmla="*/ 14097 h 91249"/>
                    <a:gd name="connsiteX21" fmla="*/ 12672 w 94206"/>
                    <a:gd name="connsiteY21" fmla="*/ 14478 h 91249"/>
                    <a:gd name="connsiteX22" fmla="*/ 6862 w 94206"/>
                    <a:gd name="connsiteY22" fmla="*/ 16002 h 91249"/>
                    <a:gd name="connsiteX23" fmla="*/ 1909 w 94206"/>
                    <a:gd name="connsiteY23" fmla="*/ 20383 h 91249"/>
                    <a:gd name="connsiteX24" fmla="*/ 99 w 94206"/>
                    <a:gd name="connsiteY24" fmla="*/ 26479 h 91249"/>
                    <a:gd name="connsiteX25" fmla="*/ 290 w 94206"/>
                    <a:gd name="connsiteY25" fmla="*/ 32385 h 91249"/>
                    <a:gd name="connsiteX26" fmla="*/ 11529 w 94206"/>
                    <a:gd name="connsiteY26" fmla="*/ 52388 h 91249"/>
                    <a:gd name="connsiteX27" fmla="*/ 31817 w 94206"/>
                    <a:gd name="connsiteY27" fmla="*/ 62579 h 91249"/>
                    <a:gd name="connsiteX28" fmla="*/ 54011 w 94206"/>
                    <a:gd name="connsiteY28" fmla="*/ 65437 h 91249"/>
                    <a:gd name="connsiteX29" fmla="*/ 72870 w 94206"/>
                    <a:gd name="connsiteY29" fmla="*/ 64675 h 91249"/>
                    <a:gd name="connsiteX30" fmla="*/ 76299 w 94206"/>
                    <a:gd name="connsiteY30" fmla="*/ 77438 h 91249"/>
                    <a:gd name="connsiteX31" fmla="*/ 81157 w 94206"/>
                    <a:gd name="connsiteY31" fmla="*/ 84392 h 91249"/>
                    <a:gd name="connsiteX32" fmla="*/ 85253 w 94206"/>
                    <a:gd name="connsiteY32" fmla="*/ 87535 h 91249"/>
                    <a:gd name="connsiteX33" fmla="*/ 88015 w 94206"/>
                    <a:gd name="connsiteY33" fmla="*/ 89725 h 91249"/>
                    <a:gd name="connsiteX34" fmla="*/ 89729 w 94206"/>
                    <a:gd name="connsiteY34" fmla="*/ 91250 h 91249"/>
                    <a:gd name="connsiteX35" fmla="*/ 92206 w 94206"/>
                    <a:gd name="connsiteY35" fmla="*/ 87630 h 91249"/>
                    <a:gd name="connsiteX36" fmla="*/ 94206 w 94206"/>
                    <a:gd name="connsiteY36" fmla="*/ 84201 h 91249"/>
                    <a:gd name="connsiteX37" fmla="*/ 90396 w 94206"/>
                    <a:gd name="connsiteY37" fmla="*/ 83629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94206" h="91249">
                      <a:moveTo>
                        <a:pt x="90396" y="83629"/>
                      </a:moveTo>
                      <a:cubicBezTo>
                        <a:pt x="88682" y="83248"/>
                        <a:pt x="86967" y="82105"/>
                        <a:pt x="85443" y="80581"/>
                      </a:cubicBezTo>
                      <a:cubicBezTo>
                        <a:pt x="83919" y="79058"/>
                        <a:pt x="82681" y="77152"/>
                        <a:pt x="81728" y="75057"/>
                      </a:cubicBezTo>
                      <a:cubicBezTo>
                        <a:pt x="79728" y="70961"/>
                        <a:pt x="78680" y="66294"/>
                        <a:pt x="78871" y="61722"/>
                      </a:cubicBezTo>
                      <a:lnTo>
                        <a:pt x="78966" y="58198"/>
                      </a:lnTo>
                      <a:lnTo>
                        <a:pt x="75537" y="58579"/>
                      </a:lnTo>
                      <a:cubicBezTo>
                        <a:pt x="61440" y="60198"/>
                        <a:pt x="46962" y="60579"/>
                        <a:pt x="33341" y="57340"/>
                      </a:cubicBezTo>
                      <a:cubicBezTo>
                        <a:pt x="26579" y="55626"/>
                        <a:pt x="20102" y="52959"/>
                        <a:pt x="14958" y="48577"/>
                      </a:cubicBezTo>
                      <a:cubicBezTo>
                        <a:pt x="9815" y="44291"/>
                        <a:pt x="6005" y="38386"/>
                        <a:pt x="4862" y="31718"/>
                      </a:cubicBezTo>
                      <a:cubicBezTo>
                        <a:pt x="4290" y="28480"/>
                        <a:pt x="4290" y="24955"/>
                        <a:pt x="5624" y="22574"/>
                      </a:cubicBezTo>
                      <a:cubicBezTo>
                        <a:pt x="6862" y="20193"/>
                        <a:pt x="9910" y="18955"/>
                        <a:pt x="13244" y="18288"/>
                      </a:cubicBezTo>
                      <a:cubicBezTo>
                        <a:pt x="20006" y="17240"/>
                        <a:pt x="27436" y="17717"/>
                        <a:pt x="34770" y="16764"/>
                      </a:cubicBezTo>
                      <a:cubicBezTo>
                        <a:pt x="38390" y="16383"/>
                        <a:pt x="42104" y="15621"/>
                        <a:pt x="45629" y="14383"/>
                      </a:cubicBezTo>
                      <a:cubicBezTo>
                        <a:pt x="49153" y="13240"/>
                        <a:pt x="52487" y="11621"/>
                        <a:pt x="55630" y="9715"/>
                      </a:cubicBezTo>
                      <a:cubicBezTo>
                        <a:pt x="58773" y="7810"/>
                        <a:pt x="61821" y="5905"/>
                        <a:pt x="64964" y="4191"/>
                      </a:cubicBezTo>
                      <a:cubicBezTo>
                        <a:pt x="68108" y="2381"/>
                        <a:pt x="71441" y="952"/>
                        <a:pt x="74870" y="0"/>
                      </a:cubicBezTo>
                      <a:cubicBezTo>
                        <a:pt x="71346" y="762"/>
                        <a:pt x="67822" y="1905"/>
                        <a:pt x="64583" y="3429"/>
                      </a:cubicBezTo>
                      <a:cubicBezTo>
                        <a:pt x="61250" y="4953"/>
                        <a:pt x="58106" y="6763"/>
                        <a:pt x="54963" y="8382"/>
                      </a:cubicBezTo>
                      <a:cubicBezTo>
                        <a:pt x="51725" y="10001"/>
                        <a:pt x="48486" y="11430"/>
                        <a:pt x="45057" y="12287"/>
                      </a:cubicBezTo>
                      <a:cubicBezTo>
                        <a:pt x="41628" y="13240"/>
                        <a:pt x="38104" y="13716"/>
                        <a:pt x="34580" y="13906"/>
                      </a:cubicBezTo>
                      <a:cubicBezTo>
                        <a:pt x="31055" y="14097"/>
                        <a:pt x="27436" y="14097"/>
                        <a:pt x="23816" y="14097"/>
                      </a:cubicBezTo>
                      <a:cubicBezTo>
                        <a:pt x="20197" y="14097"/>
                        <a:pt x="16482" y="14002"/>
                        <a:pt x="12672" y="14478"/>
                      </a:cubicBezTo>
                      <a:cubicBezTo>
                        <a:pt x="10767" y="14764"/>
                        <a:pt x="8767" y="15145"/>
                        <a:pt x="6862" y="16002"/>
                      </a:cubicBezTo>
                      <a:cubicBezTo>
                        <a:pt x="4957" y="16859"/>
                        <a:pt x="3052" y="18383"/>
                        <a:pt x="1909" y="20383"/>
                      </a:cubicBezTo>
                      <a:cubicBezTo>
                        <a:pt x="766" y="22288"/>
                        <a:pt x="290" y="24479"/>
                        <a:pt x="99" y="26479"/>
                      </a:cubicBezTo>
                      <a:cubicBezTo>
                        <a:pt x="-91" y="28480"/>
                        <a:pt x="4" y="30480"/>
                        <a:pt x="290" y="32385"/>
                      </a:cubicBezTo>
                      <a:cubicBezTo>
                        <a:pt x="1433" y="40196"/>
                        <a:pt x="5624" y="47434"/>
                        <a:pt x="11529" y="52388"/>
                      </a:cubicBezTo>
                      <a:cubicBezTo>
                        <a:pt x="17435" y="57531"/>
                        <a:pt x="24578" y="60674"/>
                        <a:pt x="31817" y="62579"/>
                      </a:cubicBezTo>
                      <a:cubicBezTo>
                        <a:pt x="39152" y="64579"/>
                        <a:pt x="46581" y="65342"/>
                        <a:pt x="54011" y="65437"/>
                      </a:cubicBezTo>
                      <a:cubicBezTo>
                        <a:pt x="60297" y="65627"/>
                        <a:pt x="66584" y="65246"/>
                        <a:pt x="72870" y="64675"/>
                      </a:cubicBezTo>
                      <a:cubicBezTo>
                        <a:pt x="73156" y="69151"/>
                        <a:pt x="74299" y="73438"/>
                        <a:pt x="76299" y="77438"/>
                      </a:cubicBezTo>
                      <a:cubicBezTo>
                        <a:pt x="77537" y="79915"/>
                        <a:pt x="79157" y="82296"/>
                        <a:pt x="81157" y="84392"/>
                      </a:cubicBezTo>
                      <a:cubicBezTo>
                        <a:pt x="82300" y="85534"/>
                        <a:pt x="83729" y="86677"/>
                        <a:pt x="85253" y="87535"/>
                      </a:cubicBezTo>
                      <a:cubicBezTo>
                        <a:pt x="84872" y="88011"/>
                        <a:pt x="86777" y="88963"/>
                        <a:pt x="88015" y="89725"/>
                      </a:cubicBezTo>
                      <a:cubicBezTo>
                        <a:pt x="88682" y="90106"/>
                        <a:pt x="89253" y="90678"/>
                        <a:pt x="89729" y="91250"/>
                      </a:cubicBezTo>
                      <a:cubicBezTo>
                        <a:pt x="90587" y="90106"/>
                        <a:pt x="91444" y="88963"/>
                        <a:pt x="92206" y="87630"/>
                      </a:cubicBezTo>
                      <a:lnTo>
                        <a:pt x="94206" y="84201"/>
                      </a:lnTo>
                      <a:lnTo>
                        <a:pt x="90396" y="83629"/>
                      </a:lnTo>
                      <a:close/>
                    </a:path>
                  </a:pathLst>
                </a:custGeom>
                <a:solidFill>
                  <a:srgbClr val="47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059ACF0-3771-43A1-9308-1113F0BCFD22}"/>
                  </a:ext>
                </a:extLst>
              </p:cNvPr>
              <p:cNvSpPr/>
              <p:nvPr/>
            </p:nvSpPr>
            <p:spPr>
              <a:xfrm>
                <a:off x="1302638" y="2025109"/>
                <a:ext cx="46722" cy="26969"/>
              </a:xfrm>
              <a:custGeom>
                <a:avLst/>
                <a:gdLst>
                  <a:gd name="connsiteX0" fmla="*/ 0 w 46722"/>
                  <a:gd name="connsiteY0" fmla="*/ 4763 h 26969"/>
                  <a:gd name="connsiteX1" fmla="*/ 7525 w 46722"/>
                  <a:gd name="connsiteY1" fmla="*/ 14859 h 26969"/>
                  <a:gd name="connsiteX2" fmla="*/ 18383 w 46722"/>
                  <a:gd name="connsiteY2" fmla="*/ 19812 h 26969"/>
                  <a:gd name="connsiteX3" fmla="*/ 30671 w 46722"/>
                  <a:gd name="connsiteY3" fmla="*/ 20860 h 26969"/>
                  <a:gd name="connsiteX4" fmla="*/ 43148 w 46722"/>
                  <a:gd name="connsiteY4" fmla="*/ 19621 h 26969"/>
                  <a:gd name="connsiteX5" fmla="*/ 41339 w 46722"/>
                  <a:gd name="connsiteY5" fmla="*/ 21336 h 26969"/>
                  <a:gd name="connsiteX6" fmla="*/ 41815 w 46722"/>
                  <a:gd name="connsiteY6" fmla="*/ 16859 h 26969"/>
                  <a:gd name="connsiteX7" fmla="*/ 41243 w 46722"/>
                  <a:gd name="connsiteY7" fmla="*/ 11335 h 26969"/>
                  <a:gd name="connsiteX8" fmla="*/ 40291 w 46722"/>
                  <a:gd name="connsiteY8" fmla="*/ 5715 h 26969"/>
                  <a:gd name="connsiteX9" fmla="*/ 39434 w 46722"/>
                  <a:gd name="connsiteY9" fmla="*/ 0 h 26969"/>
                  <a:gd name="connsiteX10" fmla="*/ 44482 w 46722"/>
                  <a:gd name="connsiteY10" fmla="*/ 10478 h 26969"/>
                  <a:gd name="connsiteX11" fmla="*/ 46196 w 46722"/>
                  <a:gd name="connsiteY11" fmla="*/ 16192 h 26969"/>
                  <a:gd name="connsiteX12" fmla="*/ 46673 w 46722"/>
                  <a:gd name="connsiteY12" fmla="*/ 19336 h 26969"/>
                  <a:gd name="connsiteX13" fmla="*/ 46292 w 46722"/>
                  <a:gd name="connsiteY13" fmla="*/ 23050 h 26969"/>
                  <a:gd name="connsiteX14" fmla="*/ 45911 w 46722"/>
                  <a:gd name="connsiteY14" fmla="*/ 24289 h 26969"/>
                  <a:gd name="connsiteX15" fmla="*/ 44387 w 46722"/>
                  <a:gd name="connsiteY15" fmla="*/ 24765 h 26969"/>
                  <a:gd name="connsiteX16" fmla="*/ 30766 w 46722"/>
                  <a:gd name="connsiteY16" fmla="*/ 26956 h 26969"/>
                  <a:gd name="connsiteX17" fmla="*/ 16859 w 46722"/>
                  <a:gd name="connsiteY17" fmla="*/ 25241 h 26969"/>
                  <a:gd name="connsiteX18" fmla="*/ 4858 w 46722"/>
                  <a:gd name="connsiteY18" fmla="*/ 17526 h 26969"/>
                  <a:gd name="connsiteX19" fmla="*/ 0 w 46722"/>
                  <a:gd name="connsiteY19" fmla="*/ 4763 h 2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722" h="26969">
                    <a:moveTo>
                      <a:pt x="0" y="4763"/>
                    </a:moveTo>
                    <a:cubicBezTo>
                      <a:pt x="1905" y="8858"/>
                      <a:pt x="4382" y="12383"/>
                      <a:pt x="7525" y="14859"/>
                    </a:cubicBezTo>
                    <a:cubicBezTo>
                      <a:pt x="10668" y="17431"/>
                      <a:pt x="14383" y="18955"/>
                      <a:pt x="18383" y="19812"/>
                    </a:cubicBezTo>
                    <a:cubicBezTo>
                      <a:pt x="22289" y="20669"/>
                      <a:pt x="26480" y="20955"/>
                      <a:pt x="30671" y="20860"/>
                    </a:cubicBezTo>
                    <a:cubicBezTo>
                      <a:pt x="34862" y="20764"/>
                      <a:pt x="39053" y="20288"/>
                      <a:pt x="43148" y="19621"/>
                    </a:cubicBezTo>
                    <a:lnTo>
                      <a:pt x="41339" y="21336"/>
                    </a:lnTo>
                    <a:cubicBezTo>
                      <a:pt x="41720" y="20383"/>
                      <a:pt x="41910" y="18574"/>
                      <a:pt x="41815" y="16859"/>
                    </a:cubicBezTo>
                    <a:cubicBezTo>
                      <a:pt x="41720" y="15050"/>
                      <a:pt x="41529" y="13240"/>
                      <a:pt x="41243" y="11335"/>
                    </a:cubicBezTo>
                    <a:cubicBezTo>
                      <a:pt x="40958" y="9525"/>
                      <a:pt x="40672" y="7620"/>
                      <a:pt x="40291" y="5715"/>
                    </a:cubicBezTo>
                    <a:cubicBezTo>
                      <a:pt x="40005" y="3810"/>
                      <a:pt x="39624" y="1905"/>
                      <a:pt x="39434" y="0"/>
                    </a:cubicBezTo>
                    <a:cubicBezTo>
                      <a:pt x="41434" y="3334"/>
                      <a:pt x="43148" y="6763"/>
                      <a:pt x="44482" y="10478"/>
                    </a:cubicBezTo>
                    <a:cubicBezTo>
                      <a:pt x="45149" y="12287"/>
                      <a:pt x="45815" y="14192"/>
                      <a:pt x="46196" y="16192"/>
                    </a:cubicBezTo>
                    <a:cubicBezTo>
                      <a:pt x="46387" y="17240"/>
                      <a:pt x="46577" y="18193"/>
                      <a:pt x="46673" y="19336"/>
                    </a:cubicBezTo>
                    <a:cubicBezTo>
                      <a:pt x="46768" y="20479"/>
                      <a:pt x="46768" y="21622"/>
                      <a:pt x="46292" y="23050"/>
                    </a:cubicBezTo>
                    <a:lnTo>
                      <a:pt x="45911" y="24289"/>
                    </a:lnTo>
                    <a:lnTo>
                      <a:pt x="44387" y="24765"/>
                    </a:lnTo>
                    <a:cubicBezTo>
                      <a:pt x="40005" y="26003"/>
                      <a:pt x="35433" y="26765"/>
                      <a:pt x="30766" y="26956"/>
                    </a:cubicBezTo>
                    <a:cubicBezTo>
                      <a:pt x="26194" y="27051"/>
                      <a:pt x="21431" y="26670"/>
                      <a:pt x="16859" y="25241"/>
                    </a:cubicBezTo>
                    <a:cubicBezTo>
                      <a:pt x="12383" y="23813"/>
                      <a:pt x="8001" y="21241"/>
                      <a:pt x="4858" y="17526"/>
                    </a:cubicBezTo>
                    <a:cubicBezTo>
                      <a:pt x="1810" y="13811"/>
                      <a:pt x="191" y="9144"/>
                      <a:pt x="0" y="4763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3E55EB-61AC-4C74-816D-718E4E3B6BA5}"/>
                  </a:ext>
                </a:extLst>
              </p:cNvPr>
              <p:cNvSpPr/>
              <p:nvPr/>
            </p:nvSpPr>
            <p:spPr>
              <a:xfrm>
                <a:off x="1373600" y="2053684"/>
                <a:ext cx="21911" cy="18549"/>
              </a:xfrm>
              <a:custGeom>
                <a:avLst/>
                <a:gdLst>
                  <a:gd name="connsiteX0" fmla="*/ 0 w 21911"/>
                  <a:gd name="connsiteY0" fmla="*/ 17907 h 18549"/>
                  <a:gd name="connsiteX1" fmla="*/ 6001 w 21911"/>
                  <a:gd name="connsiteY1" fmla="*/ 13621 h 18549"/>
                  <a:gd name="connsiteX2" fmla="*/ 11335 w 21911"/>
                  <a:gd name="connsiteY2" fmla="*/ 9430 h 18549"/>
                  <a:gd name="connsiteX3" fmla="*/ 16478 w 21911"/>
                  <a:gd name="connsiteY3" fmla="*/ 5048 h 18549"/>
                  <a:gd name="connsiteX4" fmla="*/ 21812 w 21911"/>
                  <a:gd name="connsiteY4" fmla="*/ 0 h 18549"/>
                  <a:gd name="connsiteX5" fmla="*/ 20288 w 21911"/>
                  <a:gd name="connsiteY5" fmla="*/ 7906 h 18549"/>
                  <a:gd name="connsiteX6" fmla="*/ 15145 w 21911"/>
                  <a:gd name="connsiteY6" fmla="*/ 14097 h 18549"/>
                  <a:gd name="connsiteX7" fmla="*/ 8096 w 21911"/>
                  <a:gd name="connsiteY7" fmla="*/ 17812 h 18549"/>
                  <a:gd name="connsiteX8" fmla="*/ 0 w 21911"/>
                  <a:gd name="connsiteY8" fmla="*/ 17907 h 1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11" h="18549">
                    <a:moveTo>
                      <a:pt x="0" y="17907"/>
                    </a:moveTo>
                    <a:cubicBezTo>
                      <a:pt x="2286" y="16478"/>
                      <a:pt x="4096" y="15050"/>
                      <a:pt x="6001" y="13621"/>
                    </a:cubicBezTo>
                    <a:cubicBezTo>
                      <a:pt x="7810" y="12192"/>
                      <a:pt x="9620" y="10763"/>
                      <a:pt x="11335" y="9430"/>
                    </a:cubicBezTo>
                    <a:cubicBezTo>
                      <a:pt x="13049" y="8001"/>
                      <a:pt x="14764" y="6572"/>
                      <a:pt x="16478" y="5048"/>
                    </a:cubicBezTo>
                    <a:cubicBezTo>
                      <a:pt x="18193" y="3524"/>
                      <a:pt x="19812" y="1905"/>
                      <a:pt x="21812" y="0"/>
                    </a:cubicBezTo>
                    <a:cubicBezTo>
                      <a:pt x="22193" y="2762"/>
                      <a:pt x="21431" y="5525"/>
                      <a:pt x="20288" y="7906"/>
                    </a:cubicBezTo>
                    <a:cubicBezTo>
                      <a:pt x="19050" y="10287"/>
                      <a:pt x="17240" y="12383"/>
                      <a:pt x="15145" y="14097"/>
                    </a:cubicBezTo>
                    <a:cubicBezTo>
                      <a:pt x="13049" y="15812"/>
                      <a:pt x="10668" y="17050"/>
                      <a:pt x="8096" y="17812"/>
                    </a:cubicBezTo>
                    <a:cubicBezTo>
                      <a:pt x="5525" y="18574"/>
                      <a:pt x="2667" y="18955"/>
                      <a:pt x="0" y="17907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C8186FF-6D34-49EC-AFDE-F43DA82754E8}"/>
                  </a:ext>
                </a:extLst>
              </p:cNvPr>
              <p:cNvSpPr/>
              <p:nvPr/>
            </p:nvSpPr>
            <p:spPr>
              <a:xfrm>
                <a:off x="1365313" y="2219991"/>
                <a:ext cx="48386" cy="19916"/>
              </a:xfrm>
              <a:custGeom>
                <a:avLst/>
                <a:gdLst>
                  <a:gd name="connsiteX0" fmla="*/ 0 w 48386"/>
                  <a:gd name="connsiteY0" fmla="*/ 17335 h 19916"/>
                  <a:gd name="connsiteX1" fmla="*/ 12954 w 48386"/>
                  <a:gd name="connsiteY1" fmla="*/ 15240 h 19916"/>
                  <a:gd name="connsiteX2" fmla="*/ 24955 w 48386"/>
                  <a:gd name="connsiteY2" fmla="*/ 11430 h 19916"/>
                  <a:gd name="connsiteX3" fmla="*/ 36576 w 48386"/>
                  <a:gd name="connsiteY3" fmla="*/ 6096 h 19916"/>
                  <a:gd name="connsiteX4" fmla="*/ 48387 w 48386"/>
                  <a:gd name="connsiteY4" fmla="*/ 0 h 19916"/>
                  <a:gd name="connsiteX5" fmla="*/ 39148 w 48386"/>
                  <a:gd name="connsiteY5" fmla="*/ 10096 h 19916"/>
                  <a:gd name="connsiteX6" fmla="*/ 27146 w 48386"/>
                  <a:gd name="connsiteY6" fmla="*/ 17050 h 19916"/>
                  <a:gd name="connsiteX7" fmla="*/ 13525 w 48386"/>
                  <a:gd name="connsiteY7" fmla="*/ 19907 h 19916"/>
                  <a:gd name="connsiteX8" fmla="*/ 0 w 48386"/>
                  <a:gd name="connsiteY8" fmla="*/ 17335 h 1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86" h="19916">
                    <a:moveTo>
                      <a:pt x="0" y="17335"/>
                    </a:moveTo>
                    <a:cubicBezTo>
                      <a:pt x="4572" y="16764"/>
                      <a:pt x="8858" y="16192"/>
                      <a:pt x="12954" y="15240"/>
                    </a:cubicBezTo>
                    <a:cubicBezTo>
                      <a:pt x="17050" y="14288"/>
                      <a:pt x="21050" y="12954"/>
                      <a:pt x="24955" y="11430"/>
                    </a:cubicBezTo>
                    <a:cubicBezTo>
                      <a:pt x="28861" y="9906"/>
                      <a:pt x="32671" y="8096"/>
                      <a:pt x="36576" y="6096"/>
                    </a:cubicBezTo>
                    <a:cubicBezTo>
                      <a:pt x="40481" y="4191"/>
                      <a:pt x="44291" y="2000"/>
                      <a:pt x="48387" y="0"/>
                    </a:cubicBezTo>
                    <a:cubicBezTo>
                      <a:pt x="45910" y="3905"/>
                      <a:pt x="42672" y="7239"/>
                      <a:pt x="39148" y="10096"/>
                    </a:cubicBezTo>
                    <a:cubicBezTo>
                      <a:pt x="35528" y="12954"/>
                      <a:pt x="31528" y="15335"/>
                      <a:pt x="27146" y="17050"/>
                    </a:cubicBezTo>
                    <a:cubicBezTo>
                      <a:pt x="22765" y="18764"/>
                      <a:pt x="18193" y="19812"/>
                      <a:pt x="13525" y="19907"/>
                    </a:cubicBezTo>
                    <a:cubicBezTo>
                      <a:pt x="8953" y="20002"/>
                      <a:pt x="4191" y="19336"/>
                      <a:pt x="0" y="17335"/>
                    </a:cubicBezTo>
                    <a:close/>
                  </a:path>
                </a:pathLst>
              </a:custGeom>
              <a:solidFill>
                <a:srgbClr val="47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19" name="图形 45">
            <a:extLst>
              <a:ext uri="{FF2B5EF4-FFF2-40B4-BE49-F238E27FC236}">
                <a16:creationId xmlns:a16="http://schemas.microsoft.com/office/drawing/2014/main" id="{36809668-D4B9-4742-9C52-0361B59B1151}"/>
              </a:ext>
            </a:extLst>
          </p:cNvPr>
          <p:cNvGrpSpPr/>
          <p:nvPr/>
        </p:nvGrpSpPr>
        <p:grpSpPr>
          <a:xfrm>
            <a:off x="1722720" y="3732582"/>
            <a:ext cx="2639519" cy="2397299"/>
            <a:chOff x="4394976" y="4849006"/>
            <a:chExt cx="1949386" cy="1770497"/>
          </a:xfrm>
        </p:grpSpPr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15EA4CBF-55E9-48BE-8053-C4C8A157F85B}"/>
                </a:ext>
              </a:extLst>
            </p:cNvPr>
            <p:cNvSpPr/>
            <p:nvPr/>
          </p:nvSpPr>
          <p:spPr>
            <a:xfrm>
              <a:off x="5059230" y="6129716"/>
              <a:ext cx="1285132" cy="489787"/>
            </a:xfrm>
            <a:custGeom>
              <a:avLst/>
              <a:gdLst>
                <a:gd name="connsiteX0" fmla="*/ -169 w 1285132"/>
                <a:gd name="connsiteY0" fmla="*/ 489627 h 489787"/>
                <a:gd name="connsiteX1" fmla="*/ 1284944 w 1285132"/>
                <a:gd name="connsiteY1" fmla="*/ 489627 h 489787"/>
                <a:gd name="connsiteX2" fmla="*/ 1043638 w 1285132"/>
                <a:gd name="connsiteY2" fmla="*/ 329664 h 489787"/>
                <a:gd name="connsiteX3" fmla="*/ 878255 w 1285132"/>
                <a:gd name="connsiteY3" fmla="*/ 110056 h 489787"/>
                <a:gd name="connsiteX4" fmla="*/ 677620 w 1285132"/>
                <a:gd name="connsiteY4" fmla="*/ 1604 h 489787"/>
                <a:gd name="connsiteX5" fmla="*/ 327872 w 1285132"/>
                <a:gd name="connsiteY5" fmla="*/ 251045 h 489787"/>
                <a:gd name="connsiteX6" fmla="*/ -188 w 1285132"/>
                <a:gd name="connsiteY6" fmla="*/ 489637 h 489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5132" h="489787">
                  <a:moveTo>
                    <a:pt x="-169" y="489627"/>
                  </a:moveTo>
                  <a:lnTo>
                    <a:pt x="1284944" y="489627"/>
                  </a:lnTo>
                  <a:cubicBezTo>
                    <a:pt x="1217162" y="307976"/>
                    <a:pt x="1135316" y="434445"/>
                    <a:pt x="1043638" y="329664"/>
                  </a:cubicBezTo>
                  <a:cubicBezTo>
                    <a:pt x="1027007" y="122314"/>
                    <a:pt x="878255" y="110056"/>
                    <a:pt x="878255" y="110056"/>
                  </a:cubicBezTo>
                  <a:cubicBezTo>
                    <a:pt x="726426" y="-25504"/>
                    <a:pt x="751020" y="2652"/>
                    <a:pt x="677620" y="1604"/>
                  </a:cubicBezTo>
                  <a:cubicBezTo>
                    <a:pt x="482405" y="-1107"/>
                    <a:pt x="488301" y="256807"/>
                    <a:pt x="327872" y="251045"/>
                  </a:cubicBezTo>
                  <a:cubicBezTo>
                    <a:pt x="167909" y="245622"/>
                    <a:pt x="203151" y="408303"/>
                    <a:pt x="-188" y="48963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9459CB05-1620-4C4E-B25B-3131A2038CEB}"/>
                </a:ext>
              </a:extLst>
            </p:cNvPr>
            <p:cNvSpPr/>
            <p:nvPr/>
          </p:nvSpPr>
          <p:spPr>
            <a:xfrm>
              <a:off x="4394976" y="5667137"/>
              <a:ext cx="117937" cy="849296"/>
            </a:xfrm>
            <a:custGeom>
              <a:avLst/>
              <a:gdLst>
                <a:gd name="connsiteX0" fmla="*/ -188 w 117937"/>
                <a:gd name="connsiteY0" fmla="*/ 849146 h 849296"/>
                <a:gd name="connsiteX1" fmla="*/ 105549 w 117937"/>
                <a:gd name="connsiteY1" fmla="*/ 390946 h 849296"/>
                <a:gd name="connsiteX2" fmla="*/ 117749 w 117937"/>
                <a:gd name="connsiteY2" fmla="*/ -151 h 84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937" h="849296">
                  <a:moveTo>
                    <a:pt x="-188" y="849146"/>
                  </a:moveTo>
                  <a:lnTo>
                    <a:pt x="105549" y="390946"/>
                  </a:lnTo>
                  <a:lnTo>
                    <a:pt x="117749" y="-151"/>
                  </a:lnTo>
                </a:path>
              </a:pathLst>
            </a:custGeom>
            <a:noFill/>
            <a:ln w="20955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FF6ACBBF-6E86-425D-A8B2-CBB8A142A188}"/>
                </a:ext>
              </a:extLst>
            </p:cNvPr>
            <p:cNvSpPr/>
            <p:nvPr/>
          </p:nvSpPr>
          <p:spPr>
            <a:xfrm>
              <a:off x="4628167" y="5613584"/>
              <a:ext cx="347034" cy="902848"/>
            </a:xfrm>
            <a:custGeom>
              <a:avLst/>
              <a:gdLst>
                <a:gd name="connsiteX0" fmla="*/ 127237 w 347034"/>
                <a:gd name="connsiteY0" fmla="*/ 902698 h 902848"/>
                <a:gd name="connsiteX1" fmla="*/ 346846 w 347034"/>
                <a:gd name="connsiteY1" fmla="*/ 444498 h 902848"/>
                <a:gd name="connsiteX2" fmla="*/ 127237 w 347034"/>
                <a:gd name="connsiteY2" fmla="*/ 89320 h 902848"/>
                <a:gd name="connsiteX3" fmla="*/ -188 w 347034"/>
                <a:gd name="connsiteY3" fmla="*/ -151 h 90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034" h="902848">
                  <a:moveTo>
                    <a:pt x="127237" y="902698"/>
                  </a:moveTo>
                  <a:lnTo>
                    <a:pt x="346846" y="444498"/>
                  </a:lnTo>
                  <a:lnTo>
                    <a:pt x="127237" y="89320"/>
                  </a:lnTo>
                  <a:lnTo>
                    <a:pt x="-188" y="-151"/>
                  </a:lnTo>
                </a:path>
              </a:pathLst>
            </a:custGeom>
            <a:noFill/>
            <a:ln w="20955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AE77D865-C5BE-4760-B708-5F5F69E244FD}"/>
                </a:ext>
              </a:extLst>
            </p:cNvPr>
            <p:cNvSpPr/>
            <p:nvPr/>
          </p:nvSpPr>
          <p:spPr>
            <a:xfrm>
              <a:off x="4449266" y="5018454"/>
              <a:ext cx="848629" cy="614095"/>
            </a:xfrm>
            <a:custGeom>
              <a:avLst/>
              <a:gdLst>
                <a:gd name="connsiteX0" fmla="*/ -186 w 848629"/>
                <a:gd name="connsiteY0" fmla="*/ 570570 h 614095"/>
                <a:gd name="connsiteX1" fmla="*/ 513602 w 848629"/>
                <a:gd name="connsiteY1" fmla="*/ 17473 h 614095"/>
                <a:gd name="connsiteX2" fmla="*/ 580027 w 848629"/>
                <a:gd name="connsiteY2" fmla="*/ -151 h 614095"/>
                <a:gd name="connsiteX3" fmla="*/ 848442 w 848629"/>
                <a:gd name="connsiteY3" fmla="*/ 315708 h 614095"/>
                <a:gd name="connsiteX4" fmla="*/ 371258 w 848629"/>
                <a:gd name="connsiteY4" fmla="*/ 613945 h 614095"/>
                <a:gd name="connsiteX5" fmla="*/ -188 w 848629"/>
                <a:gd name="connsiteY5" fmla="*/ 570565 h 61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8629" h="614095">
                  <a:moveTo>
                    <a:pt x="-186" y="570570"/>
                  </a:moveTo>
                  <a:lnTo>
                    <a:pt x="513602" y="17473"/>
                  </a:lnTo>
                  <a:cubicBezTo>
                    <a:pt x="513602" y="17473"/>
                    <a:pt x="527836" y="-151"/>
                    <a:pt x="580027" y="-151"/>
                  </a:cubicBezTo>
                  <a:lnTo>
                    <a:pt x="848442" y="315708"/>
                  </a:lnTo>
                  <a:lnTo>
                    <a:pt x="371258" y="613945"/>
                  </a:lnTo>
                  <a:lnTo>
                    <a:pt x="-188" y="5705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2C915ED0-712D-4168-B0C0-F9BFB599A3C2}"/>
                </a:ext>
              </a:extLst>
            </p:cNvPr>
            <p:cNvSpPr/>
            <p:nvPr/>
          </p:nvSpPr>
          <p:spPr>
            <a:xfrm>
              <a:off x="4508257" y="5054441"/>
              <a:ext cx="471077" cy="300950"/>
            </a:xfrm>
            <a:custGeom>
              <a:avLst/>
              <a:gdLst>
                <a:gd name="connsiteX0" fmla="*/ 470890 w 471077"/>
                <a:gd name="connsiteY0" fmla="*/ -151 h 300950"/>
                <a:gd name="connsiteX1" fmla="*/ 138763 w 471077"/>
                <a:gd name="connsiteY1" fmla="*/ 3239 h 300950"/>
                <a:gd name="connsiteX2" fmla="*/ -188 w 471077"/>
                <a:gd name="connsiteY2" fmla="*/ 300800 h 30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1077" h="300950">
                  <a:moveTo>
                    <a:pt x="470890" y="-151"/>
                  </a:moveTo>
                  <a:lnTo>
                    <a:pt x="138763" y="3239"/>
                  </a:lnTo>
                  <a:lnTo>
                    <a:pt x="-188" y="300800"/>
                  </a:lnTo>
                </a:path>
              </a:pathLst>
            </a:custGeom>
            <a:noFill/>
            <a:ln w="13335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2A6D558F-CE78-48C4-BE6A-8C3AFCE5AABB}"/>
                </a:ext>
              </a:extLst>
            </p:cNvPr>
            <p:cNvSpPr/>
            <p:nvPr/>
          </p:nvSpPr>
          <p:spPr>
            <a:xfrm>
              <a:off x="5008481" y="5372519"/>
              <a:ext cx="240649" cy="376675"/>
            </a:xfrm>
            <a:custGeom>
              <a:avLst/>
              <a:gdLst>
                <a:gd name="connsiteX0" fmla="*/ -188 w 240649"/>
                <a:gd name="connsiteY0" fmla="*/ 376525 h 376675"/>
                <a:gd name="connsiteX1" fmla="*/ 240461 w 240649"/>
                <a:gd name="connsiteY1" fmla="*/ -151 h 37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649" h="376675">
                  <a:moveTo>
                    <a:pt x="-188" y="376525"/>
                  </a:moveTo>
                  <a:lnTo>
                    <a:pt x="240461" y="-151"/>
                  </a:lnTo>
                </a:path>
              </a:pathLst>
            </a:custGeom>
            <a:noFill/>
            <a:ln w="13335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EA8EE67B-2E39-4010-A91A-7206AF6DEDA9}"/>
                </a:ext>
              </a:extLst>
            </p:cNvPr>
            <p:cNvSpPr/>
            <p:nvPr/>
          </p:nvSpPr>
          <p:spPr>
            <a:xfrm>
              <a:off x="4437743" y="5244846"/>
              <a:ext cx="1128521" cy="1046511"/>
            </a:xfrm>
            <a:custGeom>
              <a:avLst/>
              <a:gdLst>
                <a:gd name="connsiteX0" fmla="*/ -188 w 1128521"/>
                <a:gd name="connsiteY0" fmla="*/ -151 h 1046511"/>
                <a:gd name="connsiteX1" fmla="*/ 1128334 w 1128521"/>
                <a:gd name="connsiteY1" fmla="*/ 1046361 h 104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521" h="1046511">
                  <a:moveTo>
                    <a:pt x="-188" y="-151"/>
                  </a:moveTo>
                  <a:lnTo>
                    <a:pt x="1128334" y="1046361"/>
                  </a:lnTo>
                </a:path>
              </a:pathLst>
            </a:custGeom>
            <a:noFill/>
            <a:ln w="5715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1BE0C79C-418B-4CB4-A85D-31BB49E6F107}"/>
                </a:ext>
              </a:extLst>
            </p:cNvPr>
            <p:cNvSpPr/>
            <p:nvPr/>
          </p:nvSpPr>
          <p:spPr>
            <a:xfrm>
              <a:off x="5186741" y="4849006"/>
              <a:ext cx="325355" cy="325354"/>
            </a:xfrm>
            <a:custGeom>
              <a:avLst/>
              <a:gdLst>
                <a:gd name="connsiteX0" fmla="*/ 325152 w 325355"/>
                <a:gd name="connsiteY0" fmla="*/ 162539 h 325354"/>
                <a:gd name="connsiteX1" fmla="*/ 162475 w 325355"/>
                <a:gd name="connsiteY1" fmla="*/ 325216 h 325354"/>
                <a:gd name="connsiteX2" fmla="*/ -203 w 325355"/>
                <a:gd name="connsiteY2" fmla="*/ 162539 h 325354"/>
                <a:gd name="connsiteX3" fmla="*/ 162475 w 325355"/>
                <a:gd name="connsiteY3" fmla="*/ -139 h 325354"/>
                <a:gd name="connsiteX4" fmla="*/ 325152 w 325355"/>
                <a:gd name="connsiteY4" fmla="*/ 162539 h 32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355" h="325354">
                  <a:moveTo>
                    <a:pt x="325152" y="162539"/>
                  </a:moveTo>
                  <a:cubicBezTo>
                    <a:pt x="325152" y="252383"/>
                    <a:pt x="252319" y="325216"/>
                    <a:pt x="162475" y="325216"/>
                  </a:cubicBezTo>
                  <a:cubicBezTo>
                    <a:pt x="72631" y="325216"/>
                    <a:pt x="-203" y="252383"/>
                    <a:pt x="-203" y="162539"/>
                  </a:cubicBezTo>
                  <a:cubicBezTo>
                    <a:pt x="-203" y="72694"/>
                    <a:pt x="72630" y="-139"/>
                    <a:pt x="162475" y="-139"/>
                  </a:cubicBezTo>
                  <a:cubicBezTo>
                    <a:pt x="252319" y="-139"/>
                    <a:pt x="325152" y="72694"/>
                    <a:pt x="325152" y="162539"/>
                  </a:cubicBezTo>
                  <a:close/>
                </a:path>
              </a:pathLst>
            </a:custGeom>
            <a:solidFill>
              <a:srgbClr val="000000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9674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E00809-D35C-4623-A145-986C70115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DAFD40-1348-46B5-9570-2BEBD474D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搜集整理素材并转换矢量格式</a:t>
            </a:r>
            <a:endParaRPr lang="en-US" altLang="zh-CN" dirty="0"/>
          </a:p>
          <a:p>
            <a:r>
              <a:rPr lang="zh-CN" altLang="en-US" dirty="0"/>
              <a:t>仅供学习交流之用！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96011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30</Words>
  <Application>Microsoft Office PowerPoint</Application>
  <PresentationFormat>宽屏</PresentationFormat>
  <Paragraphs>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阿里巴巴普惠体 2.0 55 Regular</vt:lpstr>
      <vt:lpstr>阿里巴巴普惠体 2.0 95 ExtraBold</vt:lpstr>
      <vt:lpstr>等线</vt:lpstr>
      <vt:lpstr>等线 Light</vt:lpstr>
      <vt:lpstr>字制区喜脉体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劳动者 工人矢量剪影ppt素材</dc:title>
  <dc:creator>51PPT模板网</dc:creator>
  <cp:keywords>www.51pptmoban.com</cp:keywords>
  <dc:description>www.51pptmoban.com</dc:description>
  <cp:lastModifiedBy>Win user</cp:lastModifiedBy>
  <cp:revision>40</cp:revision>
  <dcterms:created xsi:type="dcterms:W3CDTF">2022-04-18T09:39:23Z</dcterms:created>
  <dcterms:modified xsi:type="dcterms:W3CDTF">2022-04-18T14:49:38Z</dcterms:modified>
</cp:coreProperties>
</file>